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414" autoAdjust="0"/>
  </p:normalViewPr>
  <p:slideViewPr>
    <p:cSldViewPr snapToGrid="0">
      <p:cViewPr varScale="1">
        <p:scale>
          <a:sx n="68" d="100"/>
          <a:sy n="68" d="100"/>
        </p:scale>
        <p:origin x="-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FDAB-64D9-4F32-BEFE-479E89231271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412F-9F49-45A8-BF05-2D18EADF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1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8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8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5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0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4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4813-5363-4108-BEF5-059BABF313EC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27677" y="-1549578"/>
            <a:ext cx="13388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红黑树特性</a:t>
            </a:r>
            <a:endParaRPr lang="en-US" altLang="zh-CN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7677" y="-1196546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、每个节点要么是黑色，要么是红色</a:t>
            </a:r>
            <a:endParaRPr lang="en-US" altLang="zh-CN" dirty="0" smtClean="0"/>
          </a:p>
        </p:txBody>
      </p:sp>
      <p:sp>
        <p:nvSpPr>
          <p:cNvPr id="128" name="矩形 127"/>
          <p:cNvSpPr/>
          <p:nvPr/>
        </p:nvSpPr>
        <p:spPr>
          <a:xfrm>
            <a:off x="327677" y="-820738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、根节点是黑色的</a:t>
            </a:r>
            <a:endParaRPr lang="en-US" altLang="zh-CN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27677" y="-451406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、每个叶子节点是黑色的（叶子节点是空节点）</a:t>
            </a:r>
            <a:endParaRPr lang="en-US" altLang="zh-CN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27677" y="-86986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、如果一个节点是红色，那它的子节点一定是黑色</a:t>
            </a:r>
            <a:endParaRPr lang="en-US" altLang="zh-CN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27677" y="277434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、从任意一个节点到其叶子节点的所有路径中，所包含的黑节点数量相同</a:t>
            </a:r>
            <a:endParaRPr lang="en-US" altLang="zh-CN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27677" y="884203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红黑树插入的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33" name="矩形 132"/>
          <p:cNvSpPr/>
          <p:nvPr/>
        </p:nvSpPr>
        <p:spPr>
          <a:xfrm>
            <a:off x="327677" y="1225957"/>
            <a:ext cx="69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、新节点位于根节点，其没有父节点：将该节点直接设为黑色即可</a:t>
            </a:r>
            <a:endParaRPr lang="en-US" altLang="zh-CN" dirty="0" smtClean="0"/>
          </a:p>
        </p:txBody>
      </p:sp>
      <p:sp>
        <p:nvSpPr>
          <p:cNvPr id="134" name="矩形 133"/>
          <p:cNvSpPr/>
          <p:nvPr/>
        </p:nvSpPr>
        <p:spPr>
          <a:xfrm>
            <a:off x="327677" y="1601765"/>
            <a:ext cx="653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、新节点的父节点已然是黑色：不用动，这已然是一颗红黑树</a:t>
            </a:r>
            <a:endParaRPr lang="en-US" altLang="zh-CN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27677" y="1971097"/>
            <a:ext cx="1571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、父节点和叔节点都是红色：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将父节点设为黑色</a:t>
            </a:r>
            <a:r>
              <a:rPr lang="en-US" altLang="zh-CN" dirty="0"/>
              <a:t>;</a:t>
            </a:r>
            <a:r>
              <a:rPr lang="en-US" altLang="zh-CN" dirty="0" smtClean="0"/>
              <a:t>b.</a:t>
            </a:r>
            <a:r>
              <a:rPr lang="zh-CN" altLang="en-US" dirty="0" smtClean="0"/>
              <a:t>将叔节点设为黑色</a:t>
            </a:r>
            <a:r>
              <a:rPr lang="en-US" altLang="zh-CN" dirty="0" smtClean="0"/>
              <a:t>;c.</a:t>
            </a:r>
            <a:r>
              <a:rPr lang="zh-CN" altLang="en-US" dirty="0" smtClean="0"/>
              <a:t>将祖父节点设为红色</a:t>
            </a:r>
            <a:r>
              <a:rPr lang="en-US" altLang="zh-CN" dirty="0" smtClean="0"/>
              <a:t>;d.</a:t>
            </a:r>
            <a:r>
              <a:rPr lang="zh-CN" altLang="en-US" dirty="0" smtClean="0"/>
              <a:t>将祖父节点设为当前节点，并继续对新当前节点进行操作</a:t>
            </a:r>
            <a:endParaRPr lang="en-US" altLang="zh-CN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016000" y="915932"/>
            <a:ext cx="11079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插入规则</a:t>
            </a:r>
            <a:endParaRPr lang="en-US" altLang="zh-CN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016000" y="129748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新插入的节点都为红色</a:t>
            </a:r>
            <a:endParaRPr lang="en-US" altLang="zh-CN" dirty="0" smtClean="0"/>
          </a:p>
        </p:txBody>
      </p:sp>
      <p:sp>
        <p:nvSpPr>
          <p:cNvPr id="140" name="矩形 139"/>
          <p:cNvSpPr/>
          <p:nvPr/>
        </p:nvSpPr>
        <p:spPr>
          <a:xfrm>
            <a:off x="0" y="6344654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2674" y="5968846"/>
            <a:ext cx="605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https://blog.csdn.net/xiaojun111111/article/details/51898486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677" y="2340429"/>
            <a:ext cx="120602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、父节点是红色，叔节点是</a:t>
            </a:r>
            <a:r>
              <a:rPr lang="zh-CN" altLang="en-US" dirty="0" smtClean="0"/>
              <a:t>黑色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父亲是祖父的左孩子，当前节点是父亲的左孩子（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）：  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将祖父节点右旋</a:t>
            </a:r>
            <a:r>
              <a:rPr lang="en-US" altLang="zh-CN" dirty="0" smtClean="0"/>
              <a:t>;b.</a:t>
            </a:r>
            <a:r>
              <a:rPr lang="zh-CN" altLang="en-US" dirty="0"/>
              <a:t>交换父节点和祖父节点的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父亲是祖父的左孩子，当前节点是父亲的右孩子（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将父节点左旋</a:t>
            </a:r>
            <a:r>
              <a:rPr lang="en-US" altLang="zh-CN" dirty="0" smtClean="0"/>
              <a:t>;    b.</a:t>
            </a:r>
            <a:r>
              <a:rPr lang="zh-CN" altLang="en-US" dirty="0"/>
              <a:t>然后</a:t>
            </a:r>
            <a:r>
              <a:rPr lang="zh-CN" altLang="en-US" dirty="0" smtClean="0"/>
              <a:t>再使用</a:t>
            </a:r>
            <a:r>
              <a:rPr lang="en-US" altLang="zh-CN" dirty="0" smtClean="0"/>
              <a:t>Left </a:t>
            </a:r>
            <a:r>
              <a:rPr lang="en-US" altLang="zh-CN" dirty="0" err="1" smtClean="0"/>
              <a:t>Left</a:t>
            </a:r>
            <a:r>
              <a:rPr lang="zh-CN" altLang="en-US" dirty="0" smtClean="0"/>
              <a:t>情形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父亲是祖父的右孩子，当前节点是父亲的右孩子（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将祖父节点左旋</a:t>
            </a:r>
            <a:r>
              <a:rPr lang="en-US" altLang="zh-CN" dirty="0" smtClean="0"/>
              <a:t>;b.</a:t>
            </a:r>
            <a:r>
              <a:rPr lang="zh-CN" altLang="en-US" dirty="0" smtClean="0"/>
              <a:t>交换父节点和祖父节点的颜色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父亲是祖父的右孩子，当前节点是父亲的左孩子（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将父节点右旋</a:t>
            </a:r>
            <a:r>
              <a:rPr lang="en-US" altLang="zh-CN" dirty="0" smtClean="0"/>
              <a:t>;     b.</a:t>
            </a:r>
            <a:r>
              <a:rPr lang="zh-CN" altLang="en-US" dirty="0" smtClean="0"/>
              <a:t>然后再使用</a:t>
            </a:r>
            <a:r>
              <a:rPr lang="en-US" altLang="zh-CN" dirty="0" smtClean="0"/>
              <a:t>Right </a:t>
            </a:r>
            <a:r>
              <a:rPr lang="en-US" altLang="zh-CN" dirty="0" err="1" smtClean="0"/>
              <a:t>Right</a:t>
            </a:r>
            <a:r>
              <a:rPr lang="zh-CN" altLang="en-US" dirty="0" smtClean="0"/>
              <a:t>情形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60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-1384" y="32110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91" name="椭圆 390"/>
          <p:cNvSpPr/>
          <p:nvPr/>
        </p:nvSpPr>
        <p:spPr>
          <a:xfrm>
            <a:off x="2471837" y="418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2" name="椭圆 391"/>
          <p:cNvSpPr/>
          <p:nvPr/>
        </p:nvSpPr>
        <p:spPr>
          <a:xfrm>
            <a:off x="3323102" y="13544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0"/>
            <a:endCxn id="391" idx="5"/>
          </p:cNvCxnSpPr>
          <p:nvPr/>
        </p:nvCxnSpPr>
        <p:spPr>
          <a:xfrm flipH="1" flipV="1">
            <a:off x="2930219" y="876431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5"/>
            <a:endCxn id="429" idx="0"/>
          </p:cNvCxnSpPr>
          <p:nvPr/>
        </p:nvCxnSpPr>
        <p:spPr>
          <a:xfrm>
            <a:off x="3781484" y="1812881"/>
            <a:ext cx="1175814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91" idx="3"/>
            <a:endCxn id="398" idx="0"/>
          </p:cNvCxnSpPr>
          <p:nvPr/>
        </p:nvCxnSpPr>
        <p:spPr>
          <a:xfrm flipH="1">
            <a:off x="1956577" y="876431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92" idx="4"/>
            <a:endCxn id="409" idx="0"/>
          </p:cNvCxnSpPr>
          <p:nvPr/>
        </p:nvCxnSpPr>
        <p:spPr>
          <a:xfrm>
            <a:off x="3591616" y="1891527"/>
            <a:ext cx="482530" cy="42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8" idx="3"/>
            <a:endCxn id="404" idx="0"/>
          </p:cNvCxnSpPr>
          <p:nvPr/>
        </p:nvCxnSpPr>
        <p:spPr>
          <a:xfrm flipH="1">
            <a:off x="1519710" y="1832144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椭圆 397"/>
          <p:cNvSpPr/>
          <p:nvPr/>
        </p:nvSpPr>
        <p:spPr>
          <a:xfrm>
            <a:off x="1688063" y="13737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99" name="直接连接符 398"/>
          <p:cNvCxnSpPr>
            <a:stCxn id="398" idx="5"/>
            <a:endCxn id="422" idx="0"/>
          </p:cNvCxnSpPr>
          <p:nvPr/>
        </p:nvCxnSpPr>
        <p:spPr>
          <a:xfrm>
            <a:off x="2146445" y="1832144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椭圆 399"/>
          <p:cNvSpPr/>
          <p:nvPr/>
        </p:nvSpPr>
        <p:spPr>
          <a:xfrm>
            <a:off x="2091316" y="32322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1" name="直接连接符 400"/>
          <p:cNvCxnSpPr>
            <a:stCxn id="400" idx="4"/>
            <a:endCxn id="425" idx="0"/>
          </p:cNvCxnSpPr>
          <p:nvPr/>
        </p:nvCxnSpPr>
        <p:spPr>
          <a:xfrm flipH="1">
            <a:off x="2325799" y="3769232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400" idx="3"/>
            <a:endCxn id="403" idx="0"/>
          </p:cNvCxnSpPr>
          <p:nvPr/>
        </p:nvCxnSpPr>
        <p:spPr>
          <a:xfrm flipH="1">
            <a:off x="1710544" y="3690586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1463801" y="4277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椭圆 403"/>
          <p:cNvSpPr/>
          <p:nvPr/>
        </p:nvSpPr>
        <p:spPr>
          <a:xfrm>
            <a:off x="1251196" y="23578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5" name="矩形 404"/>
          <p:cNvSpPr/>
          <p:nvPr/>
        </p:nvSpPr>
        <p:spPr>
          <a:xfrm>
            <a:off x="1493706" y="3354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6" name="直接连接符 405"/>
          <p:cNvCxnSpPr>
            <a:stCxn id="404" idx="4"/>
            <a:endCxn id="405" idx="0"/>
          </p:cNvCxnSpPr>
          <p:nvPr/>
        </p:nvCxnSpPr>
        <p:spPr>
          <a:xfrm>
            <a:off x="1519710" y="2894863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endCxn id="408" idx="0"/>
          </p:cNvCxnSpPr>
          <p:nvPr/>
        </p:nvCxnSpPr>
        <p:spPr>
          <a:xfrm flipH="1">
            <a:off x="1125728" y="2827380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878985" y="3368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椭圆 408"/>
          <p:cNvSpPr/>
          <p:nvPr/>
        </p:nvSpPr>
        <p:spPr>
          <a:xfrm>
            <a:off x="3805632" y="23184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4071528" y="32318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1" name="直接连接符 410"/>
          <p:cNvCxnSpPr>
            <a:stCxn id="409" idx="5"/>
            <a:endCxn id="410" idx="0"/>
          </p:cNvCxnSpPr>
          <p:nvPr/>
        </p:nvCxnSpPr>
        <p:spPr>
          <a:xfrm>
            <a:off x="4264014" y="2776858"/>
            <a:ext cx="54257" cy="454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2692913" y="326585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5" name="矩形 414"/>
          <p:cNvSpPr/>
          <p:nvPr/>
        </p:nvSpPr>
        <p:spPr>
          <a:xfrm>
            <a:off x="3288219" y="4271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6" name="直接连接符 415"/>
          <p:cNvCxnSpPr>
            <a:stCxn id="414" idx="5"/>
            <a:endCxn id="415" idx="0"/>
          </p:cNvCxnSpPr>
          <p:nvPr/>
        </p:nvCxnSpPr>
        <p:spPr>
          <a:xfrm>
            <a:off x="3151295" y="3724237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4" idx="4"/>
            <a:endCxn id="434" idx="0"/>
          </p:cNvCxnSpPr>
          <p:nvPr/>
        </p:nvCxnSpPr>
        <p:spPr>
          <a:xfrm flipH="1">
            <a:off x="2906955" y="3802883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5434924" y="33171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6010290" y="43198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连接符 419"/>
          <p:cNvCxnSpPr>
            <a:stCxn id="418" idx="5"/>
            <a:endCxn id="419" idx="0"/>
          </p:cNvCxnSpPr>
          <p:nvPr/>
        </p:nvCxnSpPr>
        <p:spPr>
          <a:xfrm>
            <a:off x="5893306" y="3775510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8" idx="0"/>
            <a:endCxn id="429" idx="5"/>
          </p:cNvCxnSpPr>
          <p:nvPr/>
        </p:nvCxnSpPr>
        <p:spPr>
          <a:xfrm flipH="1" flipV="1">
            <a:off x="5147166" y="2816217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2207364" y="23414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23" name="直接连接符 422"/>
          <p:cNvCxnSpPr>
            <a:stCxn id="422" idx="5"/>
            <a:endCxn id="414" idx="0"/>
          </p:cNvCxnSpPr>
          <p:nvPr/>
        </p:nvCxnSpPr>
        <p:spPr>
          <a:xfrm>
            <a:off x="2665746" y="2799850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2" idx="3"/>
            <a:endCxn id="400" idx="0"/>
          </p:cNvCxnSpPr>
          <p:nvPr/>
        </p:nvCxnSpPr>
        <p:spPr>
          <a:xfrm>
            <a:off x="2286010" y="2799850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矩形 424"/>
          <p:cNvSpPr/>
          <p:nvPr/>
        </p:nvSpPr>
        <p:spPr>
          <a:xfrm>
            <a:off x="2079056" y="4277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6" name="椭圆 425"/>
          <p:cNvSpPr/>
          <p:nvPr/>
        </p:nvSpPr>
        <p:spPr>
          <a:xfrm>
            <a:off x="4777667" y="42083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7" name="直接连接符 426"/>
          <p:cNvCxnSpPr>
            <a:stCxn id="440" idx="0"/>
            <a:endCxn id="429" idx="4"/>
          </p:cNvCxnSpPr>
          <p:nvPr/>
        </p:nvCxnSpPr>
        <p:spPr>
          <a:xfrm flipH="1" flipV="1">
            <a:off x="4957298" y="2894863"/>
            <a:ext cx="58443" cy="395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6" idx="4"/>
            <a:endCxn id="443" idx="0"/>
          </p:cNvCxnSpPr>
          <p:nvPr/>
        </p:nvCxnSpPr>
        <p:spPr>
          <a:xfrm>
            <a:off x="5046181" y="4745371"/>
            <a:ext cx="115637" cy="309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4688784" y="235783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5412696" y="43392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1" name="直接连接符 430"/>
          <p:cNvCxnSpPr>
            <a:stCxn id="418" idx="4"/>
            <a:endCxn id="430" idx="0"/>
          </p:cNvCxnSpPr>
          <p:nvPr/>
        </p:nvCxnSpPr>
        <p:spPr>
          <a:xfrm flipH="1">
            <a:off x="5659439" y="3854156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/>
          <p:cNvCxnSpPr>
            <a:stCxn id="426" idx="5"/>
            <a:endCxn id="433" idx="0"/>
          </p:cNvCxnSpPr>
          <p:nvPr/>
        </p:nvCxnSpPr>
        <p:spPr>
          <a:xfrm>
            <a:off x="5236049" y="4666725"/>
            <a:ext cx="509974" cy="381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矩形 432"/>
          <p:cNvSpPr/>
          <p:nvPr/>
        </p:nvSpPr>
        <p:spPr>
          <a:xfrm>
            <a:off x="5499280" y="50480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4" name="椭圆 433"/>
          <p:cNvSpPr/>
          <p:nvPr/>
        </p:nvSpPr>
        <p:spPr>
          <a:xfrm>
            <a:off x="2638441" y="41741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35" name="直接连接符 434"/>
          <p:cNvCxnSpPr>
            <a:stCxn id="434" idx="5"/>
            <a:endCxn id="439" idx="0"/>
          </p:cNvCxnSpPr>
          <p:nvPr/>
        </p:nvCxnSpPr>
        <p:spPr>
          <a:xfrm>
            <a:off x="3096823" y="4632560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/>
          <p:cNvCxnSpPr>
            <a:stCxn id="434" idx="3"/>
            <a:endCxn id="438" idx="0"/>
          </p:cNvCxnSpPr>
          <p:nvPr/>
        </p:nvCxnSpPr>
        <p:spPr>
          <a:xfrm flipH="1">
            <a:off x="2572542" y="4632560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/>
          <p:cNvSpPr/>
          <p:nvPr/>
        </p:nvSpPr>
        <p:spPr>
          <a:xfrm>
            <a:off x="2325799" y="5009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9" name="矩形 438"/>
          <p:cNvSpPr/>
          <p:nvPr/>
        </p:nvSpPr>
        <p:spPr>
          <a:xfrm>
            <a:off x="3014174" y="50036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4747227" y="32903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1" name="直接连接符 440"/>
          <p:cNvCxnSpPr>
            <a:stCxn id="440" idx="5"/>
            <a:endCxn id="426" idx="0"/>
          </p:cNvCxnSpPr>
          <p:nvPr/>
        </p:nvCxnSpPr>
        <p:spPr>
          <a:xfrm flipH="1">
            <a:off x="5046181" y="3748761"/>
            <a:ext cx="159428" cy="459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40" idx="3"/>
            <a:endCxn id="444" idx="0"/>
          </p:cNvCxnSpPr>
          <p:nvPr/>
        </p:nvCxnSpPr>
        <p:spPr>
          <a:xfrm flipH="1">
            <a:off x="4394901" y="3748761"/>
            <a:ext cx="430972" cy="483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矩形 442"/>
          <p:cNvSpPr/>
          <p:nvPr/>
        </p:nvSpPr>
        <p:spPr>
          <a:xfrm>
            <a:off x="4915075" y="50549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4" name="椭圆 443"/>
          <p:cNvSpPr/>
          <p:nvPr/>
        </p:nvSpPr>
        <p:spPr>
          <a:xfrm>
            <a:off x="4126387" y="42323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5" name="直接连接符 444"/>
          <p:cNvCxnSpPr>
            <a:stCxn id="444" idx="5"/>
            <a:endCxn id="448" idx="0"/>
          </p:cNvCxnSpPr>
          <p:nvPr/>
        </p:nvCxnSpPr>
        <p:spPr>
          <a:xfrm flipH="1">
            <a:off x="4559385" y="4690735"/>
            <a:ext cx="25384" cy="377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4" idx="3"/>
            <a:endCxn id="447" idx="0"/>
          </p:cNvCxnSpPr>
          <p:nvPr/>
        </p:nvCxnSpPr>
        <p:spPr>
          <a:xfrm flipH="1">
            <a:off x="3971513" y="4690735"/>
            <a:ext cx="233520" cy="380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3724770" y="50714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4312642" y="50680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409" idx="4"/>
            <a:endCxn id="254" idx="0"/>
          </p:cNvCxnSpPr>
          <p:nvPr/>
        </p:nvCxnSpPr>
        <p:spPr>
          <a:xfrm flipH="1">
            <a:off x="3671589" y="2855504"/>
            <a:ext cx="402557" cy="355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3424846" y="32110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6" name="椭圆 255"/>
          <p:cNvSpPr/>
          <p:nvPr/>
        </p:nvSpPr>
        <p:spPr>
          <a:xfrm>
            <a:off x="7966869" y="3987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7" name="椭圆 256"/>
          <p:cNvSpPr/>
          <p:nvPr/>
        </p:nvSpPr>
        <p:spPr>
          <a:xfrm>
            <a:off x="8818134" y="1335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7" idx="0"/>
            <a:endCxn id="256" idx="5"/>
          </p:cNvCxnSpPr>
          <p:nvPr/>
        </p:nvCxnSpPr>
        <p:spPr>
          <a:xfrm flipH="1" flipV="1">
            <a:off x="8425251" y="857168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5"/>
            <a:endCxn id="294" idx="0"/>
          </p:cNvCxnSpPr>
          <p:nvPr/>
        </p:nvCxnSpPr>
        <p:spPr>
          <a:xfrm>
            <a:off x="9276516" y="1793618"/>
            <a:ext cx="2376479" cy="486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6" idx="3"/>
            <a:endCxn id="263" idx="0"/>
          </p:cNvCxnSpPr>
          <p:nvPr/>
        </p:nvCxnSpPr>
        <p:spPr>
          <a:xfrm flipH="1">
            <a:off x="7451609" y="857168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7" idx="4"/>
            <a:endCxn id="274" idx="0"/>
          </p:cNvCxnSpPr>
          <p:nvPr/>
        </p:nvCxnSpPr>
        <p:spPr>
          <a:xfrm>
            <a:off x="9086648" y="1872264"/>
            <a:ext cx="482530" cy="426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3" idx="3"/>
            <a:endCxn id="269" idx="0"/>
          </p:cNvCxnSpPr>
          <p:nvPr/>
        </p:nvCxnSpPr>
        <p:spPr>
          <a:xfrm flipH="1">
            <a:off x="7014742" y="1812881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7183095" y="13544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86" idx="0"/>
          </p:cNvCxnSpPr>
          <p:nvPr/>
        </p:nvCxnSpPr>
        <p:spPr>
          <a:xfrm>
            <a:off x="7641477" y="1812881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椭圆 264"/>
          <p:cNvSpPr/>
          <p:nvPr/>
        </p:nvSpPr>
        <p:spPr>
          <a:xfrm>
            <a:off x="7586348" y="32129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6" name="直接连接符 265"/>
          <p:cNvCxnSpPr>
            <a:stCxn id="265" idx="4"/>
            <a:endCxn id="290" idx="0"/>
          </p:cNvCxnSpPr>
          <p:nvPr/>
        </p:nvCxnSpPr>
        <p:spPr>
          <a:xfrm flipH="1">
            <a:off x="7820831" y="3749969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5" idx="3"/>
            <a:endCxn id="268" idx="0"/>
          </p:cNvCxnSpPr>
          <p:nvPr/>
        </p:nvCxnSpPr>
        <p:spPr>
          <a:xfrm flipH="1">
            <a:off x="7205576" y="3671323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6958833" y="42585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6746228" y="2338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0" name="矩形 269"/>
          <p:cNvSpPr/>
          <p:nvPr/>
        </p:nvSpPr>
        <p:spPr>
          <a:xfrm>
            <a:off x="6988738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69" idx="4"/>
            <a:endCxn id="270" idx="0"/>
          </p:cNvCxnSpPr>
          <p:nvPr/>
        </p:nvCxnSpPr>
        <p:spPr>
          <a:xfrm>
            <a:off x="7014742" y="2875600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endCxn id="273" idx="0"/>
          </p:cNvCxnSpPr>
          <p:nvPr/>
        </p:nvCxnSpPr>
        <p:spPr>
          <a:xfrm flipH="1">
            <a:off x="6620760" y="2808117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6374017" y="33491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椭圆 273"/>
          <p:cNvSpPr/>
          <p:nvPr/>
        </p:nvSpPr>
        <p:spPr>
          <a:xfrm>
            <a:off x="9300664" y="22992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10685538" y="32659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6" name="直接连接符 275"/>
          <p:cNvCxnSpPr>
            <a:stCxn id="274" idx="5"/>
            <a:endCxn id="275" idx="0"/>
          </p:cNvCxnSpPr>
          <p:nvPr/>
        </p:nvCxnSpPr>
        <p:spPr>
          <a:xfrm>
            <a:off x="9759046" y="2757595"/>
            <a:ext cx="1173235" cy="508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4" idx="4"/>
            <a:endCxn id="460" idx="0"/>
          </p:cNvCxnSpPr>
          <p:nvPr/>
        </p:nvCxnSpPr>
        <p:spPr>
          <a:xfrm>
            <a:off x="9569178" y="2836241"/>
            <a:ext cx="173301" cy="37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8187945" y="32465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9" name="矩形 278"/>
          <p:cNvSpPr/>
          <p:nvPr/>
        </p:nvSpPr>
        <p:spPr>
          <a:xfrm>
            <a:off x="8783251" y="4252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0" name="直接连接符 279"/>
          <p:cNvCxnSpPr>
            <a:stCxn id="278" idx="5"/>
            <a:endCxn id="279" idx="0"/>
          </p:cNvCxnSpPr>
          <p:nvPr/>
        </p:nvCxnSpPr>
        <p:spPr>
          <a:xfrm>
            <a:off x="8646327" y="3704974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8" idx="4"/>
            <a:endCxn id="299" idx="0"/>
          </p:cNvCxnSpPr>
          <p:nvPr/>
        </p:nvCxnSpPr>
        <p:spPr>
          <a:xfrm flipH="1">
            <a:off x="8401987" y="3783620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12130621" y="32396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12705987" y="42424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12589003" y="3698072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0"/>
            <a:endCxn id="294" idx="5"/>
          </p:cNvCxnSpPr>
          <p:nvPr/>
        </p:nvCxnSpPr>
        <p:spPr>
          <a:xfrm flipH="1" flipV="1">
            <a:off x="11842863" y="2738779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7702396" y="23222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7" name="直接连接符 286"/>
          <p:cNvCxnSpPr>
            <a:stCxn id="286" idx="5"/>
            <a:endCxn id="278" idx="0"/>
          </p:cNvCxnSpPr>
          <p:nvPr/>
        </p:nvCxnSpPr>
        <p:spPr>
          <a:xfrm>
            <a:off x="8160778" y="2780587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65" idx="0"/>
          </p:cNvCxnSpPr>
          <p:nvPr/>
        </p:nvCxnSpPr>
        <p:spPr>
          <a:xfrm>
            <a:off x="7781042" y="2780587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7574088" y="42585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1473364" y="4130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305" idx="0"/>
            <a:endCxn id="294" idx="4"/>
          </p:cNvCxnSpPr>
          <p:nvPr/>
        </p:nvCxnSpPr>
        <p:spPr>
          <a:xfrm flipH="1" flipV="1">
            <a:off x="11652995" y="2817425"/>
            <a:ext cx="58443" cy="395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4"/>
            <a:endCxn id="452" idx="0"/>
          </p:cNvCxnSpPr>
          <p:nvPr/>
        </p:nvCxnSpPr>
        <p:spPr>
          <a:xfrm>
            <a:off x="11741878" y="4667933"/>
            <a:ext cx="115637" cy="309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11384481" y="22803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12108393" y="42617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82" idx="4"/>
            <a:endCxn id="295" idx="0"/>
          </p:cNvCxnSpPr>
          <p:nvPr/>
        </p:nvCxnSpPr>
        <p:spPr>
          <a:xfrm flipH="1">
            <a:off x="12355136" y="3776718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1" idx="5"/>
            <a:endCxn id="298" idx="0"/>
          </p:cNvCxnSpPr>
          <p:nvPr/>
        </p:nvCxnSpPr>
        <p:spPr>
          <a:xfrm>
            <a:off x="11931746" y="4589287"/>
            <a:ext cx="509974" cy="381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12194977" y="49706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8133473" y="41549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04" idx="0"/>
          </p:cNvCxnSpPr>
          <p:nvPr/>
        </p:nvCxnSpPr>
        <p:spPr>
          <a:xfrm>
            <a:off x="8591855" y="4613297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02" idx="0"/>
          </p:cNvCxnSpPr>
          <p:nvPr/>
        </p:nvCxnSpPr>
        <p:spPr>
          <a:xfrm flipH="1">
            <a:off x="8067574" y="4613297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7820831" y="49906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8509206" y="4984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11442924" y="32129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5"/>
            <a:endCxn id="291" idx="0"/>
          </p:cNvCxnSpPr>
          <p:nvPr/>
        </p:nvCxnSpPr>
        <p:spPr>
          <a:xfrm flipH="1">
            <a:off x="11741878" y="3671323"/>
            <a:ext cx="159428" cy="459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3"/>
            <a:endCxn id="453" idx="0"/>
          </p:cNvCxnSpPr>
          <p:nvPr/>
        </p:nvCxnSpPr>
        <p:spPr>
          <a:xfrm flipH="1">
            <a:off x="11090598" y="3671323"/>
            <a:ext cx="430972" cy="483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/>
          <p:cNvSpPr/>
          <p:nvPr/>
        </p:nvSpPr>
        <p:spPr>
          <a:xfrm>
            <a:off x="11610772" y="49774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3" name="椭圆 452"/>
          <p:cNvSpPr/>
          <p:nvPr/>
        </p:nvSpPr>
        <p:spPr>
          <a:xfrm>
            <a:off x="10822084" y="41549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4" name="直接连接符 453"/>
          <p:cNvCxnSpPr>
            <a:stCxn id="453" idx="5"/>
            <a:endCxn id="459" idx="0"/>
          </p:cNvCxnSpPr>
          <p:nvPr/>
        </p:nvCxnSpPr>
        <p:spPr>
          <a:xfrm flipH="1">
            <a:off x="11255082" y="4613297"/>
            <a:ext cx="25384" cy="377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3" idx="3"/>
            <a:endCxn id="458" idx="0"/>
          </p:cNvCxnSpPr>
          <p:nvPr/>
        </p:nvCxnSpPr>
        <p:spPr>
          <a:xfrm flipH="1">
            <a:off x="10667210" y="4613297"/>
            <a:ext cx="233520" cy="380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矩形 457"/>
          <p:cNvSpPr/>
          <p:nvPr/>
        </p:nvSpPr>
        <p:spPr>
          <a:xfrm>
            <a:off x="10420467" y="499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矩形 458"/>
          <p:cNvSpPr/>
          <p:nvPr/>
        </p:nvSpPr>
        <p:spPr>
          <a:xfrm>
            <a:off x="11008339" y="49906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椭圆 459"/>
          <p:cNvSpPr/>
          <p:nvPr/>
        </p:nvSpPr>
        <p:spPr>
          <a:xfrm>
            <a:off x="9473965" y="32129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1" name="直接连接符 460"/>
          <p:cNvCxnSpPr>
            <a:stCxn id="460" idx="5"/>
            <a:endCxn id="464" idx="0"/>
          </p:cNvCxnSpPr>
          <p:nvPr/>
        </p:nvCxnSpPr>
        <p:spPr>
          <a:xfrm>
            <a:off x="9932347" y="3671323"/>
            <a:ext cx="385306" cy="580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60" idx="4"/>
            <a:endCxn id="463" idx="0"/>
          </p:cNvCxnSpPr>
          <p:nvPr/>
        </p:nvCxnSpPr>
        <p:spPr>
          <a:xfrm flipH="1">
            <a:off x="9629278" y="3749969"/>
            <a:ext cx="113201" cy="508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/>
          <p:cNvSpPr/>
          <p:nvPr/>
        </p:nvSpPr>
        <p:spPr>
          <a:xfrm>
            <a:off x="9382535" y="42580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4" name="矩形 463"/>
          <p:cNvSpPr/>
          <p:nvPr/>
        </p:nvSpPr>
        <p:spPr>
          <a:xfrm>
            <a:off x="10070910" y="425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5" name="矩形 464"/>
          <p:cNvSpPr/>
          <p:nvPr/>
        </p:nvSpPr>
        <p:spPr>
          <a:xfrm>
            <a:off x="4482369" y="1128719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10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位置，</a:t>
            </a:r>
            <a:endParaRPr lang="en-US" altLang="zh-CN" dirty="0" smtClean="0"/>
          </a:p>
          <a:p>
            <a:r>
              <a:rPr lang="zh-CN" altLang="en-US" dirty="0" smtClean="0"/>
              <a:t>已然是一颗红黑树</a:t>
            </a:r>
            <a:endParaRPr lang="en-US" altLang="zh-CN" dirty="0"/>
          </a:p>
        </p:txBody>
      </p:sp>
      <p:cxnSp>
        <p:nvCxnSpPr>
          <p:cNvPr id="466" name="直接箭头连接符 465"/>
          <p:cNvCxnSpPr/>
          <p:nvPr/>
        </p:nvCxnSpPr>
        <p:spPr>
          <a:xfrm>
            <a:off x="4722572" y="1953250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椭圆 255"/>
          <p:cNvSpPr/>
          <p:nvPr/>
        </p:nvSpPr>
        <p:spPr>
          <a:xfrm>
            <a:off x="3600012" y="3403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7" name="椭圆 256"/>
          <p:cNvSpPr/>
          <p:nvPr/>
        </p:nvSpPr>
        <p:spPr>
          <a:xfrm>
            <a:off x="5705968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7" idx="0"/>
            <a:endCxn id="256" idx="5"/>
          </p:cNvCxnSpPr>
          <p:nvPr/>
        </p:nvCxnSpPr>
        <p:spPr>
          <a:xfrm flipH="1" flipV="1">
            <a:off x="4058394" y="798765"/>
            <a:ext cx="1916088" cy="595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5"/>
            <a:endCxn id="294" idx="0"/>
          </p:cNvCxnSpPr>
          <p:nvPr/>
        </p:nvCxnSpPr>
        <p:spPr>
          <a:xfrm>
            <a:off x="6164350" y="1853042"/>
            <a:ext cx="725867" cy="383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6" idx="3"/>
            <a:endCxn id="263" idx="0"/>
          </p:cNvCxnSpPr>
          <p:nvPr/>
        </p:nvCxnSpPr>
        <p:spPr>
          <a:xfrm flipH="1">
            <a:off x="1924266" y="798765"/>
            <a:ext cx="1754392" cy="555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7" idx="3"/>
            <a:endCxn id="274" idx="0"/>
          </p:cNvCxnSpPr>
          <p:nvPr/>
        </p:nvCxnSpPr>
        <p:spPr>
          <a:xfrm flipH="1">
            <a:off x="4898972" y="1853042"/>
            <a:ext cx="885642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3" idx="3"/>
            <a:endCxn id="269" idx="0"/>
          </p:cNvCxnSpPr>
          <p:nvPr/>
        </p:nvCxnSpPr>
        <p:spPr>
          <a:xfrm flipH="1">
            <a:off x="1487399" y="1812881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655752" y="13544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86" idx="0"/>
          </p:cNvCxnSpPr>
          <p:nvPr/>
        </p:nvCxnSpPr>
        <p:spPr>
          <a:xfrm>
            <a:off x="2114134" y="1812881"/>
            <a:ext cx="546468" cy="510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椭圆 264"/>
          <p:cNvSpPr/>
          <p:nvPr/>
        </p:nvSpPr>
        <p:spPr>
          <a:xfrm>
            <a:off x="2059005" y="32129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6" name="直接连接符 265"/>
          <p:cNvCxnSpPr>
            <a:stCxn id="265" idx="4"/>
            <a:endCxn id="290" idx="0"/>
          </p:cNvCxnSpPr>
          <p:nvPr/>
        </p:nvCxnSpPr>
        <p:spPr>
          <a:xfrm flipH="1">
            <a:off x="2293488" y="3749969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5" idx="3"/>
            <a:endCxn id="268" idx="0"/>
          </p:cNvCxnSpPr>
          <p:nvPr/>
        </p:nvCxnSpPr>
        <p:spPr>
          <a:xfrm flipH="1">
            <a:off x="1678233" y="3671323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431490" y="42585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218885" y="2338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0" name="矩形 269"/>
          <p:cNvSpPr/>
          <p:nvPr/>
        </p:nvSpPr>
        <p:spPr>
          <a:xfrm>
            <a:off x="1461395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69" idx="4"/>
            <a:endCxn id="270" idx="0"/>
          </p:cNvCxnSpPr>
          <p:nvPr/>
        </p:nvCxnSpPr>
        <p:spPr>
          <a:xfrm>
            <a:off x="1487399" y="2875600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endCxn id="273" idx="0"/>
          </p:cNvCxnSpPr>
          <p:nvPr/>
        </p:nvCxnSpPr>
        <p:spPr>
          <a:xfrm flipH="1">
            <a:off x="1093417" y="2808117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846674" y="33491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椭圆 273"/>
          <p:cNvSpPr/>
          <p:nvPr/>
        </p:nvSpPr>
        <p:spPr>
          <a:xfrm>
            <a:off x="4630458" y="22865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5131886" y="3361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6" name="直接连接符 275"/>
          <p:cNvCxnSpPr>
            <a:stCxn id="274" idx="5"/>
            <a:endCxn id="275" idx="0"/>
          </p:cNvCxnSpPr>
          <p:nvPr/>
        </p:nvCxnSpPr>
        <p:spPr>
          <a:xfrm>
            <a:off x="5088840" y="2744945"/>
            <a:ext cx="289789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4" idx="3"/>
            <a:endCxn id="460" idx="0"/>
          </p:cNvCxnSpPr>
          <p:nvPr/>
        </p:nvCxnSpPr>
        <p:spPr>
          <a:xfrm flipH="1">
            <a:off x="4469814" y="2744945"/>
            <a:ext cx="239290" cy="470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2945526" y="32429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9" name="矩形 278"/>
          <p:cNvSpPr/>
          <p:nvPr/>
        </p:nvSpPr>
        <p:spPr>
          <a:xfrm>
            <a:off x="3255908" y="4252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0" name="直接连接符 279"/>
          <p:cNvCxnSpPr>
            <a:stCxn id="278" idx="5"/>
            <a:endCxn id="279" idx="0"/>
          </p:cNvCxnSpPr>
          <p:nvPr/>
        </p:nvCxnSpPr>
        <p:spPr>
          <a:xfrm>
            <a:off x="3403908" y="3701286"/>
            <a:ext cx="98743" cy="55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8" idx="3"/>
            <a:endCxn id="299" idx="0"/>
          </p:cNvCxnSpPr>
          <p:nvPr/>
        </p:nvCxnSpPr>
        <p:spPr>
          <a:xfrm flipH="1">
            <a:off x="2874644" y="3701286"/>
            <a:ext cx="149528" cy="453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7178644" y="32568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7563593" y="42455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7637026" y="3715232"/>
            <a:ext cx="173310" cy="530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0"/>
            <a:endCxn id="294" idx="5"/>
          </p:cNvCxnSpPr>
          <p:nvPr/>
        </p:nvCxnSpPr>
        <p:spPr>
          <a:xfrm flipH="1" flipV="1">
            <a:off x="7080085" y="2695327"/>
            <a:ext cx="367073" cy="5615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392088" y="23235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7" name="直接连接符 286"/>
          <p:cNvCxnSpPr>
            <a:stCxn id="286" idx="5"/>
            <a:endCxn id="278" idx="0"/>
          </p:cNvCxnSpPr>
          <p:nvPr/>
        </p:nvCxnSpPr>
        <p:spPr>
          <a:xfrm>
            <a:off x="2850470" y="2781933"/>
            <a:ext cx="363570" cy="460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65" idx="0"/>
          </p:cNvCxnSpPr>
          <p:nvPr/>
        </p:nvCxnSpPr>
        <p:spPr>
          <a:xfrm flipH="1">
            <a:off x="2327519" y="2781933"/>
            <a:ext cx="143215" cy="431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2046745" y="42585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6259939" y="41438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305" idx="0"/>
            <a:endCxn id="294" idx="3"/>
          </p:cNvCxnSpPr>
          <p:nvPr/>
        </p:nvCxnSpPr>
        <p:spPr>
          <a:xfrm flipV="1">
            <a:off x="6164350" y="2695327"/>
            <a:ext cx="535999" cy="6147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4"/>
            <a:endCxn id="452" idx="0"/>
          </p:cNvCxnSpPr>
          <p:nvPr/>
        </p:nvCxnSpPr>
        <p:spPr>
          <a:xfrm flipH="1">
            <a:off x="6305422" y="4680835"/>
            <a:ext cx="223031" cy="296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6621703" y="22369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6893959" y="42361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82" idx="3"/>
            <a:endCxn id="295" idx="0"/>
          </p:cNvCxnSpPr>
          <p:nvPr/>
        </p:nvCxnSpPr>
        <p:spPr>
          <a:xfrm flipH="1">
            <a:off x="7140702" y="3715232"/>
            <a:ext cx="116588" cy="520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1" idx="5"/>
            <a:endCxn id="298" idx="0"/>
          </p:cNvCxnSpPr>
          <p:nvPr/>
        </p:nvCxnSpPr>
        <p:spPr>
          <a:xfrm>
            <a:off x="6718321" y="4602189"/>
            <a:ext cx="213580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6685158" y="49774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2606130" y="41549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04" idx="0"/>
          </p:cNvCxnSpPr>
          <p:nvPr/>
        </p:nvCxnSpPr>
        <p:spPr>
          <a:xfrm>
            <a:off x="3064512" y="4613297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02" idx="0"/>
          </p:cNvCxnSpPr>
          <p:nvPr/>
        </p:nvCxnSpPr>
        <p:spPr>
          <a:xfrm flipH="1">
            <a:off x="2540231" y="4613297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2293488" y="49906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2981863" y="4984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5895836" y="3310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5"/>
            <a:endCxn id="291" idx="0"/>
          </p:cNvCxnSpPr>
          <p:nvPr/>
        </p:nvCxnSpPr>
        <p:spPr>
          <a:xfrm>
            <a:off x="6354218" y="3768498"/>
            <a:ext cx="174235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3"/>
            <a:endCxn id="453" idx="0"/>
          </p:cNvCxnSpPr>
          <p:nvPr/>
        </p:nvCxnSpPr>
        <p:spPr>
          <a:xfrm flipH="1">
            <a:off x="5687215" y="3768498"/>
            <a:ext cx="287267" cy="348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/>
          <p:cNvSpPr/>
          <p:nvPr/>
        </p:nvSpPr>
        <p:spPr>
          <a:xfrm>
            <a:off x="6058679" y="49774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3" name="椭圆 452"/>
          <p:cNvSpPr/>
          <p:nvPr/>
        </p:nvSpPr>
        <p:spPr>
          <a:xfrm>
            <a:off x="5418701" y="41165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4" name="直接连接符 453"/>
          <p:cNvCxnSpPr>
            <a:stCxn id="453" idx="4"/>
            <a:endCxn id="459" idx="0"/>
          </p:cNvCxnSpPr>
          <p:nvPr/>
        </p:nvCxnSpPr>
        <p:spPr>
          <a:xfrm>
            <a:off x="5687215" y="4653554"/>
            <a:ext cx="40524" cy="337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3" idx="3"/>
            <a:endCxn id="458" idx="0"/>
          </p:cNvCxnSpPr>
          <p:nvPr/>
        </p:nvCxnSpPr>
        <p:spPr>
          <a:xfrm flipH="1">
            <a:off x="5139867" y="4574908"/>
            <a:ext cx="357480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矩形 457"/>
          <p:cNvSpPr/>
          <p:nvPr/>
        </p:nvSpPr>
        <p:spPr>
          <a:xfrm>
            <a:off x="4893124" y="499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矩形 458"/>
          <p:cNvSpPr/>
          <p:nvPr/>
        </p:nvSpPr>
        <p:spPr>
          <a:xfrm>
            <a:off x="5480996" y="49906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椭圆 459"/>
          <p:cNvSpPr/>
          <p:nvPr/>
        </p:nvSpPr>
        <p:spPr>
          <a:xfrm>
            <a:off x="4201300" y="32158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1" name="直接连接符 460"/>
          <p:cNvCxnSpPr>
            <a:stCxn id="460" idx="5"/>
            <a:endCxn id="464" idx="0"/>
          </p:cNvCxnSpPr>
          <p:nvPr/>
        </p:nvCxnSpPr>
        <p:spPr>
          <a:xfrm>
            <a:off x="4659682" y="3674221"/>
            <a:ext cx="130628" cy="577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60" idx="3"/>
            <a:endCxn id="463" idx="0"/>
          </p:cNvCxnSpPr>
          <p:nvPr/>
        </p:nvCxnSpPr>
        <p:spPr>
          <a:xfrm flipH="1">
            <a:off x="4101935" y="3674221"/>
            <a:ext cx="178011" cy="583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/>
          <p:cNvSpPr/>
          <p:nvPr/>
        </p:nvSpPr>
        <p:spPr>
          <a:xfrm>
            <a:off x="3855192" y="42580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4" name="矩形 463"/>
          <p:cNvSpPr/>
          <p:nvPr/>
        </p:nvSpPr>
        <p:spPr>
          <a:xfrm>
            <a:off x="4543567" y="425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-1384" y="32110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9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椭圆 255"/>
          <p:cNvSpPr/>
          <p:nvPr/>
        </p:nvSpPr>
        <p:spPr>
          <a:xfrm>
            <a:off x="3600012" y="3403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7" name="椭圆 256"/>
          <p:cNvSpPr/>
          <p:nvPr/>
        </p:nvSpPr>
        <p:spPr>
          <a:xfrm>
            <a:off x="5705968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7" idx="0"/>
            <a:endCxn id="256" idx="5"/>
          </p:cNvCxnSpPr>
          <p:nvPr/>
        </p:nvCxnSpPr>
        <p:spPr>
          <a:xfrm flipH="1" flipV="1">
            <a:off x="4058394" y="798765"/>
            <a:ext cx="1916088" cy="595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5"/>
            <a:endCxn id="305" idx="0"/>
          </p:cNvCxnSpPr>
          <p:nvPr/>
        </p:nvCxnSpPr>
        <p:spPr>
          <a:xfrm>
            <a:off x="6164350" y="1853042"/>
            <a:ext cx="401895" cy="505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6" idx="3"/>
            <a:endCxn id="263" idx="0"/>
          </p:cNvCxnSpPr>
          <p:nvPr/>
        </p:nvCxnSpPr>
        <p:spPr>
          <a:xfrm flipH="1">
            <a:off x="1924266" y="798765"/>
            <a:ext cx="1754392" cy="555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7" idx="3"/>
            <a:endCxn id="274" idx="0"/>
          </p:cNvCxnSpPr>
          <p:nvPr/>
        </p:nvCxnSpPr>
        <p:spPr>
          <a:xfrm flipH="1">
            <a:off x="4898972" y="1853042"/>
            <a:ext cx="885642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3" idx="3"/>
            <a:endCxn id="269" idx="0"/>
          </p:cNvCxnSpPr>
          <p:nvPr/>
        </p:nvCxnSpPr>
        <p:spPr>
          <a:xfrm flipH="1">
            <a:off x="1487399" y="1812881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655752" y="13544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86" idx="0"/>
          </p:cNvCxnSpPr>
          <p:nvPr/>
        </p:nvCxnSpPr>
        <p:spPr>
          <a:xfrm>
            <a:off x="2114134" y="1812881"/>
            <a:ext cx="546468" cy="510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椭圆 264"/>
          <p:cNvSpPr/>
          <p:nvPr/>
        </p:nvSpPr>
        <p:spPr>
          <a:xfrm>
            <a:off x="2059005" y="32129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6" name="直接连接符 265"/>
          <p:cNvCxnSpPr>
            <a:stCxn id="265" idx="4"/>
            <a:endCxn id="290" idx="0"/>
          </p:cNvCxnSpPr>
          <p:nvPr/>
        </p:nvCxnSpPr>
        <p:spPr>
          <a:xfrm flipH="1">
            <a:off x="2293488" y="3749969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5" idx="3"/>
            <a:endCxn id="268" idx="0"/>
          </p:cNvCxnSpPr>
          <p:nvPr/>
        </p:nvCxnSpPr>
        <p:spPr>
          <a:xfrm flipH="1">
            <a:off x="1678233" y="3671323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431490" y="42585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218885" y="2338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0" name="矩形 269"/>
          <p:cNvSpPr/>
          <p:nvPr/>
        </p:nvSpPr>
        <p:spPr>
          <a:xfrm>
            <a:off x="1461395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69" idx="4"/>
            <a:endCxn id="270" idx="0"/>
          </p:cNvCxnSpPr>
          <p:nvPr/>
        </p:nvCxnSpPr>
        <p:spPr>
          <a:xfrm>
            <a:off x="1487399" y="2875600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endCxn id="273" idx="0"/>
          </p:cNvCxnSpPr>
          <p:nvPr/>
        </p:nvCxnSpPr>
        <p:spPr>
          <a:xfrm flipH="1">
            <a:off x="1093417" y="2808117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846674" y="33491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椭圆 273"/>
          <p:cNvSpPr/>
          <p:nvPr/>
        </p:nvSpPr>
        <p:spPr>
          <a:xfrm>
            <a:off x="4630458" y="22865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5131886" y="3361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6" name="直接连接符 275"/>
          <p:cNvCxnSpPr>
            <a:stCxn id="274" idx="5"/>
            <a:endCxn id="275" idx="0"/>
          </p:cNvCxnSpPr>
          <p:nvPr/>
        </p:nvCxnSpPr>
        <p:spPr>
          <a:xfrm>
            <a:off x="5088840" y="2744945"/>
            <a:ext cx="289789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4" idx="3"/>
            <a:endCxn id="460" idx="0"/>
          </p:cNvCxnSpPr>
          <p:nvPr/>
        </p:nvCxnSpPr>
        <p:spPr>
          <a:xfrm flipH="1">
            <a:off x="4469814" y="2744945"/>
            <a:ext cx="239290" cy="470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2945526" y="32429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9" name="矩形 278"/>
          <p:cNvSpPr/>
          <p:nvPr/>
        </p:nvSpPr>
        <p:spPr>
          <a:xfrm>
            <a:off x="3255908" y="4252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0" name="直接连接符 279"/>
          <p:cNvCxnSpPr>
            <a:stCxn id="278" idx="5"/>
            <a:endCxn id="279" idx="0"/>
          </p:cNvCxnSpPr>
          <p:nvPr/>
        </p:nvCxnSpPr>
        <p:spPr>
          <a:xfrm>
            <a:off x="3403908" y="3701286"/>
            <a:ext cx="98743" cy="55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8" idx="3"/>
            <a:endCxn id="299" idx="0"/>
          </p:cNvCxnSpPr>
          <p:nvPr/>
        </p:nvCxnSpPr>
        <p:spPr>
          <a:xfrm flipH="1">
            <a:off x="2874644" y="3701286"/>
            <a:ext cx="149528" cy="453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9088392" y="51392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9473341" y="61278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9546774" y="5597599"/>
            <a:ext cx="173310" cy="530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0"/>
            <a:endCxn id="294" idx="5"/>
          </p:cNvCxnSpPr>
          <p:nvPr/>
        </p:nvCxnSpPr>
        <p:spPr>
          <a:xfrm flipH="1" flipV="1">
            <a:off x="7557755" y="3701286"/>
            <a:ext cx="1799151" cy="1437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392088" y="23235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7" name="直接连接符 286"/>
          <p:cNvCxnSpPr>
            <a:stCxn id="286" idx="5"/>
            <a:endCxn id="278" idx="0"/>
          </p:cNvCxnSpPr>
          <p:nvPr/>
        </p:nvCxnSpPr>
        <p:spPr>
          <a:xfrm>
            <a:off x="2850470" y="2781933"/>
            <a:ext cx="363570" cy="460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65" idx="0"/>
          </p:cNvCxnSpPr>
          <p:nvPr/>
        </p:nvCxnSpPr>
        <p:spPr>
          <a:xfrm flipH="1">
            <a:off x="2327519" y="2781933"/>
            <a:ext cx="143215" cy="431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2046745" y="42585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6893351" y="41549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305" idx="5"/>
            <a:endCxn id="294" idx="0"/>
          </p:cNvCxnSpPr>
          <p:nvPr/>
        </p:nvCxnSpPr>
        <p:spPr>
          <a:xfrm>
            <a:off x="6756113" y="2817196"/>
            <a:ext cx="611774" cy="425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4"/>
            <a:endCxn id="452" idx="0"/>
          </p:cNvCxnSpPr>
          <p:nvPr/>
        </p:nvCxnSpPr>
        <p:spPr>
          <a:xfrm flipH="1">
            <a:off x="6701581" y="4691943"/>
            <a:ext cx="460284" cy="284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7099373" y="324290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8803707" y="6118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82" idx="3"/>
            <a:endCxn id="295" idx="0"/>
          </p:cNvCxnSpPr>
          <p:nvPr/>
        </p:nvCxnSpPr>
        <p:spPr>
          <a:xfrm flipH="1">
            <a:off x="9050450" y="5597599"/>
            <a:ext cx="116588" cy="520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1" idx="5"/>
            <a:endCxn id="64" idx="0"/>
          </p:cNvCxnSpPr>
          <p:nvPr/>
        </p:nvCxnSpPr>
        <p:spPr>
          <a:xfrm>
            <a:off x="7351733" y="4613297"/>
            <a:ext cx="294390" cy="270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椭圆 298"/>
          <p:cNvSpPr/>
          <p:nvPr/>
        </p:nvSpPr>
        <p:spPr>
          <a:xfrm>
            <a:off x="2606130" y="41549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04" idx="0"/>
          </p:cNvCxnSpPr>
          <p:nvPr/>
        </p:nvCxnSpPr>
        <p:spPr>
          <a:xfrm>
            <a:off x="3064512" y="4613297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02" idx="0"/>
          </p:cNvCxnSpPr>
          <p:nvPr/>
        </p:nvCxnSpPr>
        <p:spPr>
          <a:xfrm flipH="1">
            <a:off x="2540231" y="4613297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2293488" y="49906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2981863" y="4984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6297731" y="23588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294" idx="4"/>
            <a:endCxn id="291" idx="0"/>
          </p:cNvCxnSpPr>
          <p:nvPr/>
        </p:nvCxnSpPr>
        <p:spPr>
          <a:xfrm flipH="1">
            <a:off x="7161865" y="3779932"/>
            <a:ext cx="206022" cy="374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3"/>
            <a:endCxn id="453" idx="0"/>
          </p:cNvCxnSpPr>
          <p:nvPr/>
        </p:nvCxnSpPr>
        <p:spPr>
          <a:xfrm flipH="1">
            <a:off x="6025553" y="2817196"/>
            <a:ext cx="350824" cy="1268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/>
          <p:cNvSpPr/>
          <p:nvPr/>
        </p:nvSpPr>
        <p:spPr>
          <a:xfrm>
            <a:off x="6454838" y="49767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3" name="椭圆 452"/>
          <p:cNvSpPr/>
          <p:nvPr/>
        </p:nvSpPr>
        <p:spPr>
          <a:xfrm>
            <a:off x="5757039" y="40859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4" name="直接连接符 453"/>
          <p:cNvCxnSpPr>
            <a:stCxn id="453" idx="4"/>
            <a:endCxn id="459" idx="0"/>
          </p:cNvCxnSpPr>
          <p:nvPr/>
        </p:nvCxnSpPr>
        <p:spPr>
          <a:xfrm>
            <a:off x="6025553" y="4622942"/>
            <a:ext cx="74670" cy="371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3" idx="3"/>
            <a:endCxn id="458" idx="0"/>
          </p:cNvCxnSpPr>
          <p:nvPr/>
        </p:nvCxnSpPr>
        <p:spPr>
          <a:xfrm flipH="1">
            <a:off x="5543049" y="4544296"/>
            <a:ext cx="292636" cy="457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矩形 457"/>
          <p:cNvSpPr/>
          <p:nvPr/>
        </p:nvSpPr>
        <p:spPr>
          <a:xfrm>
            <a:off x="5296306" y="50020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矩形 458"/>
          <p:cNvSpPr/>
          <p:nvPr/>
        </p:nvSpPr>
        <p:spPr>
          <a:xfrm>
            <a:off x="5853480" y="499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椭圆 459"/>
          <p:cNvSpPr/>
          <p:nvPr/>
        </p:nvSpPr>
        <p:spPr>
          <a:xfrm>
            <a:off x="4201300" y="32158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1" name="直接连接符 460"/>
          <p:cNvCxnSpPr>
            <a:stCxn id="460" idx="5"/>
            <a:endCxn id="464" idx="0"/>
          </p:cNvCxnSpPr>
          <p:nvPr/>
        </p:nvCxnSpPr>
        <p:spPr>
          <a:xfrm>
            <a:off x="4659682" y="3674221"/>
            <a:ext cx="130628" cy="577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60" idx="3"/>
            <a:endCxn id="463" idx="0"/>
          </p:cNvCxnSpPr>
          <p:nvPr/>
        </p:nvCxnSpPr>
        <p:spPr>
          <a:xfrm flipH="1">
            <a:off x="4101935" y="3674221"/>
            <a:ext cx="178011" cy="583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/>
          <p:cNvSpPr/>
          <p:nvPr/>
        </p:nvSpPr>
        <p:spPr>
          <a:xfrm>
            <a:off x="3855192" y="42580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4" name="矩形 463"/>
          <p:cNvSpPr/>
          <p:nvPr/>
        </p:nvSpPr>
        <p:spPr>
          <a:xfrm>
            <a:off x="4543567" y="425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-1384" y="32110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7377609" y="488330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73610" y="59310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64" idx="5"/>
            <a:endCxn id="65" idx="0"/>
          </p:cNvCxnSpPr>
          <p:nvPr/>
        </p:nvCxnSpPr>
        <p:spPr>
          <a:xfrm>
            <a:off x="7835991" y="5341685"/>
            <a:ext cx="284362" cy="589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964481" y="58639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64" idx="3"/>
            <a:endCxn id="67" idx="0"/>
          </p:cNvCxnSpPr>
          <p:nvPr/>
        </p:nvCxnSpPr>
        <p:spPr>
          <a:xfrm flipH="1">
            <a:off x="7211224" y="5341685"/>
            <a:ext cx="245031" cy="522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50670" y="2981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1952171" y="6304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036" y="11965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87714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399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flipH="1">
            <a:off x="1734457" y="1088842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9" idx="0"/>
          </p:cNvCxnSpPr>
          <p:nvPr/>
        </p:nvCxnSpPr>
        <p:spPr>
          <a:xfrm>
            <a:off x="2410553" y="108884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4036" y="314233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52171" y="24032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7714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38399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5" idx="3"/>
            <a:endCxn id="16" idx="0"/>
          </p:cNvCxnSpPr>
          <p:nvPr/>
        </p:nvCxnSpPr>
        <p:spPr>
          <a:xfrm flipH="1">
            <a:off x="1734457" y="2861666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5"/>
            <a:endCxn id="17" idx="0"/>
          </p:cNvCxnSpPr>
          <p:nvPr/>
        </p:nvCxnSpPr>
        <p:spPr>
          <a:xfrm>
            <a:off x="2410553" y="2861666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558669" y="2057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4897" y="30375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3"/>
            <a:endCxn id="4" idx="0"/>
          </p:cNvCxnSpPr>
          <p:nvPr/>
        </p:nvCxnSpPr>
        <p:spPr>
          <a:xfrm flipH="1">
            <a:off x="4319184" y="251616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5"/>
            <a:endCxn id="22" idx="0"/>
          </p:cNvCxnSpPr>
          <p:nvPr/>
        </p:nvCxnSpPr>
        <p:spPr>
          <a:xfrm>
            <a:off x="5017051" y="251616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86210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36895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4" idx="3"/>
            <a:endCxn id="26" idx="0"/>
          </p:cNvCxnSpPr>
          <p:nvPr/>
        </p:nvCxnSpPr>
        <p:spPr>
          <a:xfrm flipH="1">
            <a:off x="3832953" y="343988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27" idx="0"/>
          </p:cNvCxnSpPr>
          <p:nvPr/>
        </p:nvCxnSpPr>
        <p:spPr>
          <a:xfrm>
            <a:off x="4509052" y="343988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164114" y="3142333"/>
            <a:ext cx="639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035" y="526259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727202" y="714308"/>
            <a:ext cx="588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说明：插入的节点若是根节点，则直接将其设置为黑色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828668" y="249920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说明：插入的节点若不是根节点，则将其设置为红色</a:t>
            </a:r>
            <a:endParaRPr lang="en-US" altLang="zh-CN" dirty="0" smtClean="0"/>
          </a:p>
        </p:txBody>
      </p:sp>
      <p:sp>
        <p:nvSpPr>
          <p:cNvPr id="37" name="椭圆 36"/>
          <p:cNvSpPr/>
          <p:nvPr/>
        </p:nvSpPr>
        <p:spPr>
          <a:xfrm>
            <a:off x="1634040" y="5363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8" name="椭圆 37"/>
          <p:cNvSpPr/>
          <p:nvPr/>
        </p:nvSpPr>
        <p:spPr>
          <a:xfrm>
            <a:off x="2142039" y="443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8267" y="541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8" idx="3"/>
            <a:endCxn id="37" idx="0"/>
          </p:cNvCxnSpPr>
          <p:nvPr/>
        </p:nvCxnSpPr>
        <p:spPr>
          <a:xfrm flipH="1">
            <a:off x="1902554" y="489807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8" idx="5"/>
            <a:endCxn id="39" idx="0"/>
          </p:cNvCxnSpPr>
          <p:nvPr/>
        </p:nvCxnSpPr>
        <p:spPr>
          <a:xfrm>
            <a:off x="2600421" y="489807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69580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120265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37" idx="3"/>
            <a:endCxn id="42" idx="0"/>
          </p:cNvCxnSpPr>
          <p:nvPr/>
        </p:nvCxnSpPr>
        <p:spPr>
          <a:xfrm flipH="1">
            <a:off x="1416323" y="582179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5"/>
            <a:endCxn id="43" idx="0"/>
          </p:cNvCxnSpPr>
          <p:nvPr/>
        </p:nvCxnSpPr>
        <p:spPr>
          <a:xfrm>
            <a:off x="2092422" y="582179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7295" y="5595583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587698" y="54000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8" name="椭圆 47"/>
          <p:cNvSpPr/>
          <p:nvPr/>
        </p:nvSpPr>
        <p:spPr>
          <a:xfrm>
            <a:off x="5095697" y="4476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81925" y="545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8" idx="3"/>
            <a:endCxn id="47" idx="0"/>
          </p:cNvCxnSpPr>
          <p:nvPr/>
        </p:nvCxnSpPr>
        <p:spPr>
          <a:xfrm flipH="1">
            <a:off x="4856212" y="4934752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8" idx="5"/>
            <a:endCxn id="49" idx="0"/>
          </p:cNvCxnSpPr>
          <p:nvPr/>
        </p:nvCxnSpPr>
        <p:spPr>
          <a:xfrm>
            <a:off x="5554079" y="493475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123238" y="6368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7" idx="3"/>
            <a:endCxn id="52" idx="0"/>
          </p:cNvCxnSpPr>
          <p:nvPr/>
        </p:nvCxnSpPr>
        <p:spPr>
          <a:xfrm flipH="1">
            <a:off x="4369981" y="5858467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5"/>
            <a:endCxn id="56" idx="0"/>
          </p:cNvCxnSpPr>
          <p:nvPr/>
        </p:nvCxnSpPr>
        <p:spPr>
          <a:xfrm>
            <a:off x="5046080" y="5858467"/>
            <a:ext cx="297539" cy="504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5075105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4644572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95257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56" idx="3"/>
            <a:endCxn id="58" idx="0"/>
          </p:cNvCxnSpPr>
          <p:nvPr/>
        </p:nvCxnSpPr>
        <p:spPr>
          <a:xfrm flipH="1">
            <a:off x="4891315" y="6821440"/>
            <a:ext cx="262436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5"/>
            <a:endCxn id="59" idx="0"/>
          </p:cNvCxnSpPr>
          <p:nvPr/>
        </p:nvCxnSpPr>
        <p:spPr>
          <a:xfrm>
            <a:off x="5533487" y="6821440"/>
            <a:ext cx="308513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381391" y="5631927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361080" y="54073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" name="椭圆 65"/>
          <p:cNvSpPr/>
          <p:nvPr/>
        </p:nvSpPr>
        <p:spPr>
          <a:xfrm>
            <a:off x="9869079" y="448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355307" y="546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66" idx="3"/>
            <a:endCxn id="65" idx="0"/>
          </p:cNvCxnSpPr>
          <p:nvPr/>
        </p:nvCxnSpPr>
        <p:spPr>
          <a:xfrm flipH="1">
            <a:off x="9629594" y="4963163"/>
            <a:ext cx="318131" cy="42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6" idx="5"/>
            <a:endCxn id="67" idx="0"/>
          </p:cNvCxnSpPr>
          <p:nvPr/>
        </p:nvCxnSpPr>
        <p:spPr>
          <a:xfrm>
            <a:off x="10327461" y="496570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5" idx="3"/>
            <a:endCxn id="78" idx="0"/>
          </p:cNvCxnSpPr>
          <p:nvPr/>
        </p:nvCxnSpPr>
        <p:spPr>
          <a:xfrm flipH="1">
            <a:off x="9121592" y="5865727"/>
            <a:ext cx="318134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5" idx="5"/>
            <a:endCxn id="75" idx="0"/>
          </p:cNvCxnSpPr>
          <p:nvPr/>
        </p:nvCxnSpPr>
        <p:spPr>
          <a:xfrm>
            <a:off x="9819462" y="5865727"/>
            <a:ext cx="297539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476891" y="7337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70258" y="6385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" name="直接连接符 75"/>
          <p:cNvCxnSpPr>
            <a:stCxn id="78" idx="3"/>
            <a:endCxn id="74" idx="0"/>
          </p:cNvCxnSpPr>
          <p:nvPr/>
        </p:nvCxnSpPr>
        <p:spPr>
          <a:xfrm flipH="1">
            <a:off x="8723634" y="6821440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853078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3" name="直接连接符 82"/>
          <p:cNvCxnSpPr>
            <a:stCxn id="78" idx="5"/>
            <a:endCxn id="84" idx="0"/>
          </p:cNvCxnSpPr>
          <p:nvPr/>
        </p:nvCxnSpPr>
        <p:spPr>
          <a:xfrm>
            <a:off x="9311460" y="6821440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366984" y="73415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1110472" y="5592146"/>
            <a:ext cx="3108451" cy="142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14418219" y="54000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88" name="椭圆 87"/>
          <p:cNvSpPr/>
          <p:nvPr/>
        </p:nvSpPr>
        <p:spPr>
          <a:xfrm>
            <a:off x="14926218" y="447637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5412446" y="545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0" name="直接连接符 89"/>
          <p:cNvCxnSpPr>
            <a:stCxn id="88" idx="3"/>
            <a:endCxn id="87" idx="0"/>
          </p:cNvCxnSpPr>
          <p:nvPr/>
        </p:nvCxnSpPr>
        <p:spPr>
          <a:xfrm flipH="1">
            <a:off x="14686733" y="4955903"/>
            <a:ext cx="318131" cy="42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8" idx="5"/>
            <a:endCxn id="89" idx="0"/>
          </p:cNvCxnSpPr>
          <p:nvPr/>
        </p:nvCxnSpPr>
        <p:spPr>
          <a:xfrm>
            <a:off x="15384600" y="495844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7" idx="3"/>
            <a:endCxn id="97" idx="0"/>
          </p:cNvCxnSpPr>
          <p:nvPr/>
        </p:nvCxnSpPr>
        <p:spPr>
          <a:xfrm flipH="1">
            <a:off x="14178731" y="5858467"/>
            <a:ext cx="318134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7" idx="5"/>
            <a:endCxn id="95" idx="0"/>
          </p:cNvCxnSpPr>
          <p:nvPr/>
        </p:nvCxnSpPr>
        <p:spPr>
          <a:xfrm>
            <a:off x="14876601" y="5858467"/>
            <a:ext cx="297539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3534030" y="73301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14927397" y="63785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6" name="直接连接符 95"/>
          <p:cNvCxnSpPr>
            <a:stCxn id="97" idx="3"/>
            <a:endCxn id="94" idx="0"/>
          </p:cNvCxnSpPr>
          <p:nvPr/>
        </p:nvCxnSpPr>
        <p:spPr>
          <a:xfrm flipH="1">
            <a:off x="13780773" y="6814180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13910217" y="63557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98" name="直接连接符 97"/>
          <p:cNvCxnSpPr>
            <a:stCxn id="97" idx="5"/>
            <a:endCxn id="99" idx="0"/>
          </p:cNvCxnSpPr>
          <p:nvPr/>
        </p:nvCxnSpPr>
        <p:spPr>
          <a:xfrm>
            <a:off x="14368599" y="6814180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4424123" y="73342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0" name="椭圆 99"/>
          <p:cNvSpPr/>
          <p:nvPr/>
        </p:nvSpPr>
        <p:spPr>
          <a:xfrm>
            <a:off x="18290810" y="48263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01" name="椭圆 100"/>
          <p:cNvSpPr/>
          <p:nvPr/>
        </p:nvSpPr>
        <p:spPr>
          <a:xfrm>
            <a:off x="19142075" y="57628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9628303" y="67425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101" idx="0"/>
            <a:endCxn id="100" idx="5"/>
          </p:cNvCxnSpPr>
          <p:nvPr/>
        </p:nvCxnSpPr>
        <p:spPr>
          <a:xfrm flipH="1" flipV="1">
            <a:off x="18749192" y="528476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1" idx="5"/>
            <a:endCxn id="102" idx="0"/>
          </p:cNvCxnSpPr>
          <p:nvPr/>
        </p:nvCxnSpPr>
        <p:spPr>
          <a:xfrm>
            <a:off x="19600457" y="624491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3"/>
            <a:endCxn id="110" idx="0"/>
          </p:cNvCxnSpPr>
          <p:nvPr/>
        </p:nvCxnSpPr>
        <p:spPr>
          <a:xfrm flipH="1">
            <a:off x="17775550" y="5284766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1" idx="3"/>
            <a:endCxn id="108" idx="0"/>
          </p:cNvCxnSpPr>
          <p:nvPr/>
        </p:nvCxnSpPr>
        <p:spPr>
          <a:xfrm flipH="1">
            <a:off x="18936475" y="622121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7130849" y="67564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8689732" y="67564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9" name="直接连接符 108"/>
          <p:cNvCxnSpPr>
            <a:stCxn id="110" idx="3"/>
            <a:endCxn id="107" idx="0"/>
          </p:cNvCxnSpPr>
          <p:nvPr/>
        </p:nvCxnSpPr>
        <p:spPr>
          <a:xfrm flipH="1">
            <a:off x="17377592" y="6240479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17507036" y="57820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11" name="直接连接符 110"/>
          <p:cNvCxnSpPr>
            <a:stCxn id="110" idx="5"/>
            <a:endCxn id="112" idx="0"/>
          </p:cNvCxnSpPr>
          <p:nvPr/>
        </p:nvCxnSpPr>
        <p:spPr>
          <a:xfrm>
            <a:off x="17965418" y="6240479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8020942" y="67605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16122256" y="5631926"/>
            <a:ext cx="1255336" cy="7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158397" y="485977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将红色</a:t>
            </a:r>
            <a:r>
              <a:rPr lang="en-US" altLang="zh-CN" dirty="0" smtClean="0"/>
              <a:t>9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sp>
        <p:nvSpPr>
          <p:cNvPr id="122" name="矩形 121"/>
          <p:cNvSpPr/>
          <p:nvPr/>
        </p:nvSpPr>
        <p:spPr>
          <a:xfrm>
            <a:off x="5912748" y="3940805"/>
            <a:ext cx="41857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的右孩子，因此需要将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做为当前节点，并以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为支点</a:t>
            </a:r>
            <a:endParaRPr lang="en-US" altLang="zh-CN" dirty="0" smtClean="0"/>
          </a:p>
          <a:p>
            <a:r>
              <a:rPr lang="zh-CN" altLang="en-US" dirty="0" smtClean="0"/>
              <a:t>进行左旋，此时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sp>
        <p:nvSpPr>
          <p:cNvPr id="114" name="矩形 113"/>
          <p:cNvSpPr/>
          <p:nvPr/>
        </p:nvSpPr>
        <p:spPr>
          <a:xfrm>
            <a:off x="-155338" y="373143"/>
            <a:ext cx="1259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--------------------------------------------------------------------------------------------------------------------------------------------------------------------------------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-122502" y="1839694"/>
            <a:ext cx="1259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--------------------------------------------------------------------------------------------------------------------------------------------------------------------------------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10582083" y="3940805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的左孩子，因此需要将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节点设为黑色，将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并以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sp>
        <p:nvSpPr>
          <p:cNvPr id="117" name="矩形 116"/>
          <p:cNvSpPr/>
          <p:nvPr/>
        </p:nvSpPr>
        <p:spPr>
          <a:xfrm>
            <a:off x="15835578" y="4662620"/>
            <a:ext cx="2265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椭圆 113"/>
          <p:cNvSpPr/>
          <p:nvPr/>
        </p:nvSpPr>
        <p:spPr>
          <a:xfrm>
            <a:off x="2079260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15" name="椭圆 114"/>
          <p:cNvSpPr/>
          <p:nvPr/>
        </p:nvSpPr>
        <p:spPr>
          <a:xfrm>
            <a:off x="2930525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16753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7" name="直接连接符 116"/>
          <p:cNvCxnSpPr>
            <a:stCxn id="115" idx="0"/>
            <a:endCxn id="114" idx="5"/>
          </p:cNvCxnSpPr>
          <p:nvPr/>
        </p:nvCxnSpPr>
        <p:spPr>
          <a:xfrm flipH="1" flipV="1">
            <a:off x="2537642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5" idx="5"/>
            <a:endCxn id="116" idx="0"/>
          </p:cNvCxnSpPr>
          <p:nvPr/>
        </p:nvCxnSpPr>
        <p:spPr>
          <a:xfrm>
            <a:off x="3388907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4" idx="3"/>
            <a:endCxn id="126" idx="0"/>
          </p:cNvCxnSpPr>
          <p:nvPr/>
        </p:nvCxnSpPr>
        <p:spPr>
          <a:xfrm flipH="1">
            <a:off x="1564000" y="731816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5" idx="3"/>
            <a:endCxn id="124" idx="0"/>
          </p:cNvCxnSpPr>
          <p:nvPr/>
        </p:nvCxnSpPr>
        <p:spPr>
          <a:xfrm flipH="1">
            <a:off x="2724925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19299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2478182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5" name="直接连接符 124"/>
          <p:cNvCxnSpPr>
            <a:stCxn id="126" idx="3"/>
            <a:endCxn id="123" idx="0"/>
          </p:cNvCxnSpPr>
          <p:nvPr/>
        </p:nvCxnSpPr>
        <p:spPr>
          <a:xfrm flipH="1">
            <a:off x="1166042" y="1687529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295486" y="1229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27" name="直接连接符 126"/>
          <p:cNvCxnSpPr>
            <a:stCxn id="126" idx="5"/>
            <a:endCxn id="128" idx="0"/>
          </p:cNvCxnSpPr>
          <p:nvPr/>
        </p:nvCxnSpPr>
        <p:spPr>
          <a:xfrm>
            <a:off x="1753868" y="1687529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809392" y="2207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235766" y="112832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0" name="椭圆 129"/>
          <p:cNvSpPr/>
          <p:nvPr/>
        </p:nvSpPr>
        <p:spPr>
          <a:xfrm>
            <a:off x="5807621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31" name="椭圆 130"/>
          <p:cNvSpPr/>
          <p:nvPr/>
        </p:nvSpPr>
        <p:spPr>
          <a:xfrm>
            <a:off x="6658886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145114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131" idx="0"/>
            <a:endCxn id="130" idx="5"/>
          </p:cNvCxnSpPr>
          <p:nvPr/>
        </p:nvCxnSpPr>
        <p:spPr>
          <a:xfrm flipH="1" flipV="1">
            <a:off x="6266003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1" idx="5"/>
            <a:endCxn id="132" idx="0"/>
          </p:cNvCxnSpPr>
          <p:nvPr/>
        </p:nvCxnSpPr>
        <p:spPr>
          <a:xfrm>
            <a:off x="7117268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30" idx="3"/>
            <a:endCxn id="140" idx="0"/>
          </p:cNvCxnSpPr>
          <p:nvPr/>
        </p:nvCxnSpPr>
        <p:spPr>
          <a:xfrm flipH="1">
            <a:off x="5292361" y="731816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1" idx="3"/>
            <a:endCxn id="138" idx="0"/>
          </p:cNvCxnSpPr>
          <p:nvPr/>
        </p:nvCxnSpPr>
        <p:spPr>
          <a:xfrm flipH="1">
            <a:off x="6453286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7660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6206543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40" idx="3"/>
            <a:endCxn id="137" idx="0"/>
          </p:cNvCxnSpPr>
          <p:nvPr/>
        </p:nvCxnSpPr>
        <p:spPr>
          <a:xfrm flipH="1">
            <a:off x="4894403" y="1687529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5023847" y="1229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1" name="直接连接符 140"/>
          <p:cNvCxnSpPr>
            <a:stCxn id="140" idx="5"/>
            <a:endCxn id="143" idx="0"/>
          </p:cNvCxnSpPr>
          <p:nvPr/>
        </p:nvCxnSpPr>
        <p:spPr>
          <a:xfrm>
            <a:off x="5482229" y="1687529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521960" y="21737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44" name="矩形 143"/>
          <p:cNvSpPr/>
          <p:nvPr/>
        </p:nvSpPr>
        <p:spPr>
          <a:xfrm>
            <a:off x="6060385" y="315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43" idx="5"/>
            <a:endCxn id="144" idx="0"/>
          </p:cNvCxnSpPr>
          <p:nvPr/>
        </p:nvCxnSpPr>
        <p:spPr>
          <a:xfrm>
            <a:off x="5980342" y="2632138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3" idx="3"/>
            <a:endCxn id="147" idx="0"/>
          </p:cNvCxnSpPr>
          <p:nvPr/>
        </p:nvCxnSpPr>
        <p:spPr>
          <a:xfrm flipH="1">
            <a:off x="5368557" y="263213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121814" y="3173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3542600" y="64797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将红色</a:t>
            </a:r>
            <a:r>
              <a:rPr lang="en-US" altLang="zh-CN" dirty="0" smtClean="0"/>
              <a:t>2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3870207" y="1478388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1062011" y="2926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1" name="椭圆 150"/>
          <p:cNvSpPr/>
          <p:nvPr/>
        </p:nvSpPr>
        <p:spPr>
          <a:xfrm>
            <a:off x="11913276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399504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3" name="直接连接符 152"/>
          <p:cNvCxnSpPr>
            <a:stCxn id="151" idx="0"/>
            <a:endCxn id="150" idx="5"/>
          </p:cNvCxnSpPr>
          <p:nvPr/>
        </p:nvCxnSpPr>
        <p:spPr>
          <a:xfrm flipH="1" flipV="1">
            <a:off x="11520393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1" idx="5"/>
            <a:endCxn id="152" idx="0"/>
          </p:cNvCxnSpPr>
          <p:nvPr/>
        </p:nvCxnSpPr>
        <p:spPr>
          <a:xfrm>
            <a:off x="12371658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50" idx="3"/>
            <a:endCxn id="160" idx="0"/>
          </p:cNvCxnSpPr>
          <p:nvPr/>
        </p:nvCxnSpPr>
        <p:spPr>
          <a:xfrm flipH="1">
            <a:off x="10546751" y="751079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1" idx="3"/>
            <a:endCxn id="158" idx="0"/>
          </p:cNvCxnSpPr>
          <p:nvPr/>
        </p:nvCxnSpPr>
        <p:spPr>
          <a:xfrm flipH="1">
            <a:off x="11707676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902050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460933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60" idx="3"/>
            <a:endCxn id="157" idx="0"/>
          </p:cNvCxnSpPr>
          <p:nvPr/>
        </p:nvCxnSpPr>
        <p:spPr>
          <a:xfrm flipH="1">
            <a:off x="10148793" y="1706792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0278237" y="124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1" name="直接连接符 160"/>
          <p:cNvCxnSpPr>
            <a:stCxn id="160" idx="5"/>
            <a:endCxn id="162" idx="0"/>
          </p:cNvCxnSpPr>
          <p:nvPr/>
        </p:nvCxnSpPr>
        <p:spPr>
          <a:xfrm>
            <a:off x="10736619" y="1706792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0776350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63" name="矩形 162"/>
          <p:cNvSpPr/>
          <p:nvPr/>
        </p:nvSpPr>
        <p:spPr>
          <a:xfrm>
            <a:off x="11314775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4" name="直接连接符 163"/>
          <p:cNvCxnSpPr>
            <a:stCxn id="162" idx="5"/>
            <a:endCxn id="163" idx="0"/>
          </p:cNvCxnSpPr>
          <p:nvPr/>
        </p:nvCxnSpPr>
        <p:spPr>
          <a:xfrm>
            <a:off x="11234732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2" idx="3"/>
            <a:endCxn id="166" idx="0"/>
          </p:cNvCxnSpPr>
          <p:nvPr/>
        </p:nvCxnSpPr>
        <p:spPr>
          <a:xfrm flipH="1">
            <a:off x="10622947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0376204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364475" y="1510638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72872" y="-309274"/>
            <a:ext cx="411522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设为黑色，将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的叔节点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设为黑色，将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</a:p>
          <a:p>
            <a:r>
              <a:rPr lang="zh-CN" altLang="en-US" dirty="0"/>
              <a:t>设</a:t>
            </a:r>
            <a:r>
              <a:rPr lang="zh-CN" altLang="en-US" dirty="0" smtClean="0"/>
              <a:t>为红色，并将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  <a:p>
            <a:r>
              <a:rPr lang="zh-CN" altLang="en-US" dirty="0" smtClean="0"/>
              <a:t>进行后续操作</a:t>
            </a:r>
            <a:endParaRPr lang="en-US" altLang="zh-CN" dirty="0" smtClean="0"/>
          </a:p>
        </p:txBody>
      </p:sp>
      <p:sp>
        <p:nvSpPr>
          <p:cNvPr id="169" name="椭圆 168"/>
          <p:cNvSpPr/>
          <p:nvPr/>
        </p:nvSpPr>
        <p:spPr>
          <a:xfrm>
            <a:off x="14661980" y="292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15513245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5999473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15120362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71" idx="0"/>
          </p:cNvCxnSpPr>
          <p:nvPr/>
        </p:nvCxnSpPr>
        <p:spPr>
          <a:xfrm>
            <a:off x="15971627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9" idx="0"/>
          </p:cNvCxnSpPr>
          <p:nvPr/>
        </p:nvCxnSpPr>
        <p:spPr>
          <a:xfrm flipH="1">
            <a:off x="14146720" y="751079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77" idx="0"/>
          </p:cNvCxnSpPr>
          <p:nvPr/>
        </p:nvCxnSpPr>
        <p:spPr>
          <a:xfrm flipH="1">
            <a:off x="15307645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350201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15060902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8" name="直接连接符 177"/>
          <p:cNvCxnSpPr>
            <a:stCxn id="179" idx="3"/>
            <a:endCxn id="176" idx="0"/>
          </p:cNvCxnSpPr>
          <p:nvPr/>
        </p:nvCxnSpPr>
        <p:spPr>
          <a:xfrm flipH="1">
            <a:off x="13748762" y="1706792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3878206" y="124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81" idx="0"/>
          </p:cNvCxnSpPr>
          <p:nvPr/>
        </p:nvCxnSpPr>
        <p:spPr>
          <a:xfrm>
            <a:off x="14336588" y="1706792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4376319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4914744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4834701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4222916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3976173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12741580" y="1437131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12269530" y="561211"/>
            <a:ext cx="1917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直接将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设为黑色</a:t>
            </a:r>
            <a:endParaRPr lang="en-US" altLang="zh-CN" dirty="0" smtClean="0"/>
          </a:p>
        </p:txBody>
      </p:sp>
      <p:sp>
        <p:nvSpPr>
          <p:cNvPr id="188" name="矩形 187"/>
          <p:cNvSpPr/>
          <p:nvPr/>
        </p:nvSpPr>
        <p:spPr>
          <a:xfrm>
            <a:off x="152913" y="526129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2271581" y="4102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90" name="椭圆 189"/>
          <p:cNvSpPr/>
          <p:nvPr/>
        </p:nvSpPr>
        <p:spPr>
          <a:xfrm>
            <a:off x="3122846" y="503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609074" y="601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0"/>
            <a:endCxn id="189" idx="5"/>
          </p:cNvCxnSpPr>
          <p:nvPr/>
        </p:nvCxnSpPr>
        <p:spPr>
          <a:xfrm flipH="1" flipV="1">
            <a:off x="2729963" y="456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5"/>
            <a:endCxn id="191" idx="0"/>
          </p:cNvCxnSpPr>
          <p:nvPr/>
        </p:nvCxnSpPr>
        <p:spPr>
          <a:xfrm>
            <a:off x="3581228" y="552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9" idx="3"/>
            <a:endCxn id="199" idx="0"/>
          </p:cNvCxnSpPr>
          <p:nvPr/>
        </p:nvCxnSpPr>
        <p:spPr>
          <a:xfrm flipH="1">
            <a:off x="1756321" y="4561079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0" idx="3"/>
            <a:endCxn id="197" idx="0"/>
          </p:cNvCxnSpPr>
          <p:nvPr/>
        </p:nvCxnSpPr>
        <p:spPr>
          <a:xfrm flipH="1">
            <a:off x="2917246" y="549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111620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2670503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8" name="直接连接符 197"/>
          <p:cNvCxnSpPr>
            <a:stCxn id="199" idx="3"/>
            <a:endCxn id="196" idx="0"/>
          </p:cNvCxnSpPr>
          <p:nvPr/>
        </p:nvCxnSpPr>
        <p:spPr>
          <a:xfrm flipH="1">
            <a:off x="1358363" y="5516792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1487807" y="505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00" name="直接连接符 199"/>
          <p:cNvCxnSpPr>
            <a:stCxn id="199" idx="5"/>
            <a:endCxn id="201" idx="0"/>
          </p:cNvCxnSpPr>
          <p:nvPr/>
        </p:nvCxnSpPr>
        <p:spPr>
          <a:xfrm>
            <a:off x="1946189" y="5516792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985920" y="600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02" name="矩形 201"/>
          <p:cNvSpPr/>
          <p:nvPr/>
        </p:nvSpPr>
        <p:spPr>
          <a:xfrm>
            <a:off x="2524345" y="698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201" idx="5"/>
            <a:endCxn id="202" idx="0"/>
          </p:cNvCxnSpPr>
          <p:nvPr/>
        </p:nvCxnSpPr>
        <p:spPr>
          <a:xfrm>
            <a:off x="2444302" y="646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1" idx="3"/>
            <a:endCxn id="205" idx="0"/>
          </p:cNvCxnSpPr>
          <p:nvPr/>
        </p:nvCxnSpPr>
        <p:spPr>
          <a:xfrm flipH="1">
            <a:off x="1832517" y="646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585774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3818044" y="4232389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0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3855817" y="5253155"/>
            <a:ext cx="2669983" cy="8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7505517" y="4084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09" name="椭圆 208"/>
          <p:cNvSpPr/>
          <p:nvPr/>
        </p:nvSpPr>
        <p:spPr>
          <a:xfrm>
            <a:off x="8356782" y="50214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8843010" y="60011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209" idx="0"/>
            <a:endCxn id="208" idx="5"/>
          </p:cNvCxnSpPr>
          <p:nvPr/>
        </p:nvCxnSpPr>
        <p:spPr>
          <a:xfrm flipH="1" flipV="1">
            <a:off x="7963899" y="4543355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9" idx="5"/>
            <a:endCxn id="210" idx="0"/>
          </p:cNvCxnSpPr>
          <p:nvPr/>
        </p:nvCxnSpPr>
        <p:spPr>
          <a:xfrm>
            <a:off x="8815164" y="5503502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8" idx="3"/>
            <a:endCxn id="218" idx="0"/>
          </p:cNvCxnSpPr>
          <p:nvPr/>
        </p:nvCxnSpPr>
        <p:spPr>
          <a:xfrm flipH="1">
            <a:off x="6990257" y="4543355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9" idx="3"/>
            <a:endCxn id="216" idx="0"/>
          </p:cNvCxnSpPr>
          <p:nvPr/>
        </p:nvCxnSpPr>
        <p:spPr>
          <a:xfrm flipH="1">
            <a:off x="8151182" y="5479805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904439" y="60150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7" name="直接连接符 216"/>
          <p:cNvCxnSpPr>
            <a:stCxn id="218" idx="3"/>
            <a:endCxn id="225" idx="0"/>
          </p:cNvCxnSpPr>
          <p:nvPr/>
        </p:nvCxnSpPr>
        <p:spPr>
          <a:xfrm flipH="1">
            <a:off x="6553390" y="5499068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6721743" y="50406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218" idx="5"/>
            <a:endCxn id="220" idx="0"/>
          </p:cNvCxnSpPr>
          <p:nvPr/>
        </p:nvCxnSpPr>
        <p:spPr>
          <a:xfrm>
            <a:off x="7180125" y="5499068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7219856" y="59852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21" name="矩形 220"/>
          <p:cNvSpPr/>
          <p:nvPr/>
        </p:nvSpPr>
        <p:spPr>
          <a:xfrm>
            <a:off x="7758281" y="7008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2" name="直接连接符 221"/>
          <p:cNvCxnSpPr>
            <a:stCxn id="220" idx="5"/>
            <a:endCxn id="221" idx="0"/>
          </p:cNvCxnSpPr>
          <p:nvPr/>
        </p:nvCxnSpPr>
        <p:spPr>
          <a:xfrm>
            <a:off x="7678238" y="6443677"/>
            <a:ext cx="326786" cy="565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0" idx="4"/>
            <a:endCxn id="224" idx="0"/>
          </p:cNvCxnSpPr>
          <p:nvPr/>
        </p:nvCxnSpPr>
        <p:spPr>
          <a:xfrm flipH="1">
            <a:off x="7371253" y="6522323"/>
            <a:ext cx="117117" cy="500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124510" y="7022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284876" y="60247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527386" y="702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4"/>
            <a:endCxn id="226" idx="0"/>
          </p:cNvCxnSpPr>
          <p:nvPr/>
        </p:nvCxnSpPr>
        <p:spPr>
          <a:xfrm>
            <a:off x="6553390" y="6561787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endCxn id="229" idx="0"/>
          </p:cNvCxnSpPr>
          <p:nvPr/>
        </p:nvCxnSpPr>
        <p:spPr>
          <a:xfrm flipH="1">
            <a:off x="6159408" y="6494304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912665" y="703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35766" y="112832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21" name="椭圆 120"/>
          <p:cNvSpPr/>
          <p:nvPr/>
        </p:nvSpPr>
        <p:spPr>
          <a:xfrm>
            <a:off x="2381067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2" name="椭圆 121"/>
          <p:cNvSpPr/>
          <p:nvPr/>
        </p:nvSpPr>
        <p:spPr>
          <a:xfrm>
            <a:off x="3232332" y="936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718560" y="19161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5" name="直接连接符 214"/>
          <p:cNvCxnSpPr>
            <a:stCxn id="122" idx="0"/>
            <a:endCxn id="121" idx="5"/>
          </p:cNvCxnSpPr>
          <p:nvPr/>
        </p:nvCxnSpPr>
        <p:spPr>
          <a:xfrm flipH="1" flipV="1">
            <a:off x="2839449" y="458382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2" idx="5"/>
            <a:endCxn id="142" idx="0"/>
          </p:cNvCxnSpPr>
          <p:nvPr/>
        </p:nvCxnSpPr>
        <p:spPr>
          <a:xfrm>
            <a:off x="3690714" y="141852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21" idx="3"/>
            <a:endCxn id="235" idx="0"/>
          </p:cNvCxnSpPr>
          <p:nvPr/>
        </p:nvCxnSpPr>
        <p:spPr>
          <a:xfrm flipH="1">
            <a:off x="1865807" y="458382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22" idx="3"/>
            <a:endCxn id="233" idx="0"/>
          </p:cNvCxnSpPr>
          <p:nvPr/>
        </p:nvCxnSpPr>
        <p:spPr>
          <a:xfrm flipH="1">
            <a:off x="3026732" y="1394832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2779989" y="19301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5" idx="3"/>
            <a:endCxn id="242" idx="0"/>
          </p:cNvCxnSpPr>
          <p:nvPr/>
        </p:nvCxnSpPr>
        <p:spPr>
          <a:xfrm flipH="1">
            <a:off x="1428940" y="1414095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597293" y="955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37" idx="0"/>
          </p:cNvCxnSpPr>
          <p:nvPr/>
        </p:nvCxnSpPr>
        <p:spPr>
          <a:xfrm>
            <a:off x="2055675" y="1414095"/>
            <a:ext cx="3082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095406" y="19003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38" name="矩形 237"/>
          <p:cNvSpPr/>
          <p:nvPr/>
        </p:nvSpPr>
        <p:spPr>
          <a:xfrm>
            <a:off x="2633831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37" idx="5"/>
            <a:endCxn id="238" idx="0"/>
          </p:cNvCxnSpPr>
          <p:nvPr/>
        </p:nvCxnSpPr>
        <p:spPr>
          <a:xfrm>
            <a:off x="2553788" y="2358704"/>
            <a:ext cx="326786" cy="565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37" idx="4"/>
            <a:endCxn id="241" idx="0"/>
          </p:cNvCxnSpPr>
          <p:nvPr/>
        </p:nvCxnSpPr>
        <p:spPr>
          <a:xfrm flipH="1">
            <a:off x="2246803" y="2437350"/>
            <a:ext cx="117117" cy="500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2000060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160426" y="193978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1402936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4" name="直接连接符 243"/>
          <p:cNvCxnSpPr>
            <a:stCxn id="242" idx="4"/>
            <a:endCxn id="243" idx="0"/>
          </p:cNvCxnSpPr>
          <p:nvPr/>
        </p:nvCxnSpPr>
        <p:spPr>
          <a:xfrm>
            <a:off x="1428940" y="2476814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endCxn id="246" idx="0"/>
          </p:cNvCxnSpPr>
          <p:nvPr/>
        </p:nvCxnSpPr>
        <p:spPr>
          <a:xfrm flipH="1">
            <a:off x="1034958" y="240933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788215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016106" y="457130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0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270257" y="1440288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7677364" y="346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0" name="椭圆 249"/>
          <p:cNvSpPr/>
          <p:nvPr/>
        </p:nvSpPr>
        <p:spPr>
          <a:xfrm>
            <a:off x="8528629" y="9710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9338707" y="19507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2" name="直接连接符 251"/>
          <p:cNvCxnSpPr>
            <a:stCxn id="250" idx="0"/>
            <a:endCxn id="249" idx="5"/>
          </p:cNvCxnSpPr>
          <p:nvPr/>
        </p:nvCxnSpPr>
        <p:spPr>
          <a:xfrm flipH="1" flipV="1">
            <a:off x="8135746" y="49298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5"/>
            <a:endCxn id="251" idx="0"/>
          </p:cNvCxnSpPr>
          <p:nvPr/>
        </p:nvCxnSpPr>
        <p:spPr>
          <a:xfrm>
            <a:off x="8987011" y="1429436"/>
            <a:ext cx="59843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9" idx="3"/>
            <a:endCxn id="258" idx="0"/>
          </p:cNvCxnSpPr>
          <p:nvPr/>
        </p:nvCxnSpPr>
        <p:spPr>
          <a:xfrm flipH="1">
            <a:off x="7162104" y="492986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0" idx="4"/>
            <a:endCxn id="270" idx="0"/>
          </p:cNvCxnSpPr>
          <p:nvPr/>
        </p:nvCxnSpPr>
        <p:spPr>
          <a:xfrm>
            <a:off x="8797143" y="1508082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8" idx="3"/>
            <a:endCxn id="265" idx="0"/>
          </p:cNvCxnSpPr>
          <p:nvPr/>
        </p:nvCxnSpPr>
        <p:spPr>
          <a:xfrm flipH="1">
            <a:off x="6725237" y="1448699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6893590" y="9903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60" idx="0"/>
          </p:cNvCxnSpPr>
          <p:nvPr/>
        </p:nvCxnSpPr>
        <p:spPr>
          <a:xfrm>
            <a:off x="7351972" y="1448699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7201203" y="19730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1" name="矩形 260"/>
          <p:cNvSpPr/>
          <p:nvPr/>
        </p:nvSpPr>
        <p:spPr>
          <a:xfrm>
            <a:off x="7930128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2" name="直接连接符 261"/>
          <p:cNvCxnSpPr>
            <a:stCxn id="260" idx="5"/>
            <a:endCxn id="261" idx="0"/>
          </p:cNvCxnSpPr>
          <p:nvPr/>
        </p:nvCxnSpPr>
        <p:spPr>
          <a:xfrm>
            <a:off x="7659585" y="2431408"/>
            <a:ext cx="5172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0" idx="4"/>
            <a:endCxn id="264" idx="0"/>
          </p:cNvCxnSpPr>
          <p:nvPr/>
        </p:nvCxnSpPr>
        <p:spPr>
          <a:xfrm>
            <a:off x="7469717" y="2510054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>
            <a:off x="7296357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5" name="椭圆 264"/>
          <p:cNvSpPr/>
          <p:nvPr/>
        </p:nvSpPr>
        <p:spPr>
          <a:xfrm>
            <a:off x="6456723" y="197439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6" name="矩形 265"/>
          <p:cNvSpPr/>
          <p:nvPr/>
        </p:nvSpPr>
        <p:spPr>
          <a:xfrm>
            <a:off x="6699233" y="2971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7" name="直接连接符 266"/>
          <p:cNvCxnSpPr>
            <a:stCxn id="265" idx="4"/>
            <a:endCxn id="266" idx="0"/>
          </p:cNvCxnSpPr>
          <p:nvPr/>
        </p:nvCxnSpPr>
        <p:spPr>
          <a:xfrm>
            <a:off x="6725237" y="2511418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endCxn id="269" idx="0"/>
          </p:cNvCxnSpPr>
          <p:nvPr/>
        </p:nvCxnSpPr>
        <p:spPr>
          <a:xfrm flipH="1">
            <a:off x="6331255" y="2443935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6084512" y="29850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8535108" y="19161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9144987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2" name="直接连接符 271"/>
          <p:cNvCxnSpPr>
            <a:stCxn id="270" idx="5"/>
            <a:endCxn id="271" idx="0"/>
          </p:cNvCxnSpPr>
          <p:nvPr/>
        </p:nvCxnSpPr>
        <p:spPr>
          <a:xfrm>
            <a:off x="8993490" y="2374547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70" idx="4"/>
            <a:endCxn id="274" idx="0"/>
          </p:cNvCxnSpPr>
          <p:nvPr/>
        </p:nvCxnSpPr>
        <p:spPr>
          <a:xfrm flipH="1">
            <a:off x="8757959" y="2453193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/>
          <p:cNvSpPr/>
          <p:nvPr/>
        </p:nvSpPr>
        <p:spPr>
          <a:xfrm>
            <a:off x="8511216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154589" y="495737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2362443" y="36486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7" name="椭圆 276"/>
          <p:cNvSpPr/>
          <p:nvPr/>
        </p:nvSpPr>
        <p:spPr>
          <a:xfrm>
            <a:off x="3213708" y="45851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023786" y="55648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9" name="直接连接符 278"/>
          <p:cNvCxnSpPr>
            <a:stCxn id="277" idx="0"/>
            <a:endCxn id="276" idx="5"/>
          </p:cNvCxnSpPr>
          <p:nvPr/>
        </p:nvCxnSpPr>
        <p:spPr>
          <a:xfrm flipH="1" flipV="1">
            <a:off x="2820825" y="4107058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7" idx="5"/>
            <a:endCxn id="278" idx="0"/>
          </p:cNvCxnSpPr>
          <p:nvPr/>
        </p:nvCxnSpPr>
        <p:spPr>
          <a:xfrm>
            <a:off x="3672090" y="5043508"/>
            <a:ext cx="59843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6" idx="3"/>
            <a:endCxn id="284" idx="0"/>
          </p:cNvCxnSpPr>
          <p:nvPr/>
        </p:nvCxnSpPr>
        <p:spPr>
          <a:xfrm flipH="1">
            <a:off x="1847183" y="4107058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7" idx="4"/>
            <a:endCxn id="296" idx="0"/>
          </p:cNvCxnSpPr>
          <p:nvPr/>
        </p:nvCxnSpPr>
        <p:spPr>
          <a:xfrm>
            <a:off x="3482222" y="5122154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4" idx="3"/>
            <a:endCxn id="291" idx="0"/>
          </p:cNvCxnSpPr>
          <p:nvPr/>
        </p:nvCxnSpPr>
        <p:spPr>
          <a:xfrm flipH="1">
            <a:off x="1410316" y="5062771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578669" y="46043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286" idx="0"/>
          </p:cNvCxnSpPr>
          <p:nvPr/>
        </p:nvCxnSpPr>
        <p:spPr>
          <a:xfrm>
            <a:off x="2037051" y="5062771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1886282" y="55870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87" name="矩形 286"/>
          <p:cNvSpPr/>
          <p:nvPr/>
        </p:nvSpPr>
        <p:spPr>
          <a:xfrm>
            <a:off x="2615207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8" name="直接连接符 287"/>
          <p:cNvCxnSpPr>
            <a:stCxn id="286" idx="5"/>
            <a:endCxn id="287" idx="0"/>
          </p:cNvCxnSpPr>
          <p:nvPr/>
        </p:nvCxnSpPr>
        <p:spPr>
          <a:xfrm>
            <a:off x="2344664" y="6045480"/>
            <a:ext cx="5172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6" idx="4"/>
            <a:endCxn id="290" idx="0"/>
          </p:cNvCxnSpPr>
          <p:nvPr/>
        </p:nvCxnSpPr>
        <p:spPr>
          <a:xfrm>
            <a:off x="2154796" y="6124126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981436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141802" y="55884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92" name="矩形 291"/>
          <p:cNvSpPr/>
          <p:nvPr/>
        </p:nvSpPr>
        <p:spPr>
          <a:xfrm>
            <a:off x="1384312" y="65851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3" name="直接连接符 292"/>
          <p:cNvCxnSpPr>
            <a:stCxn id="291" idx="4"/>
            <a:endCxn id="292" idx="0"/>
          </p:cNvCxnSpPr>
          <p:nvPr/>
        </p:nvCxnSpPr>
        <p:spPr>
          <a:xfrm>
            <a:off x="1410316" y="6125490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endCxn id="295" idx="0"/>
          </p:cNvCxnSpPr>
          <p:nvPr/>
        </p:nvCxnSpPr>
        <p:spPr>
          <a:xfrm flipH="1">
            <a:off x="1016334" y="6058007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769591" y="6599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3220187" y="55302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3830066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8" name="直接连接符 297"/>
          <p:cNvCxnSpPr>
            <a:stCxn id="296" idx="5"/>
            <a:endCxn id="297" idx="0"/>
          </p:cNvCxnSpPr>
          <p:nvPr/>
        </p:nvCxnSpPr>
        <p:spPr>
          <a:xfrm>
            <a:off x="3678569" y="5988619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96" idx="4"/>
            <a:endCxn id="300" idx="0"/>
          </p:cNvCxnSpPr>
          <p:nvPr/>
        </p:nvCxnSpPr>
        <p:spPr>
          <a:xfrm flipH="1">
            <a:off x="3443038" y="6067265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3196295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4342700" y="466752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将红色</a:t>
            </a:r>
            <a:r>
              <a:rPr lang="en-US" altLang="zh-CN" dirty="0" smtClean="0"/>
              <a:t>7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4670307" y="5497938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>
            <a:off x="6938578" y="36133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4" name="椭圆 303"/>
          <p:cNvSpPr/>
          <p:nvPr/>
        </p:nvSpPr>
        <p:spPr>
          <a:xfrm>
            <a:off x="7789843" y="45497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599921" y="55295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304" idx="0"/>
            <a:endCxn id="303" idx="5"/>
          </p:cNvCxnSpPr>
          <p:nvPr/>
        </p:nvCxnSpPr>
        <p:spPr>
          <a:xfrm flipH="1" flipV="1">
            <a:off x="7396960" y="4071722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4" idx="5"/>
            <a:endCxn id="305" idx="0"/>
          </p:cNvCxnSpPr>
          <p:nvPr/>
        </p:nvCxnSpPr>
        <p:spPr>
          <a:xfrm>
            <a:off x="8248225" y="5008172"/>
            <a:ext cx="59843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3" idx="3"/>
            <a:endCxn id="311" idx="0"/>
          </p:cNvCxnSpPr>
          <p:nvPr/>
        </p:nvCxnSpPr>
        <p:spPr>
          <a:xfrm flipH="1">
            <a:off x="6423318" y="4071722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4" idx="4"/>
            <a:endCxn id="323" idx="0"/>
          </p:cNvCxnSpPr>
          <p:nvPr/>
        </p:nvCxnSpPr>
        <p:spPr>
          <a:xfrm>
            <a:off x="8058357" y="5086818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11" idx="3"/>
            <a:endCxn id="318" idx="0"/>
          </p:cNvCxnSpPr>
          <p:nvPr/>
        </p:nvCxnSpPr>
        <p:spPr>
          <a:xfrm flipH="1">
            <a:off x="5986451" y="5027435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椭圆 310"/>
          <p:cNvSpPr/>
          <p:nvPr/>
        </p:nvSpPr>
        <p:spPr>
          <a:xfrm>
            <a:off x="6154804" y="45690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2" name="直接连接符 311"/>
          <p:cNvCxnSpPr>
            <a:stCxn id="311" idx="5"/>
            <a:endCxn id="313" idx="0"/>
          </p:cNvCxnSpPr>
          <p:nvPr/>
        </p:nvCxnSpPr>
        <p:spPr>
          <a:xfrm>
            <a:off x="6613186" y="5027435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6462417" y="55517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3" idx="5"/>
            <a:endCxn id="328" idx="0"/>
          </p:cNvCxnSpPr>
          <p:nvPr/>
        </p:nvCxnSpPr>
        <p:spPr>
          <a:xfrm>
            <a:off x="6920799" y="6010144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3" idx="4"/>
            <a:endCxn id="317" idx="0"/>
          </p:cNvCxnSpPr>
          <p:nvPr/>
        </p:nvCxnSpPr>
        <p:spPr>
          <a:xfrm>
            <a:off x="6730931" y="6088790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6557571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5717937" y="55531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19" name="矩形 318"/>
          <p:cNvSpPr/>
          <p:nvPr/>
        </p:nvSpPr>
        <p:spPr>
          <a:xfrm>
            <a:off x="5960447" y="65497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0" name="直接连接符 319"/>
          <p:cNvCxnSpPr>
            <a:stCxn id="318" idx="4"/>
            <a:endCxn id="319" idx="0"/>
          </p:cNvCxnSpPr>
          <p:nvPr/>
        </p:nvCxnSpPr>
        <p:spPr>
          <a:xfrm>
            <a:off x="5986451" y="6090154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endCxn id="322" idx="0"/>
          </p:cNvCxnSpPr>
          <p:nvPr/>
        </p:nvCxnSpPr>
        <p:spPr>
          <a:xfrm flipH="1">
            <a:off x="5592469" y="602267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5345726" y="65637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7796322" y="5494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8406201" y="6537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5" name="直接连接符 324"/>
          <p:cNvCxnSpPr>
            <a:stCxn id="323" idx="5"/>
            <a:endCxn id="324" idx="0"/>
          </p:cNvCxnSpPr>
          <p:nvPr/>
        </p:nvCxnSpPr>
        <p:spPr>
          <a:xfrm>
            <a:off x="8254704" y="5953283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3" idx="4"/>
            <a:endCxn id="327" idx="0"/>
          </p:cNvCxnSpPr>
          <p:nvPr/>
        </p:nvCxnSpPr>
        <p:spPr>
          <a:xfrm flipH="1">
            <a:off x="8019173" y="6031929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7772430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7128446" y="64449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29" name="矩形 328"/>
          <p:cNvSpPr/>
          <p:nvPr/>
        </p:nvSpPr>
        <p:spPr>
          <a:xfrm>
            <a:off x="7659585" y="75107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0" name="直接连接符 329"/>
          <p:cNvCxnSpPr>
            <a:stCxn id="328" idx="5"/>
            <a:endCxn id="329" idx="0"/>
          </p:cNvCxnSpPr>
          <p:nvPr/>
        </p:nvCxnSpPr>
        <p:spPr>
          <a:xfrm>
            <a:off x="7586828" y="6903313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8" idx="3"/>
            <a:endCxn id="332" idx="0"/>
          </p:cNvCxnSpPr>
          <p:nvPr/>
        </p:nvCxnSpPr>
        <p:spPr>
          <a:xfrm flipH="1">
            <a:off x="6981615" y="6903313"/>
            <a:ext cx="225477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734872" y="75107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3" name="直接箭头连接符 332"/>
          <p:cNvCxnSpPr/>
          <p:nvPr/>
        </p:nvCxnSpPr>
        <p:spPr>
          <a:xfrm>
            <a:off x="9221656" y="6067473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矩形 333"/>
          <p:cNvSpPr/>
          <p:nvPr/>
        </p:nvSpPr>
        <p:spPr>
          <a:xfrm>
            <a:off x="9049103" y="3942761"/>
            <a:ext cx="399821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设为黑色，将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的叔节点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设为黑色，将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设为红色，并将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  <a:p>
            <a:r>
              <a:rPr lang="zh-CN" altLang="en-US" dirty="0" smtClean="0"/>
              <a:t>进行后续操作。由于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的父节点是</a:t>
            </a:r>
            <a:endParaRPr lang="en-US" altLang="zh-CN" dirty="0" smtClean="0"/>
          </a:p>
          <a:p>
            <a:r>
              <a:rPr lang="zh-CN" altLang="en-US" dirty="0" smtClean="0"/>
              <a:t>黑色，则这已然是红黑树</a:t>
            </a:r>
            <a:endParaRPr lang="en-US" altLang="zh-CN" dirty="0" smtClean="0"/>
          </a:p>
        </p:txBody>
      </p:sp>
      <p:sp>
        <p:nvSpPr>
          <p:cNvPr id="335" name="椭圆 334"/>
          <p:cNvSpPr/>
          <p:nvPr/>
        </p:nvSpPr>
        <p:spPr>
          <a:xfrm>
            <a:off x="13430122" y="37416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36" name="椭圆 335"/>
          <p:cNvSpPr/>
          <p:nvPr/>
        </p:nvSpPr>
        <p:spPr>
          <a:xfrm>
            <a:off x="14281387" y="46780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15091465" y="5657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0"/>
            <a:endCxn id="335" idx="5"/>
          </p:cNvCxnSpPr>
          <p:nvPr/>
        </p:nvCxnSpPr>
        <p:spPr>
          <a:xfrm flipH="1" flipV="1">
            <a:off x="13888504" y="419999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5"/>
            <a:endCxn id="337" idx="0"/>
          </p:cNvCxnSpPr>
          <p:nvPr/>
        </p:nvCxnSpPr>
        <p:spPr>
          <a:xfrm>
            <a:off x="14739769" y="5136449"/>
            <a:ext cx="59843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5" idx="3"/>
            <a:endCxn id="343" idx="0"/>
          </p:cNvCxnSpPr>
          <p:nvPr/>
        </p:nvCxnSpPr>
        <p:spPr>
          <a:xfrm flipH="1">
            <a:off x="12914862" y="4199999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stCxn id="336" idx="4"/>
            <a:endCxn id="354" idx="0"/>
          </p:cNvCxnSpPr>
          <p:nvPr/>
        </p:nvCxnSpPr>
        <p:spPr>
          <a:xfrm>
            <a:off x="14549901" y="5215095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43" idx="3"/>
            <a:endCxn id="349" idx="0"/>
          </p:cNvCxnSpPr>
          <p:nvPr/>
        </p:nvCxnSpPr>
        <p:spPr>
          <a:xfrm flipH="1">
            <a:off x="12477995" y="5155712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12646348" y="46973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44" name="直接连接符 343"/>
          <p:cNvCxnSpPr>
            <a:stCxn id="343" idx="5"/>
            <a:endCxn id="345" idx="0"/>
          </p:cNvCxnSpPr>
          <p:nvPr/>
        </p:nvCxnSpPr>
        <p:spPr>
          <a:xfrm>
            <a:off x="13104730" y="5155712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椭圆 344"/>
          <p:cNvSpPr/>
          <p:nvPr/>
        </p:nvSpPr>
        <p:spPr>
          <a:xfrm>
            <a:off x="12953961" y="56800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46" name="直接连接符 345"/>
          <p:cNvCxnSpPr>
            <a:stCxn id="345" idx="5"/>
            <a:endCxn id="359" idx="0"/>
          </p:cNvCxnSpPr>
          <p:nvPr/>
        </p:nvCxnSpPr>
        <p:spPr>
          <a:xfrm>
            <a:off x="13412343" y="6138421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5" idx="4"/>
            <a:endCxn id="348" idx="0"/>
          </p:cNvCxnSpPr>
          <p:nvPr/>
        </p:nvCxnSpPr>
        <p:spPr>
          <a:xfrm>
            <a:off x="13222475" y="6217067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矩形 347"/>
          <p:cNvSpPr/>
          <p:nvPr/>
        </p:nvSpPr>
        <p:spPr>
          <a:xfrm>
            <a:off x="13049115" y="6679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椭圆 348"/>
          <p:cNvSpPr/>
          <p:nvPr/>
        </p:nvSpPr>
        <p:spPr>
          <a:xfrm>
            <a:off x="12209481" y="56814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50" name="矩形 349"/>
          <p:cNvSpPr/>
          <p:nvPr/>
        </p:nvSpPr>
        <p:spPr>
          <a:xfrm>
            <a:off x="12451991" y="66780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1" name="直接连接符 350"/>
          <p:cNvCxnSpPr>
            <a:stCxn id="349" idx="4"/>
            <a:endCxn id="350" idx="0"/>
          </p:cNvCxnSpPr>
          <p:nvPr/>
        </p:nvCxnSpPr>
        <p:spPr>
          <a:xfrm>
            <a:off x="12477995" y="6218431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353" idx="0"/>
          </p:cNvCxnSpPr>
          <p:nvPr/>
        </p:nvCxnSpPr>
        <p:spPr>
          <a:xfrm flipH="1">
            <a:off x="12084013" y="615094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11837270" y="66920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椭圆 353"/>
          <p:cNvSpPr/>
          <p:nvPr/>
        </p:nvSpPr>
        <p:spPr>
          <a:xfrm>
            <a:off x="14287866" y="56231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14897745" y="66655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6" name="直接连接符 355"/>
          <p:cNvCxnSpPr>
            <a:stCxn id="354" idx="5"/>
            <a:endCxn id="355" idx="0"/>
          </p:cNvCxnSpPr>
          <p:nvPr/>
        </p:nvCxnSpPr>
        <p:spPr>
          <a:xfrm>
            <a:off x="14746248" y="6081560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4" idx="4"/>
            <a:endCxn id="358" idx="0"/>
          </p:cNvCxnSpPr>
          <p:nvPr/>
        </p:nvCxnSpPr>
        <p:spPr>
          <a:xfrm flipH="1">
            <a:off x="14510717" y="6160206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/>
          <p:cNvSpPr/>
          <p:nvPr/>
        </p:nvSpPr>
        <p:spPr>
          <a:xfrm>
            <a:off x="14263974" y="6679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9" name="椭圆 358"/>
          <p:cNvSpPr/>
          <p:nvPr/>
        </p:nvSpPr>
        <p:spPr>
          <a:xfrm>
            <a:off x="13619990" y="65732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60" name="矩形 359"/>
          <p:cNvSpPr/>
          <p:nvPr/>
        </p:nvSpPr>
        <p:spPr>
          <a:xfrm>
            <a:off x="14151129" y="7638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1" name="直接连接符 360"/>
          <p:cNvCxnSpPr>
            <a:stCxn id="359" idx="5"/>
            <a:endCxn id="360" idx="0"/>
          </p:cNvCxnSpPr>
          <p:nvPr/>
        </p:nvCxnSpPr>
        <p:spPr>
          <a:xfrm>
            <a:off x="14078372" y="7031590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59" idx="3"/>
            <a:endCxn id="363" idx="0"/>
          </p:cNvCxnSpPr>
          <p:nvPr/>
        </p:nvCxnSpPr>
        <p:spPr>
          <a:xfrm flipH="1">
            <a:off x="13473159" y="7031590"/>
            <a:ext cx="225477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矩形 362"/>
          <p:cNvSpPr/>
          <p:nvPr/>
        </p:nvSpPr>
        <p:spPr>
          <a:xfrm>
            <a:off x="13226416" y="76389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5672" y="1815347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016106" y="457130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19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270257" y="1440288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2344425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40" name="椭圆 139"/>
          <p:cNvSpPr/>
          <p:nvPr/>
        </p:nvSpPr>
        <p:spPr>
          <a:xfrm>
            <a:off x="3195690" y="936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005768" y="19161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0" idx="0"/>
            <a:endCxn id="139" idx="5"/>
          </p:cNvCxnSpPr>
          <p:nvPr/>
        </p:nvCxnSpPr>
        <p:spPr>
          <a:xfrm flipH="1" flipV="1">
            <a:off x="2802807" y="458382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0" idx="5"/>
            <a:endCxn id="141" idx="0"/>
          </p:cNvCxnSpPr>
          <p:nvPr/>
        </p:nvCxnSpPr>
        <p:spPr>
          <a:xfrm>
            <a:off x="3654072" y="1394832"/>
            <a:ext cx="59843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9" idx="3"/>
            <a:endCxn id="148" idx="0"/>
          </p:cNvCxnSpPr>
          <p:nvPr/>
        </p:nvCxnSpPr>
        <p:spPr>
          <a:xfrm flipH="1">
            <a:off x="1829165" y="458382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0" idx="4"/>
            <a:endCxn id="159" idx="0"/>
          </p:cNvCxnSpPr>
          <p:nvPr/>
        </p:nvCxnSpPr>
        <p:spPr>
          <a:xfrm>
            <a:off x="3464204" y="1473478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8" idx="3"/>
            <a:endCxn id="154" idx="0"/>
          </p:cNvCxnSpPr>
          <p:nvPr/>
        </p:nvCxnSpPr>
        <p:spPr>
          <a:xfrm flipH="1">
            <a:off x="1392298" y="1414095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560651" y="9557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9" name="直接连接符 148"/>
          <p:cNvCxnSpPr>
            <a:stCxn id="148" idx="5"/>
            <a:endCxn id="150" idx="0"/>
          </p:cNvCxnSpPr>
          <p:nvPr/>
        </p:nvCxnSpPr>
        <p:spPr>
          <a:xfrm>
            <a:off x="2019033" y="1414095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868264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64" idx="0"/>
          </p:cNvCxnSpPr>
          <p:nvPr/>
        </p:nvCxnSpPr>
        <p:spPr>
          <a:xfrm>
            <a:off x="2326646" y="2396804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4"/>
            <a:endCxn id="153" idx="0"/>
          </p:cNvCxnSpPr>
          <p:nvPr/>
        </p:nvCxnSpPr>
        <p:spPr>
          <a:xfrm>
            <a:off x="2136778" y="2475450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963418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123784" y="19397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55" name="矩形 154"/>
          <p:cNvSpPr/>
          <p:nvPr/>
        </p:nvSpPr>
        <p:spPr>
          <a:xfrm>
            <a:off x="1366294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6" name="直接连接符 155"/>
          <p:cNvCxnSpPr>
            <a:stCxn id="154" idx="4"/>
            <a:endCxn id="155" idx="0"/>
          </p:cNvCxnSpPr>
          <p:nvPr/>
        </p:nvCxnSpPr>
        <p:spPr>
          <a:xfrm>
            <a:off x="1392298" y="2476814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endCxn id="158" idx="0"/>
          </p:cNvCxnSpPr>
          <p:nvPr/>
        </p:nvCxnSpPr>
        <p:spPr>
          <a:xfrm flipH="1">
            <a:off x="998316" y="240933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751573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3202169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812048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1" name="直接连接符 160"/>
          <p:cNvCxnSpPr>
            <a:stCxn id="159" idx="5"/>
            <a:endCxn id="160" idx="0"/>
          </p:cNvCxnSpPr>
          <p:nvPr/>
        </p:nvCxnSpPr>
        <p:spPr>
          <a:xfrm>
            <a:off x="3660551" y="2339943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9" idx="4"/>
            <a:endCxn id="163" idx="0"/>
          </p:cNvCxnSpPr>
          <p:nvPr/>
        </p:nvCxnSpPr>
        <p:spPr>
          <a:xfrm flipH="1">
            <a:off x="3425020" y="2418589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178277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2534293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65" name="矩形 164"/>
          <p:cNvSpPr/>
          <p:nvPr/>
        </p:nvSpPr>
        <p:spPr>
          <a:xfrm>
            <a:off x="3065432" y="3897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6" name="直接连接符 165"/>
          <p:cNvCxnSpPr>
            <a:stCxn id="164" idx="5"/>
            <a:endCxn id="165" idx="0"/>
          </p:cNvCxnSpPr>
          <p:nvPr/>
        </p:nvCxnSpPr>
        <p:spPr>
          <a:xfrm>
            <a:off x="2992675" y="3289973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4" idx="3"/>
            <a:endCxn id="168" idx="0"/>
          </p:cNvCxnSpPr>
          <p:nvPr/>
        </p:nvCxnSpPr>
        <p:spPr>
          <a:xfrm flipH="1">
            <a:off x="2387462" y="3289973"/>
            <a:ext cx="225477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2140719" y="3897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454573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8305838" y="936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7912955" y="458382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98" idx="0"/>
          </p:cNvCxnSpPr>
          <p:nvPr/>
        </p:nvCxnSpPr>
        <p:spPr>
          <a:xfrm>
            <a:off x="8764220" y="1394832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7" idx="0"/>
          </p:cNvCxnSpPr>
          <p:nvPr/>
        </p:nvCxnSpPr>
        <p:spPr>
          <a:xfrm flipH="1">
            <a:off x="6939313" y="458382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4"/>
            <a:endCxn id="188" idx="0"/>
          </p:cNvCxnSpPr>
          <p:nvPr/>
        </p:nvCxnSpPr>
        <p:spPr>
          <a:xfrm>
            <a:off x="8574352" y="1473478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7" idx="3"/>
            <a:endCxn id="183" idx="0"/>
          </p:cNvCxnSpPr>
          <p:nvPr/>
        </p:nvCxnSpPr>
        <p:spPr>
          <a:xfrm flipH="1">
            <a:off x="6502446" y="1414095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6670799" y="9557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179" idx="0"/>
          </p:cNvCxnSpPr>
          <p:nvPr/>
        </p:nvCxnSpPr>
        <p:spPr>
          <a:xfrm>
            <a:off x="7129181" y="1414095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6978412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93" idx="0"/>
          </p:cNvCxnSpPr>
          <p:nvPr/>
        </p:nvCxnSpPr>
        <p:spPr>
          <a:xfrm>
            <a:off x="7436794" y="2396804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9" idx="4"/>
            <a:endCxn id="182" idx="0"/>
          </p:cNvCxnSpPr>
          <p:nvPr/>
        </p:nvCxnSpPr>
        <p:spPr>
          <a:xfrm>
            <a:off x="7246926" y="2475450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073566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233932" y="19397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4" name="矩形 183"/>
          <p:cNvSpPr/>
          <p:nvPr/>
        </p:nvSpPr>
        <p:spPr>
          <a:xfrm>
            <a:off x="6476442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5" name="直接连接符 184"/>
          <p:cNvCxnSpPr>
            <a:stCxn id="183" idx="4"/>
            <a:endCxn id="184" idx="0"/>
          </p:cNvCxnSpPr>
          <p:nvPr/>
        </p:nvCxnSpPr>
        <p:spPr>
          <a:xfrm>
            <a:off x="6502446" y="2476814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endCxn id="187" idx="0"/>
          </p:cNvCxnSpPr>
          <p:nvPr/>
        </p:nvCxnSpPr>
        <p:spPr>
          <a:xfrm flipH="1">
            <a:off x="6108464" y="240933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5861721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8312317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922196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0" name="直接连接符 189"/>
          <p:cNvCxnSpPr>
            <a:stCxn id="188" idx="5"/>
            <a:endCxn id="189" idx="0"/>
          </p:cNvCxnSpPr>
          <p:nvPr/>
        </p:nvCxnSpPr>
        <p:spPr>
          <a:xfrm>
            <a:off x="8770699" y="2339943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8" idx="4"/>
            <a:endCxn id="192" idx="0"/>
          </p:cNvCxnSpPr>
          <p:nvPr/>
        </p:nvCxnSpPr>
        <p:spPr>
          <a:xfrm flipH="1">
            <a:off x="8535168" y="2418589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288425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7644441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8175580" y="3897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8102823" y="3289973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7497610" y="3289973"/>
            <a:ext cx="225477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7250867" y="38973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9704024" y="18977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313903" y="2940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162406" y="2356114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4"/>
            <a:endCxn id="202" idx="0"/>
          </p:cNvCxnSpPr>
          <p:nvPr/>
        </p:nvCxnSpPr>
        <p:spPr>
          <a:xfrm flipH="1">
            <a:off x="9926875" y="2434760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9680132" y="29540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25672" y="637145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2520857" y="4406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1" name="椭圆 370"/>
          <p:cNvSpPr/>
          <p:nvPr/>
        </p:nvSpPr>
        <p:spPr>
          <a:xfrm>
            <a:off x="3372122" y="53424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2" name="直接连接符 371"/>
          <p:cNvCxnSpPr>
            <a:stCxn id="371" idx="0"/>
            <a:endCxn id="370" idx="5"/>
          </p:cNvCxnSpPr>
          <p:nvPr/>
        </p:nvCxnSpPr>
        <p:spPr>
          <a:xfrm flipH="1" flipV="1">
            <a:off x="2979239" y="4864423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1" idx="5"/>
            <a:endCxn id="398" idx="0"/>
          </p:cNvCxnSpPr>
          <p:nvPr/>
        </p:nvCxnSpPr>
        <p:spPr>
          <a:xfrm>
            <a:off x="3830504" y="5800873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77" idx="0"/>
          </p:cNvCxnSpPr>
          <p:nvPr/>
        </p:nvCxnSpPr>
        <p:spPr>
          <a:xfrm flipH="1">
            <a:off x="2005597" y="4864423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1" idx="4"/>
            <a:endCxn id="388" idx="0"/>
          </p:cNvCxnSpPr>
          <p:nvPr/>
        </p:nvCxnSpPr>
        <p:spPr>
          <a:xfrm>
            <a:off x="3640636" y="5879519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7" idx="3"/>
            <a:endCxn id="383" idx="0"/>
          </p:cNvCxnSpPr>
          <p:nvPr/>
        </p:nvCxnSpPr>
        <p:spPr>
          <a:xfrm flipH="1">
            <a:off x="1568730" y="5820136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1737083" y="53617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77" idx="5"/>
            <a:endCxn id="379" idx="0"/>
          </p:cNvCxnSpPr>
          <p:nvPr/>
        </p:nvCxnSpPr>
        <p:spPr>
          <a:xfrm>
            <a:off x="2195465" y="5820136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椭圆 378"/>
          <p:cNvSpPr/>
          <p:nvPr/>
        </p:nvSpPr>
        <p:spPr>
          <a:xfrm>
            <a:off x="2044696" y="63444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80" name="直接连接符 379"/>
          <p:cNvCxnSpPr>
            <a:stCxn id="379" idx="5"/>
            <a:endCxn id="393" idx="0"/>
          </p:cNvCxnSpPr>
          <p:nvPr/>
        </p:nvCxnSpPr>
        <p:spPr>
          <a:xfrm>
            <a:off x="2503078" y="6802845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9" idx="4"/>
            <a:endCxn id="382" idx="0"/>
          </p:cNvCxnSpPr>
          <p:nvPr/>
        </p:nvCxnSpPr>
        <p:spPr>
          <a:xfrm>
            <a:off x="2313210" y="6881491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2139850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300216" y="63458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4" name="矩形 383"/>
          <p:cNvSpPr/>
          <p:nvPr/>
        </p:nvSpPr>
        <p:spPr>
          <a:xfrm>
            <a:off x="1542726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4"/>
            <a:endCxn id="384" idx="0"/>
          </p:cNvCxnSpPr>
          <p:nvPr/>
        </p:nvCxnSpPr>
        <p:spPr>
          <a:xfrm>
            <a:off x="1568730" y="6882855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endCxn id="387" idx="0"/>
          </p:cNvCxnSpPr>
          <p:nvPr/>
        </p:nvCxnSpPr>
        <p:spPr>
          <a:xfrm flipH="1">
            <a:off x="1174748" y="6815372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928005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3378601" y="62876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3988480" y="73299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3836983" y="6745984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4"/>
            <a:endCxn id="392" idx="0"/>
          </p:cNvCxnSpPr>
          <p:nvPr/>
        </p:nvCxnSpPr>
        <p:spPr>
          <a:xfrm flipH="1">
            <a:off x="3601452" y="6824630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3354709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2710725" y="7237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4" name="矩形 393"/>
          <p:cNvSpPr/>
          <p:nvPr/>
        </p:nvSpPr>
        <p:spPr>
          <a:xfrm>
            <a:off x="3241864" y="8303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5" name="直接连接符 394"/>
          <p:cNvCxnSpPr>
            <a:stCxn id="393" idx="5"/>
            <a:endCxn id="394" idx="0"/>
          </p:cNvCxnSpPr>
          <p:nvPr/>
        </p:nvCxnSpPr>
        <p:spPr>
          <a:xfrm>
            <a:off x="3169107" y="7696014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93" idx="3"/>
            <a:endCxn id="397" idx="0"/>
          </p:cNvCxnSpPr>
          <p:nvPr/>
        </p:nvCxnSpPr>
        <p:spPr>
          <a:xfrm flipH="1">
            <a:off x="2563894" y="7696014"/>
            <a:ext cx="225477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 396"/>
          <p:cNvSpPr/>
          <p:nvPr/>
        </p:nvSpPr>
        <p:spPr>
          <a:xfrm>
            <a:off x="2317151" y="8303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8" name="椭圆 397"/>
          <p:cNvSpPr/>
          <p:nvPr/>
        </p:nvSpPr>
        <p:spPr>
          <a:xfrm>
            <a:off x="4770308" y="63037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5380187" y="73461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0" name="直接连接符 399"/>
          <p:cNvCxnSpPr>
            <a:stCxn id="398" idx="5"/>
            <a:endCxn id="399" idx="0"/>
          </p:cNvCxnSpPr>
          <p:nvPr/>
        </p:nvCxnSpPr>
        <p:spPr>
          <a:xfrm>
            <a:off x="5228690" y="676215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8" idx="4"/>
            <a:endCxn id="402" idx="0"/>
          </p:cNvCxnSpPr>
          <p:nvPr/>
        </p:nvCxnSpPr>
        <p:spPr>
          <a:xfrm flipH="1">
            <a:off x="4993159" y="684080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4746416" y="73600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3" name="椭圆 402"/>
          <p:cNvSpPr/>
          <p:nvPr/>
        </p:nvSpPr>
        <p:spPr>
          <a:xfrm>
            <a:off x="8266654" y="44514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04" name="椭圆 403"/>
          <p:cNvSpPr/>
          <p:nvPr/>
        </p:nvSpPr>
        <p:spPr>
          <a:xfrm>
            <a:off x="9117919" y="53879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5" name="直接连接符 404"/>
          <p:cNvCxnSpPr>
            <a:stCxn id="404" idx="0"/>
            <a:endCxn id="403" idx="5"/>
          </p:cNvCxnSpPr>
          <p:nvPr/>
        </p:nvCxnSpPr>
        <p:spPr>
          <a:xfrm flipH="1" flipV="1">
            <a:off x="8725036" y="490986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404" idx="5"/>
            <a:endCxn id="431" idx="0"/>
          </p:cNvCxnSpPr>
          <p:nvPr/>
        </p:nvCxnSpPr>
        <p:spPr>
          <a:xfrm>
            <a:off x="9576301" y="584631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403" idx="3"/>
            <a:endCxn id="410" idx="0"/>
          </p:cNvCxnSpPr>
          <p:nvPr/>
        </p:nvCxnSpPr>
        <p:spPr>
          <a:xfrm flipH="1">
            <a:off x="7751394" y="490986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4" idx="4"/>
            <a:endCxn id="421" idx="0"/>
          </p:cNvCxnSpPr>
          <p:nvPr/>
        </p:nvCxnSpPr>
        <p:spPr>
          <a:xfrm>
            <a:off x="9386433" y="592496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10" idx="3"/>
            <a:endCxn id="416" idx="0"/>
          </p:cNvCxnSpPr>
          <p:nvPr/>
        </p:nvCxnSpPr>
        <p:spPr>
          <a:xfrm flipH="1">
            <a:off x="7314527" y="586557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7482880" y="54071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11" name="直接连接符 410"/>
          <p:cNvCxnSpPr>
            <a:stCxn id="410" idx="5"/>
            <a:endCxn id="412" idx="0"/>
          </p:cNvCxnSpPr>
          <p:nvPr/>
        </p:nvCxnSpPr>
        <p:spPr>
          <a:xfrm>
            <a:off x="7941262" y="5865577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椭圆 411"/>
          <p:cNvSpPr/>
          <p:nvPr/>
        </p:nvSpPr>
        <p:spPr>
          <a:xfrm>
            <a:off x="7790493" y="63899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13" name="直接连接符 412"/>
          <p:cNvCxnSpPr>
            <a:stCxn id="412" idx="5"/>
            <a:endCxn id="426" idx="0"/>
          </p:cNvCxnSpPr>
          <p:nvPr/>
        </p:nvCxnSpPr>
        <p:spPr>
          <a:xfrm>
            <a:off x="8248875" y="6848286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>
            <a:stCxn id="412" idx="4"/>
            <a:endCxn id="415" idx="0"/>
          </p:cNvCxnSpPr>
          <p:nvPr/>
        </p:nvCxnSpPr>
        <p:spPr>
          <a:xfrm>
            <a:off x="8059007" y="6926932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矩形 414"/>
          <p:cNvSpPr/>
          <p:nvPr/>
        </p:nvSpPr>
        <p:spPr>
          <a:xfrm>
            <a:off x="7885647" y="7389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6" name="椭圆 415"/>
          <p:cNvSpPr/>
          <p:nvPr/>
        </p:nvSpPr>
        <p:spPr>
          <a:xfrm>
            <a:off x="7046013" y="63912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7" name="矩形 416"/>
          <p:cNvSpPr/>
          <p:nvPr/>
        </p:nvSpPr>
        <p:spPr>
          <a:xfrm>
            <a:off x="7288523" y="73879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8" name="直接连接符 417"/>
          <p:cNvCxnSpPr>
            <a:stCxn id="416" idx="4"/>
            <a:endCxn id="417" idx="0"/>
          </p:cNvCxnSpPr>
          <p:nvPr/>
        </p:nvCxnSpPr>
        <p:spPr>
          <a:xfrm>
            <a:off x="7314527" y="692829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endCxn id="420" idx="0"/>
          </p:cNvCxnSpPr>
          <p:nvPr/>
        </p:nvCxnSpPr>
        <p:spPr>
          <a:xfrm flipH="1">
            <a:off x="6920545" y="686081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 419"/>
          <p:cNvSpPr/>
          <p:nvPr/>
        </p:nvSpPr>
        <p:spPr>
          <a:xfrm>
            <a:off x="6673802" y="7401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1" name="椭圆 420"/>
          <p:cNvSpPr/>
          <p:nvPr/>
        </p:nvSpPr>
        <p:spPr>
          <a:xfrm>
            <a:off x="9124398" y="63330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2" name="矩形 421"/>
          <p:cNvSpPr/>
          <p:nvPr/>
        </p:nvSpPr>
        <p:spPr>
          <a:xfrm>
            <a:off x="9734277" y="7375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3" name="直接连接符 422"/>
          <p:cNvCxnSpPr>
            <a:stCxn id="421" idx="5"/>
            <a:endCxn id="422" idx="0"/>
          </p:cNvCxnSpPr>
          <p:nvPr/>
        </p:nvCxnSpPr>
        <p:spPr>
          <a:xfrm>
            <a:off x="9582780" y="679142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1" idx="4"/>
            <a:endCxn id="425" idx="0"/>
          </p:cNvCxnSpPr>
          <p:nvPr/>
        </p:nvCxnSpPr>
        <p:spPr>
          <a:xfrm flipH="1">
            <a:off x="9347249" y="687007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矩形 424"/>
          <p:cNvSpPr/>
          <p:nvPr/>
        </p:nvSpPr>
        <p:spPr>
          <a:xfrm>
            <a:off x="9100506" y="7389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6" name="椭圆 425"/>
          <p:cNvSpPr/>
          <p:nvPr/>
        </p:nvSpPr>
        <p:spPr>
          <a:xfrm>
            <a:off x="8456522" y="72830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27" name="矩形 426"/>
          <p:cNvSpPr/>
          <p:nvPr/>
        </p:nvSpPr>
        <p:spPr>
          <a:xfrm>
            <a:off x="8987661" y="8348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8" name="直接连接符 427"/>
          <p:cNvCxnSpPr>
            <a:stCxn id="426" idx="5"/>
            <a:endCxn id="427" idx="0"/>
          </p:cNvCxnSpPr>
          <p:nvPr/>
        </p:nvCxnSpPr>
        <p:spPr>
          <a:xfrm>
            <a:off x="8914904" y="7741455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26" idx="3"/>
            <a:endCxn id="436" idx="0"/>
          </p:cNvCxnSpPr>
          <p:nvPr/>
        </p:nvCxnSpPr>
        <p:spPr>
          <a:xfrm flipH="1">
            <a:off x="8268648" y="7741455"/>
            <a:ext cx="266520" cy="543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10516105" y="63492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11125984" y="7391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3" name="直接连接符 432"/>
          <p:cNvCxnSpPr>
            <a:stCxn id="431" idx="5"/>
            <a:endCxn id="432" idx="0"/>
          </p:cNvCxnSpPr>
          <p:nvPr/>
        </p:nvCxnSpPr>
        <p:spPr>
          <a:xfrm>
            <a:off x="10974487" y="680759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31" idx="4"/>
            <a:endCxn id="435" idx="0"/>
          </p:cNvCxnSpPr>
          <p:nvPr/>
        </p:nvCxnSpPr>
        <p:spPr>
          <a:xfrm flipH="1">
            <a:off x="10738956" y="688624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矩形 434"/>
          <p:cNvSpPr/>
          <p:nvPr/>
        </p:nvSpPr>
        <p:spPr>
          <a:xfrm>
            <a:off x="10492213" y="74055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6" name="椭圆 435"/>
          <p:cNvSpPr/>
          <p:nvPr/>
        </p:nvSpPr>
        <p:spPr>
          <a:xfrm>
            <a:off x="8000134" y="8285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37" name="矩形 436"/>
          <p:cNvSpPr/>
          <p:nvPr/>
        </p:nvSpPr>
        <p:spPr>
          <a:xfrm>
            <a:off x="8375666" y="9235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6" idx="5"/>
            <a:endCxn id="437" idx="0"/>
          </p:cNvCxnSpPr>
          <p:nvPr/>
        </p:nvCxnSpPr>
        <p:spPr>
          <a:xfrm>
            <a:off x="8458516" y="8743427"/>
            <a:ext cx="163893" cy="492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6" idx="3"/>
            <a:endCxn id="440" idx="0"/>
          </p:cNvCxnSpPr>
          <p:nvPr/>
        </p:nvCxnSpPr>
        <p:spPr>
          <a:xfrm flipH="1">
            <a:off x="7931488" y="8743427"/>
            <a:ext cx="147292" cy="505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7684745" y="9249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1" name="直接箭头连接符 440"/>
          <p:cNvCxnSpPr/>
          <p:nvPr/>
        </p:nvCxnSpPr>
        <p:spPr>
          <a:xfrm>
            <a:off x="4764448" y="5861371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4607253" y="5375437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4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</p:txBody>
      </p:sp>
      <p:cxnSp>
        <p:nvCxnSpPr>
          <p:cNvPr id="443" name="直接箭头连接符 442"/>
          <p:cNvCxnSpPr/>
          <p:nvPr/>
        </p:nvCxnSpPr>
        <p:spPr>
          <a:xfrm flipV="1">
            <a:off x="10197585" y="5843879"/>
            <a:ext cx="2700481" cy="15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14213727" y="44514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45" name="椭圆 444"/>
          <p:cNvSpPr/>
          <p:nvPr/>
        </p:nvSpPr>
        <p:spPr>
          <a:xfrm>
            <a:off x="15064992" y="53879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6" name="直接连接符 445"/>
          <p:cNvCxnSpPr>
            <a:stCxn id="445" idx="0"/>
            <a:endCxn id="444" idx="5"/>
          </p:cNvCxnSpPr>
          <p:nvPr/>
        </p:nvCxnSpPr>
        <p:spPr>
          <a:xfrm flipH="1" flipV="1">
            <a:off x="14672109" y="490986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5" idx="5"/>
            <a:endCxn id="471" idx="0"/>
          </p:cNvCxnSpPr>
          <p:nvPr/>
        </p:nvCxnSpPr>
        <p:spPr>
          <a:xfrm>
            <a:off x="15523374" y="584631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>
            <a:stCxn id="444" idx="3"/>
            <a:endCxn id="451" idx="0"/>
          </p:cNvCxnSpPr>
          <p:nvPr/>
        </p:nvCxnSpPr>
        <p:spPr>
          <a:xfrm flipH="1">
            <a:off x="13698467" y="490986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48"/>
          <p:cNvCxnSpPr>
            <a:stCxn id="445" idx="4"/>
            <a:endCxn id="462" idx="0"/>
          </p:cNvCxnSpPr>
          <p:nvPr/>
        </p:nvCxnSpPr>
        <p:spPr>
          <a:xfrm>
            <a:off x="15333506" y="592496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51" idx="3"/>
            <a:endCxn id="457" idx="0"/>
          </p:cNvCxnSpPr>
          <p:nvPr/>
        </p:nvCxnSpPr>
        <p:spPr>
          <a:xfrm flipH="1">
            <a:off x="13261600" y="586557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椭圆 450"/>
          <p:cNvSpPr/>
          <p:nvPr/>
        </p:nvSpPr>
        <p:spPr>
          <a:xfrm>
            <a:off x="13429953" y="54071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52" name="直接连接符 451"/>
          <p:cNvCxnSpPr>
            <a:stCxn id="451" idx="5"/>
            <a:endCxn id="453" idx="0"/>
          </p:cNvCxnSpPr>
          <p:nvPr/>
        </p:nvCxnSpPr>
        <p:spPr>
          <a:xfrm>
            <a:off x="13888335" y="5865577"/>
            <a:ext cx="117745" cy="5243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椭圆 452"/>
          <p:cNvSpPr/>
          <p:nvPr/>
        </p:nvSpPr>
        <p:spPr>
          <a:xfrm>
            <a:off x="13737566" y="638990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54" name="直接连接符 453"/>
          <p:cNvCxnSpPr>
            <a:stCxn id="453" idx="5"/>
            <a:endCxn id="467" idx="0"/>
          </p:cNvCxnSpPr>
          <p:nvPr/>
        </p:nvCxnSpPr>
        <p:spPr>
          <a:xfrm>
            <a:off x="14195948" y="6848286"/>
            <a:ext cx="47616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53" idx="4"/>
            <a:endCxn id="456" idx="0"/>
          </p:cNvCxnSpPr>
          <p:nvPr/>
        </p:nvCxnSpPr>
        <p:spPr>
          <a:xfrm>
            <a:off x="14006080" y="6926932"/>
            <a:ext cx="73383" cy="462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矩形 455"/>
          <p:cNvSpPr/>
          <p:nvPr/>
        </p:nvSpPr>
        <p:spPr>
          <a:xfrm>
            <a:off x="13832720" y="7389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7" name="椭圆 456"/>
          <p:cNvSpPr/>
          <p:nvPr/>
        </p:nvSpPr>
        <p:spPr>
          <a:xfrm>
            <a:off x="12993086" y="63912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58" name="矩形 457"/>
          <p:cNvSpPr/>
          <p:nvPr/>
        </p:nvSpPr>
        <p:spPr>
          <a:xfrm>
            <a:off x="13235596" y="73879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9" name="直接连接符 458"/>
          <p:cNvCxnSpPr>
            <a:stCxn id="457" idx="4"/>
            <a:endCxn id="458" idx="0"/>
          </p:cNvCxnSpPr>
          <p:nvPr/>
        </p:nvCxnSpPr>
        <p:spPr>
          <a:xfrm>
            <a:off x="13261600" y="692829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endCxn id="461" idx="0"/>
          </p:cNvCxnSpPr>
          <p:nvPr/>
        </p:nvCxnSpPr>
        <p:spPr>
          <a:xfrm flipH="1">
            <a:off x="12867618" y="686081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12620875" y="7401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5071471" y="63330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3" name="矩形 462"/>
          <p:cNvSpPr/>
          <p:nvPr/>
        </p:nvSpPr>
        <p:spPr>
          <a:xfrm>
            <a:off x="15681350" y="7375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4" name="直接连接符 463"/>
          <p:cNvCxnSpPr>
            <a:stCxn id="462" idx="5"/>
            <a:endCxn id="463" idx="0"/>
          </p:cNvCxnSpPr>
          <p:nvPr/>
        </p:nvCxnSpPr>
        <p:spPr>
          <a:xfrm>
            <a:off x="15529853" y="679142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62" idx="4"/>
            <a:endCxn id="466" idx="0"/>
          </p:cNvCxnSpPr>
          <p:nvPr/>
        </p:nvCxnSpPr>
        <p:spPr>
          <a:xfrm flipH="1">
            <a:off x="15294322" y="687007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矩形 465"/>
          <p:cNvSpPr/>
          <p:nvPr/>
        </p:nvSpPr>
        <p:spPr>
          <a:xfrm>
            <a:off x="15047579" y="7389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4403595" y="72830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68" name="矩形 467"/>
          <p:cNvSpPr/>
          <p:nvPr/>
        </p:nvSpPr>
        <p:spPr>
          <a:xfrm>
            <a:off x="14934734" y="8348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467" idx="5"/>
            <a:endCxn id="468" idx="0"/>
          </p:cNvCxnSpPr>
          <p:nvPr/>
        </p:nvCxnSpPr>
        <p:spPr>
          <a:xfrm>
            <a:off x="14861977" y="7741455"/>
            <a:ext cx="319500" cy="607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/>
          <p:cNvCxnSpPr>
            <a:stCxn id="467" idx="3"/>
            <a:endCxn id="476" idx="0"/>
          </p:cNvCxnSpPr>
          <p:nvPr/>
        </p:nvCxnSpPr>
        <p:spPr>
          <a:xfrm flipH="1">
            <a:off x="14215721" y="7741455"/>
            <a:ext cx="266520" cy="543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椭圆 470"/>
          <p:cNvSpPr/>
          <p:nvPr/>
        </p:nvSpPr>
        <p:spPr>
          <a:xfrm>
            <a:off x="16463178" y="63492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2" name="矩形 471"/>
          <p:cNvSpPr/>
          <p:nvPr/>
        </p:nvSpPr>
        <p:spPr>
          <a:xfrm>
            <a:off x="17073057" y="7391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3" name="直接连接符 472"/>
          <p:cNvCxnSpPr>
            <a:stCxn id="471" idx="5"/>
            <a:endCxn id="472" idx="0"/>
          </p:cNvCxnSpPr>
          <p:nvPr/>
        </p:nvCxnSpPr>
        <p:spPr>
          <a:xfrm>
            <a:off x="16921560" y="680759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5" idx="0"/>
          </p:cNvCxnSpPr>
          <p:nvPr/>
        </p:nvCxnSpPr>
        <p:spPr>
          <a:xfrm flipH="1">
            <a:off x="16686029" y="688624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矩形 474"/>
          <p:cNvSpPr/>
          <p:nvPr/>
        </p:nvSpPr>
        <p:spPr>
          <a:xfrm>
            <a:off x="16439286" y="74055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6" name="椭圆 475"/>
          <p:cNvSpPr/>
          <p:nvPr/>
        </p:nvSpPr>
        <p:spPr>
          <a:xfrm>
            <a:off x="13947207" y="8285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77" name="矩形 476"/>
          <p:cNvSpPr/>
          <p:nvPr/>
        </p:nvSpPr>
        <p:spPr>
          <a:xfrm>
            <a:off x="14322739" y="9235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8" name="直接连接符 477"/>
          <p:cNvCxnSpPr>
            <a:stCxn id="476" idx="5"/>
            <a:endCxn id="477" idx="0"/>
          </p:cNvCxnSpPr>
          <p:nvPr/>
        </p:nvCxnSpPr>
        <p:spPr>
          <a:xfrm>
            <a:off x="14405589" y="8743427"/>
            <a:ext cx="163893" cy="492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3"/>
            <a:endCxn id="480" idx="0"/>
          </p:cNvCxnSpPr>
          <p:nvPr/>
        </p:nvCxnSpPr>
        <p:spPr>
          <a:xfrm flipH="1">
            <a:off x="13878561" y="8743427"/>
            <a:ext cx="147292" cy="505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矩形 479"/>
          <p:cNvSpPr/>
          <p:nvPr/>
        </p:nvSpPr>
        <p:spPr>
          <a:xfrm>
            <a:off x="13631818" y="9249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9629346" y="4321843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的左孩子，因此需要将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节点设为黑色，将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sp>
        <p:nvSpPr>
          <p:cNvPr id="482" name="椭圆 481"/>
          <p:cNvSpPr/>
          <p:nvPr/>
        </p:nvSpPr>
        <p:spPr>
          <a:xfrm>
            <a:off x="19833477" y="447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3" name="椭圆 482"/>
          <p:cNvSpPr/>
          <p:nvPr/>
        </p:nvSpPr>
        <p:spPr>
          <a:xfrm>
            <a:off x="20684742" y="5406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4" name="直接连接符 483"/>
          <p:cNvCxnSpPr>
            <a:stCxn id="483" idx="0"/>
            <a:endCxn id="482" idx="5"/>
          </p:cNvCxnSpPr>
          <p:nvPr/>
        </p:nvCxnSpPr>
        <p:spPr>
          <a:xfrm flipH="1" flipV="1">
            <a:off x="20291859" y="492891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/>
          <p:cNvCxnSpPr>
            <a:stCxn id="483" idx="5"/>
            <a:endCxn id="509" idx="0"/>
          </p:cNvCxnSpPr>
          <p:nvPr/>
        </p:nvCxnSpPr>
        <p:spPr>
          <a:xfrm>
            <a:off x="21143124" y="586536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2" idx="3"/>
            <a:endCxn id="489" idx="0"/>
          </p:cNvCxnSpPr>
          <p:nvPr/>
        </p:nvCxnSpPr>
        <p:spPr>
          <a:xfrm flipH="1">
            <a:off x="19318217" y="492891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接连接符 486"/>
          <p:cNvCxnSpPr>
            <a:stCxn id="483" idx="4"/>
            <a:endCxn id="500" idx="0"/>
          </p:cNvCxnSpPr>
          <p:nvPr/>
        </p:nvCxnSpPr>
        <p:spPr>
          <a:xfrm>
            <a:off x="20953256" y="594401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连接符 487"/>
          <p:cNvCxnSpPr>
            <a:stCxn id="489" idx="3"/>
            <a:endCxn id="495" idx="0"/>
          </p:cNvCxnSpPr>
          <p:nvPr/>
        </p:nvCxnSpPr>
        <p:spPr>
          <a:xfrm flipH="1">
            <a:off x="18881350" y="588462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椭圆 488"/>
          <p:cNvSpPr/>
          <p:nvPr/>
        </p:nvSpPr>
        <p:spPr>
          <a:xfrm>
            <a:off x="19049703" y="54262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0" name="直接连接符 489"/>
          <p:cNvCxnSpPr>
            <a:stCxn id="489" idx="5"/>
            <a:endCxn id="505" idx="0"/>
          </p:cNvCxnSpPr>
          <p:nvPr/>
        </p:nvCxnSpPr>
        <p:spPr>
          <a:xfrm>
            <a:off x="19508085" y="5884627"/>
            <a:ext cx="480804" cy="48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椭圆 490"/>
          <p:cNvSpPr/>
          <p:nvPr/>
        </p:nvSpPr>
        <p:spPr>
          <a:xfrm>
            <a:off x="19416320" y="72830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2" name="直接连接符 491"/>
          <p:cNvCxnSpPr>
            <a:stCxn id="491" idx="5"/>
            <a:endCxn id="514" idx="0"/>
          </p:cNvCxnSpPr>
          <p:nvPr/>
        </p:nvCxnSpPr>
        <p:spPr>
          <a:xfrm>
            <a:off x="19874702" y="7741455"/>
            <a:ext cx="171962" cy="485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1" idx="3"/>
            <a:endCxn id="494" idx="0"/>
          </p:cNvCxnSpPr>
          <p:nvPr/>
        </p:nvCxnSpPr>
        <p:spPr>
          <a:xfrm flipH="1">
            <a:off x="19339988" y="7741455"/>
            <a:ext cx="154978" cy="523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9093245" y="82654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5" name="椭圆 494"/>
          <p:cNvSpPr/>
          <p:nvPr/>
        </p:nvSpPr>
        <p:spPr>
          <a:xfrm>
            <a:off x="18612836" y="64103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96" name="矩形 495"/>
          <p:cNvSpPr/>
          <p:nvPr/>
        </p:nvSpPr>
        <p:spPr>
          <a:xfrm>
            <a:off x="18855346" y="74069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7" name="直接连接符 496"/>
          <p:cNvCxnSpPr>
            <a:stCxn id="495" idx="4"/>
            <a:endCxn id="496" idx="0"/>
          </p:cNvCxnSpPr>
          <p:nvPr/>
        </p:nvCxnSpPr>
        <p:spPr>
          <a:xfrm>
            <a:off x="18881350" y="694734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endCxn id="499" idx="0"/>
          </p:cNvCxnSpPr>
          <p:nvPr/>
        </p:nvCxnSpPr>
        <p:spPr>
          <a:xfrm flipH="1">
            <a:off x="18487368" y="687986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18240625" y="74209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20691221" y="63520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1" name="矩形 500"/>
          <p:cNvSpPr/>
          <p:nvPr/>
        </p:nvSpPr>
        <p:spPr>
          <a:xfrm>
            <a:off x="21301100" y="7394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2" name="直接连接符 501"/>
          <p:cNvCxnSpPr>
            <a:stCxn id="500" idx="5"/>
            <a:endCxn id="501" idx="0"/>
          </p:cNvCxnSpPr>
          <p:nvPr/>
        </p:nvCxnSpPr>
        <p:spPr>
          <a:xfrm>
            <a:off x="21149603" y="681047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连接符 502"/>
          <p:cNvCxnSpPr>
            <a:stCxn id="500" idx="4"/>
            <a:endCxn id="504" idx="0"/>
          </p:cNvCxnSpPr>
          <p:nvPr/>
        </p:nvCxnSpPr>
        <p:spPr>
          <a:xfrm flipH="1">
            <a:off x="20914072" y="688912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矩形 503"/>
          <p:cNvSpPr/>
          <p:nvPr/>
        </p:nvSpPr>
        <p:spPr>
          <a:xfrm>
            <a:off x="20667329" y="7408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5" name="椭圆 504"/>
          <p:cNvSpPr/>
          <p:nvPr/>
        </p:nvSpPr>
        <p:spPr>
          <a:xfrm>
            <a:off x="19720375" y="63682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20061069" y="74209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5" idx="5"/>
            <a:endCxn id="506" idx="0"/>
          </p:cNvCxnSpPr>
          <p:nvPr/>
        </p:nvCxnSpPr>
        <p:spPr>
          <a:xfrm>
            <a:off x="20178757" y="6826646"/>
            <a:ext cx="129055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stCxn id="505" idx="3"/>
            <a:endCxn id="491" idx="0"/>
          </p:cNvCxnSpPr>
          <p:nvPr/>
        </p:nvCxnSpPr>
        <p:spPr>
          <a:xfrm flipH="1">
            <a:off x="19684834" y="6826646"/>
            <a:ext cx="114187" cy="456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椭圆 508"/>
          <p:cNvSpPr/>
          <p:nvPr/>
        </p:nvSpPr>
        <p:spPr>
          <a:xfrm>
            <a:off x="22082928" y="63682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0" name="矩形 509"/>
          <p:cNvSpPr/>
          <p:nvPr/>
        </p:nvSpPr>
        <p:spPr>
          <a:xfrm>
            <a:off x="22692807" y="74106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1" name="直接连接符 510"/>
          <p:cNvCxnSpPr>
            <a:stCxn id="509" idx="5"/>
            <a:endCxn id="510" idx="0"/>
          </p:cNvCxnSpPr>
          <p:nvPr/>
        </p:nvCxnSpPr>
        <p:spPr>
          <a:xfrm>
            <a:off x="22541310" y="682664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/>
          <p:cNvCxnSpPr>
            <a:stCxn id="509" idx="4"/>
            <a:endCxn id="513" idx="0"/>
          </p:cNvCxnSpPr>
          <p:nvPr/>
        </p:nvCxnSpPr>
        <p:spPr>
          <a:xfrm flipH="1">
            <a:off x="22305779" y="690529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矩形 512"/>
          <p:cNvSpPr/>
          <p:nvPr/>
        </p:nvSpPr>
        <p:spPr>
          <a:xfrm>
            <a:off x="22059036" y="7424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4" name="椭圆 513"/>
          <p:cNvSpPr/>
          <p:nvPr/>
        </p:nvSpPr>
        <p:spPr>
          <a:xfrm>
            <a:off x="19778150" y="82272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15" name="矩形 514"/>
          <p:cNvSpPr/>
          <p:nvPr/>
        </p:nvSpPr>
        <p:spPr>
          <a:xfrm>
            <a:off x="20211239" y="9082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6" name="直接连接符 515"/>
          <p:cNvCxnSpPr>
            <a:stCxn id="514" idx="5"/>
            <a:endCxn id="515" idx="0"/>
          </p:cNvCxnSpPr>
          <p:nvPr/>
        </p:nvCxnSpPr>
        <p:spPr>
          <a:xfrm>
            <a:off x="20236532" y="8685653"/>
            <a:ext cx="221450" cy="397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514" idx="3"/>
            <a:endCxn id="518" idx="0"/>
          </p:cNvCxnSpPr>
          <p:nvPr/>
        </p:nvCxnSpPr>
        <p:spPr>
          <a:xfrm flipH="1">
            <a:off x="19592861" y="8685653"/>
            <a:ext cx="263935" cy="4085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矩形 517"/>
          <p:cNvSpPr/>
          <p:nvPr/>
        </p:nvSpPr>
        <p:spPr>
          <a:xfrm>
            <a:off x="19346118" y="90941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9" name="矩形 518"/>
          <p:cNvSpPr/>
          <p:nvPr/>
        </p:nvSpPr>
        <p:spPr>
          <a:xfrm>
            <a:off x="16510160" y="4988510"/>
            <a:ext cx="2148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cxnSp>
        <p:nvCxnSpPr>
          <p:cNvPr id="520" name="直接箭头连接符 519"/>
          <p:cNvCxnSpPr/>
          <p:nvPr/>
        </p:nvCxnSpPr>
        <p:spPr>
          <a:xfrm flipV="1">
            <a:off x="16100846" y="5746909"/>
            <a:ext cx="2700481" cy="15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椭圆 520"/>
          <p:cNvSpPr/>
          <p:nvPr/>
        </p:nvSpPr>
        <p:spPr>
          <a:xfrm>
            <a:off x="25434177" y="4470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22" name="椭圆 521"/>
          <p:cNvSpPr/>
          <p:nvPr/>
        </p:nvSpPr>
        <p:spPr>
          <a:xfrm>
            <a:off x="26285442" y="54069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3" name="直接连接符 522"/>
          <p:cNvCxnSpPr>
            <a:stCxn id="522" idx="0"/>
            <a:endCxn id="521" idx="5"/>
          </p:cNvCxnSpPr>
          <p:nvPr/>
        </p:nvCxnSpPr>
        <p:spPr>
          <a:xfrm flipH="1" flipV="1">
            <a:off x="25892559" y="492891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连接符 523"/>
          <p:cNvCxnSpPr>
            <a:stCxn id="522" idx="5"/>
            <a:endCxn id="548" idx="0"/>
          </p:cNvCxnSpPr>
          <p:nvPr/>
        </p:nvCxnSpPr>
        <p:spPr>
          <a:xfrm>
            <a:off x="26743824" y="586536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接连接符 524"/>
          <p:cNvCxnSpPr>
            <a:stCxn id="521" idx="3"/>
            <a:endCxn id="528" idx="0"/>
          </p:cNvCxnSpPr>
          <p:nvPr/>
        </p:nvCxnSpPr>
        <p:spPr>
          <a:xfrm flipH="1">
            <a:off x="24918917" y="492891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2" idx="4"/>
            <a:endCxn id="539" idx="0"/>
          </p:cNvCxnSpPr>
          <p:nvPr/>
        </p:nvCxnSpPr>
        <p:spPr>
          <a:xfrm>
            <a:off x="26553956" y="594401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8" idx="3"/>
            <a:endCxn id="534" idx="0"/>
          </p:cNvCxnSpPr>
          <p:nvPr/>
        </p:nvCxnSpPr>
        <p:spPr>
          <a:xfrm flipH="1">
            <a:off x="24482050" y="588462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椭圆 527"/>
          <p:cNvSpPr/>
          <p:nvPr/>
        </p:nvSpPr>
        <p:spPr>
          <a:xfrm>
            <a:off x="24650403" y="54262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29" name="直接连接符 528"/>
          <p:cNvCxnSpPr>
            <a:stCxn id="528" idx="5"/>
            <a:endCxn id="544" idx="0"/>
          </p:cNvCxnSpPr>
          <p:nvPr/>
        </p:nvCxnSpPr>
        <p:spPr>
          <a:xfrm>
            <a:off x="25108785" y="5884627"/>
            <a:ext cx="480804" cy="48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椭圆 529"/>
          <p:cNvSpPr/>
          <p:nvPr/>
        </p:nvSpPr>
        <p:spPr>
          <a:xfrm>
            <a:off x="24594312" y="80451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1" name="直接连接符 530"/>
          <p:cNvCxnSpPr>
            <a:stCxn id="530" idx="5"/>
            <a:endCxn id="557" idx="0"/>
          </p:cNvCxnSpPr>
          <p:nvPr/>
        </p:nvCxnSpPr>
        <p:spPr>
          <a:xfrm>
            <a:off x="25052694" y="8503539"/>
            <a:ext cx="140811" cy="36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30" idx="3"/>
            <a:endCxn id="533" idx="0"/>
          </p:cNvCxnSpPr>
          <p:nvPr/>
        </p:nvCxnSpPr>
        <p:spPr>
          <a:xfrm flipH="1">
            <a:off x="24269564" y="8503539"/>
            <a:ext cx="403394" cy="36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矩形 532"/>
          <p:cNvSpPr/>
          <p:nvPr/>
        </p:nvSpPr>
        <p:spPr>
          <a:xfrm>
            <a:off x="24022821" y="88646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4" name="椭圆 533"/>
          <p:cNvSpPr/>
          <p:nvPr/>
        </p:nvSpPr>
        <p:spPr>
          <a:xfrm>
            <a:off x="24213536" y="64103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35" name="矩形 534"/>
          <p:cNvSpPr/>
          <p:nvPr/>
        </p:nvSpPr>
        <p:spPr>
          <a:xfrm>
            <a:off x="24456046" y="74069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6" name="直接连接符 535"/>
          <p:cNvCxnSpPr>
            <a:stCxn id="534" idx="4"/>
            <a:endCxn id="535" idx="0"/>
          </p:cNvCxnSpPr>
          <p:nvPr/>
        </p:nvCxnSpPr>
        <p:spPr>
          <a:xfrm>
            <a:off x="24482050" y="694734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endCxn id="538" idx="0"/>
          </p:cNvCxnSpPr>
          <p:nvPr/>
        </p:nvCxnSpPr>
        <p:spPr>
          <a:xfrm flipH="1">
            <a:off x="24088068" y="687986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矩形 537"/>
          <p:cNvSpPr/>
          <p:nvPr/>
        </p:nvSpPr>
        <p:spPr>
          <a:xfrm>
            <a:off x="23841325" y="74209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9" name="椭圆 538"/>
          <p:cNvSpPr/>
          <p:nvPr/>
        </p:nvSpPr>
        <p:spPr>
          <a:xfrm>
            <a:off x="26291921" y="63520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0" name="矩形 539"/>
          <p:cNvSpPr/>
          <p:nvPr/>
        </p:nvSpPr>
        <p:spPr>
          <a:xfrm>
            <a:off x="26901800" y="7394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1" name="直接连接符 540"/>
          <p:cNvCxnSpPr>
            <a:stCxn id="539" idx="5"/>
            <a:endCxn id="540" idx="0"/>
          </p:cNvCxnSpPr>
          <p:nvPr/>
        </p:nvCxnSpPr>
        <p:spPr>
          <a:xfrm>
            <a:off x="26750303" y="681047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连接符 541"/>
          <p:cNvCxnSpPr>
            <a:stCxn id="539" idx="4"/>
            <a:endCxn id="543" idx="0"/>
          </p:cNvCxnSpPr>
          <p:nvPr/>
        </p:nvCxnSpPr>
        <p:spPr>
          <a:xfrm flipH="1">
            <a:off x="26514772" y="688912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矩形 542"/>
          <p:cNvSpPr/>
          <p:nvPr/>
        </p:nvSpPr>
        <p:spPr>
          <a:xfrm>
            <a:off x="26268029" y="7408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4" name="椭圆 543"/>
          <p:cNvSpPr/>
          <p:nvPr/>
        </p:nvSpPr>
        <p:spPr>
          <a:xfrm>
            <a:off x="25321075" y="63682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45" name="矩形 544"/>
          <p:cNvSpPr/>
          <p:nvPr/>
        </p:nvSpPr>
        <p:spPr>
          <a:xfrm>
            <a:off x="25661769" y="74209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6" name="直接连接符 545"/>
          <p:cNvCxnSpPr>
            <a:stCxn id="544" idx="5"/>
            <a:endCxn id="545" idx="0"/>
          </p:cNvCxnSpPr>
          <p:nvPr/>
        </p:nvCxnSpPr>
        <p:spPr>
          <a:xfrm>
            <a:off x="25779457" y="6826646"/>
            <a:ext cx="129055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>
            <a:stCxn id="544" idx="3"/>
            <a:endCxn id="553" idx="0"/>
          </p:cNvCxnSpPr>
          <p:nvPr/>
        </p:nvCxnSpPr>
        <p:spPr>
          <a:xfrm flipH="1">
            <a:off x="25306832" y="6826646"/>
            <a:ext cx="92889" cy="467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椭圆 547"/>
          <p:cNvSpPr/>
          <p:nvPr/>
        </p:nvSpPr>
        <p:spPr>
          <a:xfrm>
            <a:off x="27683628" y="63682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9" name="矩形 548"/>
          <p:cNvSpPr/>
          <p:nvPr/>
        </p:nvSpPr>
        <p:spPr>
          <a:xfrm>
            <a:off x="28293507" y="74106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0" name="直接连接符 549"/>
          <p:cNvCxnSpPr>
            <a:stCxn id="548" idx="5"/>
            <a:endCxn id="549" idx="0"/>
          </p:cNvCxnSpPr>
          <p:nvPr/>
        </p:nvCxnSpPr>
        <p:spPr>
          <a:xfrm>
            <a:off x="28142010" y="682664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48" idx="4"/>
            <a:endCxn id="552" idx="0"/>
          </p:cNvCxnSpPr>
          <p:nvPr/>
        </p:nvCxnSpPr>
        <p:spPr>
          <a:xfrm flipH="1">
            <a:off x="27906479" y="690529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7659736" y="7424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3" name="椭圆 552"/>
          <p:cNvSpPr/>
          <p:nvPr/>
        </p:nvSpPr>
        <p:spPr>
          <a:xfrm>
            <a:off x="25038318" y="72945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54" name="矩形 553"/>
          <p:cNvSpPr/>
          <p:nvPr/>
        </p:nvSpPr>
        <p:spPr>
          <a:xfrm>
            <a:off x="25508451" y="81873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5" name="直接连接符 554"/>
          <p:cNvCxnSpPr>
            <a:stCxn id="553" idx="5"/>
            <a:endCxn id="554" idx="0"/>
          </p:cNvCxnSpPr>
          <p:nvPr/>
        </p:nvCxnSpPr>
        <p:spPr>
          <a:xfrm>
            <a:off x="25496700" y="7752954"/>
            <a:ext cx="258494" cy="43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接连接符 555"/>
          <p:cNvCxnSpPr>
            <a:stCxn id="553" idx="3"/>
            <a:endCxn id="530" idx="0"/>
          </p:cNvCxnSpPr>
          <p:nvPr/>
        </p:nvCxnSpPr>
        <p:spPr>
          <a:xfrm flipH="1">
            <a:off x="24862826" y="7752954"/>
            <a:ext cx="254138" cy="29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矩形 556"/>
          <p:cNvSpPr/>
          <p:nvPr/>
        </p:nvSpPr>
        <p:spPr>
          <a:xfrm>
            <a:off x="24946762" y="88646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8" name="矩形 557"/>
          <p:cNvSpPr/>
          <p:nvPr/>
        </p:nvSpPr>
        <p:spPr>
          <a:xfrm>
            <a:off x="21228249" y="4037156"/>
            <a:ext cx="41857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此时当前节点仍为新节点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的右孩子，因此需要将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做为当前节点，并以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为支点</a:t>
            </a:r>
            <a:endParaRPr lang="en-US" altLang="zh-CN" dirty="0" smtClean="0"/>
          </a:p>
          <a:p>
            <a:r>
              <a:rPr lang="zh-CN" altLang="en-US" dirty="0" smtClean="0"/>
              <a:t>进行左旋，此时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cxnSp>
        <p:nvCxnSpPr>
          <p:cNvPr id="559" name="直接箭头连接符 558"/>
          <p:cNvCxnSpPr/>
          <p:nvPr/>
        </p:nvCxnSpPr>
        <p:spPr>
          <a:xfrm flipV="1">
            <a:off x="21761746" y="5920807"/>
            <a:ext cx="2700481" cy="15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椭圆 559"/>
          <p:cNvSpPr/>
          <p:nvPr/>
        </p:nvSpPr>
        <p:spPr>
          <a:xfrm>
            <a:off x="32063577" y="44895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61" name="椭圆 560"/>
          <p:cNvSpPr/>
          <p:nvPr/>
        </p:nvSpPr>
        <p:spPr>
          <a:xfrm>
            <a:off x="32914842" y="54260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2" name="直接连接符 561"/>
          <p:cNvCxnSpPr>
            <a:stCxn id="561" idx="0"/>
            <a:endCxn id="560" idx="5"/>
          </p:cNvCxnSpPr>
          <p:nvPr/>
        </p:nvCxnSpPr>
        <p:spPr>
          <a:xfrm flipH="1" flipV="1">
            <a:off x="32521959" y="494796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接连接符 562"/>
          <p:cNvCxnSpPr>
            <a:stCxn id="561" idx="5"/>
            <a:endCxn id="587" idx="0"/>
          </p:cNvCxnSpPr>
          <p:nvPr/>
        </p:nvCxnSpPr>
        <p:spPr>
          <a:xfrm>
            <a:off x="33373224" y="588441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0" idx="3"/>
            <a:endCxn id="567" idx="0"/>
          </p:cNvCxnSpPr>
          <p:nvPr/>
        </p:nvCxnSpPr>
        <p:spPr>
          <a:xfrm flipH="1">
            <a:off x="31548317" y="494796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接连接符 564"/>
          <p:cNvCxnSpPr>
            <a:stCxn id="561" idx="4"/>
            <a:endCxn id="578" idx="0"/>
          </p:cNvCxnSpPr>
          <p:nvPr/>
        </p:nvCxnSpPr>
        <p:spPr>
          <a:xfrm>
            <a:off x="33183356" y="596306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67" idx="3"/>
            <a:endCxn id="573" idx="0"/>
          </p:cNvCxnSpPr>
          <p:nvPr/>
        </p:nvCxnSpPr>
        <p:spPr>
          <a:xfrm flipH="1">
            <a:off x="31111450" y="590367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椭圆 566"/>
          <p:cNvSpPr/>
          <p:nvPr/>
        </p:nvSpPr>
        <p:spPr>
          <a:xfrm>
            <a:off x="31279803" y="54452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68" name="直接连接符 567"/>
          <p:cNvCxnSpPr>
            <a:stCxn id="567" idx="5"/>
            <a:endCxn id="583" idx="0"/>
          </p:cNvCxnSpPr>
          <p:nvPr/>
        </p:nvCxnSpPr>
        <p:spPr>
          <a:xfrm>
            <a:off x="31738185" y="5903677"/>
            <a:ext cx="480804" cy="48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椭圆 568"/>
          <p:cNvSpPr/>
          <p:nvPr/>
        </p:nvSpPr>
        <p:spPr>
          <a:xfrm>
            <a:off x="31223712" y="80642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70" name="直接连接符 569"/>
          <p:cNvCxnSpPr>
            <a:stCxn id="569" idx="5"/>
            <a:endCxn id="596" idx="0"/>
          </p:cNvCxnSpPr>
          <p:nvPr/>
        </p:nvCxnSpPr>
        <p:spPr>
          <a:xfrm>
            <a:off x="31682094" y="8522589"/>
            <a:ext cx="140811" cy="36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569" idx="3"/>
            <a:endCxn id="572" idx="0"/>
          </p:cNvCxnSpPr>
          <p:nvPr/>
        </p:nvCxnSpPr>
        <p:spPr>
          <a:xfrm flipH="1">
            <a:off x="30898964" y="8522589"/>
            <a:ext cx="403394" cy="36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矩形 571"/>
          <p:cNvSpPr/>
          <p:nvPr/>
        </p:nvSpPr>
        <p:spPr>
          <a:xfrm>
            <a:off x="30652221" y="88836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30842936" y="64293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74" name="矩形 573"/>
          <p:cNvSpPr/>
          <p:nvPr/>
        </p:nvSpPr>
        <p:spPr>
          <a:xfrm>
            <a:off x="31085446" y="74260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75" name="直接连接符 574"/>
          <p:cNvCxnSpPr>
            <a:stCxn id="573" idx="4"/>
            <a:endCxn id="574" idx="0"/>
          </p:cNvCxnSpPr>
          <p:nvPr/>
        </p:nvCxnSpPr>
        <p:spPr>
          <a:xfrm>
            <a:off x="31111450" y="696639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接连接符 575"/>
          <p:cNvCxnSpPr>
            <a:endCxn id="577" idx="0"/>
          </p:cNvCxnSpPr>
          <p:nvPr/>
        </p:nvCxnSpPr>
        <p:spPr>
          <a:xfrm flipH="1">
            <a:off x="30717468" y="689891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矩形 576"/>
          <p:cNvSpPr/>
          <p:nvPr/>
        </p:nvSpPr>
        <p:spPr>
          <a:xfrm>
            <a:off x="30470725" y="7439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8" name="椭圆 577"/>
          <p:cNvSpPr/>
          <p:nvPr/>
        </p:nvSpPr>
        <p:spPr>
          <a:xfrm>
            <a:off x="32921321" y="63711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79" name="矩形 578"/>
          <p:cNvSpPr/>
          <p:nvPr/>
        </p:nvSpPr>
        <p:spPr>
          <a:xfrm>
            <a:off x="33531200" y="74135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0" name="直接连接符 579"/>
          <p:cNvCxnSpPr>
            <a:stCxn id="578" idx="5"/>
            <a:endCxn id="579" idx="0"/>
          </p:cNvCxnSpPr>
          <p:nvPr/>
        </p:nvCxnSpPr>
        <p:spPr>
          <a:xfrm>
            <a:off x="33379703" y="682952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连接符 580"/>
          <p:cNvCxnSpPr>
            <a:stCxn id="578" idx="4"/>
            <a:endCxn id="582" idx="0"/>
          </p:cNvCxnSpPr>
          <p:nvPr/>
        </p:nvCxnSpPr>
        <p:spPr>
          <a:xfrm flipH="1">
            <a:off x="33144172" y="690817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矩形 581"/>
          <p:cNvSpPr/>
          <p:nvPr/>
        </p:nvSpPr>
        <p:spPr>
          <a:xfrm>
            <a:off x="32897429" y="74274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3" name="椭圆 582"/>
          <p:cNvSpPr/>
          <p:nvPr/>
        </p:nvSpPr>
        <p:spPr>
          <a:xfrm>
            <a:off x="31950475" y="63873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84" name="矩形 583"/>
          <p:cNvSpPr/>
          <p:nvPr/>
        </p:nvSpPr>
        <p:spPr>
          <a:xfrm>
            <a:off x="32291169" y="7439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83" idx="5"/>
            <a:endCxn id="584" idx="0"/>
          </p:cNvCxnSpPr>
          <p:nvPr/>
        </p:nvCxnSpPr>
        <p:spPr>
          <a:xfrm>
            <a:off x="32408857" y="6845696"/>
            <a:ext cx="129055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83" idx="3"/>
            <a:endCxn id="592" idx="0"/>
          </p:cNvCxnSpPr>
          <p:nvPr/>
        </p:nvCxnSpPr>
        <p:spPr>
          <a:xfrm flipH="1">
            <a:off x="31936232" y="6845696"/>
            <a:ext cx="92889" cy="467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34313028" y="63873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4922907" y="74296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9" name="直接连接符 588"/>
          <p:cNvCxnSpPr>
            <a:stCxn id="587" idx="5"/>
            <a:endCxn id="588" idx="0"/>
          </p:cNvCxnSpPr>
          <p:nvPr/>
        </p:nvCxnSpPr>
        <p:spPr>
          <a:xfrm>
            <a:off x="34771410" y="684569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87" idx="4"/>
            <a:endCxn id="591" idx="0"/>
          </p:cNvCxnSpPr>
          <p:nvPr/>
        </p:nvCxnSpPr>
        <p:spPr>
          <a:xfrm flipH="1">
            <a:off x="34535879" y="692434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34289136" y="74436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椭圆 591"/>
          <p:cNvSpPr/>
          <p:nvPr/>
        </p:nvSpPr>
        <p:spPr>
          <a:xfrm>
            <a:off x="31667718" y="73136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93" name="矩形 592"/>
          <p:cNvSpPr/>
          <p:nvPr/>
        </p:nvSpPr>
        <p:spPr>
          <a:xfrm>
            <a:off x="32137851" y="8206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4" name="直接连接符 593"/>
          <p:cNvCxnSpPr>
            <a:stCxn id="592" idx="5"/>
            <a:endCxn id="593" idx="0"/>
          </p:cNvCxnSpPr>
          <p:nvPr/>
        </p:nvCxnSpPr>
        <p:spPr>
          <a:xfrm>
            <a:off x="32126100" y="7772004"/>
            <a:ext cx="258494" cy="43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2" idx="3"/>
            <a:endCxn id="569" idx="0"/>
          </p:cNvCxnSpPr>
          <p:nvPr/>
        </p:nvCxnSpPr>
        <p:spPr>
          <a:xfrm flipH="1">
            <a:off x="31492226" y="7772004"/>
            <a:ext cx="254138" cy="29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矩形 595"/>
          <p:cNvSpPr/>
          <p:nvPr/>
        </p:nvSpPr>
        <p:spPr>
          <a:xfrm>
            <a:off x="31576162" y="88836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27264141" y="4381790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的左孩子，因此需要将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节点设为黑色，将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7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并以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cxnSp>
        <p:nvCxnSpPr>
          <p:cNvPr id="598" name="直接箭头连接符 597"/>
          <p:cNvCxnSpPr/>
          <p:nvPr/>
        </p:nvCxnSpPr>
        <p:spPr>
          <a:xfrm>
            <a:off x="27567009" y="5919605"/>
            <a:ext cx="3310636" cy="12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椭圆 598"/>
          <p:cNvSpPr/>
          <p:nvPr/>
        </p:nvSpPr>
        <p:spPr>
          <a:xfrm>
            <a:off x="37207077" y="45086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00" name="椭圆 599"/>
          <p:cNvSpPr/>
          <p:nvPr/>
        </p:nvSpPr>
        <p:spPr>
          <a:xfrm>
            <a:off x="38058342" y="54450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1" name="直接连接符 600"/>
          <p:cNvCxnSpPr>
            <a:stCxn id="600" idx="0"/>
            <a:endCxn id="599" idx="5"/>
          </p:cNvCxnSpPr>
          <p:nvPr/>
        </p:nvCxnSpPr>
        <p:spPr>
          <a:xfrm flipH="1" flipV="1">
            <a:off x="37665459" y="496701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600" idx="5"/>
            <a:endCxn id="626" idx="0"/>
          </p:cNvCxnSpPr>
          <p:nvPr/>
        </p:nvCxnSpPr>
        <p:spPr>
          <a:xfrm>
            <a:off x="38516724" y="590346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9" idx="3"/>
            <a:endCxn id="606" idx="0"/>
          </p:cNvCxnSpPr>
          <p:nvPr/>
        </p:nvCxnSpPr>
        <p:spPr>
          <a:xfrm flipH="1">
            <a:off x="36691817" y="496701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/>
          <p:cNvCxnSpPr>
            <a:stCxn id="600" idx="4"/>
            <a:endCxn id="617" idx="0"/>
          </p:cNvCxnSpPr>
          <p:nvPr/>
        </p:nvCxnSpPr>
        <p:spPr>
          <a:xfrm>
            <a:off x="38326856" y="598211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6" idx="3"/>
            <a:endCxn id="612" idx="0"/>
          </p:cNvCxnSpPr>
          <p:nvPr/>
        </p:nvCxnSpPr>
        <p:spPr>
          <a:xfrm flipH="1">
            <a:off x="36254950" y="592272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椭圆 605"/>
          <p:cNvSpPr/>
          <p:nvPr/>
        </p:nvSpPr>
        <p:spPr>
          <a:xfrm>
            <a:off x="36423303" y="54643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07" name="直接连接符 606"/>
          <p:cNvCxnSpPr>
            <a:stCxn id="606" idx="5"/>
            <a:endCxn id="631" idx="0"/>
          </p:cNvCxnSpPr>
          <p:nvPr/>
        </p:nvCxnSpPr>
        <p:spPr>
          <a:xfrm>
            <a:off x="36881685" y="5922727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椭圆 607"/>
          <p:cNvSpPr/>
          <p:nvPr/>
        </p:nvSpPr>
        <p:spPr>
          <a:xfrm>
            <a:off x="36826556" y="73227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09" name="直接连接符 608"/>
          <p:cNvCxnSpPr>
            <a:stCxn id="608" idx="4"/>
            <a:endCxn id="635" idx="0"/>
          </p:cNvCxnSpPr>
          <p:nvPr/>
        </p:nvCxnSpPr>
        <p:spPr>
          <a:xfrm flipH="1">
            <a:off x="37061039" y="7859815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608" idx="3"/>
            <a:endCxn id="611" idx="0"/>
          </p:cNvCxnSpPr>
          <p:nvPr/>
        </p:nvCxnSpPr>
        <p:spPr>
          <a:xfrm flipH="1">
            <a:off x="36445784" y="7781169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36199041" y="8368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35986436" y="64484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13" name="矩形 612"/>
          <p:cNvSpPr/>
          <p:nvPr/>
        </p:nvSpPr>
        <p:spPr>
          <a:xfrm>
            <a:off x="36228946" y="74450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4" name="直接连接符 613"/>
          <p:cNvCxnSpPr>
            <a:stCxn id="612" idx="4"/>
            <a:endCxn id="613" idx="0"/>
          </p:cNvCxnSpPr>
          <p:nvPr/>
        </p:nvCxnSpPr>
        <p:spPr>
          <a:xfrm>
            <a:off x="36254950" y="698544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endCxn id="616" idx="0"/>
          </p:cNvCxnSpPr>
          <p:nvPr/>
        </p:nvCxnSpPr>
        <p:spPr>
          <a:xfrm flipH="1">
            <a:off x="35860968" y="691796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矩形 615"/>
          <p:cNvSpPr/>
          <p:nvPr/>
        </p:nvSpPr>
        <p:spPr>
          <a:xfrm>
            <a:off x="35614225" y="74590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38064821" y="63901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8" name="矩形 617"/>
          <p:cNvSpPr/>
          <p:nvPr/>
        </p:nvSpPr>
        <p:spPr>
          <a:xfrm>
            <a:off x="38674700" y="74325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9" name="直接连接符 618"/>
          <p:cNvCxnSpPr>
            <a:stCxn id="617" idx="5"/>
            <a:endCxn id="618" idx="0"/>
          </p:cNvCxnSpPr>
          <p:nvPr/>
        </p:nvCxnSpPr>
        <p:spPr>
          <a:xfrm>
            <a:off x="38523203" y="684857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617" idx="4"/>
            <a:endCxn id="621" idx="0"/>
          </p:cNvCxnSpPr>
          <p:nvPr/>
        </p:nvCxnSpPr>
        <p:spPr>
          <a:xfrm flipH="1">
            <a:off x="38287672" y="692722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矩形 620"/>
          <p:cNvSpPr/>
          <p:nvPr/>
        </p:nvSpPr>
        <p:spPr>
          <a:xfrm>
            <a:off x="38040929" y="74465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37428153" y="73564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23" name="矩形 622"/>
          <p:cNvSpPr/>
          <p:nvPr/>
        </p:nvSpPr>
        <p:spPr>
          <a:xfrm>
            <a:off x="38023459" y="8362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4" name="直接连接符 623"/>
          <p:cNvCxnSpPr>
            <a:stCxn id="622" idx="5"/>
            <a:endCxn id="623" idx="0"/>
          </p:cNvCxnSpPr>
          <p:nvPr/>
        </p:nvCxnSpPr>
        <p:spPr>
          <a:xfrm>
            <a:off x="37886535" y="7814820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接连接符 624"/>
          <p:cNvCxnSpPr>
            <a:stCxn id="622" idx="4"/>
            <a:endCxn id="632" idx="0"/>
          </p:cNvCxnSpPr>
          <p:nvPr/>
        </p:nvCxnSpPr>
        <p:spPr>
          <a:xfrm flipH="1">
            <a:off x="37642664" y="7893466"/>
            <a:ext cx="54003" cy="467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椭圆 625"/>
          <p:cNvSpPr/>
          <p:nvPr/>
        </p:nvSpPr>
        <p:spPr>
          <a:xfrm>
            <a:off x="39456528" y="64063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27" name="矩形 626"/>
          <p:cNvSpPr/>
          <p:nvPr/>
        </p:nvSpPr>
        <p:spPr>
          <a:xfrm>
            <a:off x="40066407" y="7448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8" name="直接连接符 627"/>
          <p:cNvCxnSpPr>
            <a:stCxn id="626" idx="5"/>
            <a:endCxn id="627" idx="0"/>
          </p:cNvCxnSpPr>
          <p:nvPr/>
        </p:nvCxnSpPr>
        <p:spPr>
          <a:xfrm>
            <a:off x="39914910" y="686474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26" idx="4"/>
            <a:endCxn id="630" idx="0"/>
          </p:cNvCxnSpPr>
          <p:nvPr/>
        </p:nvCxnSpPr>
        <p:spPr>
          <a:xfrm flipH="1">
            <a:off x="39679379" y="694339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矩形 629"/>
          <p:cNvSpPr/>
          <p:nvPr/>
        </p:nvSpPr>
        <p:spPr>
          <a:xfrm>
            <a:off x="39432636" y="74626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36942604" y="64320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632" name="矩形 631"/>
          <p:cNvSpPr/>
          <p:nvPr/>
        </p:nvSpPr>
        <p:spPr>
          <a:xfrm>
            <a:off x="37395921" y="83611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3" name="直接连接符 632"/>
          <p:cNvCxnSpPr>
            <a:stCxn id="631" idx="5"/>
            <a:endCxn id="622" idx="0"/>
          </p:cNvCxnSpPr>
          <p:nvPr/>
        </p:nvCxnSpPr>
        <p:spPr>
          <a:xfrm>
            <a:off x="37400986" y="6890433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31" idx="3"/>
            <a:endCxn id="608" idx="0"/>
          </p:cNvCxnSpPr>
          <p:nvPr/>
        </p:nvCxnSpPr>
        <p:spPr>
          <a:xfrm>
            <a:off x="37021250" y="6890433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36814296" y="8368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矩形 635"/>
          <p:cNvSpPr/>
          <p:nvPr/>
        </p:nvSpPr>
        <p:spPr>
          <a:xfrm>
            <a:off x="34039483" y="4988510"/>
            <a:ext cx="2148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cxnSp>
        <p:nvCxnSpPr>
          <p:cNvPr id="637" name="直接箭头连接符 636"/>
          <p:cNvCxnSpPr/>
          <p:nvPr/>
        </p:nvCxnSpPr>
        <p:spPr>
          <a:xfrm>
            <a:off x="33977383" y="5824711"/>
            <a:ext cx="2134267" cy="3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202"/>
          <p:cNvSpPr/>
          <p:nvPr/>
        </p:nvSpPr>
        <p:spPr>
          <a:xfrm>
            <a:off x="0" y="126021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76" name="椭圆 675"/>
          <p:cNvSpPr/>
          <p:nvPr/>
        </p:nvSpPr>
        <p:spPr>
          <a:xfrm>
            <a:off x="2191331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77" name="椭圆 676"/>
          <p:cNvSpPr/>
          <p:nvPr/>
        </p:nvSpPr>
        <p:spPr>
          <a:xfrm>
            <a:off x="3042596" y="9364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8" name="直接连接符 677"/>
          <p:cNvCxnSpPr>
            <a:stCxn id="677" idx="0"/>
            <a:endCxn id="676" idx="5"/>
          </p:cNvCxnSpPr>
          <p:nvPr/>
        </p:nvCxnSpPr>
        <p:spPr>
          <a:xfrm flipH="1" flipV="1">
            <a:off x="2649713" y="458382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77" idx="5"/>
            <a:endCxn id="703" idx="0"/>
          </p:cNvCxnSpPr>
          <p:nvPr/>
        </p:nvCxnSpPr>
        <p:spPr>
          <a:xfrm>
            <a:off x="3500978" y="1394832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6" idx="3"/>
            <a:endCxn id="683" idx="0"/>
          </p:cNvCxnSpPr>
          <p:nvPr/>
        </p:nvCxnSpPr>
        <p:spPr>
          <a:xfrm flipH="1">
            <a:off x="1676071" y="458382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677" idx="4"/>
            <a:endCxn id="694" idx="0"/>
          </p:cNvCxnSpPr>
          <p:nvPr/>
        </p:nvCxnSpPr>
        <p:spPr>
          <a:xfrm>
            <a:off x="3311110" y="1473478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83" idx="3"/>
            <a:endCxn id="689" idx="0"/>
          </p:cNvCxnSpPr>
          <p:nvPr/>
        </p:nvCxnSpPr>
        <p:spPr>
          <a:xfrm flipH="1">
            <a:off x="1239204" y="1414095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椭圆 682"/>
          <p:cNvSpPr/>
          <p:nvPr/>
        </p:nvSpPr>
        <p:spPr>
          <a:xfrm>
            <a:off x="1407557" y="9557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4" name="直接连接符 683"/>
          <p:cNvCxnSpPr>
            <a:stCxn id="683" idx="5"/>
            <a:endCxn id="708" idx="0"/>
          </p:cNvCxnSpPr>
          <p:nvPr/>
        </p:nvCxnSpPr>
        <p:spPr>
          <a:xfrm>
            <a:off x="1865939" y="1414095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1810810" y="28141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4"/>
            <a:endCxn id="712" idx="0"/>
          </p:cNvCxnSpPr>
          <p:nvPr/>
        </p:nvCxnSpPr>
        <p:spPr>
          <a:xfrm flipH="1">
            <a:off x="2045293" y="3351183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1430038" y="3272537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1183295" y="38597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970690" y="19397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0" name="矩形 689"/>
          <p:cNvSpPr/>
          <p:nvPr/>
        </p:nvSpPr>
        <p:spPr>
          <a:xfrm>
            <a:off x="1213200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1" name="直接连接符 690"/>
          <p:cNvCxnSpPr>
            <a:stCxn id="689" idx="4"/>
            <a:endCxn id="690" idx="0"/>
          </p:cNvCxnSpPr>
          <p:nvPr/>
        </p:nvCxnSpPr>
        <p:spPr>
          <a:xfrm>
            <a:off x="1239204" y="2476814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endCxn id="693" idx="0"/>
          </p:cNvCxnSpPr>
          <p:nvPr/>
        </p:nvCxnSpPr>
        <p:spPr>
          <a:xfrm flipH="1">
            <a:off x="845222" y="240933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矩形 692"/>
          <p:cNvSpPr/>
          <p:nvPr/>
        </p:nvSpPr>
        <p:spPr>
          <a:xfrm>
            <a:off x="598479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4" name="椭圆 693"/>
          <p:cNvSpPr/>
          <p:nvPr/>
        </p:nvSpPr>
        <p:spPr>
          <a:xfrm>
            <a:off x="3049075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3658954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6" name="直接连接符 695"/>
          <p:cNvCxnSpPr>
            <a:stCxn id="694" idx="5"/>
            <a:endCxn id="695" idx="0"/>
          </p:cNvCxnSpPr>
          <p:nvPr/>
        </p:nvCxnSpPr>
        <p:spPr>
          <a:xfrm>
            <a:off x="3507457" y="2339943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94" idx="4"/>
            <a:endCxn id="698" idx="0"/>
          </p:cNvCxnSpPr>
          <p:nvPr/>
        </p:nvCxnSpPr>
        <p:spPr>
          <a:xfrm flipH="1">
            <a:off x="3271926" y="2418589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矩形 697"/>
          <p:cNvSpPr/>
          <p:nvPr/>
        </p:nvSpPr>
        <p:spPr>
          <a:xfrm>
            <a:off x="3025183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9" name="椭圆 698"/>
          <p:cNvSpPr/>
          <p:nvPr/>
        </p:nvSpPr>
        <p:spPr>
          <a:xfrm>
            <a:off x="2412407" y="28478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0" name="矩形 699"/>
          <p:cNvSpPr/>
          <p:nvPr/>
        </p:nvSpPr>
        <p:spPr>
          <a:xfrm>
            <a:off x="3007713" y="38534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1" name="直接连接符 700"/>
          <p:cNvCxnSpPr>
            <a:stCxn id="699" idx="5"/>
            <a:endCxn id="700" idx="0"/>
          </p:cNvCxnSpPr>
          <p:nvPr/>
        </p:nvCxnSpPr>
        <p:spPr>
          <a:xfrm>
            <a:off x="2870789" y="3306188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连接符 701"/>
          <p:cNvCxnSpPr>
            <a:stCxn id="699" idx="4"/>
            <a:endCxn id="709" idx="0"/>
          </p:cNvCxnSpPr>
          <p:nvPr/>
        </p:nvCxnSpPr>
        <p:spPr>
          <a:xfrm flipH="1">
            <a:off x="2626918" y="3384834"/>
            <a:ext cx="54003" cy="467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椭圆 702"/>
          <p:cNvSpPr/>
          <p:nvPr/>
        </p:nvSpPr>
        <p:spPr>
          <a:xfrm>
            <a:off x="4440782" y="18977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5050661" y="2940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5" name="直接连接符 704"/>
          <p:cNvCxnSpPr>
            <a:stCxn id="703" idx="5"/>
            <a:endCxn id="704" idx="0"/>
          </p:cNvCxnSpPr>
          <p:nvPr/>
        </p:nvCxnSpPr>
        <p:spPr>
          <a:xfrm>
            <a:off x="4899164" y="2356114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连接符 705"/>
          <p:cNvCxnSpPr>
            <a:stCxn id="703" idx="4"/>
            <a:endCxn id="707" idx="0"/>
          </p:cNvCxnSpPr>
          <p:nvPr/>
        </p:nvCxnSpPr>
        <p:spPr>
          <a:xfrm flipH="1">
            <a:off x="4663633" y="2434760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矩形 706"/>
          <p:cNvSpPr/>
          <p:nvPr/>
        </p:nvSpPr>
        <p:spPr>
          <a:xfrm>
            <a:off x="4416890" y="29540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1926858" y="19234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09" name="矩形 708"/>
          <p:cNvSpPr/>
          <p:nvPr/>
        </p:nvSpPr>
        <p:spPr>
          <a:xfrm>
            <a:off x="2380175" y="38525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0" name="直接连接符 709"/>
          <p:cNvCxnSpPr>
            <a:stCxn id="708" idx="5"/>
            <a:endCxn id="699" idx="0"/>
          </p:cNvCxnSpPr>
          <p:nvPr/>
        </p:nvCxnSpPr>
        <p:spPr>
          <a:xfrm>
            <a:off x="2385240" y="2381801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连接符 710"/>
          <p:cNvCxnSpPr>
            <a:stCxn id="708" idx="3"/>
            <a:endCxn id="685" idx="0"/>
          </p:cNvCxnSpPr>
          <p:nvPr/>
        </p:nvCxnSpPr>
        <p:spPr>
          <a:xfrm>
            <a:off x="2005504" y="2381801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矩形 711"/>
          <p:cNvSpPr/>
          <p:nvPr/>
        </p:nvSpPr>
        <p:spPr>
          <a:xfrm>
            <a:off x="1798550" y="38597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3" name="椭圆 712"/>
          <p:cNvSpPr/>
          <p:nvPr/>
        </p:nvSpPr>
        <p:spPr>
          <a:xfrm>
            <a:off x="7398191" y="-925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714" name="椭圆 713"/>
          <p:cNvSpPr/>
          <p:nvPr/>
        </p:nvSpPr>
        <p:spPr>
          <a:xfrm>
            <a:off x="8249456" y="9271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15" name="直接连接符 714"/>
          <p:cNvCxnSpPr>
            <a:stCxn id="714" idx="0"/>
            <a:endCxn id="713" idx="5"/>
          </p:cNvCxnSpPr>
          <p:nvPr/>
        </p:nvCxnSpPr>
        <p:spPr>
          <a:xfrm flipH="1" flipV="1">
            <a:off x="7856573" y="449124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连接符 715"/>
          <p:cNvCxnSpPr>
            <a:stCxn id="714" idx="5"/>
            <a:endCxn id="740" idx="0"/>
          </p:cNvCxnSpPr>
          <p:nvPr/>
        </p:nvCxnSpPr>
        <p:spPr>
          <a:xfrm>
            <a:off x="8707838" y="1385574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/>
          <p:cNvCxnSpPr>
            <a:stCxn id="713" idx="3"/>
            <a:endCxn id="720" idx="0"/>
          </p:cNvCxnSpPr>
          <p:nvPr/>
        </p:nvCxnSpPr>
        <p:spPr>
          <a:xfrm flipH="1">
            <a:off x="6882931" y="449124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/>
          <p:cNvCxnSpPr>
            <a:stCxn id="714" idx="4"/>
            <a:endCxn id="731" idx="0"/>
          </p:cNvCxnSpPr>
          <p:nvPr/>
        </p:nvCxnSpPr>
        <p:spPr>
          <a:xfrm>
            <a:off x="8517970" y="1464220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/>
          <p:cNvCxnSpPr>
            <a:stCxn id="720" idx="3"/>
            <a:endCxn id="726" idx="0"/>
          </p:cNvCxnSpPr>
          <p:nvPr/>
        </p:nvCxnSpPr>
        <p:spPr>
          <a:xfrm flipH="1">
            <a:off x="6446064" y="1404837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" name="椭圆 719"/>
          <p:cNvSpPr/>
          <p:nvPr/>
        </p:nvSpPr>
        <p:spPr>
          <a:xfrm>
            <a:off x="6614417" y="9464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721" name="直接连接符 720"/>
          <p:cNvCxnSpPr>
            <a:stCxn id="720" idx="5"/>
            <a:endCxn id="745" idx="0"/>
          </p:cNvCxnSpPr>
          <p:nvPr/>
        </p:nvCxnSpPr>
        <p:spPr>
          <a:xfrm>
            <a:off x="7072799" y="1404837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椭圆 721"/>
          <p:cNvSpPr/>
          <p:nvPr/>
        </p:nvSpPr>
        <p:spPr>
          <a:xfrm>
            <a:off x="7017670" y="28048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723" name="直接连接符 722"/>
          <p:cNvCxnSpPr>
            <a:stCxn id="722" idx="4"/>
            <a:endCxn id="749" idx="0"/>
          </p:cNvCxnSpPr>
          <p:nvPr/>
        </p:nvCxnSpPr>
        <p:spPr>
          <a:xfrm flipH="1">
            <a:off x="7252153" y="3341925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直接连接符 723"/>
          <p:cNvCxnSpPr>
            <a:stCxn id="722" idx="3"/>
            <a:endCxn id="725" idx="0"/>
          </p:cNvCxnSpPr>
          <p:nvPr/>
        </p:nvCxnSpPr>
        <p:spPr>
          <a:xfrm flipH="1">
            <a:off x="6636898" y="3263279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矩形 724"/>
          <p:cNvSpPr/>
          <p:nvPr/>
        </p:nvSpPr>
        <p:spPr>
          <a:xfrm>
            <a:off x="6390155" y="38505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26" name="椭圆 725"/>
          <p:cNvSpPr/>
          <p:nvPr/>
        </p:nvSpPr>
        <p:spPr>
          <a:xfrm>
            <a:off x="6177550" y="1930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727" name="矩形 726"/>
          <p:cNvSpPr/>
          <p:nvPr/>
        </p:nvSpPr>
        <p:spPr>
          <a:xfrm>
            <a:off x="6420060" y="29271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28" name="直接连接符 727"/>
          <p:cNvCxnSpPr>
            <a:stCxn id="726" idx="4"/>
            <a:endCxn id="727" idx="0"/>
          </p:cNvCxnSpPr>
          <p:nvPr/>
        </p:nvCxnSpPr>
        <p:spPr>
          <a:xfrm>
            <a:off x="6446064" y="2467556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连接符 728"/>
          <p:cNvCxnSpPr>
            <a:endCxn id="730" idx="0"/>
          </p:cNvCxnSpPr>
          <p:nvPr/>
        </p:nvCxnSpPr>
        <p:spPr>
          <a:xfrm flipH="1">
            <a:off x="6052082" y="2400073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矩形 729"/>
          <p:cNvSpPr/>
          <p:nvPr/>
        </p:nvSpPr>
        <p:spPr>
          <a:xfrm>
            <a:off x="5805339" y="29411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1" name="椭圆 730"/>
          <p:cNvSpPr/>
          <p:nvPr/>
        </p:nvSpPr>
        <p:spPr>
          <a:xfrm>
            <a:off x="8255935" y="187230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32" name="矩形 731"/>
          <p:cNvSpPr/>
          <p:nvPr/>
        </p:nvSpPr>
        <p:spPr>
          <a:xfrm>
            <a:off x="8865814" y="29146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33" name="直接连接符 732"/>
          <p:cNvCxnSpPr>
            <a:stCxn id="731" idx="5"/>
            <a:endCxn id="732" idx="0"/>
          </p:cNvCxnSpPr>
          <p:nvPr/>
        </p:nvCxnSpPr>
        <p:spPr>
          <a:xfrm>
            <a:off x="8714317" y="2330685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接连接符 733"/>
          <p:cNvCxnSpPr>
            <a:stCxn id="731" idx="4"/>
            <a:endCxn id="735" idx="0"/>
          </p:cNvCxnSpPr>
          <p:nvPr/>
        </p:nvCxnSpPr>
        <p:spPr>
          <a:xfrm flipH="1">
            <a:off x="8478786" y="2409331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矩形 734"/>
          <p:cNvSpPr/>
          <p:nvPr/>
        </p:nvSpPr>
        <p:spPr>
          <a:xfrm>
            <a:off x="8232043" y="29286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36" name="椭圆 735"/>
          <p:cNvSpPr/>
          <p:nvPr/>
        </p:nvSpPr>
        <p:spPr>
          <a:xfrm>
            <a:off x="7619267" y="28385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37" name="矩形 736"/>
          <p:cNvSpPr/>
          <p:nvPr/>
        </p:nvSpPr>
        <p:spPr>
          <a:xfrm>
            <a:off x="8214573" y="38442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38" name="直接连接符 737"/>
          <p:cNvCxnSpPr>
            <a:stCxn id="736" idx="5"/>
            <a:endCxn id="737" idx="0"/>
          </p:cNvCxnSpPr>
          <p:nvPr/>
        </p:nvCxnSpPr>
        <p:spPr>
          <a:xfrm>
            <a:off x="8077649" y="3296930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>
            <a:stCxn id="736" idx="4"/>
            <a:endCxn id="746" idx="0"/>
          </p:cNvCxnSpPr>
          <p:nvPr/>
        </p:nvCxnSpPr>
        <p:spPr>
          <a:xfrm flipH="1">
            <a:off x="7833778" y="3375576"/>
            <a:ext cx="54003" cy="467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椭圆 739"/>
          <p:cNvSpPr/>
          <p:nvPr/>
        </p:nvSpPr>
        <p:spPr>
          <a:xfrm>
            <a:off x="9647642" y="188847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41" name="矩形 740"/>
          <p:cNvSpPr/>
          <p:nvPr/>
        </p:nvSpPr>
        <p:spPr>
          <a:xfrm>
            <a:off x="10257521" y="29308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42" name="直接连接符 741"/>
          <p:cNvCxnSpPr>
            <a:stCxn id="740" idx="5"/>
            <a:endCxn id="741" idx="0"/>
          </p:cNvCxnSpPr>
          <p:nvPr/>
        </p:nvCxnSpPr>
        <p:spPr>
          <a:xfrm>
            <a:off x="10106024" y="234685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接连接符 742"/>
          <p:cNvCxnSpPr>
            <a:stCxn id="740" idx="4"/>
            <a:endCxn id="750" idx="0"/>
          </p:cNvCxnSpPr>
          <p:nvPr/>
        </p:nvCxnSpPr>
        <p:spPr>
          <a:xfrm flipH="1">
            <a:off x="9837510" y="2425502"/>
            <a:ext cx="78646" cy="406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椭圆 744"/>
          <p:cNvSpPr/>
          <p:nvPr/>
        </p:nvSpPr>
        <p:spPr>
          <a:xfrm>
            <a:off x="7133718" y="19141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46" name="矩形 745"/>
          <p:cNvSpPr/>
          <p:nvPr/>
        </p:nvSpPr>
        <p:spPr>
          <a:xfrm>
            <a:off x="7587035" y="3843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47" name="直接连接符 746"/>
          <p:cNvCxnSpPr>
            <a:stCxn id="745" idx="5"/>
            <a:endCxn id="736" idx="0"/>
          </p:cNvCxnSpPr>
          <p:nvPr/>
        </p:nvCxnSpPr>
        <p:spPr>
          <a:xfrm>
            <a:off x="7592100" y="2372543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接连接符 747"/>
          <p:cNvCxnSpPr>
            <a:stCxn id="745" idx="3"/>
            <a:endCxn id="722" idx="0"/>
          </p:cNvCxnSpPr>
          <p:nvPr/>
        </p:nvCxnSpPr>
        <p:spPr>
          <a:xfrm>
            <a:off x="7212364" y="2372543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矩形 748"/>
          <p:cNvSpPr/>
          <p:nvPr/>
        </p:nvSpPr>
        <p:spPr>
          <a:xfrm>
            <a:off x="7005410" y="38505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50" name="椭圆 749"/>
          <p:cNvSpPr/>
          <p:nvPr/>
        </p:nvSpPr>
        <p:spPr>
          <a:xfrm>
            <a:off x="9568996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51" name="矩形 750"/>
          <p:cNvSpPr/>
          <p:nvPr/>
        </p:nvSpPr>
        <p:spPr>
          <a:xfrm>
            <a:off x="10008104" y="38739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52" name="直接连接符 751"/>
          <p:cNvCxnSpPr>
            <a:stCxn id="750" idx="5"/>
            <a:endCxn id="751" idx="0"/>
          </p:cNvCxnSpPr>
          <p:nvPr/>
        </p:nvCxnSpPr>
        <p:spPr>
          <a:xfrm>
            <a:off x="10027378" y="3289973"/>
            <a:ext cx="227469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/>
          <p:cNvCxnSpPr>
            <a:stCxn id="750" idx="3"/>
            <a:endCxn id="754" idx="0"/>
          </p:cNvCxnSpPr>
          <p:nvPr/>
        </p:nvCxnSpPr>
        <p:spPr>
          <a:xfrm flipH="1">
            <a:off x="9532170" y="3289973"/>
            <a:ext cx="115472" cy="569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矩形 753"/>
          <p:cNvSpPr/>
          <p:nvPr/>
        </p:nvSpPr>
        <p:spPr>
          <a:xfrm>
            <a:off x="9285427" y="38597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20075" y="79072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755" name="直接箭头连接符 754"/>
          <p:cNvCxnSpPr/>
          <p:nvPr/>
        </p:nvCxnSpPr>
        <p:spPr>
          <a:xfrm>
            <a:off x="4084181" y="1315762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6" name="椭圆 755"/>
          <p:cNvSpPr/>
          <p:nvPr/>
        </p:nvSpPr>
        <p:spPr>
          <a:xfrm>
            <a:off x="12999914" y="69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757" name="椭圆 756"/>
          <p:cNvSpPr/>
          <p:nvPr/>
        </p:nvSpPr>
        <p:spPr>
          <a:xfrm>
            <a:off x="13851179" y="943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58" name="直接连接符 757"/>
          <p:cNvCxnSpPr>
            <a:stCxn id="757" idx="0"/>
            <a:endCxn id="756" idx="5"/>
          </p:cNvCxnSpPr>
          <p:nvPr/>
        </p:nvCxnSpPr>
        <p:spPr>
          <a:xfrm flipH="1" flipV="1">
            <a:off x="13458296" y="465295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直接连接符 758"/>
          <p:cNvCxnSpPr>
            <a:stCxn id="757" idx="5"/>
            <a:endCxn id="783" idx="0"/>
          </p:cNvCxnSpPr>
          <p:nvPr/>
        </p:nvCxnSpPr>
        <p:spPr>
          <a:xfrm>
            <a:off x="14309561" y="1401745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直接连接符 759"/>
          <p:cNvCxnSpPr>
            <a:stCxn id="756" idx="3"/>
            <a:endCxn id="763" idx="0"/>
          </p:cNvCxnSpPr>
          <p:nvPr/>
        </p:nvCxnSpPr>
        <p:spPr>
          <a:xfrm flipH="1">
            <a:off x="12484654" y="465295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直接连接符 760"/>
          <p:cNvCxnSpPr>
            <a:stCxn id="757" idx="4"/>
            <a:endCxn id="774" idx="0"/>
          </p:cNvCxnSpPr>
          <p:nvPr/>
        </p:nvCxnSpPr>
        <p:spPr>
          <a:xfrm>
            <a:off x="14119693" y="1480391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/>
          <p:cNvCxnSpPr>
            <a:stCxn id="763" idx="3"/>
            <a:endCxn id="769" idx="0"/>
          </p:cNvCxnSpPr>
          <p:nvPr/>
        </p:nvCxnSpPr>
        <p:spPr>
          <a:xfrm flipH="1">
            <a:off x="12047787" y="1421008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椭圆 762"/>
          <p:cNvSpPr/>
          <p:nvPr/>
        </p:nvSpPr>
        <p:spPr>
          <a:xfrm>
            <a:off x="12216140" y="9626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764" name="直接连接符 763"/>
          <p:cNvCxnSpPr>
            <a:stCxn id="763" idx="5"/>
            <a:endCxn id="787" idx="0"/>
          </p:cNvCxnSpPr>
          <p:nvPr/>
        </p:nvCxnSpPr>
        <p:spPr>
          <a:xfrm>
            <a:off x="12674522" y="1421008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椭圆 764"/>
          <p:cNvSpPr/>
          <p:nvPr/>
        </p:nvSpPr>
        <p:spPr>
          <a:xfrm>
            <a:off x="12619393" y="28210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766" name="直接连接符 765"/>
          <p:cNvCxnSpPr>
            <a:stCxn id="765" idx="4"/>
            <a:endCxn id="791" idx="0"/>
          </p:cNvCxnSpPr>
          <p:nvPr/>
        </p:nvCxnSpPr>
        <p:spPr>
          <a:xfrm flipH="1">
            <a:off x="12853876" y="3358096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65" idx="3"/>
            <a:endCxn id="768" idx="0"/>
          </p:cNvCxnSpPr>
          <p:nvPr/>
        </p:nvCxnSpPr>
        <p:spPr>
          <a:xfrm flipH="1">
            <a:off x="12238621" y="3279450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矩形 767"/>
          <p:cNvSpPr/>
          <p:nvPr/>
        </p:nvSpPr>
        <p:spPr>
          <a:xfrm>
            <a:off x="11991878" y="38666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9" name="椭圆 768"/>
          <p:cNvSpPr/>
          <p:nvPr/>
        </p:nvSpPr>
        <p:spPr>
          <a:xfrm>
            <a:off x="11779273" y="1946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770" name="矩形 769"/>
          <p:cNvSpPr/>
          <p:nvPr/>
        </p:nvSpPr>
        <p:spPr>
          <a:xfrm>
            <a:off x="12021783" y="29433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1" name="直接连接符 770"/>
          <p:cNvCxnSpPr>
            <a:stCxn id="769" idx="4"/>
            <a:endCxn id="770" idx="0"/>
          </p:cNvCxnSpPr>
          <p:nvPr/>
        </p:nvCxnSpPr>
        <p:spPr>
          <a:xfrm>
            <a:off x="12047787" y="2483727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连接符 771"/>
          <p:cNvCxnSpPr>
            <a:endCxn id="773" idx="0"/>
          </p:cNvCxnSpPr>
          <p:nvPr/>
        </p:nvCxnSpPr>
        <p:spPr>
          <a:xfrm flipH="1">
            <a:off x="11653805" y="2416244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矩形 772"/>
          <p:cNvSpPr/>
          <p:nvPr/>
        </p:nvSpPr>
        <p:spPr>
          <a:xfrm>
            <a:off x="11407062" y="29573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74" name="椭圆 773"/>
          <p:cNvSpPr/>
          <p:nvPr/>
        </p:nvSpPr>
        <p:spPr>
          <a:xfrm>
            <a:off x="13857658" y="18884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5" name="矩形 774"/>
          <p:cNvSpPr/>
          <p:nvPr/>
        </p:nvSpPr>
        <p:spPr>
          <a:xfrm>
            <a:off x="14467537" y="29308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6" name="直接连接符 775"/>
          <p:cNvCxnSpPr>
            <a:stCxn id="774" idx="5"/>
            <a:endCxn id="775" idx="0"/>
          </p:cNvCxnSpPr>
          <p:nvPr/>
        </p:nvCxnSpPr>
        <p:spPr>
          <a:xfrm>
            <a:off x="14316040" y="234685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接连接符 776"/>
          <p:cNvCxnSpPr>
            <a:stCxn id="774" idx="4"/>
            <a:endCxn id="778" idx="0"/>
          </p:cNvCxnSpPr>
          <p:nvPr/>
        </p:nvCxnSpPr>
        <p:spPr>
          <a:xfrm flipH="1">
            <a:off x="14080509" y="242550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矩形 777"/>
          <p:cNvSpPr/>
          <p:nvPr/>
        </p:nvSpPr>
        <p:spPr>
          <a:xfrm>
            <a:off x="13833766" y="29447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79" name="椭圆 778"/>
          <p:cNvSpPr/>
          <p:nvPr/>
        </p:nvSpPr>
        <p:spPr>
          <a:xfrm>
            <a:off x="13220990" y="28547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80" name="矩形 779"/>
          <p:cNvSpPr/>
          <p:nvPr/>
        </p:nvSpPr>
        <p:spPr>
          <a:xfrm>
            <a:off x="13816296" y="38603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1" name="直接连接符 780"/>
          <p:cNvCxnSpPr>
            <a:stCxn id="779" idx="5"/>
            <a:endCxn id="780" idx="0"/>
          </p:cNvCxnSpPr>
          <p:nvPr/>
        </p:nvCxnSpPr>
        <p:spPr>
          <a:xfrm>
            <a:off x="13679372" y="3313101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直接连接符 781"/>
          <p:cNvCxnSpPr>
            <a:stCxn id="779" idx="4"/>
            <a:endCxn id="788" idx="0"/>
          </p:cNvCxnSpPr>
          <p:nvPr/>
        </p:nvCxnSpPr>
        <p:spPr>
          <a:xfrm flipH="1">
            <a:off x="13435501" y="3391747"/>
            <a:ext cx="54003" cy="467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椭圆 782"/>
          <p:cNvSpPr/>
          <p:nvPr/>
        </p:nvSpPr>
        <p:spPr>
          <a:xfrm>
            <a:off x="15249365" y="19046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84" name="矩形 783"/>
          <p:cNvSpPr/>
          <p:nvPr/>
        </p:nvSpPr>
        <p:spPr>
          <a:xfrm>
            <a:off x="15859244" y="29470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5" name="直接连接符 784"/>
          <p:cNvCxnSpPr>
            <a:stCxn id="783" idx="5"/>
            <a:endCxn id="784" idx="0"/>
          </p:cNvCxnSpPr>
          <p:nvPr/>
        </p:nvCxnSpPr>
        <p:spPr>
          <a:xfrm>
            <a:off x="15707747" y="2363027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83" idx="4"/>
            <a:endCxn id="792" idx="0"/>
          </p:cNvCxnSpPr>
          <p:nvPr/>
        </p:nvCxnSpPr>
        <p:spPr>
          <a:xfrm flipH="1">
            <a:off x="15439233" y="2441673"/>
            <a:ext cx="78646" cy="406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椭圆 786"/>
          <p:cNvSpPr/>
          <p:nvPr/>
        </p:nvSpPr>
        <p:spPr>
          <a:xfrm>
            <a:off x="12735441" y="19303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88" name="矩形 787"/>
          <p:cNvSpPr/>
          <p:nvPr/>
        </p:nvSpPr>
        <p:spPr>
          <a:xfrm>
            <a:off x="13188758" y="38594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9" name="直接连接符 788"/>
          <p:cNvCxnSpPr>
            <a:stCxn id="787" idx="5"/>
            <a:endCxn id="779" idx="0"/>
          </p:cNvCxnSpPr>
          <p:nvPr/>
        </p:nvCxnSpPr>
        <p:spPr>
          <a:xfrm>
            <a:off x="13193823" y="2388714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直接连接符 789"/>
          <p:cNvCxnSpPr>
            <a:stCxn id="787" idx="3"/>
            <a:endCxn id="765" idx="0"/>
          </p:cNvCxnSpPr>
          <p:nvPr/>
        </p:nvCxnSpPr>
        <p:spPr>
          <a:xfrm>
            <a:off x="12814087" y="2388714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矩形 790"/>
          <p:cNvSpPr/>
          <p:nvPr/>
        </p:nvSpPr>
        <p:spPr>
          <a:xfrm>
            <a:off x="12607133" y="38666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92" name="椭圆 791"/>
          <p:cNvSpPr/>
          <p:nvPr/>
        </p:nvSpPr>
        <p:spPr>
          <a:xfrm>
            <a:off x="15170719" y="28477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93" name="矩形 792"/>
          <p:cNvSpPr/>
          <p:nvPr/>
        </p:nvSpPr>
        <p:spPr>
          <a:xfrm>
            <a:off x="15609827" y="38901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94" name="直接连接符 793"/>
          <p:cNvCxnSpPr>
            <a:stCxn id="792" idx="5"/>
            <a:endCxn id="793" idx="0"/>
          </p:cNvCxnSpPr>
          <p:nvPr/>
        </p:nvCxnSpPr>
        <p:spPr>
          <a:xfrm>
            <a:off x="15629101" y="3306144"/>
            <a:ext cx="227469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接连接符 794"/>
          <p:cNvCxnSpPr>
            <a:stCxn id="792" idx="3"/>
            <a:endCxn id="796" idx="0"/>
          </p:cNvCxnSpPr>
          <p:nvPr/>
        </p:nvCxnSpPr>
        <p:spPr>
          <a:xfrm flipH="1">
            <a:off x="15133893" y="3306144"/>
            <a:ext cx="115472" cy="569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矩形 795"/>
          <p:cNvSpPr/>
          <p:nvPr/>
        </p:nvSpPr>
        <p:spPr>
          <a:xfrm>
            <a:off x="14887150" y="38759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97" name="直接箭头连接符 796"/>
          <p:cNvCxnSpPr/>
          <p:nvPr/>
        </p:nvCxnSpPr>
        <p:spPr>
          <a:xfrm>
            <a:off x="9744615" y="1692712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矩形 797"/>
          <p:cNvSpPr/>
          <p:nvPr/>
        </p:nvSpPr>
        <p:spPr>
          <a:xfrm>
            <a:off x="8786267" y="-535479"/>
            <a:ext cx="434926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设为黑色，将</a:t>
            </a:r>
            <a:endParaRPr lang="en-US" altLang="zh-CN" dirty="0" smtClean="0"/>
          </a:p>
          <a:p>
            <a:r>
              <a:rPr lang="en-US" altLang="zh-CN" dirty="0" smtClean="0"/>
              <a:t>15</a:t>
            </a:r>
            <a:r>
              <a:rPr lang="zh-CN" altLang="en-US" dirty="0" smtClean="0"/>
              <a:t>的叔节点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设为黑色，将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设为红色，并将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  <a:p>
            <a:r>
              <a:rPr lang="zh-CN" altLang="en-US" dirty="0" smtClean="0"/>
              <a:t>进行后续操作，由于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的父节点</a:t>
            </a:r>
            <a:endParaRPr lang="en-US" altLang="zh-CN" dirty="0" smtClean="0"/>
          </a:p>
          <a:p>
            <a:r>
              <a:rPr lang="zh-CN" altLang="en-US" dirty="0" smtClean="0"/>
              <a:t>已然是黑色，已经是一颗红黑树</a:t>
            </a:r>
            <a:endParaRPr lang="en-US" altLang="zh-CN" dirty="0" smtClean="0"/>
          </a:p>
        </p:txBody>
      </p:sp>
      <p:sp>
        <p:nvSpPr>
          <p:cNvPr id="799" name="椭圆 798"/>
          <p:cNvSpPr/>
          <p:nvPr/>
        </p:nvSpPr>
        <p:spPr>
          <a:xfrm>
            <a:off x="2111661" y="48875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800" name="椭圆 799"/>
          <p:cNvSpPr/>
          <p:nvPr/>
        </p:nvSpPr>
        <p:spPr>
          <a:xfrm>
            <a:off x="2962926" y="58239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01" name="直接连接符 800"/>
          <p:cNvCxnSpPr>
            <a:stCxn id="800" idx="0"/>
            <a:endCxn id="799" idx="5"/>
          </p:cNvCxnSpPr>
          <p:nvPr/>
        </p:nvCxnSpPr>
        <p:spPr>
          <a:xfrm flipH="1" flipV="1">
            <a:off x="2570043" y="5345891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接连接符 801"/>
          <p:cNvCxnSpPr>
            <a:stCxn id="800" idx="5"/>
            <a:endCxn id="826" idx="0"/>
          </p:cNvCxnSpPr>
          <p:nvPr/>
        </p:nvCxnSpPr>
        <p:spPr>
          <a:xfrm>
            <a:off x="3421308" y="6282341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接连接符 802"/>
          <p:cNvCxnSpPr>
            <a:stCxn id="799" idx="3"/>
            <a:endCxn id="806" idx="0"/>
          </p:cNvCxnSpPr>
          <p:nvPr/>
        </p:nvCxnSpPr>
        <p:spPr>
          <a:xfrm flipH="1">
            <a:off x="1596401" y="5345891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直接连接符 803"/>
          <p:cNvCxnSpPr>
            <a:stCxn id="800" idx="4"/>
            <a:endCxn id="817" idx="0"/>
          </p:cNvCxnSpPr>
          <p:nvPr/>
        </p:nvCxnSpPr>
        <p:spPr>
          <a:xfrm>
            <a:off x="3231440" y="6360987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接连接符 804"/>
          <p:cNvCxnSpPr>
            <a:stCxn id="806" idx="3"/>
            <a:endCxn id="812" idx="0"/>
          </p:cNvCxnSpPr>
          <p:nvPr/>
        </p:nvCxnSpPr>
        <p:spPr>
          <a:xfrm flipH="1">
            <a:off x="1159534" y="6301604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椭圆 805"/>
          <p:cNvSpPr/>
          <p:nvPr/>
        </p:nvSpPr>
        <p:spPr>
          <a:xfrm>
            <a:off x="1327887" y="58432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07" name="直接连接符 806"/>
          <p:cNvCxnSpPr>
            <a:stCxn id="806" idx="5"/>
            <a:endCxn id="830" idx="0"/>
          </p:cNvCxnSpPr>
          <p:nvPr/>
        </p:nvCxnSpPr>
        <p:spPr>
          <a:xfrm>
            <a:off x="1786269" y="6301604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椭圆 807"/>
          <p:cNvSpPr/>
          <p:nvPr/>
        </p:nvSpPr>
        <p:spPr>
          <a:xfrm>
            <a:off x="1731140" y="7701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809" name="直接连接符 808"/>
          <p:cNvCxnSpPr>
            <a:stCxn id="808" idx="4"/>
            <a:endCxn id="834" idx="0"/>
          </p:cNvCxnSpPr>
          <p:nvPr/>
        </p:nvCxnSpPr>
        <p:spPr>
          <a:xfrm flipH="1">
            <a:off x="1965623" y="8238692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直接连接符 809"/>
          <p:cNvCxnSpPr>
            <a:stCxn id="808" idx="3"/>
            <a:endCxn id="811" idx="0"/>
          </p:cNvCxnSpPr>
          <p:nvPr/>
        </p:nvCxnSpPr>
        <p:spPr>
          <a:xfrm flipH="1">
            <a:off x="1350368" y="8160046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1" name="矩形 810"/>
          <p:cNvSpPr/>
          <p:nvPr/>
        </p:nvSpPr>
        <p:spPr>
          <a:xfrm>
            <a:off x="1103625" y="87472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12" name="椭圆 811"/>
          <p:cNvSpPr/>
          <p:nvPr/>
        </p:nvSpPr>
        <p:spPr>
          <a:xfrm>
            <a:off x="891020" y="68272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813" name="矩形 812"/>
          <p:cNvSpPr/>
          <p:nvPr/>
        </p:nvSpPr>
        <p:spPr>
          <a:xfrm>
            <a:off x="1133530" y="78239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14" name="直接连接符 813"/>
          <p:cNvCxnSpPr>
            <a:stCxn id="812" idx="4"/>
            <a:endCxn id="813" idx="0"/>
          </p:cNvCxnSpPr>
          <p:nvPr/>
        </p:nvCxnSpPr>
        <p:spPr>
          <a:xfrm>
            <a:off x="1159534" y="7364323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直接连接符 814"/>
          <p:cNvCxnSpPr>
            <a:endCxn id="816" idx="0"/>
          </p:cNvCxnSpPr>
          <p:nvPr/>
        </p:nvCxnSpPr>
        <p:spPr>
          <a:xfrm flipH="1">
            <a:off x="765552" y="7296840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矩形 815"/>
          <p:cNvSpPr/>
          <p:nvPr/>
        </p:nvSpPr>
        <p:spPr>
          <a:xfrm>
            <a:off x="518809" y="78379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17" name="椭圆 816"/>
          <p:cNvSpPr/>
          <p:nvPr/>
        </p:nvSpPr>
        <p:spPr>
          <a:xfrm>
            <a:off x="2969405" y="67690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818" name="矩形 817"/>
          <p:cNvSpPr/>
          <p:nvPr/>
        </p:nvSpPr>
        <p:spPr>
          <a:xfrm>
            <a:off x="3579284" y="7811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19" name="直接连接符 818"/>
          <p:cNvCxnSpPr>
            <a:stCxn id="817" idx="5"/>
            <a:endCxn id="818" idx="0"/>
          </p:cNvCxnSpPr>
          <p:nvPr/>
        </p:nvCxnSpPr>
        <p:spPr>
          <a:xfrm>
            <a:off x="3427787" y="7227452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直接连接符 819"/>
          <p:cNvCxnSpPr>
            <a:stCxn id="817" idx="4"/>
            <a:endCxn id="821" idx="0"/>
          </p:cNvCxnSpPr>
          <p:nvPr/>
        </p:nvCxnSpPr>
        <p:spPr>
          <a:xfrm flipH="1">
            <a:off x="3192256" y="7306098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矩形 820"/>
          <p:cNvSpPr/>
          <p:nvPr/>
        </p:nvSpPr>
        <p:spPr>
          <a:xfrm>
            <a:off x="2945513" y="78253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22" name="椭圆 821"/>
          <p:cNvSpPr/>
          <p:nvPr/>
        </p:nvSpPr>
        <p:spPr>
          <a:xfrm>
            <a:off x="2332737" y="7735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823" name="矩形 822"/>
          <p:cNvSpPr/>
          <p:nvPr/>
        </p:nvSpPr>
        <p:spPr>
          <a:xfrm>
            <a:off x="2928043" y="87409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24" name="直接连接符 823"/>
          <p:cNvCxnSpPr>
            <a:stCxn id="822" idx="5"/>
            <a:endCxn id="823" idx="0"/>
          </p:cNvCxnSpPr>
          <p:nvPr/>
        </p:nvCxnSpPr>
        <p:spPr>
          <a:xfrm>
            <a:off x="2791119" y="8193697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接连接符 824"/>
          <p:cNvCxnSpPr>
            <a:stCxn id="822" idx="4"/>
            <a:endCxn id="831" idx="0"/>
          </p:cNvCxnSpPr>
          <p:nvPr/>
        </p:nvCxnSpPr>
        <p:spPr>
          <a:xfrm flipH="1">
            <a:off x="2547248" y="8272343"/>
            <a:ext cx="54003" cy="467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椭圆 825"/>
          <p:cNvSpPr/>
          <p:nvPr/>
        </p:nvSpPr>
        <p:spPr>
          <a:xfrm>
            <a:off x="4361112" y="67852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827" name="矩形 826"/>
          <p:cNvSpPr/>
          <p:nvPr/>
        </p:nvSpPr>
        <p:spPr>
          <a:xfrm>
            <a:off x="4970991" y="78276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28" name="直接连接符 827"/>
          <p:cNvCxnSpPr>
            <a:stCxn id="826" idx="5"/>
            <a:endCxn id="827" idx="0"/>
          </p:cNvCxnSpPr>
          <p:nvPr/>
        </p:nvCxnSpPr>
        <p:spPr>
          <a:xfrm>
            <a:off x="4819494" y="7243623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接连接符 828"/>
          <p:cNvCxnSpPr>
            <a:stCxn id="826" idx="4"/>
            <a:endCxn id="835" idx="0"/>
          </p:cNvCxnSpPr>
          <p:nvPr/>
        </p:nvCxnSpPr>
        <p:spPr>
          <a:xfrm flipH="1">
            <a:off x="4550980" y="7322269"/>
            <a:ext cx="78646" cy="406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椭圆 829"/>
          <p:cNvSpPr/>
          <p:nvPr/>
        </p:nvSpPr>
        <p:spPr>
          <a:xfrm>
            <a:off x="1847188" y="68109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831" name="矩形 830"/>
          <p:cNvSpPr/>
          <p:nvPr/>
        </p:nvSpPr>
        <p:spPr>
          <a:xfrm>
            <a:off x="2300505" y="87400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32" name="直接连接符 831"/>
          <p:cNvCxnSpPr>
            <a:stCxn id="830" idx="5"/>
            <a:endCxn id="822" idx="0"/>
          </p:cNvCxnSpPr>
          <p:nvPr/>
        </p:nvCxnSpPr>
        <p:spPr>
          <a:xfrm>
            <a:off x="2305570" y="7269310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接连接符 832"/>
          <p:cNvCxnSpPr>
            <a:stCxn id="830" idx="3"/>
            <a:endCxn id="808" idx="0"/>
          </p:cNvCxnSpPr>
          <p:nvPr/>
        </p:nvCxnSpPr>
        <p:spPr>
          <a:xfrm>
            <a:off x="1925834" y="7269310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矩形 833"/>
          <p:cNvSpPr/>
          <p:nvPr/>
        </p:nvSpPr>
        <p:spPr>
          <a:xfrm>
            <a:off x="1718880" y="87472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35" name="椭圆 834"/>
          <p:cNvSpPr/>
          <p:nvPr/>
        </p:nvSpPr>
        <p:spPr>
          <a:xfrm>
            <a:off x="4282466" y="77283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836" name="矩形 835"/>
          <p:cNvSpPr/>
          <p:nvPr/>
        </p:nvSpPr>
        <p:spPr>
          <a:xfrm>
            <a:off x="4721574" y="87707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37" name="直接连接符 836"/>
          <p:cNvCxnSpPr>
            <a:stCxn id="835" idx="5"/>
            <a:endCxn id="836" idx="0"/>
          </p:cNvCxnSpPr>
          <p:nvPr/>
        </p:nvCxnSpPr>
        <p:spPr>
          <a:xfrm>
            <a:off x="4740848" y="8186740"/>
            <a:ext cx="227469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接连接符 837"/>
          <p:cNvCxnSpPr>
            <a:stCxn id="835" idx="3"/>
            <a:endCxn id="839" idx="0"/>
          </p:cNvCxnSpPr>
          <p:nvPr/>
        </p:nvCxnSpPr>
        <p:spPr>
          <a:xfrm flipH="1">
            <a:off x="4245640" y="8186740"/>
            <a:ext cx="115472" cy="569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矩形 838"/>
          <p:cNvSpPr/>
          <p:nvPr/>
        </p:nvSpPr>
        <p:spPr>
          <a:xfrm>
            <a:off x="3998897" y="87565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40" name="矩形 839"/>
          <p:cNvSpPr/>
          <p:nvPr/>
        </p:nvSpPr>
        <p:spPr>
          <a:xfrm>
            <a:off x="-59653" y="6303648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841" name="矩形 840"/>
          <p:cNvSpPr/>
          <p:nvPr/>
        </p:nvSpPr>
        <p:spPr>
          <a:xfrm>
            <a:off x="3886893" y="5882442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18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842" name="直接箭头连接符 841"/>
          <p:cNvCxnSpPr/>
          <p:nvPr/>
        </p:nvCxnSpPr>
        <p:spPr>
          <a:xfrm>
            <a:off x="4049229" y="641715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椭圆 842"/>
          <p:cNvSpPr/>
          <p:nvPr/>
        </p:nvSpPr>
        <p:spPr>
          <a:xfrm>
            <a:off x="7477521" y="488535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844" name="椭圆 843"/>
          <p:cNvSpPr/>
          <p:nvPr/>
        </p:nvSpPr>
        <p:spPr>
          <a:xfrm>
            <a:off x="8328786" y="58218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45" name="直接连接符 844"/>
          <p:cNvCxnSpPr>
            <a:stCxn id="844" idx="0"/>
            <a:endCxn id="843" idx="5"/>
          </p:cNvCxnSpPr>
          <p:nvPr/>
        </p:nvCxnSpPr>
        <p:spPr>
          <a:xfrm flipH="1" flipV="1">
            <a:off x="7935903" y="5343740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接连接符 845"/>
          <p:cNvCxnSpPr>
            <a:stCxn id="844" idx="5"/>
            <a:endCxn id="870" idx="0"/>
          </p:cNvCxnSpPr>
          <p:nvPr/>
        </p:nvCxnSpPr>
        <p:spPr>
          <a:xfrm>
            <a:off x="8787168" y="6280190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接连接符 846"/>
          <p:cNvCxnSpPr>
            <a:stCxn id="843" idx="3"/>
            <a:endCxn id="850" idx="0"/>
          </p:cNvCxnSpPr>
          <p:nvPr/>
        </p:nvCxnSpPr>
        <p:spPr>
          <a:xfrm flipH="1">
            <a:off x="6962261" y="5343740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接连接符 847"/>
          <p:cNvCxnSpPr>
            <a:stCxn id="844" idx="4"/>
            <a:endCxn id="861" idx="0"/>
          </p:cNvCxnSpPr>
          <p:nvPr/>
        </p:nvCxnSpPr>
        <p:spPr>
          <a:xfrm>
            <a:off x="8597300" y="6358836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接连接符 848"/>
          <p:cNvCxnSpPr>
            <a:stCxn id="850" idx="3"/>
            <a:endCxn id="856" idx="0"/>
          </p:cNvCxnSpPr>
          <p:nvPr/>
        </p:nvCxnSpPr>
        <p:spPr>
          <a:xfrm flipH="1">
            <a:off x="6525394" y="6299453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" name="椭圆 849"/>
          <p:cNvSpPr/>
          <p:nvPr/>
        </p:nvSpPr>
        <p:spPr>
          <a:xfrm>
            <a:off x="6693747" y="58410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51" name="直接连接符 850"/>
          <p:cNvCxnSpPr>
            <a:stCxn id="850" idx="5"/>
            <a:endCxn id="874" idx="0"/>
          </p:cNvCxnSpPr>
          <p:nvPr/>
        </p:nvCxnSpPr>
        <p:spPr>
          <a:xfrm>
            <a:off x="7152129" y="6299453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2" name="椭圆 851"/>
          <p:cNvSpPr/>
          <p:nvPr/>
        </p:nvSpPr>
        <p:spPr>
          <a:xfrm>
            <a:off x="7097000" y="76995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853" name="直接连接符 852"/>
          <p:cNvCxnSpPr>
            <a:stCxn id="852" idx="4"/>
            <a:endCxn id="878" idx="0"/>
          </p:cNvCxnSpPr>
          <p:nvPr/>
        </p:nvCxnSpPr>
        <p:spPr>
          <a:xfrm flipH="1">
            <a:off x="7331483" y="8236541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接连接符 853"/>
          <p:cNvCxnSpPr>
            <a:stCxn id="852" idx="3"/>
            <a:endCxn id="855" idx="0"/>
          </p:cNvCxnSpPr>
          <p:nvPr/>
        </p:nvCxnSpPr>
        <p:spPr>
          <a:xfrm flipH="1">
            <a:off x="6716228" y="8157895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5" name="矩形 854"/>
          <p:cNvSpPr/>
          <p:nvPr/>
        </p:nvSpPr>
        <p:spPr>
          <a:xfrm>
            <a:off x="6469485" y="87451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56" name="椭圆 855"/>
          <p:cNvSpPr/>
          <p:nvPr/>
        </p:nvSpPr>
        <p:spPr>
          <a:xfrm>
            <a:off x="6256880" y="68251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857" name="矩形 856"/>
          <p:cNvSpPr/>
          <p:nvPr/>
        </p:nvSpPr>
        <p:spPr>
          <a:xfrm>
            <a:off x="6499390" y="78218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58" name="直接连接符 857"/>
          <p:cNvCxnSpPr>
            <a:stCxn id="856" idx="4"/>
            <a:endCxn id="857" idx="0"/>
          </p:cNvCxnSpPr>
          <p:nvPr/>
        </p:nvCxnSpPr>
        <p:spPr>
          <a:xfrm>
            <a:off x="6525394" y="7362172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直接连接符 858"/>
          <p:cNvCxnSpPr>
            <a:endCxn id="860" idx="0"/>
          </p:cNvCxnSpPr>
          <p:nvPr/>
        </p:nvCxnSpPr>
        <p:spPr>
          <a:xfrm flipH="1">
            <a:off x="6131412" y="7294689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矩形 859"/>
          <p:cNvSpPr/>
          <p:nvPr/>
        </p:nvSpPr>
        <p:spPr>
          <a:xfrm>
            <a:off x="5884669" y="7835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61" name="椭圆 860"/>
          <p:cNvSpPr/>
          <p:nvPr/>
        </p:nvSpPr>
        <p:spPr>
          <a:xfrm>
            <a:off x="8335265" y="67669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862" name="矩形 861"/>
          <p:cNvSpPr/>
          <p:nvPr/>
        </p:nvSpPr>
        <p:spPr>
          <a:xfrm>
            <a:off x="8945144" y="7809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63" name="直接连接符 862"/>
          <p:cNvCxnSpPr>
            <a:stCxn id="861" idx="5"/>
            <a:endCxn id="862" idx="0"/>
          </p:cNvCxnSpPr>
          <p:nvPr/>
        </p:nvCxnSpPr>
        <p:spPr>
          <a:xfrm>
            <a:off x="8793647" y="7225301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接连接符 863"/>
          <p:cNvCxnSpPr>
            <a:stCxn id="861" idx="4"/>
            <a:endCxn id="865" idx="0"/>
          </p:cNvCxnSpPr>
          <p:nvPr/>
        </p:nvCxnSpPr>
        <p:spPr>
          <a:xfrm flipH="1">
            <a:off x="8558116" y="7303947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矩形 864"/>
          <p:cNvSpPr/>
          <p:nvPr/>
        </p:nvSpPr>
        <p:spPr>
          <a:xfrm>
            <a:off x="8311373" y="78232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66" name="椭圆 865"/>
          <p:cNvSpPr/>
          <p:nvPr/>
        </p:nvSpPr>
        <p:spPr>
          <a:xfrm>
            <a:off x="7698597" y="77331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867" name="矩形 866"/>
          <p:cNvSpPr/>
          <p:nvPr/>
        </p:nvSpPr>
        <p:spPr>
          <a:xfrm>
            <a:off x="8293903" y="87388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68" name="直接连接符 867"/>
          <p:cNvCxnSpPr>
            <a:stCxn id="866" idx="5"/>
            <a:endCxn id="867" idx="0"/>
          </p:cNvCxnSpPr>
          <p:nvPr/>
        </p:nvCxnSpPr>
        <p:spPr>
          <a:xfrm>
            <a:off x="8156979" y="8191546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接连接符 868"/>
          <p:cNvCxnSpPr>
            <a:stCxn id="866" idx="4"/>
            <a:endCxn id="875" idx="0"/>
          </p:cNvCxnSpPr>
          <p:nvPr/>
        </p:nvCxnSpPr>
        <p:spPr>
          <a:xfrm flipH="1">
            <a:off x="7913108" y="8270192"/>
            <a:ext cx="54003" cy="467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" name="椭圆 869"/>
          <p:cNvSpPr/>
          <p:nvPr/>
        </p:nvSpPr>
        <p:spPr>
          <a:xfrm>
            <a:off x="9726972" y="67830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871" name="矩形 870"/>
          <p:cNvSpPr/>
          <p:nvPr/>
        </p:nvSpPr>
        <p:spPr>
          <a:xfrm>
            <a:off x="10336851" y="78254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72" name="直接连接符 871"/>
          <p:cNvCxnSpPr>
            <a:stCxn id="870" idx="5"/>
            <a:endCxn id="871" idx="0"/>
          </p:cNvCxnSpPr>
          <p:nvPr/>
        </p:nvCxnSpPr>
        <p:spPr>
          <a:xfrm>
            <a:off x="10185354" y="7241472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接连接符 872"/>
          <p:cNvCxnSpPr>
            <a:stCxn id="870" idx="4"/>
            <a:endCxn id="879" idx="0"/>
          </p:cNvCxnSpPr>
          <p:nvPr/>
        </p:nvCxnSpPr>
        <p:spPr>
          <a:xfrm flipH="1">
            <a:off x="9916840" y="7320118"/>
            <a:ext cx="78646" cy="406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4" name="椭圆 873"/>
          <p:cNvSpPr/>
          <p:nvPr/>
        </p:nvSpPr>
        <p:spPr>
          <a:xfrm>
            <a:off x="7213048" y="68087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875" name="矩形 874"/>
          <p:cNvSpPr/>
          <p:nvPr/>
        </p:nvSpPr>
        <p:spPr>
          <a:xfrm>
            <a:off x="7666365" y="87378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76" name="直接连接符 875"/>
          <p:cNvCxnSpPr>
            <a:stCxn id="874" idx="5"/>
            <a:endCxn id="866" idx="0"/>
          </p:cNvCxnSpPr>
          <p:nvPr/>
        </p:nvCxnSpPr>
        <p:spPr>
          <a:xfrm>
            <a:off x="7671430" y="7267159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接连接符 876"/>
          <p:cNvCxnSpPr>
            <a:stCxn id="874" idx="3"/>
            <a:endCxn id="852" idx="0"/>
          </p:cNvCxnSpPr>
          <p:nvPr/>
        </p:nvCxnSpPr>
        <p:spPr>
          <a:xfrm>
            <a:off x="7291694" y="7267159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8" name="矩形 877"/>
          <p:cNvSpPr/>
          <p:nvPr/>
        </p:nvSpPr>
        <p:spPr>
          <a:xfrm>
            <a:off x="7084740" y="87451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79" name="椭圆 878"/>
          <p:cNvSpPr/>
          <p:nvPr/>
        </p:nvSpPr>
        <p:spPr>
          <a:xfrm>
            <a:off x="9648326" y="77262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81" name="直接连接符 880"/>
          <p:cNvCxnSpPr>
            <a:stCxn id="879" idx="5"/>
            <a:endCxn id="884" idx="0"/>
          </p:cNvCxnSpPr>
          <p:nvPr/>
        </p:nvCxnSpPr>
        <p:spPr>
          <a:xfrm>
            <a:off x="10106708" y="8184589"/>
            <a:ext cx="260318" cy="451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接连接符 881"/>
          <p:cNvCxnSpPr>
            <a:stCxn id="879" idx="3"/>
            <a:endCxn id="883" idx="0"/>
          </p:cNvCxnSpPr>
          <p:nvPr/>
        </p:nvCxnSpPr>
        <p:spPr>
          <a:xfrm flipH="1">
            <a:off x="9611500" y="8184589"/>
            <a:ext cx="115472" cy="569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矩形 882"/>
          <p:cNvSpPr/>
          <p:nvPr/>
        </p:nvSpPr>
        <p:spPr>
          <a:xfrm>
            <a:off x="9364757" y="87543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84" name="椭圆 883"/>
          <p:cNvSpPr/>
          <p:nvPr/>
        </p:nvSpPr>
        <p:spPr>
          <a:xfrm>
            <a:off x="10098512" y="86361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885" name="矩形 884"/>
          <p:cNvSpPr/>
          <p:nvPr/>
        </p:nvSpPr>
        <p:spPr>
          <a:xfrm>
            <a:off x="10582329" y="95461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86" name="直接连接符 885"/>
          <p:cNvCxnSpPr>
            <a:stCxn id="884" idx="5"/>
            <a:endCxn id="885" idx="0"/>
          </p:cNvCxnSpPr>
          <p:nvPr/>
        </p:nvCxnSpPr>
        <p:spPr>
          <a:xfrm>
            <a:off x="10556894" y="9094579"/>
            <a:ext cx="272178" cy="451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直接连接符 886"/>
          <p:cNvCxnSpPr>
            <a:stCxn id="884" idx="3"/>
            <a:endCxn id="888" idx="0"/>
          </p:cNvCxnSpPr>
          <p:nvPr/>
        </p:nvCxnSpPr>
        <p:spPr>
          <a:xfrm flipH="1">
            <a:off x="9963811" y="9094579"/>
            <a:ext cx="213347" cy="451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矩形 887"/>
          <p:cNvSpPr/>
          <p:nvPr/>
        </p:nvSpPr>
        <p:spPr>
          <a:xfrm>
            <a:off x="9717068" y="95461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89" name="矩形 888"/>
          <p:cNvSpPr/>
          <p:nvPr/>
        </p:nvSpPr>
        <p:spPr>
          <a:xfrm>
            <a:off x="9070120" y="4786448"/>
            <a:ext cx="44198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的右孩子，因此需要将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做为当前节点，并以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为支点</a:t>
            </a:r>
            <a:endParaRPr lang="en-US" altLang="zh-CN" dirty="0" smtClean="0"/>
          </a:p>
          <a:p>
            <a:r>
              <a:rPr lang="zh-CN" altLang="en-US" dirty="0" smtClean="0"/>
              <a:t>进行左旋，此时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sp>
        <p:nvSpPr>
          <p:cNvPr id="890" name="椭圆 889"/>
          <p:cNvSpPr/>
          <p:nvPr/>
        </p:nvSpPr>
        <p:spPr>
          <a:xfrm>
            <a:off x="13524395" y="48677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891" name="椭圆 890"/>
          <p:cNvSpPr/>
          <p:nvPr/>
        </p:nvSpPr>
        <p:spPr>
          <a:xfrm>
            <a:off x="14375660" y="58042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92" name="直接连接符 891"/>
          <p:cNvCxnSpPr>
            <a:stCxn id="891" idx="0"/>
            <a:endCxn id="890" idx="5"/>
          </p:cNvCxnSpPr>
          <p:nvPr/>
        </p:nvCxnSpPr>
        <p:spPr>
          <a:xfrm flipH="1" flipV="1">
            <a:off x="13982777" y="5326148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接连接符 892"/>
          <p:cNvCxnSpPr>
            <a:stCxn id="891" idx="5"/>
            <a:endCxn id="917" idx="0"/>
          </p:cNvCxnSpPr>
          <p:nvPr/>
        </p:nvCxnSpPr>
        <p:spPr>
          <a:xfrm>
            <a:off x="14834042" y="6262598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接连接符 893"/>
          <p:cNvCxnSpPr>
            <a:stCxn id="890" idx="3"/>
            <a:endCxn id="897" idx="0"/>
          </p:cNvCxnSpPr>
          <p:nvPr/>
        </p:nvCxnSpPr>
        <p:spPr>
          <a:xfrm flipH="1">
            <a:off x="13009135" y="5326148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接连接符 894"/>
          <p:cNvCxnSpPr>
            <a:stCxn id="891" idx="4"/>
            <a:endCxn id="908" idx="0"/>
          </p:cNvCxnSpPr>
          <p:nvPr/>
        </p:nvCxnSpPr>
        <p:spPr>
          <a:xfrm>
            <a:off x="14644174" y="6341244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接连接符 895"/>
          <p:cNvCxnSpPr>
            <a:stCxn id="897" idx="3"/>
            <a:endCxn id="903" idx="0"/>
          </p:cNvCxnSpPr>
          <p:nvPr/>
        </p:nvCxnSpPr>
        <p:spPr>
          <a:xfrm flipH="1">
            <a:off x="12572268" y="6281861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7" name="椭圆 896"/>
          <p:cNvSpPr/>
          <p:nvPr/>
        </p:nvSpPr>
        <p:spPr>
          <a:xfrm>
            <a:off x="12740621" y="58234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98" name="直接连接符 897"/>
          <p:cNvCxnSpPr>
            <a:stCxn id="897" idx="5"/>
            <a:endCxn id="921" idx="0"/>
          </p:cNvCxnSpPr>
          <p:nvPr/>
        </p:nvCxnSpPr>
        <p:spPr>
          <a:xfrm>
            <a:off x="13199003" y="6281861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椭圆 898"/>
          <p:cNvSpPr/>
          <p:nvPr/>
        </p:nvSpPr>
        <p:spPr>
          <a:xfrm>
            <a:off x="13143874" y="76819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900" name="直接连接符 899"/>
          <p:cNvCxnSpPr>
            <a:stCxn id="899" idx="4"/>
            <a:endCxn id="925" idx="0"/>
          </p:cNvCxnSpPr>
          <p:nvPr/>
        </p:nvCxnSpPr>
        <p:spPr>
          <a:xfrm flipH="1">
            <a:off x="13378357" y="8218949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接连接符 900"/>
          <p:cNvCxnSpPr>
            <a:stCxn id="899" idx="3"/>
            <a:endCxn id="902" idx="0"/>
          </p:cNvCxnSpPr>
          <p:nvPr/>
        </p:nvCxnSpPr>
        <p:spPr>
          <a:xfrm flipH="1">
            <a:off x="12763102" y="8140303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矩形 901"/>
          <p:cNvSpPr/>
          <p:nvPr/>
        </p:nvSpPr>
        <p:spPr>
          <a:xfrm>
            <a:off x="12516359" y="87275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03" name="椭圆 902"/>
          <p:cNvSpPr/>
          <p:nvPr/>
        </p:nvSpPr>
        <p:spPr>
          <a:xfrm>
            <a:off x="12303754" y="68075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904" name="矩形 903"/>
          <p:cNvSpPr/>
          <p:nvPr/>
        </p:nvSpPr>
        <p:spPr>
          <a:xfrm>
            <a:off x="12546264" y="78042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05" name="直接连接符 904"/>
          <p:cNvCxnSpPr>
            <a:stCxn id="903" idx="4"/>
            <a:endCxn id="904" idx="0"/>
          </p:cNvCxnSpPr>
          <p:nvPr/>
        </p:nvCxnSpPr>
        <p:spPr>
          <a:xfrm>
            <a:off x="12572268" y="7344580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接连接符 905"/>
          <p:cNvCxnSpPr>
            <a:endCxn id="907" idx="0"/>
          </p:cNvCxnSpPr>
          <p:nvPr/>
        </p:nvCxnSpPr>
        <p:spPr>
          <a:xfrm flipH="1">
            <a:off x="12178286" y="7277097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矩形 906"/>
          <p:cNvSpPr/>
          <p:nvPr/>
        </p:nvSpPr>
        <p:spPr>
          <a:xfrm>
            <a:off x="11931543" y="7818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08" name="椭圆 907"/>
          <p:cNvSpPr/>
          <p:nvPr/>
        </p:nvSpPr>
        <p:spPr>
          <a:xfrm>
            <a:off x="14382139" y="67493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09" name="矩形 908"/>
          <p:cNvSpPr/>
          <p:nvPr/>
        </p:nvSpPr>
        <p:spPr>
          <a:xfrm>
            <a:off x="14992018" y="77916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10" name="直接连接符 909"/>
          <p:cNvCxnSpPr>
            <a:stCxn id="908" idx="5"/>
            <a:endCxn id="909" idx="0"/>
          </p:cNvCxnSpPr>
          <p:nvPr/>
        </p:nvCxnSpPr>
        <p:spPr>
          <a:xfrm>
            <a:off x="14840521" y="7207709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接连接符 910"/>
          <p:cNvCxnSpPr>
            <a:stCxn id="908" idx="4"/>
            <a:endCxn id="912" idx="0"/>
          </p:cNvCxnSpPr>
          <p:nvPr/>
        </p:nvCxnSpPr>
        <p:spPr>
          <a:xfrm flipH="1">
            <a:off x="14604990" y="7286355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2" name="矩形 911"/>
          <p:cNvSpPr/>
          <p:nvPr/>
        </p:nvSpPr>
        <p:spPr>
          <a:xfrm>
            <a:off x="14358247" y="78056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13" name="椭圆 912"/>
          <p:cNvSpPr/>
          <p:nvPr/>
        </p:nvSpPr>
        <p:spPr>
          <a:xfrm>
            <a:off x="13745471" y="77155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914" name="矩形 913"/>
          <p:cNvSpPr/>
          <p:nvPr/>
        </p:nvSpPr>
        <p:spPr>
          <a:xfrm>
            <a:off x="14340777" y="87212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15" name="直接连接符 914"/>
          <p:cNvCxnSpPr>
            <a:stCxn id="913" idx="5"/>
            <a:endCxn id="914" idx="0"/>
          </p:cNvCxnSpPr>
          <p:nvPr/>
        </p:nvCxnSpPr>
        <p:spPr>
          <a:xfrm>
            <a:off x="14203853" y="8173954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接连接符 915"/>
          <p:cNvCxnSpPr>
            <a:stCxn id="913" idx="4"/>
            <a:endCxn id="922" idx="0"/>
          </p:cNvCxnSpPr>
          <p:nvPr/>
        </p:nvCxnSpPr>
        <p:spPr>
          <a:xfrm flipH="1">
            <a:off x="13959982" y="8252600"/>
            <a:ext cx="54003" cy="467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椭圆 916"/>
          <p:cNvSpPr/>
          <p:nvPr/>
        </p:nvSpPr>
        <p:spPr>
          <a:xfrm>
            <a:off x="15773846" y="67654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18" name="矩形 917"/>
          <p:cNvSpPr/>
          <p:nvPr/>
        </p:nvSpPr>
        <p:spPr>
          <a:xfrm>
            <a:off x="16383725" y="78078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19" name="直接连接符 918"/>
          <p:cNvCxnSpPr>
            <a:stCxn id="917" idx="5"/>
            <a:endCxn id="918" idx="0"/>
          </p:cNvCxnSpPr>
          <p:nvPr/>
        </p:nvCxnSpPr>
        <p:spPr>
          <a:xfrm>
            <a:off x="16232228" y="7223880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连接符 919"/>
          <p:cNvCxnSpPr>
            <a:stCxn id="917" idx="4"/>
            <a:endCxn id="930" idx="0"/>
          </p:cNvCxnSpPr>
          <p:nvPr/>
        </p:nvCxnSpPr>
        <p:spPr>
          <a:xfrm flipH="1">
            <a:off x="15963714" y="7302526"/>
            <a:ext cx="78646" cy="379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椭圆 920"/>
          <p:cNvSpPr/>
          <p:nvPr/>
        </p:nvSpPr>
        <p:spPr>
          <a:xfrm>
            <a:off x="13259922" y="67911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922" name="矩形 921"/>
          <p:cNvSpPr/>
          <p:nvPr/>
        </p:nvSpPr>
        <p:spPr>
          <a:xfrm>
            <a:off x="13713239" y="87202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23" name="直接连接符 922"/>
          <p:cNvCxnSpPr>
            <a:stCxn id="921" idx="5"/>
            <a:endCxn id="913" idx="0"/>
          </p:cNvCxnSpPr>
          <p:nvPr/>
        </p:nvCxnSpPr>
        <p:spPr>
          <a:xfrm>
            <a:off x="13718304" y="7249567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接连接符 923"/>
          <p:cNvCxnSpPr>
            <a:stCxn id="921" idx="3"/>
            <a:endCxn id="899" idx="0"/>
          </p:cNvCxnSpPr>
          <p:nvPr/>
        </p:nvCxnSpPr>
        <p:spPr>
          <a:xfrm>
            <a:off x="13338568" y="7249567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矩形 924"/>
          <p:cNvSpPr/>
          <p:nvPr/>
        </p:nvSpPr>
        <p:spPr>
          <a:xfrm>
            <a:off x="13131614" y="87275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26" name="椭圆 925"/>
          <p:cNvSpPr/>
          <p:nvPr/>
        </p:nvSpPr>
        <p:spPr>
          <a:xfrm>
            <a:off x="15387363" y="85881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27" name="直接连接符 926"/>
          <p:cNvCxnSpPr>
            <a:stCxn id="926" idx="0"/>
            <a:endCxn id="930" idx="3"/>
          </p:cNvCxnSpPr>
          <p:nvPr/>
        </p:nvCxnSpPr>
        <p:spPr>
          <a:xfrm flipV="1">
            <a:off x="15655877" y="8140303"/>
            <a:ext cx="117969" cy="447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接连接符 927"/>
          <p:cNvCxnSpPr>
            <a:stCxn id="926" idx="3"/>
            <a:endCxn id="929" idx="0"/>
          </p:cNvCxnSpPr>
          <p:nvPr/>
        </p:nvCxnSpPr>
        <p:spPr>
          <a:xfrm flipH="1">
            <a:off x="15282724" y="9046490"/>
            <a:ext cx="183285" cy="4851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矩形 928"/>
          <p:cNvSpPr/>
          <p:nvPr/>
        </p:nvSpPr>
        <p:spPr>
          <a:xfrm>
            <a:off x="15035981" y="95316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0" name="椭圆 929"/>
          <p:cNvSpPr/>
          <p:nvPr/>
        </p:nvSpPr>
        <p:spPr>
          <a:xfrm>
            <a:off x="15695200" y="76819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31" name="矩形 930"/>
          <p:cNvSpPr/>
          <p:nvPr/>
        </p:nvSpPr>
        <p:spPr>
          <a:xfrm>
            <a:off x="16136982" y="86361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32" name="直接连接符 931"/>
          <p:cNvCxnSpPr>
            <a:stCxn id="930" idx="5"/>
            <a:endCxn id="931" idx="0"/>
          </p:cNvCxnSpPr>
          <p:nvPr/>
        </p:nvCxnSpPr>
        <p:spPr>
          <a:xfrm>
            <a:off x="16153582" y="8140303"/>
            <a:ext cx="230143" cy="495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接连接符 932"/>
          <p:cNvCxnSpPr>
            <a:stCxn id="926" idx="5"/>
            <a:endCxn id="934" idx="0"/>
          </p:cNvCxnSpPr>
          <p:nvPr/>
        </p:nvCxnSpPr>
        <p:spPr>
          <a:xfrm>
            <a:off x="15845745" y="9046490"/>
            <a:ext cx="164940" cy="482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矩形 933"/>
          <p:cNvSpPr/>
          <p:nvPr/>
        </p:nvSpPr>
        <p:spPr>
          <a:xfrm>
            <a:off x="15763942" y="95285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35" name="直接箭头连接符 934"/>
          <p:cNvCxnSpPr/>
          <p:nvPr/>
        </p:nvCxnSpPr>
        <p:spPr>
          <a:xfrm>
            <a:off x="9878877" y="6430395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6" name="椭圆 935"/>
          <p:cNvSpPr/>
          <p:nvPr/>
        </p:nvSpPr>
        <p:spPr>
          <a:xfrm>
            <a:off x="19178946" y="48484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937" name="椭圆 936"/>
          <p:cNvSpPr/>
          <p:nvPr/>
        </p:nvSpPr>
        <p:spPr>
          <a:xfrm>
            <a:off x="20030211" y="57848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38" name="直接连接符 937"/>
          <p:cNvCxnSpPr>
            <a:stCxn id="937" idx="0"/>
            <a:endCxn id="936" idx="5"/>
          </p:cNvCxnSpPr>
          <p:nvPr/>
        </p:nvCxnSpPr>
        <p:spPr>
          <a:xfrm flipH="1" flipV="1">
            <a:off x="19637328" y="530681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接连接符 938"/>
          <p:cNvCxnSpPr>
            <a:stCxn id="937" idx="5"/>
            <a:endCxn id="963" idx="0"/>
          </p:cNvCxnSpPr>
          <p:nvPr/>
        </p:nvCxnSpPr>
        <p:spPr>
          <a:xfrm>
            <a:off x="20488593" y="6243269"/>
            <a:ext cx="1208318" cy="502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接连接符 939"/>
          <p:cNvCxnSpPr>
            <a:stCxn id="936" idx="3"/>
            <a:endCxn id="943" idx="0"/>
          </p:cNvCxnSpPr>
          <p:nvPr/>
        </p:nvCxnSpPr>
        <p:spPr>
          <a:xfrm flipH="1">
            <a:off x="18663686" y="5306819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接连接符 940"/>
          <p:cNvCxnSpPr>
            <a:stCxn id="937" idx="4"/>
            <a:endCxn id="954" idx="0"/>
          </p:cNvCxnSpPr>
          <p:nvPr/>
        </p:nvCxnSpPr>
        <p:spPr>
          <a:xfrm>
            <a:off x="20298725" y="6321915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接连接符 941"/>
          <p:cNvCxnSpPr>
            <a:stCxn id="943" idx="3"/>
            <a:endCxn id="949" idx="0"/>
          </p:cNvCxnSpPr>
          <p:nvPr/>
        </p:nvCxnSpPr>
        <p:spPr>
          <a:xfrm flipH="1">
            <a:off x="18226819" y="6262532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椭圆 942"/>
          <p:cNvSpPr/>
          <p:nvPr/>
        </p:nvSpPr>
        <p:spPr>
          <a:xfrm>
            <a:off x="18395172" y="58041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944" name="直接连接符 943"/>
          <p:cNvCxnSpPr>
            <a:stCxn id="943" idx="5"/>
            <a:endCxn id="967" idx="0"/>
          </p:cNvCxnSpPr>
          <p:nvPr/>
        </p:nvCxnSpPr>
        <p:spPr>
          <a:xfrm>
            <a:off x="18853554" y="6262532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" name="椭圆 944"/>
          <p:cNvSpPr/>
          <p:nvPr/>
        </p:nvSpPr>
        <p:spPr>
          <a:xfrm>
            <a:off x="18798425" y="76625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946" name="直接连接符 945"/>
          <p:cNvCxnSpPr>
            <a:stCxn id="945" idx="4"/>
            <a:endCxn id="971" idx="0"/>
          </p:cNvCxnSpPr>
          <p:nvPr/>
        </p:nvCxnSpPr>
        <p:spPr>
          <a:xfrm flipH="1">
            <a:off x="19032908" y="8199620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接连接符 946"/>
          <p:cNvCxnSpPr>
            <a:stCxn id="945" idx="3"/>
            <a:endCxn id="948" idx="0"/>
          </p:cNvCxnSpPr>
          <p:nvPr/>
        </p:nvCxnSpPr>
        <p:spPr>
          <a:xfrm flipH="1">
            <a:off x="18417653" y="8120974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矩形 947"/>
          <p:cNvSpPr/>
          <p:nvPr/>
        </p:nvSpPr>
        <p:spPr>
          <a:xfrm>
            <a:off x="18170910" y="87082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49" name="椭圆 948"/>
          <p:cNvSpPr/>
          <p:nvPr/>
        </p:nvSpPr>
        <p:spPr>
          <a:xfrm>
            <a:off x="17958305" y="67882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950" name="矩形 949"/>
          <p:cNvSpPr/>
          <p:nvPr/>
        </p:nvSpPr>
        <p:spPr>
          <a:xfrm>
            <a:off x="18200815" y="77848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51" name="直接连接符 950"/>
          <p:cNvCxnSpPr>
            <a:stCxn id="949" idx="4"/>
            <a:endCxn id="950" idx="0"/>
          </p:cNvCxnSpPr>
          <p:nvPr/>
        </p:nvCxnSpPr>
        <p:spPr>
          <a:xfrm>
            <a:off x="18226819" y="7325251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接连接符 951"/>
          <p:cNvCxnSpPr>
            <a:endCxn id="953" idx="0"/>
          </p:cNvCxnSpPr>
          <p:nvPr/>
        </p:nvCxnSpPr>
        <p:spPr>
          <a:xfrm flipH="1">
            <a:off x="17832837" y="725776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" name="矩形 952"/>
          <p:cNvSpPr/>
          <p:nvPr/>
        </p:nvSpPr>
        <p:spPr>
          <a:xfrm>
            <a:off x="17586094" y="77988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54" name="椭圆 953"/>
          <p:cNvSpPr/>
          <p:nvPr/>
        </p:nvSpPr>
        <p:spPr>
          <a:xfrm>
            <a:off x="20036690" y="6729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55" name="矩形 954"/>
          <p:cNvSpPr/>
          <p:nvPr/>
        </p:nvSpPr>
        <p:spPr>
          <a:xfrm>
            <a:off x="20646569" y="77723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56" name="直接连接符 955"/>
          <p:cNvCxnSpPr>
            <a:stCxn id="954" idx="5"/>
            <a:endCxn id="955" idx="0"/>
          </p:cNvCxnSpPr>
          <p:nvPr/>
        </p:nvCxnSpPr>
        <p:spPr>
          <a:xfrm>
            <a:off x="20495072" y="7188380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接连接符 956"/>
          <p:cNvCxnSpPr>
            <a:stCxn id="954" idx="4"/>
            <a:endCxn id="958" idx="0"/>
          </p:cNvCxnSpPr>
          <p:nvPr/>
        </p:nvCxnSpPr>
        <p:spPr>
          <a:xfrm flipH="1">
            <a:off x="20259541" y="7267026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矩形 957"/>
          <p:cNvSpPr/>
          <p:nvPr/>
        </p:nvSpPr>
        <p:spPr>
          <a:xfrm>
            <a:off x="20012798" y="77863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59" name="椭圆 958"/>
          <p:cNvSpPr/>
          <p:nvPr/>
        </p:nvSpPr>
        <p:spPr>
          <a:xfrm>
            <a:off x="19400022" y="76962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960" name="矩形 959"/>
          <p:cNvSpPr/>
          <p:nvPr/>
        </p:nvSpPr>
        <p:spPr>
          <a:xfrm>
            <a:off x="19995328" y="8701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61" name="直接连接符 960"/>
          <p:cNvCxnSpPr>
            <a:stCxn id="959" idx="5"/>
            <a:endCxn id="960" idx="0"/>
          </p:cNvCxnSpPr>
          <p:nvPr/>
        </p:nvCxnSpPr>
        <p:spPr>
          <a:xfrm>
            <a:off x="19858404" y="8154625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直接连接符 961"/>
          <p:cNvCxnSpPr>
            <a:stCxn id="959" idx="4"/>
            <a:endCxn id="968" idx="0"/>
          </p:cNvCxnSpPr>
          <p:nvPr/>
        </p:nvCxnSpPr>
        <p:spPr>
          <a:xfrm flipH="1">
            <a:off x="19614533" y="8233271"/>
            <a:ext cx="54003" cy="467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椭圆 962"/>
          <p:cNvSpPr/>
          <p:nvPr/>
        </p:nvSpPr>
        <p:spPr>
          <a:xfrm>
            <a:off x="21428397" y="67461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64" name="矩形 963"/>
          <p:cNvSpPr/>
          <p:nvPr/>
        </p:nvSpPr>
        <p:spPr>
          <a:xfrm>
            <a:off x="22038276" y="77885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65" name="直接连接符 964"/>
          <p:cNvCxnSpPr>
            <a:stCxn id="963" idx="5"/>
            <a:endCxn id="964" idx="0"/>
          </p:cNvCxnSpPr>
          <p:nvPr/>
        </p:nvCxnSpPr>
        <p:spPr>
          <a:xfrm>
            <a:off x="21886779" y="7204551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直接连接符 965"/>
          <p:cNvCxnSpPr>
            <a:stCxn id="963" idx="4"/>
            <a:endCxn id="976" idx="0"/>
          </p:cNvCxnSpPr>
          <p:nvPr/>
        </p:nvCxnSpPr>
        <p:spPr>
          <a:xfrm flipH="1">
            <a:off x="21618265" y="7283197"/>
            <a:ext cx="78646" cy="379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椭圆 966"/>
          <p:cNvSpPr/>
          <p:nvPr/>
        </p:nvSpPr>
        <p:spPr>
          <a:xfrm>
            <a:off x="18914473" y="67718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968" name="矩形 967"/>
          <p:cNvSpPr/>
          <p:nvPr/>
        </p:nvSpPr>
        <p:spPr>
          <a:xfrm>
            <a:off x="19367790" y="8700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69" name="直接连接符 968"/>
          <p:cNvCxnSpPr>
            <a:stCxn id="967" idx="5"/>
            <a:endCxn id="959" idx="0"/>
          </p:cNvCxnSpPr>
          <p:nvPr/>
        </p:nvCxnSpPr>
        <p:spPr>
          <a:xfrm>
            <a:off x="19372855" y="7230238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直接连接符 969"/>
          <p:cNvCxnSpPr>
            <a:stCxn id="967" idx="3"/>
            <a:endCxn id="945" idx="0"/>
          </p:cNvCxnSpPr>
          <p:nvPr/>
        </p:nvCxnSpPr>
        <p:spPr>
          <a:xfrm>
            <a:off x="18993119" y="7230238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1" name="矩形 970"/>
          <p:cNvSpPr/>
          <p:nvPr/>
        </p:nvSpPr>
        <p:spPr>
          <a:xfrm>
            <a:off x="18786165" y="87082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72" name="椭圆 971"/>
          <p:cNvSpPr/>
          <p:nvPr/>
        </p:nvSpPr>
        <p:spPr>
          <a:xfrm>
            <a:off x="21041914" y="85687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73" name="直接连接符 972"/>
          <p:cNvCxnSpPr>
            <a:stCxn id="972" idx="0"/>
            <a:endCxn id="976" idx="3"/>
          </p:cNvCxnSpPr>
          <p:nvPr/>
        </p:nvCxnSpPr>
        <p:spPr>
          <a:xfrm flipV="1">
            <a:off x="21310428" y="8120974"/>
            <a:ext cx="117969" cy="447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接连接符 973"/>
          <p:cNvCxnSpPr>
            <a:stCxn id="972" idx="3"/>
            <a:endCxn id="975" idx="0"/>
          </p:cNvCxnSpPr>
          <p:nvPr/>
        </p:nvCxnSpPr>
        <p:spPr>
          <a:xfrm flipH="1">
            <a:off x="20937275" y="9027161"/>
            <a:ext cx="183285" cy="4851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矩形 974"/>
          <p:cNvSpPr/>
          <p:nvPr/>
        </p:nvSpPr>
        <p:spPr>
          <a:xfrm>
            <a:off x="20690532" y="95123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76" name="椭圆 975"/>
          <p:cNvSpPr/>
          <p:nvPr/>
        </p:nvSpPr>
        <p:spPr>
          <a:xfrm>
            <a:off x="21349751" y="76625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77" name="矩形 976"/>
          <p:cNvSpPr/>
          <p:nvPr/>
        </p:nvSpPr>
        <p:spPr>
          <a:xfrm>
            <a:off x="21791533" y="86168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78" name="直接连接符 977"/>
          <p:cNvCxnSpPr>
            <a:stCxn id="976" idx="5"/>
            <a:endCxn id="977" idx="0"/>
          </p:cNvCxnSpPr>
          <p:nvPr/>
        </p:nvCxnSpPr>
        <p:spPr>
          <a:xfrm>
            <a:off x="21808133" y="8120974"/>
            <a:ext cx="230143" cy="495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接连接符 978"/>
          <p:cNvCxnSpPr>
            <a:stCxn id="972" idx="5"/>
            <a:endCxn id="980" idx="0"/>
          </p:cNvCxnSpPr>
          <p:nvPr/>
        </p:nvCxnSpPr>
        <p:spPr>
          <a:xfrm>
            <a:off x="21500296" y="9027161"/>
            <a:ext cx="164940" cy="482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矩形 979"/>
          <p:cNvSpPr/>
          <p:nvPr/>
        </p:nvSpPr>
        <p:spPr>
          <a:xfrm>
            <a:off x="21418493" y="9509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81" name="矩形 980"/>
          <p:cNvSpPr/>
          <p:nvPr/>
        </p:nvSpPr>
        <p:spPr>
          <a:xfrm>
            <a:off x="14815646" y="4474106"/>
            <a:ext cx="44198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的左孩子，因此需要将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节点设为黑色，将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并以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cxnSp>
        <p:nvCxnSpPr>
          <p:cNvPr id="982" name="直接箭头连接符 981"/>
          <p:cNvCxnSpPr/>
          <p:nvPr/>
        </p:nvCxnSpPr>
        <p:spPr>
          <a:xfrm>
            <a:off x="15249365" y="6119203"/>
            <a:ext cx="2951450" cy="36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" name="椭圆 982"/>
          <p:cNvSpPr/>
          <p:nvPr/>
        </p:nvSpPr>
        <p:spPr>
          <a:xfrm>
            <a:off x="24461983" y="48576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984" name="椭圆 983"/>
          <p:cNvSpPr/>
          <p:nvPr/>
        </p:nvSpPr>
        <p:spPr>
          <a:xfrm>
            <a:off x="25313248" y="57941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85" name="直接连接符 984"/>
          <p:cNvCxnSpPr>
            <a:stCxn id="984" idx="0"/>
            <a:endCxn id="983" idx="5"/>
          </p:cNvCxnSpPr>
          <p:nvPr/>
        </p:nvCxnSpPr>
        <p:spPr>
          <a:xfrm flipH="1" flipV="1">
            <a:off x="24920365" y="5316038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直接连接符 985"/>
          <p:cNvCxnSpPr>
            <a:stCxn id="984" idx="5"/>
            <a:endCxn id="1023" idx="0"/>
          </p:cNvCxnSpPr>
          <p:nvPr/>
        </p:nvCxnSpPr>
        <p:spPr>
          <a:xfrm>
            <a:off x="25771630" y="6252488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直接连接符 986"/>
          <p:cNvCxnSpPr>
            <a:stCxn id="983" idx="3"/>
            <a:endCxn id="990" idx="0"/>
          </p:cNvCxnSpPr>
          <p:nvPr/>
        </p:nvCxnSpPr>
        <p:spPr>
          <a:xfrm flipH="1">
            <a:off x="23946723" y="5316038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直接连接符 987"/>
          <p:cNvCxnSpPr>
            <a:stCxn id="984" idx="4"/>
            <a:endCxn id="1001" idx="0"/>
          </p:cNvCxnSpPr>
          <p:nvPr/>
        </p:nvCxnSpPr>
        <p:spPr>
          <a:xfrm>
            <a:off x="25581762" y="6331134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直接连接符 988"/>
          <p:cNvCxnSpPr>
            <a:stCxn id="990" idx="3"/>
            <a:endCxn id="996" idx="0"/>
          </p:cNvCxnSpPr>
          <p:nvPr/>
        </p:nvCxnSpPr>
        <p:spPr>
          <a:xfrm flipH="1">
            <a:off x="23509856" y="6271751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椭圆 989"/>
          <p:cNvSpPr/>
          <p:nvPr/>
        </p:nvSpPr>
        <p:spPr>
          <a:xfrm>
            <a:off x="23678209" y="58133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991" name="直接连接符 990"/>
          <p:cNvCxnSpPr>
            <a:stCxn id="990" idx="5"/>
            <a:endCxn id="1014" idx="0"/>
          </p:cNvCxnSpPr>
          <p:nvPr/>
        </p:nvCxnSpPr>
        <p:spPr>
          <a:xfrm>
            <a:off x="24136591" y="6271751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椭圆 991"/>
          <p:cNvSpPr/>
          <p:nvPr/>
        </p:nvSpPr>
        <p:spPr>
          <a:xfrm>
            <a:off x="24081462" y="76718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993" name="直接连接符 992"/>
          <p:cNvCxnSpPr>
            <a:stCxn id="992" idx="4"/>
            <a:endCxn id="1018" idx="0"/>
          </p:cNvCxnSpPr>
          <p:nvPr/>
        </p:nvCxnSpPr>
        <p:spPr>
          <a:xfrm flipH="1">
            <a:off x="24315945" y="8208839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直接连接符 993"/>
          <p:cNvCxnSpPr>
            <a:stCxn id="992" idx="3"/>
            <a:endCxn id="995" idx="0"/>
          </p:cNvCxnSpPr>
          <p:nvPr/>
        </p:nvCxnSpPr>
        <p:spPr>
          <a:xfrm flipH="1">
            <a:off x="23700690" y="8130193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矩形 994"/>
          <p:cNvSpPr/>
          <p:nvPr/>
        </p:nvSpPr>
        <p:spPr>
          <a:xfrm>
            <a:off x="23453947" y="871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96" name="椭圆 995"/>
          <p:cNvSpPr/>
          <p:nvPr/>
        </p:nvSpPr>
        <p:spPr>
          <a:xfrm>
            <a:off x="23241342" y="67974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997" name="矩形 996"/>
          <p:cNvSpPr/>
          <p:nvPr/>
        </p:nvSpPr>
        <p:spPr>
          <a:xfrm>
            <a:off x="23483852" y="7794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998" name="直接连接符 997"/>
          <p:cNvCxnSpPr>
            <a:stCxn id="996" idx="4"/>
            <a:endCxn id="997" idx="0"/>
          </p:cNvCxnSpPr>
          <p:nvPr/>
        </p:nvCxnSpPr>
        <p:spPr>
          <a:xfrm>
            <a:off x="23509856" y="7334470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接连接符 998"/>
          <p:cNvCxnSpPr>
            <a:endCxn id="1000" idx="0"/>
          </p:cNvCxnSpPr>
          <p:nvPr/>
        </p:nvCxnSpPr>
        <p:spPr>
          <a:xfrm flipH="1">
            <a:off x="23115874" y="7266987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0" name="矩形 999"/>
          <p:cNvSpPr/>
          <p:nvPr/>
        </p:nvSpPr>
        <p:spPr>
          <a:xfrm>
            <a:off x="22869131" y="78080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01" name="椭圆 1000"/>
          <p:cNvSpPr/>
          <p:nvPr/>
        </p:nvSpPr>
        <p:spPr>
          <a:xfrm>
            <a:off x="25319727" y="67392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02" name="矩形 1001"/>
          <p:cNvSpPr/>
          <p:nvPr/>
        </p:nvSpPr>
        <p:spPr>
          <a:xfrm>
            <a:off x="25929606" y="77815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03" name="直接连接符 1002"/>
          <p:cNvCxnSpPr>
            <a:stCxn id="1001" idx="5"/>
            <a:endCxn id="1002" idx="0"/>
          </p:cNvCxnSpPr>
          <p:nvPr/>
        </p:nvCxnSpPr>
        <p:spPr>
          <a:xfrm>
            <a:off x="25778109" y="7197599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直接连接符 1003"/>
          <p:cNvCxnSpPr>
            <a:stCxn id="1001" idx="4"/>
            <a:endCxn id="1005" idx="0"/>
          </p:cNvCxnSpPr>
          <p:nvPr/>
        </p:nvCxnSpPr>
        <p:spPr>
          <a:xfrm flipH="1">
            <a:off x="25542578" y="7276245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5" name="矩形 1004"/>
          <p:cNvSpPr/>
          <p:nvPr/>
        </p:nvSpPr>
        <p:spPr>
          <a:xfrm>
            <a:off x="25295835" y="77955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06" name="椭圆 1005"/>
          <p:cNvSpPr/>
          <p:nvPr/>
        </p:nvSpPr>
        <p:spPr>
          <a:xfrm>
            <a:off x="24683059" y="77054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007" name="矩形 1006"/>
          <p:cNvSpPr/>
          <p:nvPr/>
        </p:nvSpPr>
        <p:spPr>
          <a:xfrm>
            <a:off x="25278365" y="87111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08" name="直接连接符 1007"/>
          <p:cNvCxnSpPr>
            <a:stCxn id="1006" idx="5"/>
            <a:endCxn id="1007" idx="0"/>
          </p:cNvCxnSpPr>
          <p:nvPr/>
        </p:nvCxnSpPr>
        <p:spPr>
          <a:xfrm>
            <a:off x="25141441" y="8163844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直接连接符 1008"/>
          <p:cNvCxnSpPr>
            <a:stCxn id="1006" idx="4"/>
            <a:endCxn id="1015" idx="0"/>
          </p:cNvCxnSpPr>
          <p:nvPr/>
        </p:nvCxnSpPr>
        <p:spPr>
          <a:xfrm flipH="1">
            <a:off x="24897570" y="8242490"/>
            <a:ext cx="54003" cy="467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椭圆 1009"/>
          <p:cNvSpPr/>
          <p:nvPr/>
        </p:nvSpPr>
        <p:spPr>
          <a:xfrm>
            <a:off x="27260959" y="77054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11" name="矩形 1010"/>
          <p:cNvSpPr/>
          <p:nvPr/>
        </p:nvSpPr>
        <p:spPr>
          <a:xfrm>
            <a:off x="27836325" y="87082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12" name="直接连接符 1011"/>
          <p:cNvCxnSpPr>
            <a:stCxn id="1010" idx="5"/>
            <a:endCxn id="1011" idx="0"/>
          </p:cNvCxnSpPr>
          <p:nvPr/>
        </p:nvCxnSpPr>
        <p:spPr>
          <a:xfrm>
            <a:off x="27719341" y="8163844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直接连接符 1012"/>
          <p:cNvCxnSpPr>
            <a:stCxn id="1010" idx="0"/>
            <a:endCxn id="1023" idx="5"/>
          </p:cNvCxnSpPr>
          <p:nvPr/>
        </p:nvCxnSpPr>
        <p:spPr>
          <a:xfrm flipH="1" flipV="1">
            <a:off x="26973201" y="7204551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椭圆 1013"/>
          <p:cNvSpPr/>
          <p:nvPr/>
        </p:nvSpPr>
        <p:spPr>
          <a:xfrm>
            <a:off x="24197510" y="67810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1015" name="矩形 1014"/>
          <p:cNvSpPr/>
          <p:nvPr/>
        </p:nvSpPr>
        <p:spPr>
          <a:xfrm>
            <a:off x="24650827" y="87101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16" name="直接连接符 1015"/>
          <p:cNvCxnSpPr>
            <a:stCxn id="1014" idx="5"/>
            <a:endCxn id="1006" idx="0"/>
          </p:cNvCxnSpPr>
          <p:nvPr/>
        </p:nvCxnSpPr>
        <p:spPr>
          <a:xfrm>
            <a:off x="24655892" y="7239457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直接连接符 1016"/>
          <p:cNvCxnSpPr>
            <a:stCxn id="1014" idx="3"/>
            <a:endCxn id="992" idx="0"/>
          </p:cNvCxnSpPr>
          <p:nvPr/>
        </p:nvCxnSpPr>
        <p:spPr>
          <a:xfrm>
            <a:off x="24276156" y="7239457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矩形 1017"/>
          <p:cNvSpPr/>
          <p:nvPr/>
        </p:nvSpPr>
        <p:spPr>
          <a:xfrm>
            <a:off x="24069202" y="871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19" name="椭圆 1018"/>
          <p:cNvSpPr/>
          <p:nvPr/>
        </p:nvSpPr>
        <p:spPr>
          <a:xfrm>
            <a:off x="26537542" y="77191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020" name="直接连接符 1019"/>
          <p:cNvCxnSpPr>
            <a:stCxn id="1019" idx="0"/>
            <a:endCxn id="1023" idx="4"/>
          </p:cNvCxnSpPr>
          <p:nvPr/>
        </p:nvCxnSpPr>
        <p:spPr>
          <a:xfrm flipH="1" flipV="1">
            <a:off x="26783333" y="7283197"/>
            <a:ext cx="22723" cy="43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直接连接符 1020"/>
          <p:cNvCxnSpPr>
            <a:stCxn id="1019" idx="3"/>
            <a:endCxn id="1022" idx="0"/>
          </p:cNvCxnSpPr>
          <p:nvPr/>
        </p:nvCxnSpPr>
        <p:spPr>
          <a:xfrm flipH="1">
            <a:off x="26192417" y="8177482"/>
            <a:ext cx="423771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矩形 1021"/>
          <p:cNvSpPr/>
          <p:nvPr/>
        </p:nvSpPr>
        <p:spPr>
          <a:xfrm>
            <a:off x="25945674" y="871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23" name="椭圆 1022"/>
          <p:cNvSpPr/>
          <p:nvPr/>
        </p:nvSpPr>
        <p:spPr>
          <a:xfrm>
            <a:off x="26514819" y="67461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24" name="矩形 1023"/>
          <p:cNvSpPr/>
          <p:nvPr/>
        </p:nvSpPr>
        <p:spPr>
          <a:xfrm>
            <a:off x="27238731" y="87275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25" name="直接连接符 1024"/>
          <p:cNvCxnSpPr>
            <a:stCxn id="1010" idx="4"/>
            <a:endCxn id="1024" idx="0"/>
          </p:cNvCxnSpPr>
          <p:nvPr/>
        </p:nvCxnSpPr>
        <p:spPr>
          <a:xfrm flipH="1">
            <a:off x="27485474" y="8242490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连接符 1025"/>
          <p:cNvCxnSpPr>
            <a:stCxn id="1019" idx="5"/>
            <a:endCxn id="1027" idx="0"/>
          </p:cNvCxnSpPr>
          <p:nvPr/>
        </p:nvCxnSpPr>
        <p:spPr>
          <a:xfrm flipH="1">
            <a:off x="26819955" y="8177482"/>
            <a:ext cx="175969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矩形 1026"/>
          <p:cNvSpPr/>
          <p:nvPr/>
        </p:nvSpPr>
        <p:spPr>
          <a:xfrm>
            <a:off x="26573212" y="871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28" name="矩形 1027"/>
          <p:cNvSpPr/>
          <p:nvPr/>
        </p:nvSpPr>
        <p:spPr>
          <a:xfrm>
            <a:off x="20945615" y="5217116"/>
            <a:ext cx="2265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cxnSp>
        <p:nvCxnSpPr>
          <p:cNvPr id="1029" name="直接箭头连接符 1028"/>
          <p:cNvCxnSpPr/>
          <p:nvPr/>
        </p:nvCxnSpPr>
        <p:spPr>
          <a:xfrm>
            <a:off x="20886871" y="5991909"/>
            <a:ext cx="2612601" cy="284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2076296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7" name="椭圆 356"/>
          <p:cNvSpPr/>
          <p:nvPr/>
        </p:nvSpPr>
        <p:spPr>
          <a:xfrm>
            <a:off x="2927561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8" name="直接连接符 357"/>
          <p:cNvCxnSpPr>
            <a:stCxn id="357" idx="0"/>
            <a:endCxn id="356" idx="5"/>
          </p:cNvCxnSpPr>
          <p:nvPr/>
        </p:nvCxnSpPr>
        <p:spPr>
          <a:xfrm flipH="1" flipV="1">
            <a:off x="2534678" y="992965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7" idx="5"/>
            <a:endCxn id="396" idx="0"/>
          </p:cNvCxnSpPr>
          <p:nvPr/>
        </p:nvCxnSpPr>
        <p:spPr>
          <a:xfrm>
            <a:off x="3385943" y="1929415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63" idx="0"/>
          </p:cNvCxnSpPr>
          <p:nvPr/>
        </p:nvCxnSpPr>
        <p:spPr>
          <a:xfrm flipH="1">
            <a:off x="1561036" y="992965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7" idx="4"/>
            <a:endCxn id="374" idx="0"/>
          </p:cNvCxnSpPr>
          <p:nvPr/>
        </p:nvCxnSpPr>
        <p:spPr>
          <a:xfrm>
            <a:off x="3196075" y="2008061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63" idx="3"/>
            <a:endCxn id="369" idx="0"/>
          </p:cNvCxnSpPr>
          <p:nvPr/>
        </p:nvCxnSpPr>
        <p:spPr>
          <a:xfrm flipH="1">
            <a:off x="1124169" y="1948678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椭圆 362"/>
          <p:cNvSpPr/>
          <p:nvPr/>
        </p:nvSpPr>
        <p:spPr>
          <a:xfrm>
            <a:off x="1292522" y="14902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63" idx="5"/>
            <a:endCxn id="387" idx="0"/>
          </p:cNvCxnSpPr>
          <p:nvPr/>
        </p:nvCxnSpPr>
        <p:spPr>
          <a:xfrm>
            <a:off x="1750904" y="1948678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椭圆 364"/>
          <p:cNvSpPr/>
          <p:nvPr/>
        </p:nvSpPr>
        <p:spPr>
          <a:xfrm>
            <a:off x="1695775" y="33487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6" name="直接连接符 365"/>
          <p:cNvCxnSpPr>
            <a:stCxn id="365" idx="4"/>
            <a:endCxn id="391" idx="0"/>
          </p:cNvCxnSpPr>
          <p:nvPr/>
        </p:nvCxnSpPr>
        <p:spPr>
          <a:xfrm flipH="1">
            <a:off x="1930258" y="3885766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365" idx="3"/>
            <a:endCxn id="368" idx="0"/>
          </p:cNvCxnSpPr>
          <p:nvPr/>
        </p:nvCxnSpPr>
        <p:spPr>
          <a:xfrm flipH="1">
            <a:off x="1315003" y="3807120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 367"/>
          <p:cNvSpPr/>
          <p:nvPr/>
        </p:nvSpPr>
        <p:spPr>
          <a:xfrm>
            <a:off x="1068260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855655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0" name="矩形 369"/>
          <p:cNvSpPr/>
          <p:nvPr/>
        </p:nvSpPr>
        <p:spPr>
          <a:xfrm>
            <a:off x="1098165" y="3471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1" name="直接连接符 370"/>
          <p:cNvCxnSpPr>
            <a:stCxn id="369" idx="4"/>
            <a:endCxn id="370" idx="0"/>
          </p:cNvCxnSpPr>
          <p:nvPr/>
        </p:nvCxnSpPr>
        <p:spPr>
          <a:xfrm>
            <a:off x="1124169" y="3011397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endCxn id="373" idx="0"/>
          </p:cNvCxnSpPr>
          <p:nvPr/>
        </p:nvCxnSpPr>
        <p:spPr>
          <a:xfrm flipH="1">
            <a:off x="730187" y="2943914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483444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椭圆 373"/>
          <p:cNvSpPr/>
          <p:nvPr/>
        </p:nvSpPr>
        <p:spPr>
          <a:xfrm>
            <a:off x="2934040" y="24161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3543919" y="3458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6" name="直接连接符 375"/>
          <p:cNvCxnSpPr>
            <a:stCxn id="374" idx="5"/>
            <a:endCxn id="375" idx="0"/>
          </p:cNvCxnSpPr>
          <p:nvPr/>
        </p:nvCxnSpPr>
        <p:spPr>
          <a:xfrm>
            <a:off x="3392422" y="287452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4" idx="4"/>
            <a:endCxn id="378" idx="0"/>
          </p:cNvCxnSpPr>
          <p:nvPr/>
        </p:nvCxnSpPr>
        <p:spPr>
          <a:xfrm flipH="1">
            <a:off x="3156891" y="295317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2910148" y="34724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椭圆 378"/>
          <p:cNvSpPr/>
          <p:nvPr/>
        </p:nvSpPr>
        <p:spPr>
          <a:xfrm>
            <a:off x="2297372" y="33823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0" name="矩形 379"/>
          <p:cNvSpPr/>
          <p:nvPr/>
        </p:nvSpPr>
        <p:spPr>
          <a:xfrm>
            <a:off x="2892678" y="4388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1" name="直接连接符 380"/>
          <p:cNvCxnSpPr>
            <a:stCxn id="379" idx="5"/>
            <a:endCxn id="380" idx="0"/>
          </p:cNvCxnSpPr>
          <p:nvPr/>
        </p:nvCxnSpPr>
        <p:spPr>
          <a:xfrm>
            <a:off x="2755754" y="3840771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8" idx="0"/>
          </p:cNvCxnSpPr>
          <p:nvPr/>
        </p:nvCxnSpPr>
        <p:spPr>
          <a:xfrm flipH="1">
            <a:off x="2511883" y="3919417"/>
            <a:ext cx="54003" cy="467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/>
          <p:cNvSpPr/>
          <p:nvPr/>
        </p:nvSpPr>
        <p:spPr>
          <a:xfrm>
            <a:off x="4875272" y="33823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5450638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5333654" y="3840771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0"/>
            <a:endCxn id="396" idx="5"/>
          </p:cNvCxnSpPr>
          <p:nvPr/>
        </p:nvCxnSpPr>
        <p:spPr>
          <a:xfrm flipH="1" flipV="1">
            <a:off x="4587514" y="2881478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椭圆 386"/>
          <p:cNvSpPr/>
          <p:nvPr/>
        </p:nvSpPr>
        <p:spPr>
          <a:xfrm>
            <a:off x="1811823" y="24580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88" name="矩形 387"/>
          <p:cNvSpPr/>
          <p:nvPr/>
        </p:nvSpPr>
        <p:spPr>
          <a:xfrm>
            <a:off x="2265140" y="4387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79" idx="0"/>
          </p:cNvCxnSpPr>
          <p:nvPr/>
        </p:nvCxnSpPr>
        <p:spPr>
          <a:xfrm>
            <a:off x="2270205" y="2916384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65" idx="0"/>
          </p:cNvCxnSpPr>
          <p:nvPr/>
        </p:nvCxnSpPr>
        <p:spPr>
          <a:xfrm>
            <a:off x="1890469" y="2916384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168351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4151855" y="33960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0"/>
            <a:endCxn id="396" idx="4"/>
          </p:cNvCxnSpPr>
          <p:nvPr/>
        </p:nvCxnSpPr>
        <p:spPr>
          <a:xfrm flipH="1" flipV="1">
            <a:off x="4397646" y="2960124"/>
            <a:ext cx="22723" cy="43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3806730" y="3854409"/>
            <a:ext cx="423771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3559987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椭圆 395"/>
          <p:cNvSpPr/>
          <p:nvPr/>
        </p:nvSpPr>
        <p:spPr>
          <a:xfrm>
            <a:off x="4129132" y="24230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4853044" y="4404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83" idx="4"/>
            <a:endCxn id="397" idx="0"/>
          </p:cNvCxnSpPr>
          <p:nvPr/>
        </p:nvCxnSpPr>
        <p:spPr>
          <a:xfrm flipH="1">
            <a:off x="5099787" y="3919417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2" idx="5"/>
            <a:endCxn id="400" idx="0"/>
          </p:cNvCxnSpPr>
          <p:nvPr/>
        </p:nvCxnSpPr>
        <p:spPr>
          <a:xfrm flipH="1">
            <a:off x="4434268" y="3854409"/>
            <a:ext cx="175969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418752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矩形 400"/>
          <p:cNvSpPr/>
          <p:nvPr/>
        </p:nvSpPr>
        <p:spPr>
          <a:xfrm>
            <a:off x="-46229" y="211938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02" name="矩形 401"/>
          <p:cNvSpPr/>
          <p:nvPr/>
        </p:nvSpPr>
        <p:spPr>
          <a:xfrm>
            <a:off x="3790662" y="1633508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3922971" y="2076264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椭圆 403"/>
          <p:cNvSpPr/>
          <p:nvPr/>
        </p:nvSpPr>
        <p:spPr>
          <a:xfrm>
            <a:off x="7350115" y="5350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05" name="椭圆 404"/>
          <p:cNvSpPr/>
          <p:nvPr/>
        </p:nvSpPr>
        <p:spPr>
          <a:xfrm>
            <a:off x="8201380" y="14715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6" name="直接连接符 405"/>
          <p:cNvCxnSpPr>
            <a:stCxn id="405" idx="0"/>
            <a:endCxn id="404" idx="5"/>
          </p:cNvCxnSpPr>
          <p:nvPr/>
        </p:nvCxnSpPr>
        <p:spPr>
          <a:xfrm flipH="1" flipV="1">
            <a:off x="7808497" y="993460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405" idx="5"/>
            <a:endCxn id="444" idx="0"/>
          </p:cNvCxnSpPr>
          <p:nvPr/>
        </p:nvCxnSpPr>
        <p:spPr>
          <a:xfrm>
            <a:off x="8659762" y="1929910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4" idx="3"/>
            <a:endCxn id="411" idx="0"/>
          </p:cNvCxnSpPr>
          <p:nvPr/>
        </p:nvCxnSpPr>
        <p:spPr>
          <a:xfrm flipH="1">
            <a:off x="6834855" y="993460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5" idx="4"/>
            <a:endCxn id="422" idx="0"/>
          </p:cNvCxnSpPr>
          <p:nvPr/>
        </p:nvCxnSpPr>
        <p:spPr>
          <a:xfrm>
            <a:off x="8469894" y="2008556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11" idx="3"/>
            <a:endCxn id="417" idx="0"/>
          </p:cNvCxnSpPr>
          <p:nvPr/>
        </p:nvCxnSpPr>
        <p:spPr>
          <a:xfrm flipH="1">
            <a:off x="6397988" y="1949173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椭圆 410"/>
          <p:cNvSpPr/>
          <p:nvPr/>
        </p:nvSpPr>
        <p:spPr>
          <a:xfrm>
            <a:off x="6566341" y="14907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12" name="直接连接符 411"/>
          <p:cNvCxnSpPr>
            <a:stCxn id="411" idx="5"/>
            <a:endCxn id="435" idx="0"/>
          </p:cNvCxnSpPr>
          <p:nvPr/>
        </p:nvCxnSpPr>
        <p:spPr>
          <a:xfrm>
            <a:off x="7024723" y="1949173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椭圆 412"/>
          <p:cNvSpPr/>
          <p:nvPr/>
        </p:nvSpPr>
        <p:spPr>
          <a:xfrm>
            <a:off x="6969594" y="33492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14" name="直接连接符 413"/>
          <p:cNvCxnSpPr>
            <a:stCxn id="413" idx="4"/>
            <a:endCxn id="439" idx="0"/>
          </p:cNvCxnSpPr>
          <p:nvPr/>
        </p:nvCxnSpPr>
        <p:spPr>
          <a:xfrm flipH="1">
            <a:off x="7204077" y="3886261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3" idx="3"/>
            <a:endCxn id="416" idx="0"/>
          </p:cNvCxnSpPr>
          <p:nvPr/>
        </p:nvCxnSpPr>
        <p:spPr>
          <a:xfrm flipH="1">
            <a:off x="6588822" y="3807615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矩形 415"/>
          <p:cNvSpPr/>
          <p:nvPr/>
        </p:nvSpPr>
        <p:spPr>
          <a:xfrm>
            <a:off x="6342079" y="4394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7" name="椭圆 416"/>
          <p:cNvSpPr/>
          <p:nvPr/>
        </p:nvSpPr>
        <p:spPr>
          <a:xfrm>
            <a:off x="6129474" y="24748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8" name="矩形 417"/>
          <p:cNvSpPr/>
          <p:nvPr/>
        </p:nvSpPr>
        <p:spPr>
          <a:xfrm>
            <a:off x="6371984" y="34715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9" name="直接连接符 418"/>
          <p:cNvCxnSpPr>
            <a:stCxn id="417" idx="4"/>
            <a:endCxn id="418" idx="0"/>
          </p:cNvCxnSpPr>
          <p:nvPr/>
        </p:nvCxnSpPr>
        <p:spPr>
          <a:xfrm>
            <a:off x="6397988" y="3011892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>
            <a:endCxn id="421" idx="0"/>
          </p:cNvCxnSpPr>
          <p:nvPr/>
        </p:nvCxnSpPr>
        <p:spPr>
          <a:xfrm flipH="1">
            <a:off x="6004006" y="2944409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5757263" y="3485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8207859" y="2416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8817738" y="3459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4" name="直接连接符 423"/>
          <p:cNvCxnSpPr>
            <a:stCxn id="422" idx="5"/>
            <a:endCxn id="423" idx="0"/>
          </p:cNvCxnSpPr>
          <p:nvPr/>
        </p:nvCxnSpPr>
        <p:spPr>
          <a:xfrm>
            <a:off x="8666241" y="2875021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2" idx="4"/>
            <a:endCxn id="426" idx="0"/>
          </p:cNvCxnSpPr>
          <p:nvPr/>
        </p:nvCxnSpPr>
        <p:spPr>
          <a:xfrm flipH="1">
            <a:off x="8430710" y="2953667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矩形 425"/>
          <p:cNvSpPr/>
          <p:nvPr/>
        </p:nvSpPr>
        <p:spPr>
          <a:xfrm>
            <a:off x="8183967" y="34729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7" name="椭圆 426"/>
          <p:cNvSpPr/>
          <p:nvPr/>
        </p:nvSpPr>
        <p:spPr>
          <a:xfrm>
            <a:off x="7571191" y="3382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28" name="矩形 427"/>
          <p:cNvSpPr/>
          <p:nvPr/>
        </p:nvSpPr>
        <p:spPr>
          <a:xfrm>
            <a:off x="8166497" y="4388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9" name="直接连接符 428"/>
          <p:cNvCxnSpPr>
            <a:stCxn id="427" idx="5"/>
            <a:endCxn id="428" idx="0"/>
          </p:cNvCxnSpPr>
          <p:nvPr/>
        </p:nvCxnSpPr>
        <p:spPr>
          <a:xfrm>
            <a:off x="8029573" y="3841266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>
            <a:stCxn id="427" idx="4"/>
            <a:endCxn id="449" idx="0"/>
          </p:cNvCxnSpPr>
          <p:nvPr/>
        </p:nvCxnSpPr>
        <p:spPr>
          <a:xfrm flipH="1">
            <a:off x="7785233" y="3919912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10149091" y="3382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10724457" y="43856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3" name="直接连接符 432"/>
          <p:cNvCxnSpPr>
            <a:stCxn id="431" idx="5"/>
            <a:endCxn id="432" idx="0"/>
          </p:cNvCxnSpPr>
          <p:nvPr/>
        </p:nvCxnSpPr>
        <p:spPr>
          <a:xfrm>
            <a:off x="10607473" y="3841266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31" idx="0"/>
            <a:endCxn id="444" idx="5"/>
          </p:cNvCxnSpPr>
          <p:nvPr/>
        </p:nvCxnSpPr>
        <p:spPr>
          <a:xfrm flipH="1" flipV="1">
            <a:off x="9861333" y="2881973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椭圆 434"/>
          <p:cNvSpPr/>
          <p:nvPr/>
        </p:nvSpPr>
        <p:spPr>
          <a:xfrm>
            <a:off x="7085642" y="2458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37" name="直接连接符 436"/>
          <p:cNvCxnSpPr>
            <a:stCxn id="435" idx="5"/>
            <a:endCxn id="427" idx="0"/>
          </p:cNvCxnSpPr>
          <p:nvPr/>
        </p:nvCxnSpPr>
        <p:spPr>
          <a:xfrm>
            <a:off x="7544024" y="2916879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13" idx="0"/>
          </p:cNvCxnSpPr>
          <p:nvPr/>
        </p:nvCxnSpPr>
        <p:spPr>
          <a:xfrm>
            <a:off x="7164288" y="2916879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6957334" y="4394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9425674" y="33965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1" name="直接连接符 440"/>
          <p:cNvCxnSpPr>
            <a:stCxn id="440" idx="0"/>
            <a:endCxn id="444" idx="4"/>
          </p:cNvCxnSpPr>
          <p:nvPr/>
        </p:nvCxnSpPr>
        <p:spPr>
          <a:xfrm flipH="1" flipV="1">
            <a:off x="9671465" y="2960619"/>
            <a:ext cx="22723" cy="43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40" idx="3"/>
            <a:endCxn id="443" idx="0"/>
          </p:cNvCxnSpPr>
          <p:nvPr/>
        </p:nvCxnSpPr>
        <p:spPr>
          <a:xfrm flipH="1">
            <a:off x="9080549" y="3854904"/>
            <a:ext cx="423771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矩形 442"/>
          <p:cNvSpPr/>
          <p:nvPr/>
        </p:nvSpPr>
        <p:spPr>
          <a:xfrm>
            <a:off x="8833806" y="4394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4" name="椭圆 443"/>
          <p:cNvSpPr/>
          <p:nvPr/>
        </p:nvSpPr>
        <p:spPr>
          <a:xfrm>
            <a:off x="9402951" y="24235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10126863" y="44049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31" idx="4"/>
            <a:endCxn id="445" idx="0"/>
          </p:cNvCxnSpPr>
          <p:nvPr/>
        </p:nvCxnSpPr>
        <p:spPr>
          <a:xfrm flipH="1">
            <a:off x="10373606" y="3919912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0" idx="5"/>
            <a:endCxn id="448" idx="0"/>
          </p:cNvCxnSpPr>
          <p:nvPr/>
        </p:nvCxnSpPr>
        <p:spPr>
          <a:xfrm flipH="1">
            <a:off x="9708087" y="3854904"/>
            <a:ext cx="175969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矩形 447"/>
          <p:cNvSpPr/>
          <p:nvPr/>
        </p:nvSpPr>
        <p:spPr>
          <a:xfrm>
            <a:off x="9461344" y="4394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椭圆 448"/>
          <p:cNvSpPr/>
          <p:nvPr/>
        </p:nvSpPr>
        <p:spPr>
          <a:xfrm>
            <a:off x="7516719" y="42912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51" name="直接连接符 450"/>
          <p:cNvCxnSpPr>
            <a:stCxn id="449" idx="5"/>
            <a:endCxn id="454" idx="0"/>
          </p:cNvCxnSpPr>
          <p:nvPr/>
        </p:nvCxnSpPr>
        <p:spPr>
          <a:xfrm>
            <a:off x="7975101" y="4749589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9" idx="3"/>
            <a:endCxn id="453" idx="0"/>
          </p:cNvCxnSpPr>
          <p:nvPr/>
        </p:nvCxnSpPr>
        <p:spPr>
          <a:xfrm flipH="1">
            <a:off x="7450820" y="4749589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矩形 452"/>
          <p:cNvSpPr/>
          <p:nvPr/>
        </p:nvSpPr>
        <p:spPr>
          <a:xfrm>
            <a:off x="7204077" y="5126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4" name="矩形 453"/>
          <p:cNvSpPr/>
          <p:nvPr/>
        </p:nvSpPr>
        <p:spPr>
          <a:xfrm>
            <a:off x="7892452" y="5120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椭圆 458"/>
          <p:cNvSpPr/>
          <p:nvPr/>
        </p:nvSpPr>
        <p:spPr>
          <a:xfrm>
            <a:off x="12874721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60" name="椭圆 459"/>
          <p:cNvSpPr/>
          <p:nvPr/>
        </p:nvSpPr>
        <p:spPr>
          <a:xfrm>
            <a:off x="13725986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1" name="直接连接符 460"/>
          <p:cNvCxnSpPr>
            <a:stCxn id="460" idx="0"/>
            <a:endCxn id="459" idx="5"/>
          </p:cNvCxnSpPr>
          <p:nvPr/>
        </p:nvCxnSpPr>
        <p:spPr>
          <a:xfrm flipH="1" flipV="1">
            <a:off x="13333103" y="992965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60" idx="5"/>
            <a:endCxn id="498" idx="0"/>
          </p:cNvCxnSpPr>
          <p:nvPr/>
        </p:nvCxnSpPr>
        <p:spPr>
          <a:xfrm>
            <a:off x="14184368" y="1929415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/>
          <p:cNvCxnSpPr>
            <a:stCxn id="459" idx="3"/>
            <a:endCxn id="466" idx="0"/>
          </p:cNvCxnSpPr>
          <p:nvPr/>
        </p:nvCxnSpPr>
        <p:spPr>
          <a:xfrm flipH="1">
            <a:off x="12359461" y="992965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0" idx="4"/>
            <a:endCxn id="477" idx="0"/>
          </p:cNvCxnSpPr>
          <p:nvPr/>
        </p:nvCxnSpPr>
        <p:spPr>
          <a:xfrm>
            <a:off x="13994500" y="2008061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66" idx="3"/>
            <a:endCxn id="472" idx="0"/>
          </p:cNvCxnSpPr>
          <p:nvPr/>
        </p:nvCxnSpPr>
        <p:spPr>
          <a:xfrm flipH="1">
            <a:off x="11922594" y="1948678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椭圆 465"/>
          <p:cNvSpPr/>
          <p:nvPr/>
        </p:nvSpPr>
        <p:spPr>
          <a:xfrm>
            <a:off x="12090947" y="14902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67" name="直接连接符 466"/>
          <p:cNvCxnSpPr>
            <a:stCxn id="466" idx="5"/>
            <a:endCxn id="490" idx="0"/>
          </p:cNvCxnSpPr>
          <p:nvPr/>
        </p:nvCxnSpPr>
        <p:spPr>
          <a:xfrm>
            <a:off x="12549329" y="1948678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椭圆 467"/>
          <p:cNvSpPr/>
          <p:nvPr/>
        </p:nvSpPr>
        <p:spPr>
          <a:xfrm>
            <a:off x="12494200" y="33487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69" name="直接连接符 468"/>
          <p:cNvCxnSpPr>
            <a:stCxn id="468" idx="4"/>
            <a:endCxn id="493" idx="0"/>
          </p:cNvCxnSpPr>
          <p:nvPr/>
        </p:nvCxnSpPr>
        <p:spPr>
          <a:xfrm flipH="1">
            <a:off x="12728683" y="3885766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/>
          <p:cNvCxnSpPr>
            <a:stCxn id="468" idx="3"/>
            <a:endCxn id="471" idx="0"/>
          </p:cNvCxnSpPr>
          <p:nvPr/>
        </p:nvCxnSpPr>
        <p:spPr>
          <a:xfrm flipH="1">
            <a:off x="12113428" y="3807120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矩形 470"/>
          <p:cNvSpPr/>
          <p:nvPr/>
        </p:nvSpPr>
        <p:spPr>
          <a:xfrm>
            <a:off x="1186668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1654080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73" name="矩形 472"/>
          <p:cNvSpPr/>
          <p:nvPr/>
        </p:nvSpPr>
        <p:spPr>
          <a:xfrm>
            <a:off x="11896590" y="34710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4" name="直接连接符 473"/>
          <p:cNvCxnSpPr>
            <a:stCxn id="472" idx="4"/>
            <a:endCxn id="473" idx="0"/>
          </p:cNvCxnSpPr>
          <p:nvPr/>
        </p:nvCxnSpPr>
        <p:spPr>
          <a:xfrm>
            <a:off x="11922594" y="3011397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endCxn id="476" idx="0"/>
          </p:cNvCxnSpPr>
          <p:nvPr/>
        </p:nvCxnSpPr>
        <p:spPr>
          <a:xfrm flipH="1">
            <a:off x="11528612" y="2943914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/>
          <p:cNvSpPr/>
          <p:nvPr/>
        </p:nvSpPr>
        <p:spPr>
          <a:xfrm>
            <a:off x="11281869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7" name="椭圆 476"/>
          <p:cNvSpPr/>
          <p:nvPr/>
        </p:nvSpPr>
        <p:spPr>
          <a:xfrm>
            <a:off x="13732465" y="24161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8" name="矩形 477"/>
          <p:cNvSpPr/>
          <p:nvPr/>
        </p:nvSpPr>
        <p:spPr>
          <a:xfrm>
            <a:off x="14342344" y="3458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9" name="直接连接符 478"/>
          <p:cNvCxnSpPr>
            <a:stCxn id="477" idx="5"/>
            <a:endCxn id="478" idx="0"/>
          </p:cNvCxnSpPr>
          <p:nvPr/>
        </p:nvCxnSpPr>
        <p:spPr>
          <a:xfrm>
            <a:off x="14190847" y="287452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77" idx="4"/>
            <a:endCxn id="481" idx="0"/>
          </p:cNvCxnSpPr>
          <p:nvPr/>
        </p:nvCxnSpPr>
        <p:spPr>
          <a:xfrm flipH="1">
            <a:off x="13955316" y="295317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13708573" y="34724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13095797" y="33823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83" name="矩形 482"/>
          <p:cNvSpPr/>
          <p:nvPr/>
        </p:nvSpPr>
        <p:spPr>
          <a:xfrm>
            <a:off x="13691103" y="4388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4" name="直接连接符 483"/>
          <p:cNvCxnSpPr>
            <a:stCxn id="482" idx="5"/>
            <a:endCxn id="483" idx="0"/>
          </p:cNvCxnSpPr>
          <p:nvPr/>
        </p:nvCxnSpPr>
        <p:spPr>
          <a:xfrm>
            <a:off x="13554179" y="3840771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/>
          <p:cNvCxnSpPr>
            <a:stCxn id="482" idx="4"/>
            <a:endCxn id="503" idx="0"/>
          </p:cNvCxnSpPr>
          <p:nvPr/>
        </p:nvCxnSpPr>
        <p:spPr>
          <a:xfrm flipH="1">
            <a:off x="13309839" y="3919417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85"/>
          <p:cNvSpPr/>
          <p:nvPr/>
        </p:nvSpPr>
        <p:spPr>
          <a:xfrm>
            <a:off x="15673697" y="338238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7" name="矩形 486"/>
          <p:cNvSpPr/>
          <p:nvPr/>
        </p:nvSpPr>
        <p:spPr>
          <a:xfrm>
            <a:off x="16249063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8" name="直接连接符 487"/>
          <p:cNvCxnSpPr>
            <a:stCxn id="486" idx="5"/>
            <a:endCxn id="487" idx="0"/>
          </p:cNvCxnSpPr>
          <p:nvPr/>
        </p:nvCxnSpPr>
        <p:spPr>
          <a:xfrm>
            <a:off x="16132079" y="3840771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6" idx="0"/>
            <a:endCxn id="498" idx="5"/>
          </p:cNvCxnSpPr>
          <p:nvPr/>
        </p:nvCxnSpPr>
        <p:spPr>
          <a:xfrm flipH="1" flipV="1">
            <a:off x="15385939" y="2881478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椭圆 489"/>
          <p:cNvSpPr/>
          <p:nvPr/>
        </p:nvSpPr>
        <p:spPr>
          <a:xfrm>
            <a:off x="12610248" y="24580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91" name="直接连接符 490"/>
          <p:cNvCxnSpPr>
            <a:stCxn id="490" idx="5"/>
            <a:endCxn id="482" idx="0"/>
          </p:cNvCxnSpPr>
          <p:nvPr/>
        </p:nvCxnSpPr>
        <p:spPr>
          <a:xfrm>
            <a:off x="13068630" y="2916384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90" idx="3"/>
            <a:endCxn id="468" idx="0"/>
          </p:cNvCxnSpPr>
          <p:nvPr/>
        </p:nvCxnSpPr>
        <p:spPr>
          <a:xfrm>
            <a:off x="12688894" y="2916384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矩形 492"/>
          <p:cNvSpPr/>
          <p:nvPr/>
        </p:nvSpPr>
        <p:spPr>
          <a:xfrm>
            <a:off x="12481940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4" name="椭圆 493"/>
          <p:cNvSpPr/>
          <p:nvPr/>
        </p:nvSpPr>
        <p:spPr>
          <a:xfrm>
            <a:off x="14950280" y="33960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5" name="直接连接符 494"/>
          <p:cNvCxnSpPr>
            <a:stCxn id="494" idx="0"/>
            <a:endCxn id="498" idx="4"/>
          </p:cNvCxnSpPr>
          <p:nvPr/>
        </p:nvCxnSpPr>
        <p:spPr>
          <a:xfrm flipH="1" flipV="1">
            <a:off x="15196071" y="2960124"/>
            <a:ext cx="22723" cy="43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连接符 495"/>
          <p:cNvCxnSpPr>
            <a:stCxn id="494" idx="3"/>
            <a:endCxn id="497" idx="0"/>
          </p:cNvCxnSpPr>
          <p:nvPr/>
        </p:nvCxnSpPr>
        <p:spPr>
          <a:xfrm flipH="1">
            <a:off x="14605155" y="3854409"/>
            <a:ext cx="423771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矩形 496"/>
          <p:cNvSpPr/>
          <p:nvPr/>
        </p:nvSpPr>
        <p:spPr>
          <a:xfrm>
            <a:off x="14358412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8" name="椭圆 497"/>
          <p:cNvSpPr/>
          <p:nvPr/>
        </p:nvSpPr>
        <p:spPr>
          <a:xfrm>
            <a:off x="14927557" y="24230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15651469" y="4404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0" name="直接连接符 499"/>
          <p:cNvCxnSpPr>
            <a:stCxn id="486" idx="4"/>
            <a:endCxn id="499" idx="0"/>
          </p:cNvCxnSpPr>
          <p:nvPr/>
        </p:nvCxnSpPr>
        <p:spPr>
          <a:xfrm flipH="1">
            <a:off x="15898212" y="3919417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连接符 500"/>
          <p:cNvCxnSpPr>
            <a:stCxn id="494" idx="5"/>
            <a:endCxn id="502" idx="0"/>
          </p:cNvCxnSpPr>
          <p:nvPr/>
        </p:nvCxnSpPr>
        <p:spPr>
          <a:xfrm flipH="1">
            <a:off x="15232693" y="3854409"/>
            <a:ext cx="175969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矩形 501"/>
          <p:cNvSpPr/>
          <p:nvPr/>
        </p:nvSpPr>
        <p:spPr>
          <a:xfrm>
            <a:off x="14985950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3" name="椭圆 502"/>
          <p:cNvSpPr/>
          <p:nvPr/>
        </p:nvSpPr>
        <p:spPr>
          <a:xfrm>
            <a:off x="13041325" y="42907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04" name="直接连接符 503"/>
          <p:cNvCxnSpPr>
            <a:stCxn id="503" idx="5"/>
            <a:endCxn id="507" idx="0"/>
          </p:cNvCxnSpPr>
          <p:nvPr/>
        </p:nvCxnSpPr>
        <p:spPr>
          <a:xfrm>
            <a:off x="13499707" y="4749094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连接符 504"/>
          <p:cNvCxnSpPr>
            <a:stCxn id="503" idx="3"/>
            <a:endCxn id="506" idx="0"/>
          </p:cNvCxnSpPr>
          <p:nvPr/>
        </p:nvCxnSpPr>
        <p:spPr>
          <a:xfrm flipH="1">
            <a:off x="12975426" y="4749094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矩形 505"/>
          <p:cNvSpPr/>
          <p:nvPr/>
        </p:nvSpPr>
        <p:spPr>
          <a:xfrm>
            <a:off x="12728683" y="51264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7" name="矩形 506"/>
          <p:cNvSpPr/>
          <p:nvPr/>
        </p:nvSpPr>
        <p:spPr>
          <a:xfrm>
            <a:off x="13417058" y="51201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8" name="直接箭头连接符 507"/>
          <p:cNvCxnSpPr/>
          <p:nvPr/>
        </p:nvCxnSpPr>
        <p:spPr>
          <a:xfrm>
            <a:off x="9563811" y="2101335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8817738" y="280752"/>
            <a:ext cx="39982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设为黑色，将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的叔节点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设为黑色，将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的祖父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设为红色，并将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  <a:p>
            <a:r>
              <a:rPr lang="zh-CN" altLang="en-US" dirty="0" smtClean="0"/>
              <a:t>进行后续操作</a:t>
            </a:r>
            <a:endParaRPr lang="en-US" altLang="zh-CN" dirty="0" smtClean="0"/>
          </a:p>
        </p:txBody>
      </p:sp>
      <p:sp>
        <p:nvSpPr>
          <p:cNvPr id="511" name="椭圆 510"/>
          <p:cNvSpPr/>
          <p:nvPr/>
        </p:nvSpPr>
        <p:spPr>
          <a:xfrm>
            <a:off x="18376212" y="5512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12" name="椭圆 511"/>
          <p:cNvSpPr/>
          <p:nvPr/>
        </p:nvSpPr>
        <p:spPr>
          <a:xfrm>
            <a:off x="19227477" y="14877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3" name="直接连接符 512"/>
          <p:cNvCxnSpPr>
            <a:stCxn id="512" idx="0"/>
            <a:endCxn id="511" idx="5"/>
          </p:cNvCxnSpPr>
          <p:nvPr/>
        </p:nvCxnSpPr>
        <p:spPr>
          <a:xfrm flipH="1" flipV="1">
            <a:off x="18834594" y="1009658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2" idx="5"/>
            <a:endCxn id="550" idx="0"/>
          </p:cNvCxnSpPr>
          <p:nvPr/>
        </p:nvCxnSpPr>
        <p:spPr>
          <a:xfrm>
            <a:off x="19685859" y="1946108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1" idx="3"/>
            <a:endCxn id="518" idx="0"/>
          </p:cNvCxnSpPr>
          <p:nvPr/>
        </p:nvCxnSpPr>
        <p:spPr>
          <a:xfrm flipH="1">
            <a:off x="17860952" y="1009658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连接符 515"/>
          <p:cNvCxnSpPr>
            <a:stCxn id="512" idx="4"/>
            <a:endCxn id="529" idx="0"/>
          </p:cNvCxnSpPr>
          <p:nvPr/>
        </p:nvCxnSpPr>
        <p:spPr>
          <a:xfrm>
            <a:off x="19495991" y="2024754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518" idx="3"/>
            <a:endCxn id="524" idx="0"/>
          </p:cNvCxnSpPr>
          <p:nvPr/>
        </p:nvCxnSpPr>
        <p:spPr>
          <a:xfrm flipH="1">
            <a:off x="17424085" y="1965371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椭圆 517"/>
          <p:cNvSpPr/>
          <p:nvPr/>
        </p:nvSpPr>
        <p:spPr>
          <a:xfrm>
            <a:off x="17592438" y="15069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19" name="直接连接符 518"/>
          <p:cNvCxnSpPr>
            <a:stCxn id="518" idx="5"/>
            <a:endCxn id="542" idx="0"/>
          </p:cNvCxnSpPr>
          <p:nvPr/>
        </p:nvCxnSpPr>
        <p:spPr>
          <a:xfrm>
            <a:off x="18050820" y="1965371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椭圆 519"/>
          <p:cNvSpPr/>
          <p:nvPr/>
        </p:nvSpPr>
        <p:spPr>
          <a:xfrm>
            <a:off x="17995691" y="33654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21" name="直接连接符 520"/>
          <p:cNvCxnSpPr>
            <a:stCxn id="520" idx="4"/>
            <a:endCxn id="545" idx="0"/>
          </p:cNvCxnSpPr>
          <p:nvPr/>
        </p:nvCxnSpPr>
        <p:spPr>
          <a:xfrm flipH="1">
            <a:off x="18230174" y="3902459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  <a:endCxn id="523" idx="0"/>
          </p:cNvCxnSpPr>
          <p:nvPr/>
        </p:nvCxnSpPr>
        <p:spPr>
          <a:xfrm flipH="1">
            <a:off x="17614919" y="3823813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矩形 522"/>
          <p:cNvSpPr/>
          <p:nvPr/>
        </p:nvSpPr>
        <p:spPr>
          <a:xfrm>
            <a:off x="17368176" y="44110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4" name="椭圆 523"/>
          <p:cNvSpPr/>
          <p:nvPr/>
        </p:nvSpPr>
        <p:spPr>
          <a:xfrm>
            <a:off x="17155571" y="24910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25" name="矩形 524"/>
          <p:cNvSpPr/>
          <p:nvPr/>
        </p:nvSpPr>
        <p:spPr>
          <a:xfrm>
            <a:off x="17398081" y="3487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6" name="直接连接符 525"/>
          <p:cNvCxnSpPr>
            <a:stCxn id="524" idx="4"/>
            <a:endCxn id="525" idx="0"/>
          </p:cNvCxnSpPr>
          <p:nvPr/>
        </p:nvCxnSpPr>
        <p:spPr>
          <a:xfrm>
            <a:off x="17424085" y="3028090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endCxn id="528" idx="0"/>
          </p:cNvCxnSpPr>
          <p:nvPr/>
        </p:nvCxnSpPr>
        <p:spPr>
          <a:xfrm flipH="1">
            <a:off x="17030103" y="2960607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矩形 527"/>
          <p:cNvSpPr/>
          <p:nvPr/>
        </p:nvSpPr>
        <p:spPr>
          <a:xfrm>
            <a:off x="16783360" y="35016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9" name="椭圆 528"/>
          <p:cNvSpPr/>
          <p:nvPr/>
        </p:nvSpPr>
        <p:spPr>
          <a:xfrm>
            <a:off x="19233956" y="24328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19843835" y="34752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1" name="直接连接符 530"/>
          <p:cNvCxnSpPr>
            <a:stCxn id="529" idx="5"/>
            <a:endCxn id="530" idx="0"/>
          </p:cNvCxnSpPr>
          <p:nvPr/>
        </p:nvCxnSpPr>
        <p:spPr>
          <a:xfrm>
            <a:off x="19692338" y="2891219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>
            <a:stCxn id="529" idx="4"/>
            <a:endCxn id="533" idx="0"/>
          </p:cNvCxnSpPr>
          <p:nvPr/>
        </p:nvCxnSpPr>
        <p:spPr>
          <a:xfrm flipH="1">
            <a:off x="19456807" y="2969865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矩形 532"/>
          <p:cNvSpPr/>
          <p:nvPr/>
        </p:nvSpPr>
        <p:spPr>
          <a:xfrm>
            <a:off x="19210064" y="34891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4" name="椭圆 533"/>
          <p:cNvSpPr/>
          <p:nvPr/>
        </p:nvSpPr>
        <p:spPr>
          <a:xfrm>
            <a:off x="18597288" y="339908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35" name="矩形 534"/>
          <p:cNvSpPr/>
          <p:nvPr/>
        </p:nvSpPr>
        <p:spPr>
          <a:xfrm>
            <a:off x="19192594" y="44047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6" name="直接连接符 535"/>
          <p:cNvCxnSpPr>
            <a:stCxn id="534" idx="5"/>
            <a:endCxn id="535" idx="0"/>
          </p:cNvCxnSpPr>
          <p:nvPr/>
        </p:nvCxnSpPr>
        <p:spPr>
          <a:xfrm>
            <a:off x="19055670" y="3857464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>
            <a:stCxn id="534" idx="4"/>
            <a:endCxn id="555" idx="0"/>
          </p:cNvCxnSpPr>
          <p:nvPr/>
        </p:nvCxnSpPr>
        <p:spPr>
          <a:xfrm flipH="1">
            <a:off x="18811330" y="3936110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椭圆 537"/>
          <p:cNvSpPr/>
          <p:nvPr/>
        </p:nvSpPr>
        <p:spPr>
          <a:xfrm>
            <a:off x="21175188" y="33990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21750554" y="44018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0" name="直接连接符 539"/>
          <p:cNvCxnSpPr>
            <a:stCxn id="538" idx="5"/>
            <a:endCxn id="539" idx="0"/>
          </p:cNvCxnSpPr>
          <p:nvPr/>
        </p:nvCxnSpPr>
        <p:spPr>
          <a:xfrm>
            <a:off x="21633570" y="3857464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连接符 540"/>
          <p:cNvCxnSpPr>
            <a:stCxn id="538" idx="0"/>
            <a:endCxn id="550" idx="5"/>
          </p:cNvCxnSpPr>
          <p:nvPr/>
        </p:nvCxnSpPr>
        <p:spPr>
          <a:xfrm flipH="1" flipV="1">
            <a:off x="20887430" y="2898171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椭圆 541"/>
          <p:cNvSpPr/>
          <p:nvPr/>
        </p:nvSpPr>
        <p:spPr>
          <a:xfrm>
            <a:off x="18111739" y="24746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43" name="直接连接符 542"/>
          <p:cNvCxnSpPr>
            <a:stCxn id="542" idx="5"/>
            <a:endCxn id="534" idx="0"/>
          </p:cNvCxnSpPr>
          <p:nvPr/>
        </p:nvCxnSpPr>
        <p:spPr>
          <a:xfrm>
            <a:off x="18570121" y="2933077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>
            <a:stCxn id="542" idx="3"/>
            <a:endCxn id="520" idx="0"/>
          </p:cNvCxnSpPr>
          <p:nvPr/>
        </p:nvCxnSpPr>
        <p:spPr>
          <a:xfrm>
            <a:off x="18190385" y="2933077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矩形 544"/>
          <p:cNvSpPr/>
          <p:nvPr/>
        </p:nvSpPr>
        <p:spPr>
          <a:xfrm>
            <a:off x="17983431" y="44110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20451771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0"/>
            <a:endCxn id="550" idx="4"/>
          </p:cNvCxnSpPr>
          <p:nvPr/>
        </p:nvCxnSpPr>
        <p:spPr>
          <a:xfrm flipH="1" flipV="1">
            <a:off x="20697562" y="2976817"/>
            <a:ext cx="22723" cy="43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20106646" y="3871102"/>
            <a:ext cx="423771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19859903" y="44110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椭圆 549"/>
          <p:cNvSpPr/>
          <p:nvPr/>
        </p:nvSpPr>
        <p:spPr>
          <a:xfrm>
            <a:off x="20429048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21152960" y="44211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2" name="直接连接符 551"/>
          <p:cNvCxnSpPr>
            <a:stCxn id="538" idx="4"/>
            <a:endCxn id="551" idx="0"/>
          </p:cNvCxnSpPr>
          <p:nvPr/>
        </p:nvCxnSpPr>
        <p:spPr>
          <a:xfrm flipH="1">
            <a:off x="21399703" y="3936110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46" idx="5"/>
            <a:endCxn id="554" idx="0"/>
          </p:cNvCxnSpPr>
          <p:nvPr/>
        </p:nvCxnSpPr>
        <p:spPr>
          <a:xfrm flipH="1">
            <a:off x="20734184" y="3871102"/>
            <a:ext cx="175969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矩形 553"/>
          <p:cNvSpPr/>
          <p:nvPr/>
        </p:nvSpPr>
        <p:spPr>
          <a:xfrm>
            <a:off x="20487441" y="44110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5" name="椭圆 554"/>
          <p:cNvSpPr/>
          <p:nvPr/>
        </p:nvSpPr>
        <p:spPr>
          <a:xfrm>
            <a:off x="18542816" y="43074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56" name="直接连接符 555"/>
          <p:cNvCxnSpPr>
            <a:stCxn id="555" idx="5"/>
            <a:endCxn id="559" idx="0"/>
          </p:cNvCxnSpPr>
          <p:nvPr/>
        </p:nvCxnSpPr>
        <p:spPr>
          <a:xfrm>
            <a:off x="19001198" y="4765787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连接符 556"/>
          <p:cNvCxnSpPr>
            <a:stCxn id="555" idx="3"/>
            <a:endCxn id="558" idx="0"/>
          </p:cNvCxnSpPr>
          <p:nvPr/>
        </p:nvCxnSpPr>
        <p:spPr>
          <a:xfrm flipH="1">
            <a:off x="18476917" y="4765787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矩形 557"/>
          <p:cNvSpPr/>
          <p:nvPr/>
        </p:nvSpPr>
        <p:spPr>
          <a:xfrm>
            <a:off x="18230174" y="5143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9" name="矩形 558"/>
          <p:cNvSpPr/>
          <p:nvPr/>
        </p:nvSpPr>
        <p:spPr>
          <a:xfrm>
            <a:off x="18918549" y="51368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0" name="直接箭头连接符 559"/>
          <p:cNvCxnSpPr/>
          <p:nvPr/>
        </p:nvCxnSpPr>
        <p:spPr>
          <a:xfrm>
            <a:off x="15218575" y="2254396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矩形 560"/>
          <p:cNvSpPr/>
          <p:nvPr/>
        </p:nvSpPr>
        <p:spPr>
          <a:xfrm>
            <a:off x="14356289" y="67700"/>
            <a:ext cx="411522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设为黑色，将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的叔节点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设为黑色，将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的祖父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设为红色，并将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  <a:p>
            <a:r>
              <a:rPr lang="zh-CN" altLang="en-US" dirty="0" smtClean="0"/>
              <a:t>进行后续操，由于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已经是根节</a:t>
            </a:r>
            <a:endParaRPr lang="en-US" altLang="zh-CN" dirty="0" smtClean="0"/>
          </a:p>
          <a:p>
            <a:r>
              <a:rPr lang="zh-CN" altLang="en-US" dirty="0" smtClean="0"/>
              <a:t>点，所以直接再将其变为黑色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43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-6350" y="386333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63" name="椭圆 562"/>
          <p:cNvSpPr/>
          <p:nvPr/>
        </p:nvSpPr>
        <p:spPr>
          <a:xfrm>
            <a:off x="2466871" y="9077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64" name="椭圆 563"/>
          <p:cNvSpPr/>
          <p:nvPr/>
        </p:nvSpPr>
        <p:spPr>
          <a:xfrm>
            <a:off x="3318136" y="1844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5" name="直接连接符 564"/>
          <p:cNvCxnSpPr>
            <a:stCxn id="564" idx="0"/>
            <a:endCxn id="563" idx="5"/>
          </p:cNvCxnSpPr>
          <p:nvPr/>
        </p:nvCxnSpPr>
        <p:spPr>
          <a:xfrm flipH="1" flipV="1">
            <a:off x="2925253" y="136615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64" idx="5"/>
            <a:endCxn id="602" idx="0"/>
          </p:cNvCxnSpPr>
          <p:nvPr/>
        </p:nvCxnSpPr>
        <p:spPr>
          <a:xfrm>
            <a:off x="3776518" y="2302606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接连接符 566"/>
          <p:cNvCxnSpPr>
            <a:stCxn id="563" idx="3"/>
            <a:endCxn id="570" idx="0"/>
          </p:cNvCxnSpPr>
          <p:nvPr/>
        </p:nvCxnSpPr>
        <p:spPr>
          <a:xfrm flipH="1">
            <a:off x="1951611" y="1366156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564" idx="4"/>
            <a:endCxn id="581" idx="0"/>
          </p:cNvCxnSpPr>
          <p:nvPr/>
        </p:nvCxnSpPr>
        <p:spPr>
          <a:xfrm>
            <a:off x="3586650" y="2381252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接连接符 568"/>
          <p:cNvCxnSpPr>
            <a:stCxn id="570" idx="3"/>
            <a:endCxn id="576" idx="0"/>
          </p:cNvCxnSpPr>
          <p:nvPr/>
        </p:nvCxnSpPr>
        <p:spPr>
          <a:xfrm flipH="1">
            <a:off x="1514744" y="2321869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椭圆 569"/>
          <p:cNvSpPr/>
          <p:nvPr/>
        </p:nvSpPr>
        <p:spPr>
          <a:xfrm>
            <a:off x="1683097" y="1863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71" name="直接连接符 570"/>
          <p:cNvCxnSpPr>
            <a:stCxn id="570" idx="5"/>
            <a:endCxn id="594" idx="0"/>
          </p:cNvCxnSpPr>
          <p:nvPr/>
        </p:nvCxnSpPr>
        <p:spPr>
          <a:xfrm>
            <a:off x="2141479" y="2321869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椭圆 571"/>
          <p:cNvSpPr/>
          <p:nvPr/>
        </p:nvSpPr>
        <p:spPr>
          <a:xfrm>
            <a:off x="2086350" y="3721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73" name="直接连接符 572"/>
          <p:cNvCxnSpPr>
            <a:stCxn id="572" idx="4"/>
            <a:endCxn id="597" idx="0"/>
          </p:cNvCxnSpPr>
          <p:nvPr/>
        </p:nvCxnSpPr>
        <p:spPr>
          <a:xfrm flipH="1">
            <a:off x="2320833" y="4258957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接连接符 573"/>
          <p:cNvCxnSpPr>
            <a:stCxn id="572" idx="3"/>
            <a:endCxn id="575" idx="0"/>
          </p:cNvCxnSpPr>
          <p:nvPr/>
        </p:nvCxnSpPr>
        <p:spPr>
          <a:xfrm flipH="1">
            <a:off x="1705578" y="4180311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矩形 574"/>
          <p:cNvSpPr/>
          <p:nvPr/>
        </p:nvSpPr>
        <p:spPr>
          <a:xfrm>
            <a:off x="1458835" y="47675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6" name="椭圆 575"/>
          <p:cNvSpPr/>
          <p:nvPr/>
        </p:nvSpPr>
        <p:spPr>
          <a:xfrm>
            <a:off x="1246230" y="28475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77" name="矩形 576"/>
          <p:cNvSpPr/>
          <p:nvPr/>
        </p:nvSpPr>
        <p:spPr>
          <a:xfrm>
            <a:off x="1488740" y="38442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78" name="直接连接符 577"/>
          <p:cNvCxnSpPr>
            <a:stCxn id="576" idx="4"/>
            <a:endCxn id="577" idx="0"/>
          </p:cNvCxnSpPr>
          <p:nvPr/>
        </p:nvCxnSpPr>
        <p:spPr>
          <a:xfrm>
            <a:off x="1514744" y="3384588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endCxn id="580" idx="0"/>
          </p:cNvCxnSpPr>
          <p:nvPr/>
        </p:nvCxnSpPr>
        <p:spPr>
          <a:xfrm flipH="1">
            <a:off x="1120762" y="3317105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矩形 579"/>
          <p:cNvSpPr/>
          <p:nvPr/>
        </p:nvSpPr>
        <p:spPr>
          <a:xfrm>
            <a:off x="874019" y="38581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1" name="椭圆 580"/>
          <p:cNvSpPr/>
          <p:nvPr/>
        </p:nvSpPr>
        <p:spPr>
          <a:xfrm>
            <a:off x="3324615" y="2789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3934494" y="38316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3" name="直接连接符 582"/>
          <p:cNvCxnSpPr>
            <a:stCxn id="581" idx="5"/>
            <a:endCxn id="582" idx="0"/>
          </p:cNvCxnSpPr>
          <p:nvPr/>
        </p:nvCxnSpPr>
        <p:spPr>
          <a:xfrm>
            <a:off x="3782997" y="3247717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81" idx="4"/>
            <a:endCxn id="585" idx="0"/>
          </p:cNvCxnSpPr>
          <p:nvPr/>
        </p:nvCxnSpPr>
        <p:spPr>
          <a:xfrm flipH="1">
            <a:off x="3547466" y="3326363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3300723" y="3845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2687947" y="37555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87" name="矩形 586"/>
          <p:cNvSpPr/>
          <p:nvPr/>
        </p:nvSpPr>
        <p:spPr>
          <a:xfrm>
            <a:off x="3283253" y="47612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8" name="直接连接符 587"/>
          <p:cNvCxnSpPr>
            <a:stCxn id="586" idx="5"/>
            <a:endCxn id="587" idx="0"/>
          </p:cNvCxnSpPr>
          <p:nvPr/>
        </p:nvCxnSpPr>
        <p:spPr>
          <a:xfrm>
            <a:off x="3146329" y="4213962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6" idx="4"/>
            <a:endCxn id="607" idx="0"/>
          </p:cNvCxnSpPr>
          <p:nvPr/>
        </p:nvCxnSpPr>
        <p:spPr>
          <a:xfrm flipH="1">
            <a:off x="2901989" y="4292608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5265847" y="37555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5841213" y="47583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5724229" y="4213962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2" idx="5"/>
          </p:cNvCxnSpPr>
          <p:nvPr/>
        </p:nvCxnSpPr>
        <p:spPr>
          <a:xfrm flipH="1" flipV="1">
            <a:off x="4978089" y="3254669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202398" y="28311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586" idx="0"/>
          </p:cNvCxnSpPr>
          <p:nvPr/>
        </p:nvCxnSpPr>
        <p:spPr>
          <a:xfrm>
            <a:off x="2660780" y="3289575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94" idx="3"/>
            <a:endCxn id="572" idx="0"/>
          </p:cNvCxnSpPr>
          <p:nvPr/>
        </p:nvCxnSpPr>
        <p:spPr>
          <a:xfrm>
            <a:off x="2281044" y="3289575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矩形 596"/>
          <p:cNvSpPr/>
          <p:nvPr/>
        </p:nvSpPr>
        <p:spPr>
          <a:xfrm>
            <a:off x="2074090" y="47675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4542430" y="37692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9" name="直接连接符 598"/>
          <p:cNvCxnSpPr>
            <a:stCxn id="598" idx="0"/>
            <a:endCxn id="602" idx="4"/>
          </p:cNvCxnSpPr>
          <p:nvPr/>
        </p:nvCxnSpPr>
        <p:spPr>
          <a:xfrm flipH="1" flipV="1">
            <a:off x="4788221" y="3333315"/>
            <a:ext cx="22723" cy="43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98" idx="3"/>
            <a:endCxn id="601" idx="0"/>
          </p:cNvCxnSpPr>
          <p:nvPr/>
        </p:nvCxnSpPr>
        <p:spPr>
          <a:xfrm flipH="1">
            <a:off x="4197305" y="4227600"/>
            <a:ext cx="423771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3950562" y="47675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椭圆 601"/>
          <p:cNvSpPr/>
          <p:nvPr/>
        </p:nvSpPr>
        <p:spPr>
          <a:xfrm>
            <a:off x="4519707" y="27962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3" name="矩形 602"/>
          <p:cNvSpPr/>
          <p:nvPr/>
        </p:nvSpPr>
        <p:spPr>
          <a:xfrm>
            <a:off x="5243619" y="47776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4" name="直接连接符 603"/>
          <p:cNvCxnSpPr>
            <a:stCxn id="590" idx="4"/>
            <a:endCxn id="603" idx="0"/>
          </p:cNvCxnSpPr>
          <p:nvPr/>
        </p:nvCxnSpPr>
        <p:spPr>
          <a:xfrm flipH="1">
            <a:off x="5490362" y="4292608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598" idx="5"/>
            <a:endCxn id="606" idx="0"/>
          </p:cNvCxnSpPr>
          <p:nvPr/>
        </p:nvCxnSpPr>
        <p:spPr>
          <a:xfrm flipH="1">
            <a:off x="4824843" y="4227600"/>
            <a:ext cx="175969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4578100" y="47675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椭圆 606"/>
          <p:cNvSpPr/>
          <p:nvPr/>
        </p:nvSpPr>
        <p:spPr>
          <a:xfrm>
            <a:off x="2633475" y="466390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8" name="直接连接符 607"/>
          <p:cNvCxnSpPr>
            <a:stCxn id="607" idx="5"/>
            <a:endCxn id="611" idx="0"/>
          </p:cNvCxnSpPr>
          <p:nvPr/>
        </p:nvCxnSpPr>
        <p:spPr>
          <a:xfrm>
            <a:off x="3091857" y="5122285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607" idx="3"/>
            <a:endCxn id="610" idx="0"/>
          </p:cNvCxnSpPr>
          <p:nvPr/>
        </p:nvCxnSpPr>
        <p:spPr>
          <a:xfrm flipH="1">
            <a:off x="2567576" y="5122285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2320833" y="54996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1" name="矩形 610"/>
          <p:cNvSpPr/>
          <p:nvPr/>
        </p:nvSpPr>
        <p:spPr>
          <a:xfrm>
            <a:off x="3009208" y="54933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1" name="椭圆 250"/>
          <p:cNvSpPr/>
          <p:nvPr/>
        </p:nvSpPr>
        <p:spPr>
          <a:xfrm>
            <a:off x="8075197" y="9077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2" name="椭圆 251"/>
          <p:cNvSpPr/>
          <p:nvPr/>
        </p:nvSpPr>
        <p:spPr>
          <a:xfrm>
            <a:off x="8926462" y="1844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3" name="直接连接符 252"/>
          <p:cNvCxnSpPr>
            <a:stCxn id="252" idx="0"/>
            <a:endCxn id="251" idx="5"/>
          </p:cNvCxnSpPr>
          <p:nvPr/>
        </p:nvCxnSpPr>
        <p:spPr>
          <a:xfrm flipH="1" flipV="1">
            <a:off x="8533579" y="136615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2" idx="5"/>
            <a:endCxn id="290" idx="0"/>
          </p:cNvCxnSpPr>
          <p:nvPr/>
        </p:nvCxnSpPr>
        <p:spPr>
          <a:xfrm>
            <a:off x="9384844" y="2302606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1" idx="3"/>
            <a:endCxn id="258" idx="0"/>
          </p:cNvCxnSpPr>
          <p:nvPr/>
        </p:nvCxnSpPr>
        <p:spPr>
          <a:xfrm flipH="1">
            <a:off x="7559937" y="1366156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52" idx="4"/>
            <a:endCxn id="269" idx="0"/>
          </p:cNvCxnSpPr>
          <p:nvPr/>
        </p:nvCxnSpPr>
        <p:spPr>
          <a:xfrm>
            <a:off x="9194976" y="2381252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8" idx="3"/>
            <a:endCxn id="264" idx="0"/>
          </p:cNvCxnSpPr>
          <p:nvPr/>
        </p:nvCxnSpPr>
        <p:spPr>
          <a:xfrm flipH="1">
            <a:off x="7123070" y="2321869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7291423" y="1863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82" idx="0"/>
          </p:cNvCxnSpPr>
          <p:nvPr/>
        </p:nvCxnSpPr>
        <p:spPr>
          <a:xfrm>
            <a:off x="7749805" y="2321869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7694676" y="3721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1" name="直接连接符 260"/>
          <p:cNvCxnSpPr>
            <a:stCxn id="260" idx="4"/>
            <a:endCxn id="285" idx="0"/>
          </p:cNvCxnSpPr>
          <p:nvPr/>
        </p:nvCxnSpPr>
        <p:spPr>
          <a:xfrm flipH="1">
            <a:off x="7929159" y="4258957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0" idx="3"/>
            <a:endCxn id="263" idx="0"/>
          </p:cNvCxnSpPr>
          <p:nvPr/>
        </p:nvCxnSpPr>
        <p:spPr>
          <a:xfrm flipH="1">
            <a:off x="7313904" y="4180311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7067161" y="47675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4" name="椭圆 263"/>
          <p:cNvSpPr/>
          <p:nvPr/>
        </p:nvSpPr>
        <p:spPr>
          <a:xfrm>
            <a:off x="6854556" y="28475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5" name="矩形 264"/>
          <p:cNvSpPr/>
          <p:nvPr/>
        </p:nvSpPr>
        <p:spPr>
          <a:xfrm>
            <a:off x="7097066" y="38442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6" name="直接连接符 265"/>
          <p:cNvCxnSpPr>
            <a:stCxn id="264" idx="4"/>
            <a:endCxn id="265" idx="0"/>
          </p:cNvCxnSpPr>
          <p:nvPr/>
        </p:nvCxnSpPr>
        <p:spPr>
          <a:xfrm>
            <a:off x="7123070" y="3384588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endCxn id="268" idx="0"/>
          </p:cNvCxnSpPr>
          <p:nvPr/>
        </p:nvCxnSpPr>
        <p:spPr>
          <a:xfrm flipH="1">
            <a:off x="6729088" y="3317105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6482345" y="38581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8932941" y="2789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9542820" y="38316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69" idx="5"/>
            <a:endCxn id="270" idx="0"/>
          </p:cNvCxnSpPr>
          <p:nvPr/>
        </p:nvCxnSpPr>
        <p:spPr>
          <a:xfrm>
            <a:off x="9391323" y="3247717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4"/>
            <a:endCxn id="273" idx="0"/>
          </p:cNvCxnSpPr>
          <p:nvPr/>
        </p:nvCxnSpPr>
        <p:spPr>
          <a:xfrm flipH="1">
            <a:off x="9155792" y="3326363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8909049" y="3845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椭圆 273"/>
          <p:cNvSpPr/>
          <p:nvPr/>
        </p:nvSpPr>
        <p:spPr>
          <a:xfrm>
            <a:off x="8296273" y="37555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5" name="矩形 274"/>
          <p:cNvSpPr/>
          <p:nvPr/>
        </p:nvSpPr>
        <p:spPr>
          <a:xfrm>
            <a:off x="8891579" y="47612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6" name="直接连接符 275"/>
          <p:cNvCxnSpPr>
            <a:stCxn id="274" idx="5"/>
            <a:endCxn id="275" idx="0"/>
          </p:cNvCxnSpPr>
          <p:nvPr/>
        </p:nvCxnSpPr>
        <p:spPr>
          <a:xfrm>
            <a:off x="8754655" y="4213962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4" idx="4"/>
            <a:endCxn id="295" idx="0"/>
          </p:cNvCxnSpPr>
          <p:nvPr/>
        </p:nvCxnSpPr>
        <p:spPr>
          <a:xfrm flipH="1">
            <a:off x="8510315" y="4292608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10874173" y="37555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11449539" y="47583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0" name="直接连接符 279"/>
          <p:cNvCxnSpPr>
            <a:stCxn id="278" idx="5"/>
            <a:endCxn id="279" idx="0"/>
          </p:cNvCxnSpPr>
          <p:nvPr/>
        </p:nvCxnSpPr>
        <p:spPr>
          <a:xfrm>
            <a:off x="11332555" y="4213962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8" idx="0"/>
            <a:endCxn id="290" idx="5"/>
          </p:cNvCxnSpPr>
          <p:nvPr/>
        </p:nvCxnSpPr>
        <p:spPr>
          <a:xfrm flipH="1" flipV="1">
            <a:off x="10586415" y="3254669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7810724" y="28311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3" name="直接连接符 282"/>
          <p:cNvCxnSpPr>
            <a:stCxn id="282" idx="5"/>
            <a:endCxn id="274" idx="0"/>
          </p:cNvCxnSpPr>
          <p:nvPr/>
        </p:nvCxnSpPr>
        <p:spPr>
          <a:xfrm>
            <a:off x="8269106" y="3289575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82" idx="3"/>
            <a:endCxn id="260" idx="0"/>
          </p:cNvCxnSpPr>
          <p:nvPr/>
        </p:nvCxnSpPr>
        <p:spPr>
          <a:xfrm>
            <a:off x="7889370" y="3289575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矩形 284"/>
          <p:cNvSpPr/>
          <p:nvPr/>
        </p:nvSpPr>
        <p:spPr>
          <a:xfrm>
            <a:off x="7682416" y="47675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6" name="椭圆 285"/>
          <p:cNvSpPr/>
          <p:nvPr/>
        </p:nvSpPr>
        <p:spPr>
          <a:xfrm>
            <a:off x="10150756" y="37692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7" name="直接连接符 286"/>
          <p:cNvCxnSpPr>
            <a:stCxn id="286" idx="0"/>
            <a:endCxn id="290" idx="4"/>
          </p:cNvCxnSpPr>
          <p:nvPr/>
        </p:nvCxnSpPr>
        <p:spPr>
          <a:xfrm flipH="1" flipV="1">
            <a:off x="10396547" y="3333315"/>
            <a:ext cx="22723" cy="43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302" idx="0"/>
          </p:cNvCxnSpPr>
          <p:nvPr/>
        </p:nvCxnSpPr>
        <p:spPr>
          <a:xfrm flipH="1">
            <a:off x="9793746" y="4227600"/>
            <a:ext cx="435656" cy="457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10128033" y="27962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10851945" y="47776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2" name="直接连接符 291"/>
          <p:cNvCxnSpPr>
            <a:stCxn id="278" idx="4"/>
            <a:endCxn id="291" idx="0"/>
          </p:cNvCxnSpPr>
          <p:nvPr/>
        </p:nvCxnSpPr>
        <p:spPr>
          <a:xfrm flipH="1">
            <a:off x="11098688" y="4292608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86" idx="5"/>
            <a:endCxn id="294" idx="0"/>
          </p:cNvCxnSpPr>
          <p:nvPr/>
        </p:nvCxnSpPr>
        <p:spPr>
          <a:xfrm flipH="1">
            <a:off x="10433169" y="4227600"/>
            <a:ext cx="175969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0186426" y="47675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5" name="椭圆 294"/>
          <p:cNvSpPr/>
          <p:nvPr/>
        </p:nvSpPr>
        <p:spPr>
          <a:xfrm>
            <a:off x="8241801" y="466390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96" name="直接连接符 295"/>
          <p:cNvCxnSpPr>
            <a:stCxn id="295" idx="5"/>
            <a:endCxn id="299" idx="0"/>
          </p:cNvCxnSpPr>
          <p:nvPr/>
        </p:nvCxnSpPr>
        <p:spPr>
          <a:xfrm>
            <a:off x="8700183" y="5122285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5" idx="3"/>
            <a:endCxn id="298" idx="0"/>
          </p:cNvCxnSpPr>
          <p:nvPr/>
        </p:nvCxnSpPr>
        <p:spPr>
          <a:xfrm flipH="1">
            <a:off x="8175902" y="5122285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7929159" y="54996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矩形 298"/>
          <p:cNvSpPr/>
          <p:nvPr/>
        </p:nvSpPr>
        <p:spPr>
          <a:xfrm>
            <a:off x="8617534" y="54933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4338991" y="1807899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14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301" name="直接箭头连接符 300"/>
          <p:cNvCxnSpPr/>
          <p:nvPr/>
        </p:nvCxnSpPr>
        <p:spPr>
          <a:xfrm>
            <a:off x="4471300" y="2250655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9525232" y="46853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4" name="直接连接符 303"/>
          <p:cNvCxnSpPr>
            <a:stCxn id="302" idx="5"/>
            <a:endCxn id="307" idx="0"/>
          </p:cNvCxnSpPr>
          <p:nvPr/>
        </p:nvCxnSpPr>
        <p:spPr>
          <a:xfrm>
            <a:off x="9983614" y="5143703"/>
            <a:ext cx="164744" cy="390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3"/>
            <a:endCxn id="306" idx="0"/>
          </p:cNvCxnSpPr>
          <p:nvPr/>
        </p:nvCxnSpPr>
        <p:spPr>
          <a:xfrm flipH="1">
            <a:off x="9459983" y="5143703"/>
            <a:ext cx="143895" cy="396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矩形 305"/>
          <p:cNvSpPr/>
          <p:nvPr/>
        </p:nvSpPr>
        <p:spPr>
          <a:xfrm>
            <a:off x="9213240" y="55404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7" name="矩形 306"/>
          <p:cNvSpPr/>
          <p:nvPr/>
        </p:nvSpPr>
        <p:spPr>
          <a:xfrm>
            <a:off x="9901615" y="55341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椭圆 309"/>
          <p:cNvSpPr/>
          <p:nvPr/>
        </p:nvSpPr>
        <p:spPr>
          <a:xfrm>
            <a:off x="13383379" y="9077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1" name="椭圆 310"/>
          <p:cNvSpPr/>
          <p:nvPr/>
        </p:nvSpPr>
        <p:spPr>
          <a:xfrm>
            <a:off x="14234644" y="1844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11" idx="0"/>
            <a:endCxn id="310" idx="5"/>
          </p:cNvCxnSpPr>
          <p:nvPr/>
        </p:nvCxnSpPr>
        <p:spPr>
          <a:xfrm flipH="1" flipV="1">
            <a:off x="13841761" y="136615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5"/>
            <a:endCxn id="348" idx="0"/>
          </p:cNvCxnSpPr>
          <p:nvPr/>
        </p:nvCxnSpPr>
        <p:spPr>
          <a:xfrm>
            <a:off x="14693026" y="2302606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17" idx="0"/>
          </p:cNvCxnSpPr>
          <p:nvPr/>
        </p:nvCxnSpPr>
        <p:spPr>
          <a:xfrm flipH="1">
            <a:off x="12868119" y="1366156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1" idx="4"/>
            <a:endCxn id="328" idx="0"/>
          </p:cNvCxnSpPr>
          <p:nvPr/>
        </p:nvCxnSpPr>
        <p:spPr>
          <a:xfrm>
            <a:off x="14503158" y="2381252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7" idx="3"/>
            <a:endCxn id="323" idx="0"/>
          </p:cNvCxnSpPr>
          <p:nvPr/>
        </p:nvCxnSpPr>
        <p:spPr>
          <a:xfrm flipH="1">
            <a:off x="12431252" y="2321869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12599605" y="1863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8" name="直接连接符 317"/>
          <p:cNvCxnSpPr>
            <a:stCxn id="317" idx="5"/>
            <a:endCxn id="341" idx="0"/>
          </p:cNvCxnSpPr>
          <p:nvPr/>
        </p:nvCxnSpPr>
        <p:spPr>
          <a:xfrm>
            <a:off x="13057987" y="2321869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13002858" y="37219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20" name="直接连接符 319"/>
          <p:cNvCxnSpPr>
            <a:stCxn id="319" idx="4"/>
            <a:endCxn id="344" idx="0"/>
          </p:cNvCxnSpPr>
          <p:nvPr/>
        </p:nvCxnSpPr>
        <p:spPr>
          <a:xfrm flipH="1">
            <a:off x="13237341" y="4258957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9" idx="3"/>
            <a:endCxn id="322" idx="0"/>
          </p:cNvCxnSpPr>
          <p:nvPr/>
        </p:nvCxnSpPr>
        <p:spPr>
          <a:xfrm flipH="1">
            <a:off x="12622086" y="4180311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12375343" y="47675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12162738" y="28475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4" name="矩形 323"/>
          <p:cNvSpPr/>
          <p:nvPr/>
        </p:nvSpPr>
        <p:spPr>
          <a:xfrm>
            <a:off x="12405248" y="38442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5" name="直接连接符 324"/>
          <p:cNvCxnSpPr>
            <a:stCxn id="323" idx="4"/>
            <a:endCxn id="324" idx="0"/>
          </p:cNvCxnSpPr>
          <p:nvPr/>
        </p:nvCxnSpPr>
        <p:spPr>
          <a:xfrm>
            <a:off x="12431252" y="3384588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endCxn id="327" idx="0"/>
          </p:cNvCxnSpPr>
          <p:nvPr/>
        </p:nvCxnSpPr>
        <p:spPr>
          <a:xfrm flipH="1">
            <a:off x="12037270" y="3317105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11790527" y="38581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14241123" y="2789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14851002" y="38316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0" name="直接连接符 329"/>
          <p:cNvCxnSpPr>
            <a:stCxn id="328" idx="5"/>
            <a:endCxn id="329" idx="0"/>
          </p:cNvCxnSpPr>
          <p:nvPr/>
        </p:nvCxnSpPr>
        <p:spPr>
          <a:xfrm>
            <a:off x="14699505" y="3247717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8" idx="4"/>
            <a:endCxn id="332" idx="0"/>
          </p:cNvCxnSpPr>
          <p:nvPr/>
        </p:nvCxnSpPr>
        <p:spPr>
          <a:xfrm flipH="1">
            <a:off x="14463974" y="3326363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4217231" y="3845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椭圆 332"/>
          <p:cNvSpPr/>
          <p:nvPr/>
        </p:nvSpPr>
        <p:spPr>
          <a:xfrm>
            <a:off x="13604455" y="37555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34" name="矩形 333"/>
          <p:cNvSpPr/>
          <p:nvPr/>
        </p:nvSpPr>
        <p:spPr>
          <a:xfrm>
            <a:off x="14199761" y="47612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5" name="直接连接符 334"/>
          <p:cNvCxnSpPr>
            <a:stCxn id="333" idx="5"/>
            <a:endCxn id="334" idx="0"/>
          </p:cNvCxnSpPr>
          <p:nvPr/>
        </p:nvCxnSpPr>
        <p:spPr>
          <a:xfrm>
            <a:off x="14062837" y="4213962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3" idx="4"/>
            <a:endCxn id="353" idx="0"/>
          </p:cNvCxnSpPr>
          <p:nvPr/>
        </p:nvCxnSpPr>
        <p:spPr>
          <a:xfrm flipH="1">
            <a:off x="13818497" y="4292608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椭圆 336"/>
          <p:cNvSpPr/>
          <p:nvPr/>
        </p:nvSpPr>
        <p:spPr>
          <a:xfrm>
            <a:off x="16182355" y="37555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16757721" y="47583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9" name="直接连接符 338"/>
          <p:cNvCxnSpPr>
            <a:stCxn id="337" idx="5"/>
            <a:endCxn id="338" idx="0"/>
          </p:cNvCxnSpPr>
          <p:nvPr/>
        </p:nvCxnSpPr>
        <p:spPr>
          <a:xfrm>
            <a:off x="16640737" y="4213962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7" idx="0"/>
            <a:endCxn id="348" idx="5"/>
          </p:cNvCxnSpPr>
          <p:nvPr/>
        </p:nvCxnSpPr>
        <p:spPr>
          <a:xfrm flipH="1" flipV="1">
            <a:off x="15894597" y="3254669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椭圆 340"/>
          <p:cNvSpPr/>
          <p:nvPr/>
        </p:nvSpPr>
        <p:spPr>
          <a:xfrm>
            <a:off x="13118906" y="28311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42" name="直接连接符 341"/>
          <p:cNvCxnSpPr>
            <a:stCxn id="341" idx="5"/>
            <a:endCxn id="333" idx="0"/>
          </p:cNvCxnSpPr>
          <p:nvPr/>
        </p:nvCxnSpPr>
        <p:spPr>
          <a:xfrm>
            <a:off x="13577288" y="3289575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1" idx="3"/>
            <a:endCxn id="319" idx="0"/>
          </p:cNvCxnSpPr>
          <p:nvPr/>
        </p:nvCxnSpPr>
        <p:spPr>
          <a:xfrm>
            <a:off x="13197552" y="3289575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矩形 343"/>
          <p:cNvSpPr/>
          <p:nvPr/>
        </p:nvSpPr>
        <p:spPr>
          <a:xfrm>
            <a:off x="12990598" y="47675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5" name="椭圆 344"/>
          <p:cNvSpPr/>
          <p:nvPr/>
        </p:nvSpPr>
        <p:spPr>
          <a:xfrm>
            <a:off x="15458938" y="3769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6" name="直接连接符 345"/>
          <p:cNvCxnSpPr>
            <a:stCxn id="345" idx="0"/>
            <a:endCxn id="348" idx="4"/>
          </p:cNvCxnSpPr>
          <p:nvPr/>
        </p:nvCxnSpPr>
        <p:spPr>
          <a:xfrm flipH="1" flipV="1">
            <a:off x="15704729" y="3333315"/>
            <a:ext cx="22723" cy="43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5" idx="3"/>
            <a:endCxn id="455" idx="0"/>
          </p:cNvCxnSpPr>
          <p:nvPr/>
        </p:nvCxnSpPr>
        <p:spPr>
          <a:xfrm flipH="1">
            <a:off x="15101928" y="4227600"/>
            <a:ext cx="435656" cy="457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>
            <a:off x="15436215" y="27962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16160127" y="47776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0" name="直接连接符 349"/>
          <p:cNvCxnSpPr>
            <a:stCxn id="337" idx="4"/>
            <a:endCxn id="349" idx="0"/>
          </p:cNvCxnSpPr>
          <p:nvPr/>
        </p:nvCxnSpPr>
        <p:spPr>
          <a:xfrm flipH="1">
            <a:off x="16406870" y="4292608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45" idx="5"/>
            <a:endCxn id="352" idx="0"/>
          </p:cNvCxnSpPr>
          <p:nvPr/>
        </p:nvCxnSpPr>
        <p:spPr>
          <a:xfrm flipH="1">
            <a:off x="15741351" y="4227600"/>
            <a:ext cx="175969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 351"/>
          <p:cNvSpPr/>
          <p:nvPr/>
        </p:nvSpPr>
        <p:spPr>
          <a:xfrm>
            <a:off x="15494608" y="47675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3" name="椭圆 352"/>
          <p:cNvSpPr/>
          <p:nvPr/>
        </p:nvSpPr>
        <p:spPr>
          <a:xfrm>
            <a:off x="13549983" y="466390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54" name="直接连接符 353"/>
          <p:cNvCxnSpPr>
            <a:stCxn id="353" idx="5"/>
            <a:endCxn id="450" idx="0"/>
          </p:cNvCxnSpPr>
          <p:nvPr/>
        </p:nvCxnSpPr>
        <p:spPr>
          <a:xfrm>
            <a:off x="14008365" y="5122285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53" idx="3"/>
            <a:endCxn id="436" idx="0"/>
          </p:cNvCxnSpPr>
          <p:nvPr/>
        </p:nvCxnSpPr>
        <p:spPr>
          <a:xfrm flipH="1">
            <a:off x="13484084" y="5122285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13237341" y="54996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0" name="矩形 449"/>
          <p:cNvSpPr/>
          <p:nvPr/>
        </p:nvSpPr>
        <p:spPr>
          <a:xfrm>
            <a:off x="13925716" y="54933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5" name="椭圆 454"/>
          <p:cNvSpPr/>
          <p:nvPr/>
        </p:nvSpPr>
        <p:spPr>
          <a:xfrm>
            <a:off x="14833414" y="46853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6" name="直接连接符 455"/>
          <p:cNvCxnSpPr>
            <a:stCxn id="455" idx="5"/>
            <a:endCxn id="509" idx="0"/>
          </p:cNvCxnSpPr>
          <p:nvPr/>
        </p:nvCxnSpPr>
        <p:spPr>
          <a:xfrm>
            <a:off x="15291796" y="5143703"/>
            <a:ext cx="164744" cy="390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5" idx="3"/>
            <a:endCxn id="458" idx="0"/>
          </p:cNvCxnSpPr>
          <p:nvPr/>
        </p:nvCxnSpPr>
        <p:spPr>
          <a:xfrm flipH="1">
            <a:off x="14768165" y="5143703"/>
            <a:ext cx="143895" cy="396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矩形 457"/>
          <p:cNvSpPr/>
          <p:nvPr/>
        </p:nvSpPr>
        <p:spPr>
          <a:xfrm>
            <a:off x="14521422" y="55404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9" name="矩形 508"/>
          <p:cNvSpPr/>
          <p:nvPr/>
        </p:nvSpPr>
        <p:spPr>
          <a:xfrm>
            <a:off x="15209797" y="55341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3" name="直接箭头连接符 612"/>
          <p:cNvCxnSpPr/>
          <p:nvPr/>
        </p:nvCxnSpPr>
        <p:spPr>
          <a:xfrm>
            <a:off x="10110370" y="2459116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矩形 613"/>
          <p:cNvSpPr/>
          <p:nvPr/>
        </p:nvSpPr>
        <p:spPr>
          <a:xfrm>
            <a:off x="9375860" y="421690"/>
            <a:ext cx="43492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设为黑色，将</a:t>
            </a:r>
            <a:endParaRPr lang="en-US" altLang="zh-CN" dirty="0" smtClean="0"/>
          </a:p>
          <a:p>
            <a:r>
              <a:rPr lang="en-US" altLang="zh-CN" dirty="0" smtClean="0"/>
              <a:t>14</a:t>
            </a:r>
            <a:r>
              <a:rPr lang="zh-CN" altLang="en-US" dirty="0" smtClean="0"/>
              <a:t>的叔节点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设为黑色，将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的祖父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设为红色，并将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  <a:p>
            <a:r>
              <a:rPr lang="zh-CN" altLang="en-US" dirty="0" smtClean="0"/>
              <a:t>进行后续操作，已然是红黑树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9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-1384" y="32110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10" name="椭圆 309"/>
          <p:cNvSpPr/>
          <p:nvPr/>
        </p:nvSpPr>
        <p:spPr>
          <a:xfrm>
            <a:off x="2615716" y="3205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1" name="椭圆 310"/>
          <p:cNvSpPr/>
          <p:nvPr/>
        </p:nvSpPr>
        <p:spPr>
          <a:xfrm>
            <a:off x="3466981" y="12569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11" idx="0"/>
            <a:endCxn id="310" idx="5"/>
          </p:cNvCxnSpPr>
          <p:nvPr/>
        </p:nvCxnSpPr>
        <p:spPr>
          <a:xfrm flipH="1" flipV="1">
            <a:off x="3074098" y="778883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5"/>
            <a:endCxn id="348" idx="0"/>
          </p:cNvCxnSpPr>
          <p:nvPr/>
        </p:nvCxnSpPr>
        <p:spPr>
          <a:xfrm>
            <a:off x="3925363" y="1715333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17" idx="0"/>
          </p:cNvCxnSpPr>
          <p:nvPr/>
        </p:nvCxnSpPr>
        <p:spPr>
          <a:xfrm flipH="1">
            <a:off x="2100456" y="778883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1" idx="4"/>
            <a:endCxn id="328" idx="0"/>
          </p:cNvCxnSpPr>
          <p:nvPr/>
        </p:nvCxnSpPr>
        <p:spPr>
          <a:xfrm>
            <a:off x="3735495" y="1793979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7" idx="3"/>
            <a:endCxn id="323" idx="0"/>
          </p:cNvCxnSpPr>
          <p:nvPr/>
        </p:nvCxnSpPr>
        <p:spPr>
          <a:xfrm flipH="1">
            <a:off x="1663589" y="1734596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1831942" y="12762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8" name="直接连接符 317"/>
          <p:cNvCxnSpPr>
            <a:stCxn id="317" idx="5"/>
            <a:endCxn id="341" idx="0"/>
          </p:cNvCxnSpPr>
          <p:nvPr/>
        </p:nvCxnSpPr>
        <p:spPr>
          <a:xfrm>
            <a:off x="2290324" y="1734596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2235195" y="31346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20" name="直接连接符 319"/>
          <p:cNvCxnSpPr>
            <a:stCxn id="319" idx="4"/>
            <a:endCxn id="344" idx="0"/>
          </p:cNvCxnSpPr>
          <p:nvPr/>
        </p:nvCxnSpPr>
        <p:spPr>
          <a:xfrm flipH="1">
            <a:off x="2469678" y="3671684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9" idx="3"/>
            <a:endCxn id="322" idx="0"/>
          </p:cNvCxnSpPr>
          <p:nvPr/>
        </p:nvCxnSpPr>
        <p:spPr>
          <a:xfrm flipH="1">
            <a:off x="1854423" y="3593038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1607680" y="4180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1395075" y="22602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4" name="矩形 323"/>
          <p:cNvSpPr/>
          <p:nvPr/>
        </p:nvSpPr>
        <p:spPr>
          <a:xfrm>
            <a:off x="1637585" y="32569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5" name="直接连接符 324"/>
          <p:cNvCxnSpPr>
            <a:stCxn id="323" idx="4"/>
            <a:endCxn id="324" idx="0"/>
          </p:cNvCxnSpPr>
          <p:nvPr/>
        </p:nvCxnSpPr>
        <p:spPr>
          <a:xfrm>
            <a:off x="1663589" y="2797315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endCxn id="327" idx="0"/>
          </p:cNvCxnSpPr>
          <p:nvPr/>
        </p:nvCxnSpPr>
        <p:spPr>
          <a:xfrm flipH="1">
            <a:off x="1269607" y="2729832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1022864" y="32708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3473460" y="22020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4083339" y="3244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0" name="直接连接符 329"/>
          <p:cNvCxnSpPr>
            <a:stCxn id="328" idx="5"/>
            <a:endCxn id="329" idx="0"/>
          </p:cNvCxnSpPr>
          <p:nvPr/>
        </p:nvCxnSpPr>
        <p:spPr>
          <a:xfrm>
            <a:off x="3931842" y="2660444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8" idx="4"/>
            <a:endCxn id="332" idx="0"/>
          </p:cNvCxnSpPr>
          <p:nvPr/>
        </p:nvCxnSpPr>
        <p:spPr>
          <a:xfrm flipH="1">
            <a:off x="3696311" y="2739090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3449568" y="3258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椭圆 332"/>
          <p:cNvSpPr/>
          <p:nvPr/>
        </p:nvSpPr>
        <p:spPr>
          <a:xfrm>
            <a:off x="2836792" y="3168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34" name="矩形 333"/>
          <p:cNvSpPr/>
          <p:nvPr/>
        </p:nvSpPr>
        <p:spPr>
          <a:xfrm>
            <a:off x="3432098" y="41739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5" name="直接连接符 334"/>
          <p:cNvCxnSpPr>
            <a:stCxn id="333" idx="5"/>
            <a:endCxn id="334" idx="0"/>
          </p:cNvCxnSpPr>
          <p:nvPr/>
        </p:nvCxnSpPr>
        <p:spPr>
          <a:xfrm>
            <a:off x="3295174" y="3626689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3" idx="4"/>
            <a:endCxn id="353" idx="0"/>
          </p:cNvCxnSpPr>
          <p:nvPr/>
        </p:nvCxnSpPr>
        <p:spPr>
          <a:xfrm flipH="1">
            <a:off x="3050834" y="3705335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椭圆 336"/>
          <p:cNvSpPr/>
          <p:nvPr/>
        </p:nvSpPr>
        <p:spPr>
          <a:xfrm>
            <a:off x="5414692" y="3168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5990058" y="41710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9" name="直接连接符 338"/>
          <p:cNvCxnSpPr>
            <a:stCxn id="337" idx="5"/>
            <a:endCxn id="338" idx="0"/>
          </p:cNvCxnSpPr>
          <p:nvPr/>
        </p:nvCxnSpPr>
        <p:spPr>
          <a:xfrm>
            <a:off x="5873074" y="3626689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7" idx="0"/>
            <a:endCxn id="348" idx="5"/>
          </p:cNvCxnSpPr>
          <p:nvPr/>
        </p:nvCxnSpPr>
        <p:spPr>
          <a:xfrm flipH="1" flipV="1">
            <a:off x="5126934" y="2667396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椭圆 340"/>
          <p:cNvSpPr/>
          <p:nvPr/>
        </p:nvSpPr>
        <p:spPr>
          <a:xfrm>
            <a:off x="2351243" y="22439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42" name="直接连接符 341"/>
          <p:cNvCxnSpPr>
            <a:stCxn id="341" idx="5"/>
            <a:endCxn id="333" idx="0"/>
          </p:cNvCxnSpPr>
          <p:nvPr/>
        </p:nvCxnSpPr>
        <p:spPr>
          <a:xfrm>
            <a:off x="2809625" y="2702302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1" idx="3"/>
            <a:endCxn id="319" idx="0"/>
          </p:cNvCxnSpPr>
          <p:nvPr/>
        </p:nvCxnSpPr>
        <p:spPr>
          <a:xfrm>
            <a:off x="2429889" y="2702302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矩形 343"/>
          <p:cNvSpPr/>
          <p:nvPr/>
        </p:nvSpPr>
        <p:spPr>
          <a:xfrm>
            <a:off x="2222935" y="4180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5" name="椭圆 344"/>
          <p:cNvSpPr/>
          <p:nvPr/>
        </p:nvSpPr>
        <p:spPr>
          <a:xfrm>
            <a:off x="4691275" y="3181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6" name="直接连接符 345"/>
          <p:cNvCxnSpPr>
            <a:stCxn id="345" idx="0"/>
            <a:endCxn id="348" idx="4"/>
          </p:cNvCxnSpPr>
          <p:nvPr/>
        </p:nvCxnSpPr>
        <p:spPr>
          <a:xfrm flipH="1" flipV="1">
            <a:off x="4937066" y="2746042"/>
            <a:ext cx="22723" cy="43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5" idx="3"/>
            <a:endCxn id="455" idx="0"/>
          </p:cNvCxnSpPr>
          <p:nvPr/>
        </p:nvCxnSpPr>
        <p:spPr>
          <a:xfrm flipH="1">
            <a:off x="4334265" y="3640327"/>
            <a:ext cx="435656" cy="457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>
            <a:off x="4668552" y="22090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5392464" y="41903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0" name="直接连接符 349"/>
          <p:cNvCxnSpPr>
            <a:stCxn id="337" idx="4"/>
            <a:endCxn id="349" idx="0"/>
          </p:cNvCxnSpPr>
          <p:nvPr/>
        </p:nvCxnSpPr>
        <p:spPr>
          <a:xfrm flipH="1">
            <a:off x="5639207" y="3705335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45" idx="5"/>
            <a:endCxn id="352" idx="0"/>
          </p:cNvCxnSpPr>
          <p:nvPr/>
        </p:nvCxnSpPr>
        <p:spPr>
          <a:xfrm flipH="1">
            <a:off x="4973688" y="3640327"/>
            <a:ext cx="175969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 351"/>
          <p:cNvSpPr/>
          <p:nvPr/>
        </p:nvSpPr>
        <p:spPr>
          <a:xfrm>
            <a:off x="4726945" y="4180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3" name="椭圆 352"/>
          <p:cNvSpPr/>
          <p:nvPr/>
        </p:nvSpPr>
        <p:spPr>
          <a:xfrm>
            <a:off x="2782320" y="40766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54" name="直接连接符 353"/>
          <p:cNvCxnSpPr>
            <a:stCxn id="353" idx="5"/>
            <a:endCxn id="450" idx="0"/>
          </p:cNvCxnSpPr>
          <p:nvPr/>
        </p:nvCxnSpPr>
        <p:spPr>
          <a:xfrm>
            <a:off x="3240702" y="4535012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53" idx="3"/>
            <a:endCxn id="436" idx="0"/>
          </p:cNvCxnSpPr>
          <p:nvPr/>
        </p:nvCxnSpPr>
        <p:spPr>
          <a:xfrm flipH="1">
            <a:off x="2716421" y="4535012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矩形 435"/>
          <p:cNvSpPr/>
          <p:nvPr/>
        </p:nvSpPr>
        <p:spPr>
          <a:xfrm>
            <a:off x="2469678" y="4912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0" name="矩形 449"/>
          <p:cNvSpPr/>
          <p:nvPr/>
        </p:nvSpPr>
        <p:spPr>
          <a:xfrm>
            <a:off x="3158053" y="49061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5" name="椭圆 454"/>
          <p:cNvSpPr/>
          <p:nvPr/>
        </p:nvSpPr>
        <p:spPr>
          <a:xfrm>
            <a:off x="4065751" y="40980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6" name="直接连接符 455"/>
          <p:cNvCxnSpPr>
            <a:stCxn id="455" idx="5"/>
            <a:endCxn id="509" idx="0"/>
          </p:cNvCxnSpPr>
          <p:nvPr/>
        </p:nvCxnSpPr>
        <p:spPr>
          <a:xfrm>
            <a:off x="4524133" y="4556430"/>
            <a:ext cx="164744" cy="390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矩形 508"/>
          <p:cNvSpPr/>
          <p:nvPr/>
        </p:nvSpPr>
        <p:spPr>
          <a:xfrm>
            <a:off x="4442134" y="4946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5" name="直接连接符 164"/>
          <p:cNvCxnSpPr>
            <a:stCxn id="455" idx="3"/>
            <a:endCxn id="166" idx="0"/>
          </p:cNvCxnSpPr>
          <p:nvPr/>
        </p:nvCxnSpPr>
        <p:spPr>
          <a:xfrm flipH="1">
            <a:off x="4027608" y="4556430"/>
            <a:ext cx="116789" cy="390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3780865" y="4946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0" name="椭圆 169"/>
          <p:cNvSpPr/>
          <p:nvPr/>
        </p:nvSpPr>
        <p:spPr>
          <a:xfrm>
            <a:off x="8074442" y="3205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1" name="椭圆 170"/>
          <p:cNvSpPr/>
          <p:nvPr/>
        </p:nvSpPr>
        <p:spPr>
          <a:xfrm>
            <a:off x="8925707" y="12569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71" idx="0"/>
            <a:endCxn id="170" idx="5"/>
          </p:cNvCxnSpPr>
          <p:nvPr/>
        </p:nvCxnSpPr>
        <p:spPr>
          <a:xfrm flipH="1" flipV="1">
            <a:off x="8532824" y="778883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1" idx="5"/>
            <a:endCxn id="208" idx="0"/>
          </p:cNvCxnSpPr>
          <p:nvPr/>
        </p:nvCxnSpPr>
        <p:spPr>
          <a:xfrm>
            <a:off x="9384089" y="1715333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0" idx="3"/>
            <a:endCxn id="177" idx="0"/>
          </p:cNvCxnSpPr>
          <p:nvPr/>
        </p:nvCxnSpPr>
        <p:spPr>
          <a:xfrm flipH="1">
            <a:off x="7559182" y="778883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1" idx="4"/>
            <a:endCxn id="188" idx="0"/>
          </p:cNvCxnSpPr>
          <p:nvPr/>
        </p:nvCxnSpPr>
        <p:spPr>
          <a:xfrm>
            <a:off x="9194221" y="1793979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7" idx="3"/>
            <a:endCxn id="183" idx="0"/>
          </p:cNvCxnSpPr>
          <p:nvPr/>
        </p:nvCxnSpPr>
        <p:spPr>
          <a:xfrm flipH="1">
            <a:off x="7122315" y="1734596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7290668" y="127621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201" idx="0"/>
          </p:cNvCxnSpPr>
          <p:nvPr/>
        </p:nvCxnSpPr>
        <p:spPr>
          <a:xfrm>
            <a:off x="7749050" y="1734596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7693921" y="31346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4"/>
            <a:endCxn id="204" idx="0"/>
          </p:cNvCxnSpPr>
          <p:nvPr/>
        </p:nvCxnSpPr>
        <p:spPr>
          <a:xfrm flipH="1">
            <a:off x="7928404" y="3671684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9" idx="3"/>
            <a:endCxn id="182" idx="0"/>
          </p:cNvCxnSpPr>
          <p:nvPr/>
        </p:nvCxnSpPr>
        <p:spPr>
          <a:xfrm flipH="1">
            <a:off x="7313149" y="3593038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066406" y="4180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853801" y="22602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4" name="矩形 183"/>
          <p:cNvSpPr/>
          <p:nvPr/>
        </p:nvSpPr>
        <p:spPr>
          <a:xfrm>
            <a:off x="7096311" y="32569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5" name="直接连接符 184"/>
          <p:cNvCxnSpPr>
            <a:stCxn id="183" idx="4"/>
            <a:endCxn id="184" idx="0"/>
          </p:cNvCxnSpPr>
          <p:nvPr/>
        </p:nvCxnSpPr>
        <p:spPr>
          <a:xfrm>
            <a:off x="7122315" y="2797315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endCxn id="187" idx="0"/>
          </p:cNvCxnSpPr>
          <p:nvPr/>
        </p:nvCxnSpPr>
        <p:spPr>
          <a:xfrm flipH="1">
            <a:off x="6728333" y="2729832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6481590" y="32708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8932186" y="22020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9542065" y="3244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0" name="直接连接符 189"/>
          <p:cNvCxnSpPr>
            <a:stCxn id="188" idx="5"/>
            <a:endCxn id="189" idx="0"/>
          </p:cNvCxnSpPr>
          <p:nvPr/>
        </p:nvCxnSpPr>
        <p:spPr>
          <a:xfrm>
            <a:off x="9390568" y="2660444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8" idx="4"/>
            <a:endCxn id="192" idx="0"/>
          </p:cNvCxnSpPr>
          <p:nvPr/>
        </p:nvCxnSpPr>
        <p:spPr>
          <a:xfrm flipH="1">
            <a:off x="9155037" y="2739090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908294" y="3258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8295518" y="3168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8890824" y="41739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8753900" y="3626689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4"/>
            <a:endCxn id="213" idx="0"/>
          </p:cNvCxnSpPr>
          <p:nvPr/>
        </p:nvCxnSpPr>
        <p:spPr>
          <a:xfrm flipH="1">
            <a:off x="8509560" y="3705335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/>
          <p:cNvSpPr/>
          <p:nvPr/>
        </p:nvSpPr>
        <p:spPr>
          <a:xfrm>
            <a:off x="10873418" y="31683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1448784" y="41710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9" name="直接连接符 198"/>
          <p:cNvCxnSpPr>
            <a:stCxn id="197" idx="5"/>
            <a:endCxn id="198" idx="0"/>
          </p:cNvCxnSpPr>
          <p:nvPr/>
        </p:nvCxnSpPr>
        <p:spPr>
          <a:xfrm>
            <a:off x="11331800" y="3626689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97" idx="0"/>
            <a:endCxn id="208" idx="5"/>
          </p:cNvCxnSpPr>
          <p:nvPr/>
        </p:nvCxnSpPr>
        <p:spPr>
          <a:xfrm flipH="1" flipV="1">
            <a:off x="10585660" y="2667396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7809969" y="22439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02" name="直接连接符 201"/>
          <p:cNvCxnSpPr>
            <a:stCxn id="201" idx="5"/>
            <a:endCxn id="193" idx="0"/>
          </p:cNvCxnSpPr>
          <p:nvPr/>
        </p:nvCxnSpPr>
        <p:spPr>
          <a:xfrm>
            <a:off x="8268351" y="2702302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201" idx="3"/>
            <a:endCxn id="179" idx="0"/>
          </p:cNvCxnSpPr>
          <p:nvPr/>
        </p:nvCxnSpPr>
        <p:spPr>
          <a:xfrm>
            <a:off x="7888615" y="2702302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/>
          <p:cNvSpPr/>
          <p:nvPr/>
        </p:nvSpPr>
        <p:spPr>
          <a:xfrm>
            <a:off x="7681661" y="4180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5" name="椭圆 204"/>
          <p:cNvSpPr/>
          <p:nvPr/>
        </p:nvSpPr>
        <p:spPr>
          <a:xfrm>
            <a:off x="10150001" y="31819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6" name="直接连接符 205"/>
          <p:cNvCxnSpPr>
            <a:stCxn id="205" idx="0"/>
            <a:endCxn id="208" idx="4"/>
          </p:cNvCxnSpPr>
          <p:nvPr/>
        </p:nvCxnSpPr>
        <p:spPr>
          <a:xfrm flipH="1" flipV="1">
            <a:off x="10395792" y="2746042"/>
            <a:ext cx="22723" cy="43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205" idx="3"/>
            <a:endCxn id="218" idx="0"/>
          </p:cNvCxnSpPr>
          <p:nvPr/>
        </p:nvCxnSpPr>
        <p:spPr>
          <a:xfrm flipH="1">
            <a:off x="9792991" y="3640327"/>
            <a:ext cx="435656" cy="457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10127278" y="22090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10851190" y="41903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0" name="直接连接符 209"/>
          <p:cNvCxnSpPr>
            <a:stCxn id="197" idx="4"/>
            <a:endCxn id="209" idx="0"/>
          </p:cNvCxnSpPr>
          <p:nvPr/>
        </p:nvCxnSpPr>
        <p:spPr>
          <a:xfrm flipH="1">
            <a:off x="11097933" y="3705335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205" idx="5"/>
            <a:endCxn id="212" idx="0"/>
          </p:cNvCxnSpPr>
          <p:nvPr/>
        </p:nvCxnSpPr>
        <p:spPr>
          <a:xfrm flipH="1">
            <a:off x="10432414" y="3640327"/>
            <a:ext cx="175969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10185671" y="4180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3" name="椭圆 212"/>
          <p:cNvSpPr/>
          <p:nvPr/>
        </p:nvSpPr>
        <p:spPr>
          <a:xfrm>
            <a:off x="8241046" y="40766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14" name="直接连接符 213"/>
          <p:cNvCxnSpPr>
            <a:stCxn id="213" idx="5"/>
            <a:endCxn id="217" idx="0"/>
          </p:cNvCxnSpPr>
          <p:nvPr/>
        </p:nvCxnSpPr>
        <p:spPr>
          <a:xfrm>
            <a:off x="8699428" y="4535012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8175147" y="4535012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928404" y="4912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8616779" y="49061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9524477" y="40980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9" name="直接连接符 218"/>
          <p:cNvCxnSpPr>
            <a:stCxn id="218" idx="5"/>
            <a:endCxn id="221" idx="0"/>
          </p:cNvCxnSpPr>
          <p:nvPr/>
        </p:nvCxnSpPr>
        <p:spPr>
          <a:xfrm>
            <a:off x="9982859" y="4556430"/>
            <a:ext cx="164744" cy="390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18" idx="3"/>
            <a:endCxn id="222" idx="0"/>
          </p:cNvCxnSpPr>
          <p:nvPr/>
        </p:nvCxnSpPr>
        <p:spPr>
          <a:xfrm flipH="1">
            <a:off x="9467602" y="4556430"/>
            <a:ext cx="135521" cy="264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9900860" y="4946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2" name="椭圆 221"/>
          <p:cNvSpPr/>
          <p:nvPr/>
        </p:nvSpPr>
        <p:spPr>
          <a:xfrm>
            <a:off x="9199088" y="48210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3" name="直接连接符 222"/>
          <p:cNvCxnSpPr>
            <a:stCxn id="222" idx="5"/>
            <a:endCxn id="226" idx="0"/>
          </p:cNvCxnSpPr>
          <p:nvPr/>
        </p:nvCxnSpPr>
        <p:spPr>
          <a:xfrm>
            <a:off x="9657470" y="5279443"/>
            <a:ext cx="160288" cy="405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22" idx="3"/>
            <a:endCxn id="225" idx="0"/>
          </p:cNvCxnSpPr>
          <p:nvPr/>
        </p:nvCxnSpPr>
        <p:spPr>
          <a:xfrm flipH="1">
            <a:off x="9129383" y="5279443"/>
            <a:ext cx="148351" cy="412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8882640" y="56914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6" name="矩形 225"/>
          <p:cNvSpPr/>
          <p:nvPr/>
        </p:nvSpPr>
        <p:spPr>
          <a:xfrm>
            <a:off x="9571015" y="5685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4590263" y="1510494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13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230" name="直接箭头连接符 229"/>
          <p:cNvCxnSpPr/>
          <p:nvPr/>
        </p:nvCxnSpPr>
        <p:spPr>
          <a:xfrm>
            <a:off x="4722572" y="1953250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/>
          <p:cNvSpPr/>
          <p:nvPr/>
        </p:nvSpPr>
        <p:spPr>
          <a:xfrm>
            <a:off x="13697379" y="3336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32" name="椭圆 231"/>
          <p:cNvSpPr/>
          <p:nvPr/>
        </p:nvSpPr>
        <p:spPr>
          <a:xfrm>
            <a:off x="14548644" y="1270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3" name="直接连接符 232"/>
          <p:cNvCxnSpPr>
            <a:stCxn id="232" idx="0"/>
            <a:endCxn id="231" idx="5"/>
          </p:cNvCxnSpPr>
          <p:nvPr/>
        </p:nvCxnSpPr>
        <p:spPr>
          <a:xfrm flipH="1" flipV="1">
            <a:off x="14155761" y="792025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32" idx="5"/>
            <a:endCxn id="370" idx="0"/>
          </p:cNvCxnSpPr>
          <p:nvPr/>
        </p:nvCxnSpPr>
        <p:spPr>
          <a:xfrm>
            <a:off x="15007026" y="1728475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31" idx="3"/>
            <a:endCxn id="238" idx="0"/>
          </p:cNvCxnSpPr>
          <p:nvPr/>
        </p:nvCxnSpPr>
        <p:spPr>
          <a:xfrm flipH="1">
            <a:off x="13182119" y="792025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32" idx="4"/>
            <a:endCxn id="249" idx="0"/>
          </p:cNvCxnSpPr>
          <p:nvPr/>
        </p:nvCxnSpPr>
        <p:spPr>
          <a:xfrm>
            <a:off x="14817158" y="1807121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8" idx="3"/>
            <a:endCxn id="244" idx="0"/>
          </p:cNvCxnSpPr>
          <p:nvPr/>
        </p:nvCxnSpPr>
        <p:spPr>
          <a:xfrm flipH="1">
            <a:off x="12745252" y="1747738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椭圆 237"/>
          <p:cNvSpPr/>
          <p:nvPr/>
        </p:nvSpPr>
        <p:spPr>
          <a:xfrm>
            <a:off x="12913605" y="12893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9" name="直接连接符 238"/>
          <p:cNvCxnSpPr>
            <a:stCxn id="238" idx="5"/>
            <a:endCxn id="363" idx="0"/>
          </p:cNvCxnSpPr>
          <p:nvPr/>
        </p:nvCxnSpPr>
        <p:spPr>
          <a:xfrm>
            <a:off x="13371987" y="1747738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椭圆 239"/>
          <p:cNvSpPr/>
          <p:nvPr/>
        </p:nvSpPr>
        <p:spPr>
          <a:xfrm>
            <a:off x="13316858" y="31477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41" name="直接连接符 240"/>
          <p:cNvCxnSpPr>
            <a:stCxn id="240" idx="4"/>
            <a:endCxn id="366" idx="0"/>
          </p:cNvCxnSpPr>
          <p:nvPr/>
        </p:nvCxnSpPr>
        <p:spPr>
          <a:xfrm flipH="1">
            <a:off x="13551341" y="3684826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40" idx="3"/>
            <a:endCxn id="243" idx="0"/>
          </p:cNvCxnSpPr>
          <p:nvPr/>
        </p:nvCxnSpPr>
        <p:spPr>
          <a:xfrm flipH="1">
            <a:off x="12936086" y="3606180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12689343" y="4193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4" name="椭圆 243"/>
          <p:cNvSpPr/>
          <p:nvPr/>
        </p:nvSpPr>
        <p:spPr>
          <a:xfrm>
            <a:off x="12476738" y="22734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5" name="矩形 244"/>
          <p:cNvSpPr/>
          <p:nvPr/>
        </p:nvSpPr>
        <p:spPr>
          <a:xfrm>
            <a:off x="12719248" y="32700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6" name="直接连接符 245"/>
          <p:cNvCxnSpPr>
            <a:stCxn id="244" idx="4"/>
            <a:endCxn id="245" idx="0"/>
          </p:cNvCxnSpPr>
          <p:nvPr/>
        </p:nvCxnSpPr>
        <p:spPr>
          <a:xfrm>
            <a:off x="12745252" y="2810457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endCxn id="248" idx="0"/>
          </p:cNvCxnSpPr>
          <p:nvPr/>
        </p:nvCxnSpPr>
        <p:spPr>
          <a:xfrm flipH="1">
            <a:off x="12351270" y="2742974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12104527" y="3284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9" name="椭圆 248"/>
          <p:cNvSpPr/>
          <p:nvPr/>
        </p:nvSpPr>
        <p:spPr>
          <a:xfrm>
            <a:off x="14555123" y="22152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15165002" y="3257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9" name="直接连接符 288"/>
          <p:cNvCxnSpPr>
            <a:stCxn id="249" idx="5"/>
            <a:endCxn id="250" idx="0"/>
          </p:cNvCxnSpPr>
          <p:nvPr/>
        </p:nvCxnSpPr>
        <p:spPr>
          <a:xfrm>
            <a:off x="15013505" y="267358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49" idx="4"/>
            <a:endCxn id="308" idx="0"/>
          </p:cNvCxnSpPr>
          <p:nvPr/>
        </p:nvCxnSpPr>
        <p:spPr>
          <a:xfrm flipH="1">
            <a:off x="14777974" y="275223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14531231" y="32715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9" name="椭圆 308"/>
          <p:cNvSpPr/>
          <p:nvPr/>
        </p:nvSpPr>
        <p:spPr>
          <a:xfrm>
            <a:off x="13918455" y="31814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56" name="矩形 355"/>
          <p:cNvSpPr/>
          <p:nvPr/>
        </p:nvSpPr>
        <p:spPr>
          <a:xfrm>
            <a:off x="14513761" y="41871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7" name="直接连接符 356"/>
          <p:cNvCxnSpPr>
            <a:stCxn id="309" idx="5"/>
            <a:endCxn id="356" idx="0"/>
          </p:cNvCxnSpPr>
          <p:nvPr/>
        </p:nvCxnSpPr>
        <p:spPr>
          <a:xfrm>
            <a:off x="14376837" y="3639831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09" idx="4"/>
            <a:endCxn id="375" idx="0"/>
          </p:cNvCxnSpPr>
          <p:nvPr/>
        </p:nvCxnSpPr>
        <p:spPr>
          <a:xfrm flipH="1">
            <a:off x="14132497" y="3718477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椭圆 358"/>
          <p:cNvSpPr/>
          <p:nvPr/>
        </p:nvSpPr>
        <p:spPr>
          <a:xfrm>
            <a:off x="16496355" y="31814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0" name="矩形 359"/>
          <p:cNvSpPr/>
          <p:nvPr/>
        </p:nvSpPr>
        <p:spPr>
          <a:xfrm>
            <a:off x="17071721" y="41841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1" name="直接连接符 360"/>
          <p:cNvCxnSpPr>
            <a:stCxn id="359" idx="5"/>
            <a:endCxn id="360" idx="0"/>
          </p:cNvCxnSpPr>
          <p:nvPr/>
        </p:nvCxnSpPr>
        <p:spPr>
          <a:xfrm>
            <a:off x="16954737" y="3639831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59" idx="0"/>
            <a:endCxn id="370" idx="5"/>
          </p:cNvCxnSpPr>
          <p:nvPr/>
        </p:nvCxnSpPr>
        <p:spPr>
          <a:xfrm flipH="1" flipV="1">
            <a:off x="16208597" y="2680538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椭圆 362"/>
          <p:cNvSpPr/>
          <p:nvPr/>
        </p:nvSpPr>
        <p:spPr>
          <a:xfrm>
            <a:off x="13432906" y="22570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63" idx="5"/>
            <a:endCxn id="309" idx="0"/>
          </p:cNvCxnSpPr>
          <p:nvPr/>
        </p:nvCxnSpPr>
        <p:spPr>
          <a:xfrm>
            <a:off x="13891288" y="2715444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>
            <a:stCxn id="363" idx="3"/>
            <a:endCxn id="240" idx="0"/>
          </p:cNvCxnSpPr>
          <p:nvPr/>
        </p:nvCxnSpPr>
        <p:spPr>
          <a:xfrm>
            <a:off x="13511552" y="2715444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矩形 365"/>
          <p:cNvSpPr/>
          <p:nvPr/>
        </p:nvSpPr>
        <p:spPr>
          <a:xfrm>
            <a:off x="13304598" y="4193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15772938" y="319508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8" name="直接连接符 367"/>
          <p:cNvCxnSpPr>
            <a:stCxn id="367" idx="0"/>
            <a:endCxn id="370" idx="4"/>
          </p:cNvCxnSpPr>
          <p:nvPr/>
        </p:nvCxnSpPr>
        <p:spPr>
          <a:xfrm flipH="1" flipV="1">
            <a:off x="16018729" y="2759184"/>
            <a:ext cx="22723" cy="435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7" idx="3"/>
            <a:endCxn id="380" idx="0"/>
          </p:cNvCxnSpPr>
          <p:nvPr/>
        </p:nvCxnSpPr>
        <p:spPr>
          <a:xfrm flipH="1">
            <a:off x="15415928" y="3653469"/>
            <a:ext cx="435656" cy="457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椭圆 369"/>
          <p:cNvSpPr/>
          <p:nvPr/>
        </p:nvSpPr>
        <p:spPr>
          <a:xfrm>
            <a:off x="15750215" y="22221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16474127" y="42035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2" name="直接连接符 371"/>
          <p:cNvCxnSpPr>
            <a:stCxn id="359" idx="4"/>
            <a:endCxn id="371" idx="0"/>
          </p:cNvCxnSpPr>
          <p:nvPr/>
        </p:nvCxnSpPr>
        <p:spPr>
          <a:xfrm flipH="1">
            <a:off x="16720870" y="3718477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67" idx="5"/>
            <a:endCxn id="374" idx="0"/>
          </p:cNvCxnSpPr>
          <p:nvPr/>
        </p:nvCxnSpPr>
        <p:spPr>
          <a:xfrm flipH="1">
            <a:off x="16055351" y="3653469"/>
            <a:ext cx="175969" cy="539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矩形 373"/>
          <p:cNvSpPr/>
          <p:nvPr/>
        </p:nvSpPr>
        <p:spPr>
          <a:xfrm>
            <a:off x="15808608" y="4193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椭圆 374"/>
          <p:cNvSpPr/>
          <p:nvPr/>
        </p:nvSpPr>
        <p:spPr>
          <a:xfrm>
            <a:off x="13863983" y="40897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76" name="直接连接符 375"/>
          <p:cNvCxnSpPr>
            <a:stCxn id="375" idx="5"/>
            <a:endCxn id="379" idx="0"/>
          </p:cNvCxnSpPr>
          <p:nvPr/>
        </p:nvCxnSpPr>
        <p:spPr>
          <a:xfrm>
            <a:off x="14322365" y="4548154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5" idx="3"/>
            <a:endCxn id="378" idx="0"/>
          </p:cNvCxnSpPr>
          <p:nvPr/>
        </p:nvCxnSpPr>
        <p:spPr>
          <a:xfrm flipH="1">
            <a:off x="13798084" y="4548154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13551341" y="49255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14239716" y="49192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15147414" y="4111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1" name="直接连接符 380"/>
          <p:cNvCxnSpPr>
            <a:stCxn id="380" idx="5"/>
            <a:endCxn id="383" idx="0"/>
          </p:cNvCxnSpPr>
          <p:nvPr/>
        </p:nvCxnSpPr>
        <p:spPr>
          <a:xfrm>
            <a:off x="15605796" y="4569572"/>
            <a:ext cx="164744" cy="390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80" idx="3"/>
            <a:endCxn id="384" idx="0"/>
          </p:cNvCxnSpPr>
          <p:nvPr/>
        </p:nvCxnSpPr>
        <p:spPr>
          <a:xfrm flipH="1">
            <a:off x="15090539" y="4569572"/>
            <a:ext cx="135521" cy="264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/>
          <p:cNvSpPr/>
          <p:nvPr/>
        </p:nvSpPr>
        <p:spPr>
          <a:xfrm>
            <a:off x="15523797" y="49600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4" name="椭圆 383"/>
          <p:cNvSpPr/>
          <p:nvPr/>
        </p:nvSpPr>
        <p:spPr>
          <a:xfrm>
            <a:off x="14822025" y="483420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5" name="直接连接符 384"/>
          <p:cNvCxnSpPr>
            <a:stCxn id="384" idx="5"/>
            <a:endCxn id="388" idx="0"/>
          </p:cNvCxnSpPr>
          <p:nvPr/>
        </p:nvCxnSpPr>
        <p:spPr>
          <a:xfrm>
            <a:off x="15280407" y="5292585"/>
            <a:ext cx="160288" cy="405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4" idx="3"/>
            <a:endCxn id="387" idx="0"/>
          </p:cNvCxnSpPr>
          <p:nvPr/>
        </p:nvCxnSpPr>
        <p:spPr>
          <a:xfrm flipH="1">
            <a:off x="14752320" y="5292585"/>
            <a:ext cx="148351" cy="412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14505577" y="5704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矩形 387"/>
          <p:cNvSpPr/>
          <p:nvPr/>
        </p:nvSpPr>
        <p:spPr>
          <a:xfrm>
            <a:off x="15193952" y="56983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矩形 388"/>
          <p:cNvSpPr/>
          <p:nvPr/>
        </p:nvSpPr>
        <p:spPr>
          <a:xfrm>
            <a:off x="9312349" y="-41036"/>
            <a:ext cx="45801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的左孩子，因此需要将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设为黑色，将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15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并以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为支点进行右旋</a:t>
            </a:r>
            <a:endParaRPr lang="en-US" altLang="zh-CN" dirty="0" smtClean="0"/>
          </a:p>
        </p:txBody>
      </p:sp>
      <p:cxnSp>
        <p:nvCxnSpPr>
          <p:cNvPr id="390" name="直接箭头连接符 389"/>
          <p:cNvCxnSpPr/>
          <p:nvPr/>
        </p:nvCxnSpPr>
        <p:spPr>
          <a:xfrm>
            <a:off x="9935612" y="1599856"/>
            <a:ext cx="2696477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/>
          <p:cNvSpPr/>
          <p:nvPr/>
        </p:nvSpPr>
        <p:spPr>
          <a:xfrm>
            <a:off x="19548549" y="3336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2" name="椭圆 391"/>
          <p:cNvSpPr/>
          <p:nvPr/>
        </p:nvSpPr>
        <p:spPr>
          <a:xfrm>
            <a:off x="20399814" y="1270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0"/>
            <a:endCxn id="391" idx="5"/>
          </p:cNvCxnSpPr>
          <p:nvPr/>
        </p:nvCxnSpPr>
        <p:spPr>
          <a:xfrm flipH="1" flipV="1">
            <a:off x="20006931" y="792025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5"/>
            <a:endCxn id="429" idx="0"/>
          </p:cNvCxnSpPr>
          <p:nvPr/>
        </p:nvCxnSpPr>
        <p:spPr>
          <a:xfrm>
            <a:off x="20858196" y="1728475"/>
            <a:ext cx="1011703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91" idx="3"/>
            <a:endCxn id="398" idx="0"/>
          </p:cNvCxnSpPr>
          <p:nvPr/>
        </p:nvCxnSpPr>
        <p:spPr>
          <a:xfrm flipH="1">
            <a:off x="19033289" y="792025"/>
            <a:ext cx="5939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92" idx="4"/>
            <a:endCxn id="409" idx="0"/>
          </p:cNvCxnSpPr>
          <p:nvPr/>
        </p:nvCxnSpPr>
        <p:spPr>
          <a:xfrm>
            <a:off x="20668328" y="1807121"/>
            <a:ext cx="6479" cy="408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8" idx="3"/>
            <a:endCxn id="404" idx="0"/>
          </p:cNvCxnSpPr>
          <p:nvPr/>
        </p:nvCxnSpPr>
        <p:spPr>
          <a:xfrm flipH="1">
            <a:off x="18596422" y="1747738"/>
            <a:ext cx="24699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椭圆 397"/>
          <p:cNvSpPr/>
          <p:nvPr/>
        </p:nvSpPr>
        <p:spPr>
          <a:xfrm>
            <a:off x="18764775" y="12893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99" name="直接连接符 398"/>
          <p:cNvCxnSpPr>
            <a:stCxn id="398" idx="5"/>
            <a:endCxn id="422" idx="0"/>
          </p:cNvCxnSpPr>
          <p:nvPr/>
        </p:nvCxnSpPr>
        <p:spPr>
          <a:xfrm>
            <a:off x="19223157" y="1747738"/>
            <a:ext cx="329433" cy="509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椭圆 399"/>
          <p:cNvSpPr/>
          <p:nvPr/>
        </p:nvSpPr>
        <p:spPr>
          <a:xfrm>
            <a:off x="19168028" y="31477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1" name="直接连接符 400"/>
          <p:cNvCxnSpPr>
            <a:stCxn id="400" idx="4"/>
            <a:endCxn id="425" idx="0"/>
          </p:cNvCxnSpPr>
          <p:nvPr/>
        </p:nvCxnSpPr>
        <p:spPr>
          <a:xfrm flipH="1">
            <a:off x="19402511" y="3684826"/>
            <a:ext cx="34031" cy="508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400" idx="3"/>
            <a:endCxn id="403" idx="0"/>
          </p:cNvCxnSpPr>
          <p:nvPr/>
        </p:nvCxnSpPr>
        <p:spPr>
          <a:xfrm flipH="1">
            <a:off x="18787256" y="3606180"/>
            <a:ext cx="459418" cy="587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18540513" y="4193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椭圆 403"/>
          <p:cNvSpPr/>
          <p:nvPr/>
        </p:nvSpPr>
        <p:spPr>
          <a:xfrm>
            <a:off x="18327908" y="22734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5" name="矩形 404"/>
          <p:cNvSpPr/>
          <p:nvPr/>
        </p:nvSpPr>
        <p:spPr>
          <a:xfrm>
            <a:off x="18570418" y="32700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6" name="直接连接符 405"/>
          <p:cNvCxnSpPr>
            <a:stCxn id="404" idx="4"/>
            <a:endCxn id="405" idx="0"/>
          </p:cNvCxnSpPr>
          <p:nvPr/>
        </p:nvCxnSpPr>
        <p:spPr>
          <a:xfrm>
            <a:off x="18596422" y="2810457"/>
            <a:ext cx="220739" cy="459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endCxn id="408" idx="0"/>
          </p:cNvCxnSpPr>
          <p:nvPr/>
        </p:nvCxnSpPr>
        <p:spPr>
          <a:xfrm flipH="1">
            <a:off x="18202440" y="2742974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17955697" y="3284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椭圆 408"/>
          <p:cNvSpPr/>
          <p:nvPr/>
        </p:nvSpPr>
        <p:spPr>
          <a:xfrm>
            <a:off x="20406293" y="22152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21016172" y="3257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1" name="直接连接符 410"/>
          <p:cNvCxnSpPr>
            <a:stCxn id="409" idx="5"/>
            <a:endCxn id="410" idx="0"/>
          </p:cNvCxnSpPr>
          <p:nvPr/>
        </p:nvCxnSpPr>
        <p:spPr>
          <a:xfrm>
            <a:off x="20864675" y="2673586"/>
            <a:ext cx="398240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09" idx="4"/>
            <a:endCxn id="413" idx="0"/>
          </p:cNvCxnSpPr>
          <p:nvPr/>
        </p:nvCxnSpPr>
        <p:spPr>
          <a:xfrm flipH="1">
            <a:off x="20629144" y="2752232"/>
            <a:ext cx="45663" cy="519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矩形 412"/>
          <p:cNvSpPr/>
          <p:nvPr/>
        </p:nvSpPr>
        <p:spPr>
          <a:xfrm>
            <a:off x="20382401" y="32715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4" name="椭圆 413"/>
          <p:cNvSpPr/>
          <p:nvPr/>
        </p:nvSpPr>
        <p:spPr>
          <a:xfrm>
            <a:off x="19769625" y="31814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5" name="矩形 414"/>
          <p:cNvSpPr/>
          <p:nvPr/>
        </p:nvSpPr>
        <p:spPr>
          <a:xfrm>
            <a:off x="20364931" y="41871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6" name="直接连接符 415"/>
          <p:cNvCxnSpPr>
            <a:stCxn id="414" idx="5"/>
            <a:endCxn id="415" idx="0"/>
          </p:cNvCxnSpPr>
          <p:nvPr/>
        </p:nvCxnSpPr>
        <p:spPr>
          <a:xfrm>
            <a:off x="20228007" y="3639831"/>
            <a:ext cx="383667" cy="547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4" idx="4"/>
            <a:endCxn id="434" idx="0"/>
          </p:cNvCxnSpPr>
          <p:nvPr/>
        </p:nvCxnSpPr>
        <p:spPr>
          <a:xfrm flipH="1">
            <a:off x="19983667" y="3718477"/>
            <a:ext cx="54472" cy="371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22347525" y="31814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22922891" y="41841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连接符 419"/>
          <p:cNvCxnSpPr>
            <a:stCxn id="418" idx="5"/>
            <a:endCxn id="419" idx="0"/>
          </p:cNvCxnSpPr>
          <p:nvPr/>
        </p:nvCxnSpPr>
        <p:spPr>
          <a:xfrm>
            <a:off x="22805907" y="3639831"/>
            <a:ext cx="363727" cy="544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8" idx="0"/>
            <a:endCxn id="429" idx="5"/>
          </p:cNvCxnSpPr>
          <p:nvPr/>
        </p:nvCxnSpPr>
        <p:spPr>
          <a:xfrm flipH="1" flipV="1">
            <a:off x="22059767" y="2680538"/>
            <a:ext cx="556272" cy="500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19284076" y="22570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23" name="直接连接符 422"/>
          <p:cNvCxnSpPr>
            <a:stCxn id="422" idx="5"/>
            <a:endCxn id="414" idx="0"/>
          </p:cNvCxnSpPr>
          <p:nvPr/>
        </p:nvCxnSpPr>
        <p:spPr>
          <a:xfrm>
            <a:off x="19742458" y="2715444"/>
            <a:ext cx="295681" cy="466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2" idx="3"/>
            <a:endCxn id="400" idx="0"/>
          </p:cNvCxnSpPr>
          <p:nvPr/>
        </p:nvCxnSpPr>
        <p:spPr>
          <a:xfrm>
            <a:off x="19362722" y="2715444"/>
            <a:ext cx="73820" cy="432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矩形 424"/>
          <p:cNvSpPr/>
          <p:nvPr/>
        </p:nvSpPr>
        <p:spPr>
          <a:xfrm>
            <a:off x="19155768" y="4193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6" name="椭圆 425"/>
          <p:cNvSpPr/>
          <p:nvPr/>
        </p:nvSpPr>
        <p:spPr>
          <a:xfrm>
            <a:off x="21690268" y="4072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7" name="直接连接符 426"/>
          <p:cNvCxnSpPr>
            <a:stCxn id="440" idx="0"/>
            <a:endCxn id="429" idx="4"/>
          </p:cNvCxnSpPr>
          <p:nvPr/>
        </p:nvCxnSpPr>
        <p:spPr>
          <a:xfrm flipH="1" flipV="1">
            <a:off x="21869899" y="2759184"/>
            <a:ext cx="58443" cy="395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6" idx="4"/>
            <a:endCxn id="443" idx="0"/>
          </p:cNvCxnSpPr>
          <p:nvPr/>
        </p:nvCxnSpPr>
        <p:spPr>
          <a:xfrm>
            <a:off x="21958782" y="4609692"/>
            <a:ext cx="115637" cy="309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21601385" y="22221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22325297" y="42035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1" name="直接连接符 430"/>
          <p:cNvCxnSpPr>
            <a:stCxn id="418" idx="4"/>
            <a:endCxn id="430" idx="0"/>
          </p:cNvCxnSpPr>
          <p:nvPr/>
        </p:nvCxnSpPr>
        <p:spPr>
          <a:xfrm flipH="1">
            <a:off x="22572040" y="3718477"/>
            <a:ext cx="43999" cy="485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/>
          <p:cNvCxnSpPr>
            <a:stCxn id="426" idx="5"/>
            <a:endCxn id="433" idx="0"/>
          </p:cNvCxnSpPr>
          <p:nvPr/>
        </p:nvCxnSpPr>
        <p:spPr>
          <a:xfrm>
            <a:off x="22148650" y="4531046"/>
            <a:ext cx="509974" cy="381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矩形 432"/>
          <p:cNvSpPr/>
          <p:nvPr/>
        </p:nvSpPr>
        <p:spPr>
          <a:xfrm>
            <a:off x="22411881" y="4912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4" name="椭圆 433"/>
          <p:cNvSpPr/>
          <p:nvPr/>
        </p:nvSpPr>
        <p:spPr>
          <a:xfrm>
            <a:off x="19715153" y="40897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35" name="直接连接符 434"/>
          <p:cNvCxnSpPr>
            <a:stCxn id="434" idx="5"/>
            <a:endCxn id="439" idx="0"/>
          </p:cNvCxnSpPr>
          <p:nvPr/>
        </p:nvCxnSpPr>
        <p:spPr>
          <a:xfrm>
            <a:off x="20173535" y="4548154"/>
            <a:ext cx="164094" cy="371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/>
          <p:cNvCxnSpPr>
            <a:stCxn id="434" idx="3"/>
            <a:endCxn id="438" idx="0"/>
          </p:cNvCxnSpPr>
          <p:nvPr/>
        </p:nvCxnSpPr>
        <p:spPr>
          <a:xfrm flipH="1">
            <a:off x="19649254" y="4548154"/>
            <a:ext cx="144545" cy="37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/>
          <p:cNvSpPr/>
          <p:nvPr/>
        </p:nvSpPr>
        <p:spPr>
          <a:xfrm>
            <a:off x="19402511" y="49255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9" name="矩形 438"/>
          <p:cNvSpPr/>
          <p:nvPr/>
        </p:nvSpPr>
        <p:spPr>
          <a:xfrm>
            <a:off x="20090886" y="49192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21659828" y="31547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1" name="直接连接符 440"/>
          <p:cNvCxnSpPr>
            <a:stCxn id="440" idx="5"/>
            <a:endCxn id="426" idx="0"/>
          </p:cNvCxnSpPr>
          <p:nvPr/>
        </p:nvCxnSpPr>
        <p:spPr>
          <a:xfrm flipH="1">
            <a:off x="21958782" y="3613082"/>
            <a:ext cx="159428" cy="459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40" idx="3"/>
            <a:endCxn id="444" idx="0"/>
          </p:cNvCxnSpPr>
          <p:nvPr/>
        </p:nvCxnSpPr>
        <p:spPr>
          <a:xfrm flipH="1">
            <a:off x="21322106" y="3613082"/>
            <a:ext cx="416368" cy="474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矩形 442"/>
          <p:cNvSpPr/>
          <p:nvPr/>
        </p:nvSpPr>
        <p:spPr>
          <a:xfrm>
            <a:off x="21827676" y="49192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4" name="椭圆 443"/>
          <p:cNvSpPr/>
          <p:nvPr/>
        </p:nvSpPr>
        <p:spPr>
          <a:xfrm>
            <a:off x="21053592" y="40879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5" name="直接连接符 444"/>
          <p:cNvCxnSpPr>
            <a:stCxn id="444" idx="5"/>
            <a:endCxn id="448" idx="0"/>
          </p:cNvCxnSpPr>
          <p:nvPr/>
        </p:nvCxnSpPr>
        <p:spPr>
          <a:xfrm flipH="1">
            <a:off x="21486590" y="4546320"/>
            <a:ext cx="25384" cy="377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4" idx="3"/>
            <a:endCxn id="447" idx="0"/>
          </p:cNvCxnSpPr>
          <p:nvPr/>
        </p:nvCxnSpPr>
        <p:spPr>
          <a:xfrm flipH="1">
            <a:off x="20898718" y="4546320"/>
            <a:ext cx="233520" cy="380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20651975" y="49270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21239847" y="49236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9" name="矩形 448"/>
          <p:cNvSpPr/>
          <p:nvPr/>
        </p:nvSpPr>
        <p:spPr>
          <a:xfrm>
            <a:off x="15011334" y="843698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为支点进行右旋，已然是红黑树</a:t>
            </a:r>
            <a:endParaRPr lang="en-US" altLang="zh-CN" dirty="0" smtClean="0"/>
          </a:p>
        </p:txBody>
      </p:sp>
      <p:cxnSp>
        <p:nvCxnSpPr>
          <p:cNvPr id="451" name="直接箭头连接符 450"/>
          <p:cNvCxnSpPr/>
          <p:nvPr/>
        </p:nvCxnSpPr>
        <p:spPr>
          <a:xfrm>
            <a:off x="15658488" y="1597176"/>
            <a:ext cx="2696477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2420</Words>
  <Application>Microsoft Office PowerPoint</Application>
  <PresentationFormat>宽屏</PresentationFormat>
  <Paragraphs>1079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Haobinbin</dc:creator>
  <cp:lastModifiedBy>郝彬</cp:lastModifiedBy>
  <cp:revision>130</cp:revision>
  <dcterms:created xsi:type="dcterms:W3CDTF">2018-07-25T15:00:21Z</dcterms:created>
  <dcterms:modified xsi:type="dcterms:W3CDTF">2018-07-27T13:00:15Z</dcterms:modified>
</cp:coreProperties>
</file>