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0270" autoAdjust="0"/>
  </p:normalViewPr>
  <p:slideViewPr>
    <p:cSldViewPr snapToGrid="0">
      <p:cViewPr varScale="1">
        <p:scale>
          <a:sx n="63" d="100"/>
          <a:sy n="63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7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1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7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6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1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04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4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5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1" y="150013"/>
            <a:ext cx="11921944" cy="669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删除逻辑：要删除节点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，首先找到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互换数字，颜色不换，此时变成了对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为红色（此时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的左右孩子肯定都为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，因为红黑树红色节点要么子节点都为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，要么都为黑色），处理思路：将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直接删除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为黑色（由于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是后继，因此要么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的左右孩子都是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最多只能有右孩子，绝不可能有左孩子，而且右孩子肯定为红色，要不然红黑树特性就被破坏了）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不为空，则</a:t>
            </a:r>
            <a:r>
              <a:rPr lang="en-US" altLang="zh-CN" dirty="0" smtClean="0"/>
              <a:t>DR</a:t>
            </a:r>
            <a:r>
              <a:rPr lang="zh-CN" altLang="en-US" dirty="0"/>
              <a:t>必</a:t>
            </a:r>
            <a:r>
              <a:rPr lang="zh-CN" altLang="en-US" dirty="0" smtClean="0"/>
              <a:t>为红色，处理思路：交换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</a:t>
            </a:r>
            <a:r>
              <a:rPr lang="zh-CN" altLang="en-US" dirty="0" smtClean="0"/>
              <a:t>的数值，颜色不换，并将</a:t>
            </a:r>
            <a:r>
              <a:rPr lang="en-US" altLang="zh-CN" dirty="0" smtClean="0"/>
              <a:t>DR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NIL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[1]</a:t>
            </a:r>
            <a:r>
              <a:rPr lang="zh-CN" altLang="en-US" dirty="0" smtClean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的兄弟节点</a:t>
            </a:r>
            <a:r>
              <a:rPr lang="en-US" altLang="zh-CN" dirty="0"/>
              <a:t>S</a:t>
            </a:r>
            <a:r>
              <a:rPr lang="zh-CN" altLang="en-US" dirty="0"/>
              <a:t>为红色，则</a:t>
            </a:r>
            <a:r>
              <a:rPr lang="en-US" altLang="zh-CN" dirty="0"/>
              <a:t>S</a:t>
            </a:r>
            <a:r>
              <a:rPr lang="zh-CN" altLang="en-US" dirty="0"/>
              <a:t>的父亲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的孩子</a:t>
            </a:r>
            <a:r>
              <a:rPr lang="en-US" altLang="zh-CN" dirty="0"/>
              <a:t>SL</a:t>
            </a:r>
            <a:r>
              <a:rPr lang="zh-CN" altLang="en-US" dirty="0"/>
              <a:t>和</a:t>
            </a:r>
            <a:r>
              <a:rPr lang="en-US" altLang="zh-CN" dirty="0"/>
              <a:t>SR</a:t>
            </a:r>
            <a:r>
              <a:rPr lang="zh-CN" altLang="en-US" dirty="0"/>
              <a:t>都为黑色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处理</a:t>
            </a:r>
            <a:r>
              <a:rPr lang="zh-CN" altLang="en-US" dirty="0"/>
              <a:t>思路：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交换颜色，然后以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支点左旋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[2]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的兄弟节点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为黑色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 1&gt;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  <a:r>
              <a:rPr lang="zh-CN" altLang="en-US" dirty="0" smtClean="0"/>
              <a:t>都为黑色，则将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变为红色，此时：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a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为红色，则将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变为黑色，则红黑平衡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b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为黑色，则可能出现任何情况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2&gt;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的远侄子是红色，则直接将远侄子变为黑色，并交换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的颜色，然后以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为支点进行旋转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（旋转规则：如果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的左孩子则将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进行左旋，如果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的右孩子，则将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右旋）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3&gt;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的远侄子是黑色，则近侄子比为</a:t>
            </a:r>
            <a:r>
              <a:rPr lang="zh-CN" altLang="en-US" dirty="0"/>
              <a:t>红色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最终将远侄子变为红色，转换为</a:t>
            </a:r>
            <a:r>
              <a:rPr lang="en-US" altLang="zh-CN" dirty="0" smtClean="0">
                <a:solidFill>
                  <a:srgbClr val="FF0000"/>
                </a:solidFill>
              </a:rPr>
              <a:t>2&gt;</a:t>
            </a:r>
            <a:r>
              <a:rPr lang="zh-CN" altLang="en-US" dirty="0" smtClean="0">
                <a:solidFill>
                  <a:srgbClr val="FF0000"/>
                </a:solidFill>
              </a:rPr>
              <a:t>的情况，解决问题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1976" y="733023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0" y="487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一、从树中删除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以后继的方式进行删除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没有孩子，直接删掉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是红色，完事！如果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是黑色，则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只有一个孩子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删除。根据红黑树特性，此时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不可能为红色，因为红色节点要么没有孩子，要么有两个黑孩子。此时，则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为当前节点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③如果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有两个孩子，则从后继中找到最小节点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，交换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的数值，转化为对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进行删除。再根据①②两种情况删除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，并进行旋转调色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二、旋转调色（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旋转调色的当前节点，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的父亲，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的兄弟，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的远侄子，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的近侄子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是根或者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，将情况转化为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左右子均为黑色，则：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设为红色，将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再用情况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进行旋转调色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(N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的左子进行右旋，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的右子进行左旋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，旋转后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的新兄弟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有一个红色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，则转换为情况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不是根且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是黑色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为黑色，且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为红色，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为黑色，则：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的颜色，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设为黑色，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并对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进行旋转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的左子进行左旋，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的右子进行右旋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设为根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1177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椭圆 481"/>
          <p:cNvSpPr/>
          <p:nvPr/>
        </p:nvSpPr>
        <p:spPr>
          <a:xfrm>
            <a:off x="8977948" y="42526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9436330" y="47109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8975819" y="47109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8729076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9279437" y="53326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4702038" y="4330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63944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5160420" y="891408"/>
            <a:ext cx="3013248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6662992" y="1984986"/>
            <a:ext cx="1320808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700952" y="89140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6119136" y="287033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800268" y="287033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1166078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1434592" y="198498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1850235" y="33283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308617" y="378673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1838971" y="37867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592228" y="43187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531754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825147" y="432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990136" y="379584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464040" y="379584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17297" y="4342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5850622" y="33374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47735" y="4393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6309004" y="379584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5841753" y="379584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4166904" y="33033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4625286" y="37617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4018763" y="28703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10095566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10397763" y="43831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10553948" y="37743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9746985" y="28703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432438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890820" y="19849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1624460" y="287033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7878371" y="42724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8363536" y="1984986"/>
            <a:ext cx="119358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7862429" y="473083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9288603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9825631" y="4386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10072374" y="37743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8146885" y="37743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3049807" y="3295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3318321" y="28703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3002587" y="37541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755844" y="4346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7905154" y="1526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8715951" y="28703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6852860" y="287033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7615686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6988014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7446396" y="377432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6997068" y="377432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6750325" y="4399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296019" y="4390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5573239" y="4245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6031621" y="470339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5559906" y="470339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5313163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5863524" y="5250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8447437" y="3315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8905819" y="37743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8336753" y="473083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8189188" y="53477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3560381" y="24119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4135981" y="37617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3508189" y="37541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3329346" y="43486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3889238" y="4351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166251" y="42444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149221" y="470286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1902478" y="5243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624633" y="470286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7598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4425466" y="42194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4883848" y="46778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4421453" y="46778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4174710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4725071" y="5244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54380" y="292756"/>
            <a:ext cx="6199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12</a:t>
            </a:r>
            <a:r>
              <a:rPr lang="zh-CN" altLang="en-US" dirty="0" smtClean="0"/>
              <a:t>没有孩子，</a:t>
            </a:r>
            <a:endParaRPr lang="en-US" altLang="zh-CN" dirty="0" smtClean="0"/>
          </a:p>
          <a:p>
            <a:r>
              <a:rPr lang="zh-CN" altLang="en-US" dirty="0" smtClean="0"/>
              <a:t>则以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</a:t>
            </a:r>
            <a:r>
              <a:rPr lang="zh-CN" altLang="en-US" dirty="0" smtClean="0"/>
              <a:t>黑色，且</a:t>
            </a:r>
            <a:r>
              <a:rPr lang="zh-CN" altLang="en-US" dirty="0" smtClean="0"/>
              <a:t>其兄弟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的远侄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设为黑色，并对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进行右旋，再删除</a:t>
            </a:r>
            <a:r>
              <a:rPr lang="en-US" altLang="zh-CN" dirty="0" smtClean="0"/>
              <a:t>12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811542" y="43144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20269924" y="477283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19809413" y="477283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19562670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20113031" y="5394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15535632" y="4948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17534082" y="3399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15994014" y="953251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17247834" y="2046829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13534546" y="953251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17437702" y="2932179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11633862" y="293217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1999672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2268186" y="204682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2683829" y="3390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13142211" y="384857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2672565" y="384857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2425822" y="43805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11365348" y="33993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11658741" y="4389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11823730" y="385769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11297634" y="385769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1050891" y="440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16979320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17278530" y="443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17525273" y="385830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16675347" y="2932179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15000498" y="33651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15458880" y="382358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14852357" y="293217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20929160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2123135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21387542" y="383617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20580579" y="293217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13266032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13724414" y="204682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2458054" y="293217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18711965" y="4334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18980479" y="2046829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18696023" y="479267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20122197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20659225" y="444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20905968" y="383617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18980479" y="383617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13883401" y="3357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14151915" y="293217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13836181" y="381597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13589438" y="4408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18522097" y="1588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19549545" y="293217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17992464" y="385830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8449280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16406833" y="34010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16865215" y="3859472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16378921" y="3859472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16132178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16682539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19281031" y="33777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19739413" y="383617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19170347" y="479267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19022782" y="53951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14393975" y="2473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14969575" y="382358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14341783" y="381597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14162940" y="4410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14722832" y="441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12999845" y="4306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12982815" y="476471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2736072" y="53049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13458227" y="476471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1330957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15259060" y="42813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15717442" y="473971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15255047" y="473971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5008304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15558665" y="5306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17824367" y="4445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319689" y="522713"/>
            <a:ext cx="56140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数值对换，此时</a:t>
            </a:r>
            <a:r>
              <a:rPr lang="en-US" altLang="zh-CN" dirty="0" smtClean="0"/>
              <a:t>1</a:t>
            </a:r>
            <a:r>
              <a:rPr lang="zh-CN" altLang="en-US" dirty="0"/>
              <a:t>有</a:t>
            </a:r>
            <a:r>
              <a:rPr lang="zh-CN" altLang="en-US" dirty="0" smtClean="0"/>
              <a:t>右孩子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顶替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的位置，并以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682674" y="1795118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8911295" y="40679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3" name="直接连接符 662"/>
          <p:cNvCxnSpPr>
            <a:stCxn id="662" idx="5"/>
            <a:endCxn id="666" idx="0"/>
          </p:cNvCxnSpPr>
          <p:nvPr/>
        </p:nvCxnSpPr>
        <p:spPr>
          <a:xfrm>
            <a:off x="9369677" y="452632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/>
          <p:cNvCxnSpPr>
            <a:stCxn id="662" idx="3"/>
            <a:endCxn id="665" idx="0"/>
          </p:cNvCxnSpPr>
          <p:nvPr/>
        </p:nvCxnSpPr>
        <p:spPr>
          <a:xfrm flipH="1">
            <a:off x="8909166" y="452632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矩形 664"/>
          <p:cNvSpPr/>
          <p:nvPr/>
        </p:nvSpPr>
        <p:spPr>
          <a:xfrm>
            <a:off x="8662423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6" name="矩形 665"/>
          <p:cNvSpPr/>
          <p:nvPr/>
        </p:nvSpPr>
        <p:spPr>
          <a:xfrm>
            <a:off x="9212784" y="51480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椭圆 666"/>
          <p:cNvSpPr/>
          <p:nvPr/>
        </p:nvSpPr>
        <p:spPr>
          <a:xfrm>
            <a:off x="4635385" y="2483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8" name="椭圆 667"/>
          <p:cNvSpPr/>
          <p:nvPr/>
        </p:nvSpPr>
        <p:spPr>
          <a:xfrm>
            <a:off x="6633835" y="31534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9" name="直接连接符 668"/>
          <p:cNvCxnSpPr>
            <a:stCxn id="710" idx="0"/>
            <a:endCxn id="667" idx="5"/>
          </p:cNvCxnSpPr>
          <p:nvPr/>
        </p:nvCxnSpPr>
        <p:spPr>
          <a:xfrm flipH="1" flipV="1">
            <a:off x="5093767" y="706742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85" idx="0"/>
            <a:endCxn id="710" idx="3"/>
          </p:cNvCxnSpPr>
          <p:nvPr/>
        </p:nvCxnSpPr>
        <p:spPr>
          <a:xfrm flipV="1">
            <a:off x="6347587" y="1800320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7" idx="3"/>
            <a:endCxn id="696" idx="0"/>
          </p:cNvCxnSpPr>
          <p:nvPr/>
        </p:nvCxnSpPr>
        <p:spPr>
          <a:xfrm flipH="1">
            <a:off x="2634299" y="70674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/>
          <p:cNvCxnSpPr>
            <a:stCxn id="668" idx="0"/>
            <a:endCxn id="685" idx="5"/>
          </p:cNvCxnSpPr>
          <p:nvPr/>
        </p:nvCxnSpPr>
        <p:spPr>
          <a:xfrm flipH="1" flipV="1">
            <a:off x="6537455" y="2685670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4" idx="3"/>
            <a:endCxn id="680" idx="0"/>
          </p:cNvCxnSpPr>
          <p:nvPr/>
        </p:nvCxnSpPr>
        <p:spPr>
          <a:xfrm flipH="1">
            <a:off x="733615" y="268567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1099425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0"/>
            <a:endCxn id="696" idx="3"/>
          </p:cNvCxnSpPr>
          <p:nvPr/>
        </p:nvCxnSpPr>
        <p:spPr>
          <a:xfrm flipV="1">
            <a:off x="1367939" y="180032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椭圆 675"/>
          <p:cNvSpPr/>
          <p:nvPr/>
        </p:nvSpPr>
        <p:spPr>
          <a:xfrm>
            <a:off x="1783582" y="3143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77" name="直接连接符 676"/>
          <p:cNvCxnSpPr>
            <a:stCxn id="676" idx="5"/>
            <a:endCxn id="733" idx="0"/>
          </p:cNvCxnSpPr>
          <p:nvPr/>
        </p:nvCxnSpPr>
        <p:spPr>
          <a:xfrm>
            <a:off x="2241964" y="360206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76" idx="3"/>
            <a:endCxn id="679" idx="0"/>
          </p:cNvCxnSpPr>
          <p:nvPr/>
        </p:nvCxnSpPr>
        <p:spPr>
          <a:xfrm flipH="1">
            <a:off x="1772318" y="360206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矩形 678"/>
          <p:cNvSpPr/>
          <p:nvPr/>
        </p:nvSpPr>
        <p:spPr>
          <a:xfrm>
            <a:off x="1525575" y="4134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0" name="椭圆 679"/>
          <p:cNvSpPr/>
          <p:nvPr/>
        </p:nvSpPr>
        <p:spPr>
          <a:xfrm>
            <a:off x="465101" y="3152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81" name="矩形 680"/>
          <p:cNvSpPr/>
          <p:nvPr/>
        </p:nvSpPr>
        <p:spPr>
          <a:xfrm>
            <a:off x="758494" y="4143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2" name="直接连接符 681"/>
          <p:cNvCxnSpPr>
            <a:stCxn id="680" idx="5"/>
            <a:endCxn id="681" idx="0"/>
          </p:cNvCxnSpPr>
          <p:nvPr/>
        </p:nvCxnSpPr>
        <p:spPr>
          <a:xfrm>
            <a:off x="923483" y="361118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0" idx="3"/>
            <a:endCxn id="684" idx="0"/>
          </p:cNvCxnSpPr>
          <p:nvPr/>
        </p:nvCxnSpPr>
        <p:spPr>
          <a:xfrm flipH="1">
            <a:off x="397387" y="361118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矩形 683"/>
          <p:cNvSpPr/>
          <p:nvPr/>
        </p:nvSpPr>
        <p:spPr>
          <a:xfrm>
            <a:off x="150644" y="4157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5" name="椭圆 684"/>
          <p:cNvSpPr/>
          <p:nvPr/>
        </p:nvSpPr>
        <p:spPr>
          <a:xfrm>
            <a:off x="6079073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6378283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7" name="直接连接符 686"/>
          <p:cNvCxnSpPr>
            <a:stCxn id="668" idx="3"/>
            <a:endCxn id="686" idx="0"/>
          </p:cNvCxnSpPr>
          <p:nvPr/>
        </p:nvCxnSpPr>
        <p:spPr>
          <a:xfrm flipH="1">
            <a:off x="6625026" y="3611795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5" idx="3"/>
            <a:endCxn id="719" idx="0"/>
          </p:cNvCxnSpPr>
          <p:nvPr/>
        </p:nvCxnSpPr>
        <p:spPr>
          <a:xfrm flipH="1">
            <a:off x="5775100" y="2685670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椭圆 688"/>
          <p:cNvSpPr/>
          <p:nvPr/>
        </p:nvSpPr>
        <p:spPr>
          <a:xfrm>
            <a:off x="4100251" y="3118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90" name="直接连接符 689"/>
          <p:cNvCxnSpPr>
            <a:stCxn id="689" idx="5"/>
            <a:endCxn id="738" idx="0"/>
          </p:cNvCxnSpPr>
          <p:nvPr/>
        </p:nvCxnSpPr>
        <p:spPr>
          <a:xfrm>
            <a:off x="4558633" y="357707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9" idx="0"/>
            <a:endCxn id="728" idx="5"/>
          </p:cNvCxnSpPr>
          <p:nvPr/>
        </p:nvCxnSpPr>
        <p:spPr>
          <a:xfrm flipH="1" flipV="1">
            <a:off x="3952110" y="268567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椭圆 691"/>
          <p:cNvSpPr/>
          <p:nvPr/>
        </p:nvSpPr>
        <p:spPr>
          <a:xfrm>
            <a:off x="10028913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1033111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4" name="直接连接符 693"/>
          <p:cNvCxnSpPr>
            <a:stCxn id="692" idx="5"/>
            <a:endCxn id="693" idx="0"/>
          </p:cNvCxnSpPr>
          <p:nvPr/>
        </p:nvCxnSpPr>
        <p:spPr>
          <a:xfrm>
            <a:off x="10487295" y="358966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2" idx="0"/>
            <a:endCxn id="702" idx="5"/>
          </p:cNvCxnSpPr>
          <p:nvPr/>
        </p:nvCxnSpPr>
        <p:spPr>
          <a:xfrm flipH="1" flipV="1">
            <a:off x="9680332" y="268567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椭圆 695"/>
          <p:cNvSpPr/>
          <p:nvPr/>
        </p:nvSpPr>
        <p:spPr>
          <a:xfrm>
            <a:off x="2365785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97" name="直接连接符 696"/>
          <p:cNvCxnSpPr>
            <a:stCxn id="696" idx="5"/>
            <a:endCxn id="728" idx="0"/>
          </p:cNvCxnSpPr>
          <p:nvPr/>
        </p:nvCxnSpPr>
        <p:spPr>
          <a:xfrm>
            <a:off x="2824167" y="180032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74" idx="5"/>
            <a:endCxn id="676" idx="0"/>
          </p:cNvCxnSpPr>
          <p:nvPr/>
        </p:nvCxnSpPr>
        <p:spPr>
          <a:xfrm>
            <a:off x="1557807" y="268567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椭圆 698"/>
          <p:cNvSpPr/>
          <p:nvPr/>
        </p:nvSpPr>
        <p:spPr>
          <a:xfrm>
            <a:off x="7811718" y="4087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0" name="直接连接符 699"/>
          <p:cNvCxnSpPr>
            <a:stCxn id="710" idx="5"/>
            <a:endCxn id="702" idx="0"/>
          </p:cNvCxnSpPr>
          <p:nvPr/>
        </p:nvCxnSpPr>
        <p:spPr>
          <a:xfrm>
            <a:off x="8080232" y="1800320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99" idx="3"/>
            <a:endCxn id="713" idx="0"/>
          </p:cNvCxnSpPr>
          <p:nvPr/>
        </p:nvCxnSpPr>
        <p:spPr>
          <a:xfrm flipH="1">
            <a:off x="7795776" y="45461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9221950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9758978" y="4202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4" name="直接连接符 703"/>
          <p:cNvCxnSpPr>
            <a:stCxn id="692" idx="3"/>
            <a:endCxn id="703" idx="0"/>
          </p:cNvCxnSpPr>
          <p:nvPr/>
        </p:nvCxnSpPr>
        <p:spPr>
          <a:xfrm flipH="1">
            <a:off x="10005721" y="358966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9" idx="0"/>
            <a:endCxn id="724" idx="3"/>
          </p:cNvCxnSpPr>
          <p:nvPr/>
        </p:nvCxnSpPr>
        <p:spPr>
          <a:xfrm flipV="1">
            <a:off x="8080232" y="358966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椭圆 705"/>
          <p:cNvSpPr/>
          <p:nvPr/>
        </p:nvSpPr>
        <p:spPr>
          <a:xfrm>
            <a:off x="2983154" y="31110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707" name="直接连接符 706"/>
          <p:cNvCxnSpPr>
            <a:stCxn id="706" idx="0"/>
            <a:endCxn id="728" idx="3"/>
          </p:cNvCxnSpPr>
          <p:nvPr/>
        </p:nvCxnSpPr>
        <p:spPr>
          <a:xfrm flipV="1">
            <a:off x="3251668" y="268567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连接符 707"/>
          <p:cNvCxnSpPr>
            <a:stCxn id="706" idx="3"/>
            <a:endCxn id="709" idx="0"/>
          </p:cNvCxnSpPr>
          <p:nvPr/>
        </p:nvCxnSpPr>
        <p:spPr>
          <a:xfrm flipH="1">
            <a:off x="2935934" y="356946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矩形 708"/>
          <p:cNvSpPr/>
          <p:nvPr/>
        </p:nvSpPr>
        <p:spPr>
          <a:xfrm>
            <a:off x="2689191" y="41623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0" name="椭圆 709"/>
          <p:cNvSpPr/>
          <p:nvPr/>
        </p:nvSpPr>
        <p:spPr>
          <a:xfrm>
            <a:off x="7621850" y="13419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1" name="直接连接符 710"/>
          <p:cNvCxnSpPr>
            <a:stCxn id="702" idx="3"/>
            <a:endCxn id="724" idx="0"/>
          </p:cNvCxnSpPr>
          <p:nvPr/>
        </p:nvCxnSpPr>
        <p:spPr>
          <a:xfrm flipH="1">
            <a:off x="8649298" y="268567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668" idx="5"/>
            <a:endCxn id="743" idx="0"/>
          </p:cNvCxnSpPr>
          <p:nvPr/>
        </p:nvCxnSpPr>
        <p:spPr>
          <a:xfrm>
            <a:off x="7092217" y="3611795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7549033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9" name="椭圆 718"/>
          <p:cNvSpPr/>
          <p:nvPr/>
        </p:nvSpPr>
        <p:spPr>
          <a:xfrm>
            <a:off x="5506586" y="31545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0" name="直接连接符 719"/>
          <p:cNvCxnSpPr>
            <a:stCxn id="719" idx="5"/>
            <a:endCxn id="723" idx="0"/>
          </p:cNvCxnSpPr>
          <p:nvPr/>
        </p:nvCxnSpPr>
        <p:spPr>
          <a:xfrm>
            <a:off x="5964968" y="3612963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/>
          <p:cNvCxnSpPr>
            <a:stCxn id="719" idx="3"/>
            <a:endCxn id="722" idx="0"/>
          </p:cNvCxnSpPr>
          <p:nvPr/>
        </p:nvCxnSpPr>
        <p:spPr>
          <a:xfrm flipH="1">
            <a:off x="5478674" y="3612963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5231931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3" name="矩形 722"/>
          <p:cNvSpPr/>
          <p:nvPr/>
        </p:nvSpPr>
        <p:spPr>
          <a:xfrm>
            <a:off x="5782292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4" name="椭圆 723"/>
          <p:cNvSpPr/>
          <p:nvPr/>
        </p:nvSpPr>
        <p:spPr>
          <a:xfrm>
            <a:off x="8380784" y="31312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25" name="直接连接符 724"/>
          <p:cNvCxnSpPr>
            <a:stCxn id="724" idx="5"/>
            <a:endCxn id="662" idx="0"/>
          </p:cNvCxnSpPr>
          <p:nvPr/>
        </p:nvCxnSpPr>
        <p:spPr>
          <a:xfrm>
            <a:off x="8839166" y="358966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/>
          <p:cNvCxnSpPr>
            <a:stCxn id="699" idx="5"/>
            <a:endCxn id="727" idx="0"/>
          </p:cNvCxnSpPr>
          <p:nvPr/>
        </p:nvCxnSpPr>
        <p:spPr>
          <a:xfrm>
            <a:off x="8270100" y="45461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 726"/>
          <p:cNvSpPr/>
          <p:nvPr/>
        </p:nvSpPr>
        <p:spPr>
          <a:xfrm>
            <a:off x="8122535" y="514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8" name="椭圆 727"/>
          <p:cNvSpPr/>
          <p:nvPr/>
        </p:nvSpPr>
        <p:spPr>
          <a:xfrm>
            <a:off x="3493728" y="2227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29" name="直接连接符 728"/>
          <p:cNvCxnSpPr>
            <a:stCxn id="689" idx="3"/>
            <a:endCxn id="732" idx="0"/>
          </p:cNvCxnSpPr>
          <p:nvPr/>
        </p:nvCxnSpPr>
        <p:spPr>
          <a:xfrm flipH="1">
            <a:off x="4069328" y="357707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/>
          <p:cNvCxnSpPr>
            <a:stCxn id="706" idx="5"/>
            <a:endCxn id="731" idx="0"/>
          </p:cNvCxnSpPr>
          <p:nvPr/>
        </p:nvCxnSpPr>
        <p:spPr>
          <a:xfrm>
            <a:off x="3441536" y="356946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 730"/>
          <p:cNvSpPr/>
          <p:nvPr/>
        </p:nvSpPr>
        <p:spPr>
          <a:xfrm>
            <a:off x="3262693" y="41639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2" name="矩形 731"/>
          <p:cNvSpPr/>
          <p:nvPr/>
        </p:nvSpPr>
        <p:spPr>
          <a:xfrm>
            <a:off x="3822585" y="4167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3" name="椭圆 732"/>
          <p:cNvSpPr/>
          <p:nvPr/>
        </p:nvSpPr>
        <p:spPr>
          <a:xfrm>
            <a:off x="2099598" y="40598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734" name="直接连接符 733"/>
          <p:cNvCxnSpPr>
            <a:stCxn id="733" idx="3"/>
            <a:endCxn id="735" idx="0"/>
          </p:cNvCxnSpPr>
          <p:nvPr/>
        </p:nvCxnSpPr>
        <p:spPr>
          <a:xfrm flipH="1">
            <a:off x="2082568" y="451820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1835825" y="505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6" name="直接连接符 735"/>
          <p:cNvCxnSpPr>
            <a:stCxn id="733" idx="5"/>
            <a:endCxn id="737" idx="0"/>
          </p:cNvCxnSpPr>
          <p:nvPr/>
        </p:nvCxnSpPr>
        <p:spPr>
          <a:xfrm>
            <a:off x="2557980" y="451820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/>
          <p:cNvSpPr/>
          <p:nvPr/>
        </p:nvSpPr>
        <p:spPr>
          <a:xfrm>
            <a:off x="240932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8" name="椭圆 737"/>
          <p:cNvSpPr/>
          <p:nvPr/>
        </p:nvSpPr>
        <p:spPr>
          <a:xfrm>
            <a:off x="4358813" y="40348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739" name="直接连接符 738"/>
          <p:cNvCxnSpPr>
            <a:stCxn id="738" idx="5"/>
            <a:endCxn id="742" idx="0"/>
          </p:cNvCxnSpPr>
          <p:nvPr/>
        </p:nvCxnSpPr>
        <p:spPr>
          <a:xfrm>
            <a:off x="4817195" y="449320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38" idx="3"/>
            <a:endCxn id="741" idx="0"/>
          </p:cNvCxnSpPr>
          <p:nvPr/>
        </p:nvCxnSpPr>
        <p:spPr>
          <a:xfrm flipH="1">
            <a:off x="4354800" y="449320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4108057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2" name="矩形 741"/>
          <p:cNvSpPr/>
          <p:nvPr/>
        </p:nvSpPr>
        <p:spPr>
          <a:xfrm>
            <a:off x="4658418" y="5060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43" name="矩形 742"/>
          <p:cNvSpPr/>
          <p:nvPr/>
        </p:nvSpPr>
        <p:spPr>
          <a:xfrm>
            <a:off x="6924120" y="4198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19790826" y="4129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20249208" y="45881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19788697" y="45881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9541954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20092315" y="52098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15514916" y="3102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17513366" y="321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15973298" y="768585"/>
            <a:ext cx="2796597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17227118" y="1862163"/>
            <a:ext cx="1352909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13513830" y="76858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17416986" y="274751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11613146" y="274751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978956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2247470" y="186216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2663113" y="32055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13121495" y="366391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2651849" y="36639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2405106" y="41958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1344632" y="3214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1638025" y="42050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1803014" y="367302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1276918" y="367302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1030175" y="4219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16958604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7257814" y="4252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17504557" y="367363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16654631" y="274751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4979782" y="318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15438164" y="363891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14831641" y="274751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20908444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121064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21366826" y="365150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20559863" y="274751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3245316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13703698" y="186216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2437338" y="274751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8691249" y="4149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18959763" y="1862163"/>
            <a:ext cx="141023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18675307" y="460801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0101481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0638509" y="4263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20885252" y="365150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18959763" y="365150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3862685" y="31729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14131199" y="274751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13815465" y="363130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3568722" y="4224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8501381" y="14037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19528829" y="274751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17971748" y="367363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8428564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6386117" y="32164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6844499" y="367480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6358205" y="367480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6111462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6661823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9260315" y="31931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19718697" y="365150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19149631" y="460801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9002066" y="52104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14373259" y="22891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14948859" y="363891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14321067" y="363130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4142224" y="422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14702116" y="422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2983898" y="4190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5238344" y="40966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15696726" y="455504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15234331" y="455504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14987588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15537949" y="5121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17803651" y="4260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8688300" y="1420406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8550474" y="1868031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8650042" y="43422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5"/>
            <a:endCxn id="167" idx="0"/>
          </p:cNvCxnSpPr>
          <p:nvPr/>
        </p:nvCxnSpPr>
        <p:spPr>
          <a:xfrm>
            <a:off x="9108424" y="480067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3"/>
            <a:endCxn id="166" idx="0"/>
          </p:cNvCxnSpPr>
          <p:nvPr/>
        </p:nvCxnSpPr>
        <p:spPr>
          <a:xfrm flipH="1">
            <a:off x="8647913" y="480067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8401170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951531" y="54223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635385" y="522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9" name="椭圆 168"/>
          <p:cNvSpPr/>
          <p:nvPr/>
        </p:nvSpPr>
        <p:spPr>
          <a:xfrm>
            <a:off x="6633835" y="34277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211" idx="0"/>
            <a:endCxn id="168" idx="5"/>
          </p:cNvCxnSpPr>
          <p:nvPr/>
        </p:nvCxnSpPr>
        <p:spPr>
          <a:xfrm flipH="1" flipV="1">
            <a:off x="5093767" y="981095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86" idx="0"/>
            <a:endCxn id="211" idx="3"/>
          </p:cNvCxnSpPr>
          <p:nvPr/>
        </p:nvCxnSpPr>
        <p:spPr>
          <a:xfrm flipV="1">
            <a:off x="6347587" y="2074673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8" idx="3"/>
            <a:endCxn id="197" idx="0"/>
          </p:cNvCxnSpPr>
          <p:nvPr/>
        </p:nvCxnSpPr>
        <p:spPr>
          <a:xfrm flipH="1">
            <a:off x="2634299" y="981095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9" idx="0"/>
            <a:endCxn id="186" idx="5"/>
          </p:cNvCxnSpPr>
          <p:nvPr/>
        </p:nvCxnSpPr>
        <p:spPr>
          <a:xfrm flipH="1" flipV="1">
            <a:off x="6537455" y="2960023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5" idx="3"/>
            <a:endCxn id="181" idx="0"/>
          </p:cNvCxnSpPr>
          <p:nvPr/>
        </p:nvCxnSpPr>
        <p:spPr>
          <a:xfrm flipH="1">
            <a:off x="891400" y="2960023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1185281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6" name="直接连接符 175"/>
          <p:cNvCxnSpPr>
            <a:stCxn id="175" idx="0"/>
            <a:endCxn id="197" idx="3"/>
          </p:cNvCxnSpPr>
          <p:nvPr/>
        </p:nvCxnSpPr>
        <p:spPr>
          <a:xfrm flipV="1">
            <a:off x="1453795" y="2074673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783582" y="3418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33" idx="0"/>
          </p:cNvCxnSpPr>
          <p:nvPr/>
        </p:nvCxnSpPr>
        <p:spPr>
          <a:xfrm>
            <a:off x="2241964" y="3876422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7" idx="3"/>
            <a:endCxn id="180" idx="0"/>
          </p:cNvCxnSpPr>
          <p:nvPr/>
        </p:nvCxnSpPr>
        <p:spPr>
          <a:xfrm flipH="1">
            <a:off x="1772318" y="387642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525575" y="4408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622886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929091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081268" y="3843819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582381" y="3843819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35638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6" name="椭圆 185"/>
          <p:cNvSpPr/>
          <p:nvPr/>
        </p:nvSpPr>
        <p:spPr>
          <a:xfrm>
            <a:off x="6079073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378283" y="4465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69" idx="3"/>
            <a:endCxn id="187" idx="0"/>
          </p:cNvCxnSpPr>
          <p:nvPr/>
        </p:nvCxnSpPr>
        <p:spPr>
          <a:xfrm flipH="1">
            <a:off x="6625026" y="3886148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15" idx="0"/>
          </p:cNvCxnSpPr>
          <p:nvPr/>
        </p:nvCxnSpPr>
        <p:spPr>
          <a:xfrm flipH="1">
            <a:off x="5775100" y="2960023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4100251" y="33930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1" name="直接连接符 190"/>
          <p:cNvCxnSpPr>
            <a:stCxn id="190" idx="5"/>
            <a:endCxn id="234" idx="0"/>
          </p:cNvCxnSpPr>
          <p:nvPr/>
        </p:nvCxnSpPr>
        <p:spPr>
          <a:xfrm>
            <a:off x="4558633" y="385142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90" idx="0"/>
            <a:endCxn id="224" idx="5"/>
          </p:cNvCxnSpPr>
          <p:nvPr/>
        </p:nvCxnSpPr>
        <p:spPr>
          <a:xfrm flipH="1" flipV="1">
            <a:off x="3952110" y="296002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767660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069857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10226042" y="386401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0"/>
            <a:endCxn id="203" idx="5"/>
          </p:cNvCxnSpPr>
          <p:nvPr/>
        </p:nvCxnSpPr>
        <p:spPr>
          <a:xfrm flipH="1" flipV="1">
            <a:off x="9419079" y="296002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2365785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24" idx="0"/>
          </p:cNvCxnSpPr>
          <p:nvPr/>
        </p:nvCxnSpPr>
        <p:spPr>
          <a:xfrm>
            <a:off x="2824167" y="207467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5" idx="5"/>
            <a:endCxn id="177" idx="0"/>
          </p:cNvCxnSpPr>
          <p:nvPr/>
        </p:nvCxnSpPr>
        <p:spPr>
          <a:xfrm>
            <a:off x="1643663" y="2960023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7550465" y="43621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1" name="直接连接符 200"/>
          <p:cNvCxnSpPr>
            <a:stCxn id="211" idx="5"/>
            <a:endCxn id="203" idx="0"/>
          </p:cNvCxnSpPr>
          <p:nvPr/>
        </p:nvCxnSpPr>
        <p:spPr>
          <a:xfrm>
            <a:off x="7992905" y="2074673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0" idx="3"/>
            <a:endCxn id="214" idx="0"/>
          </p:cNvCxnSpPr>
          <p:nvPr/>
        </p:nvCxnSpPr>
        <p:spPr>
          <a:xfrm flipH="1">
            <a:off x="7534523" y="482052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960697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9497725" y="44763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93" idx="3"/>
            <a:endCxn id="204" idx="0"/>
          </p:cNvCxnSpPr>
          <p:nvPr/>
        </p:nvCxnSpPr>
        <p:spPr>
          <a:xfrm flipH="1">
            <a:off x="9744468" y="386401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0" idx="0"/>
            <a:endCxn id="220" idx="3"/>
          </p:cNvCxnSpPr>
          <p:nvPr/>
        </p:nvCxnSpPr>
        <p:spPr>
          <a:xfrm flipV="1">
            <a:off x="7818979" y="386401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2983154" y="3385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8" name="直接连接符 207"/>
          <p:cNvCxnSpPr>
            <a:stCxn id="207" idx="0"/>
            <a:endCxn id="224" idx="3"/>
          </p:cNvCxnSpPr>
          <p:nvPr/>
        </p:nvCxnSpPr>
        <p:spPr>
          <a:xfrm flipV="1">
            <a:off x="3251668" y="296002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10" idx="0"/>
          </p:cNvCxnSpPr>
          <p:nvPr/>
        </p:nvCxnSpPr>
        <p:spPr>
          <a:xfrm flipH="1">
            <a:off x="2935934" y="384381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689191" y="4436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7534523" y="16162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03" idx="3"/>
            <a:endCxn id="220" idx="0"/>
          </p:cNvCxnSpPr>
          <p:nvPr/>
        </p:nvCxnSpPr>
        <p:spPr>
          <a:xfrm flipH="1">
            <a:off x="8388045" y="296002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9" idx="5"/>
            <a:endCxn id="239" idx="0"/>
          </p:cNvCxnSpPr>
          <p:nvPr/>
        </p:nvCxnSpPr>
        <p:spPr>
          <a:xfrm>
            <a:off x="7092217" y="3886148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287780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5506586" y="34289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5964968" y="3887316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5478674" y="3887316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5231931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5782292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8119531" y="3405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163" idx="0"/>
          </p:cNvCxnSpPr>
          <p:nvPr/>
        </p:nvCxnSpPr>
        <p:spPr>
          <a:xfrm>
            <a:off x="8577913" y="386401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0" idx="5"/>
            <a:endCxn id="223" idx="0"/>
          </p:cNvCxnSpPr>
          <p:nvPr/>
        </p:nvCxnSpPr>
        <p:spPr>
          <a:xfrm>
            <a:off x="8008847" y="482052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7861282" y="5422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3493728" y="25016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5" name="直接连接符 224"/>
          <p:cNvCxnSpPr>
            <a:stCxn id="190" idx="3"/>
            <a:endCxn id="228" idx="0"/>
          </p:cNvCxnSpPr>
          <p:nvPr/>
        </p:nvCxnSpPr>
        <p:spPr>
          <a:xfrm flipH="1">
            <a:off x="4069328" y="385142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07" idx="5"/>
            <a:endCxn id="227" idx="0"/>
          </p:cNvCxnSpPr>
          <p:nvPr/>
        </p:nvCxnSpPr>
        <p:spPr>
          <a:xfrm>
            <a:off x="3441536" y="384381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3262693" y="4438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3822585" y="4441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2104367" y="44032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4358813" y="43091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35" name="直接连接符 234"/>
          <p:cNvCxnSpPr>
            <a:stCxn id="234" idx="5"/>
            <a:endCxn id="238" idx="0"/>
          </p:cNvCxnSpPr>
          <p:nvPr/>
        </p:nvCxnSpPr>
        <p:spPr>
          <a:xfrm>
            <a:off x="4817195" y="476755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4" idx="3"/>
            <a:endCxn id="237" idx="0"/>
          </p:cNvCxnSpPr>
          <p:nvPr/>
        </p:nvCxnSpPr>
        <p:spPr>
          <a:xfrm flipH="1">
            <a:off x="4354800" y="476755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4108057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矩形 237"/>
          <p:cNvSpPr/>
          <p:nvPr/>
        </p:nvSpPr>
        <p:spPr>
          <a:xfrm>
            <a:off x="4658418" y="5334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6924120" y="4472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2" name="椭圆 301"/>
          <p:cNvSpPr/>
          <p:nvPr/>
        </p:nvSpPr>
        <p:spPr>
          <a:xfrm>
            <a:off x="19066336" y="44328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3" name="直接连接符 302"/>
          <p:cNvCxnSpPr>
            <a:stCxn id="302" idx="5"/>
            <a:endCxn id="306" idx="0"/>
          </p:cNvCxnSpPr>
          <p:nvPr/>
        </p:nvCxnSpPr>
        <p:spPr>
          <a:xfrm>
            <a:off x="19524718" y="489124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2" idx="3"/>
            <a:endCxn id="305" idx="0"/>
          </p:cNvCxnSpPr>
          <p:nvPr/>
        </p:nvCxnSpPr>
        <p:spPr>
          <a:xfrm flipH="1">
            <a:off x="19064207" y="489124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8817464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9367825" y="55129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椭圆 306"/>
          <p:cNvSpPr/>
          <p:nvPr/>
        </p:nvSpPr>
        <p:spPr>
          <a:xfrm>
            <a:off x="15051679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08" name="椭圆 307"/>
          <p:cNvSpPr/>
          <p:nvPr/>
        </p:nvSpPr>
        <p:spPr>
          <a:xfrm>
            <a:off x="17050129" y="3518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9" name="直接连接符 308"/>
          <p:cNvCxnSpPr>
            <a:stCxn id="350" idx="0"/>
            <a:endCxn id="307" idx="5"/>
          </p:cNvCxnSpPr>
          <p:nvPr/>
        </p:nvCxnSpPr>
        <p:spPr>
          <a:xfrm flipH="1" flipV="1">
            <a:off x="15510061" y="1071664"/>
            <a:ext cx="2709270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25" idx="0"/>
            <a:endCxn id="350" idx="3"/>
          </p:cNvCxnSpPr>
          <p:nvPr/>
        </p:nvCxnSpPr>
        <p:spPr>
          <a:xfrm flipV="1">
            <a:off x="16763881" y="2165242"/>
            <a:ext cx="126558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7" idx="3"/>
            <a:endCxn id="336" idx="0"/>
          </p:cNvCxnSpPr>
          <p:nvPr/>
        </p:nvCxnSpPr>
        <p:spPr>
          <a:xfrm flipH="1">
            <a:off x="13050593" y="1071664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08" idx="0"/>
            <a:endCxn id="325" idx="5"/>
          </p:cNvCxnSpPr>
          <p:nvPr/>
        </p:nvCxnSpPr>
        <p:spPr>
          <a:xfrm flipH="1" flipV="1">
            <a:off x="16953749" y="3050592"/>
            <a:ext cx="364894" cy="46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4" idx="3"/>
            <a:endCxn id="320" idx="0"/>
          </p:cNvCxnSpPr>
          <p:nvPr/>
        </p:nvCxnSpPr>
        <p:spPr>
          <a:xfrm flipH="1">
            <a:off x="11307694" y="3050592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11601575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4" idx="0"/>
            <a:endCxn id="336" idx="3"/>
          </p:cNvCxnSpPr>
          <p:nvPr/>
        </p:nvCxnSpPr>
        <p:spPr>
          <a:xfrm flipV="1">
            <a:off x="11870089" y="2165242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2199876" y="35086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68" idx="0"/>
          </p:cNvCxnSpPr>
          <p:nvPr/>
        </p:nvCxnSpPr>
        <p:spPr>
          <a:xfrm>
            <a:off x="12658258" y="3966991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188612" y="3966991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194186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1039180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1" name="矩形 320"/>
          <p:cNvSpPr/>
          <p:nvPr/>
        </p:nvSpPr>
        <p:spPr>
          <a:xfrm>
            <a:off x="11345385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2" name="直接连接符 321"/>
          <p:cNvCxnSpPr>
            <a:stCxn id="320" idx="5"/>
            <a:endCxn id="321" idx="0"/>
          </p:cNvCxnSpPr>
          <p:nvPr/>
        </p:nvCxnSpPr>
        <p:spPr>
          <a:xfrm>
            <a:off x="11497562" y="3934388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0" idx="3"/>
            <a:endCxn id="324" idx="0"/>
          </p:cNvCxnSpPr>
          <p:nvPr/>
        </p:nvCxnSpPr>
        <p:spPr>
          <a:xfrm flipH="1">
            <a:off x="10998675" y="3934388"/>
            <a:ext cx="119151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10751932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6495367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6794577" y="45556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08" idx="3"/>
            <a:endCxn id="326" idx="0"/>
          </p:cNvCxnSpPr>
          <p:nvPr/>
        </p:nvCxnSpPr>
        <p:spPr>
          <a:xfrm flipH="1">
            <a:off x="17041320" y="3976717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5" idx="3"/>
            <a:endCxn id="354" idx="0"/>
          </p:cNvCxnSpPr>
          <p:nvPr/>
        </p:nvCxnSpPr>
        <p:spPr>
          <a:xfrm flipH="1">
            <a:off x="16191394" y="3050592"/>
            <a:ext cx="382619" cy="468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4516545" y="34836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69" idx="0"/>
          </p:cNvCxnSpPr>
          <p:nvPr/>
        </p:nvCxnSpPr>
        <p:spPr>
          <a:xfrm>
            <a:off x="14974927" y="394199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63" idx="5"/>
          </p:cNvCxnSpPr>
          <p:nvPr/>
        </p:nvCxnSpPr>
        <p:spPr>
          <a:xfrm flipH="1" flipV="1">
            <a:off x="14368404" y="305059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20183954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0486151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20642336" y="395458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0"/>
            <a:endCxn id="342" idx="5"/>
          </p:cNvCxnSpPr>
          <p:nvPr/>
        </p:nvCxnSpPr>
        <p:spPr>
          <a:xfrm flipH="1" flipV="1">
            <a:off x="19835373" y="305059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12782079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37" name="直接连接符 336"/>
          <p:cNvCxnSpPr>
            <a:stCxn id="336" idx="5"/>
            <a:endCxn id="363" idx="0"/>
          </p:cNvCxnSpPr>
          <p:nvPr/>
        </p:nvCxnSpPr>
        <p:spPr>
          <a:xfrm>
            <a:off x="13240461" y="216524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5"/>
            <a:endCxn id="316" idx="0"/>
          </p:cNvCxnSpPr>
          <p:nvPr/>
        </p:nvCxnSpPr>
        <p:spPr>
          <a:xfrm>
            <a:off x="12059957" y="3050592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7966759" y="44527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0" name="直接连接符 339"/>
          <p:cNvCxnSpPr>
            <a:stCxn id="350" idx="5"/>
            <a:endCxn id="342" idx="0"/>
          </p:cNvCxnSpPr>
          <p:nvPr/>
        </p:nvCxnSpPr>
        <p:spPr>
          <a:xfrm>
            <a:off x="18409199" y="2165242"/>
            <a:ext cx="123630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9" idx="3"/>
            <a:endCxn id="353" idx="0"/>
          </p:cNvCxnSpPr>
          <p:nvPr/>
        </p:nvCxnSpPr>
        <p:spPr>
          <a:xfrm flipH="1">
            <a:off x="17950817" y="491109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9376991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9914019" y="456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4" name="直接连接符 343"/>
          <p:cNvCxnSpPr>
            <a:stCxn id="332" idx="3"/>
            <a:endCxn id="343" idx="0"/>
          </p:cNvCxnSpPr>
          <p:nvPr/>
        </p:nvCxnSpPr>
        <p:spPr>
          <a:xfrm flipH="1">
            <a:off x="20160762" y="395458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39" idx="0"/>
            <a:endCxn id="359" idx="3"/>
          </p:cNvCxnSpPr>
          <p:nvPr/>
        </p:nvCxnSpPr>
        <p:spPr>
          <a:xfrm flipV="1">
            <a:off x="18235273" y="395458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13399448" y="3476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47" name="直接连接符 346"/>
          <p:cNvCxnSpPr>
            <a:stCxn id="346" idx="0"/>
            <a:endCxn id="363" idx="3"/>
          </p:cNvCxnSpPr>
          <p:nvPr/>
        </p:nvCxnSpPr>
        <p:spPr>
          <a:xfrm flipV="1">
            <a:off x="13667962" y="305059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6" idx="3"/>
            <a:endCxn id="349" idx="0"/>
          </p:cNvCxnSpPr>
          <p:nvPr/>
        </p:nvCxnSpPr>
        <p:spPr>
          <a:xfrm flipH="1">
            <a:off x="13352228" y="393438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13105485" y="45272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7950817" y="17068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42" idx="3"/>
            <a:endCxn id="359" idx="0"/>
          </p:cNvCxnSpPr>
          <p:nvPr/>
        </p:nvCxnSpPr>
        <p:spPr>
          <a:xfrm flipH="1">
            <a:off x="18804339" y="305059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8" idx="5"/>
            <a:endCxn id="374" idx="0"/>
          </p:cNvCxnSpPr>
          <p:nvPr/>
        </p:nvCxnSpPr>
        <p:spPr>
          <a:xfrm>
            <a:off x="17508511" y="3976717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7704074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22880" y="3519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5" name="直接连接符 354"/>
          <p:cNvCxnSpPr>
            <a:stCxn id="354" idx="5"/>
            <a:endCxn id="358" idx="0"/>
          </p:cNvCxnSpPr>
          <p:nvPr/>
        </p:nvCxnSpPr>
        <p:spPr>
          <a:xfrm>
            <a:off x="16381262" y="3977885"/>
            <a:ext cx="64067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4" idx="3"/>
            <a:endCxn id="357" idx="0"/>
          </p:cNvCxnSpPr>
          <p:nvPr/>
        </p:nvCxnSpPr>
        <p:spPr>
          <a:xfrm flipH="1">
            <a:off x="15894968" y="3977885"/>
            <a:ext cx="106558" cy="585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5648225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16198586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8535825" y="34962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0" name="直接连接符 359"/>
          <p:cNvCxnSpPr>
            <a:stCxn id="359" idx="5"/>
            <a:endCxn id="302" idx="0"/>
          </p:cNvCxnSpPr>
          <p:nvPr/>
        </p:nvCxnSpPr>
        <p:spPr>
          <a:xfrm>
            <a:off x="18994207" y="395458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39" idx="5"/>
            <a:endCxn id="362" idx="0"/>
          </p:cNvCxnSpPr>
          <p:nvPr/>
        </p:nvCxnSpPr>
        <p:spPr>
          <a:xfrm>
            <a:off x="18425141" y="491109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8277576" y="5513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3910022" y="25922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29" idx="3"/>
            <a:endCxn id="367" idx="0"/>
          </p:cNvCxnSpPr>
          <p:nvPr/>
        </p:nvCxnSpPr>
        <p:spPr>
          <a:xfrm flipH="1">
            <a:off x="14485622" y="394199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46" idx="5"/>
            <a:endCxn id="366" idx="0"/>
          </p:cNvCxnSpPr>
          <p:nvPr/>
        </p:nvCxnSpPr>
        <p:spPr>
          <a:xfrm>
            <a:off x="13857830" y="393438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13678987" y="45289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矩形 366"/>
          <p:cNvSpPr/>
          <p:nvPr/>
        </p:nvSpPr>
        <p:spPr>
          <a:xfrm>
            <a:off x="14238879" y="4532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矩形 367"/>
          <p:cNvSpPr/>
          <p:nvPr/>
        </p:nvSpPr>
        <p:spPr>
          <a:xfrm>
            <a:off x="12520661" y="4493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14775107" y="43997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70" name="直接连接符 369"/>
          <p:cNvCxnSpPr>
            <a:stCxn id="369" idx="5"/>
            <a:endCxn id="373" idx="0"/>
          </p:cNvCxnSpPr>
          <p:nvPr/>
        </p:nvCxnSpPr>
        <p:spPr>
          <a:xfrm>
            <a:off x="15233489" y="485812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9" idx="3"/>
            <a:endCxn id="372" idx="0"/>
          </p:cNvCxnSpPr>
          <p:nvPr/>
        </p:nvCxnSpPr>
        <p:spPr>
          <a:xfrm flipH="1">
            <a:off x="14771094" y="485812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14524351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矩形 372"/>
          <p:cNvSpPr/>
          <p:nvPr/>
        </p:nvSpPr>
        <p:spPr>
          <a:xfrm>
            <a:off x="15074712" y="5425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17340414" y="4563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矩形 374"/>
          <p:cNvSpPr/>
          <p:nvPr/>
        </p:nvSpPr>
        <p:spPr>
          <a:xfrm>
            <a:off x="17998111" y="-13925"/>
            <a:ext cx="58480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9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，则以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9</a:t>
            </a:r>
            <a:r>
              <a:rPr lang="zh-CN" altLang="en-US" dirty="0"/>
              <a:t>为黑色</a:t>
            </a:r>
            <a:r>
              <a:rPr lang="zh-CN" altLang="en-US" dirty="0" smtClean="0"/>
              <a:t>，其兄弟</a:t>
            </a:r>
            <a:r>
              <a:rPr lang="en-US" altLang="zh-CN" dirty="0" smtClean="0"/>
              <a:t>13</a:t>
            </a:r>
            <a:r>
              <a:rPr lang="zh-CN" altLang="en-US" dirty="0"/>
              <a:t>为</a:t>
            </a:r>
            <a:r>
              <a:rPr lang="zh-CN" altLang="en-US" dirty="0" smtClean="0"/>
              <a:t>黑色，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9</a:t>
            </a:r>
            <a:endParaRPr lang="en-US" altLang="zh-CN" dirty="0" smtClean="0"/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8320448" y="1592177"/>
            <a:ext cx="4504352" cy="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28478004" y="444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28936386" y="490316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28475875" y="490316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28229132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28779493" y="5524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25290407" y="6132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26461797" y="3530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25748789" y="107166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26379235" y="217716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3579849" y="107166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26569103" y="304918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21836950" y="306251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22130831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22399345" y="217716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22729132" y="352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3187514" y="397891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22717868" y="397891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2471125" y="4510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1568436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1874641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2026818" y="394631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21561492" y="394631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6110721" y="25908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6206245" y="45676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26452988" y="398864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26074178" y="304918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25045801" y="3495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25504183" y="395391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24897660" y="306251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29595622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29897819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30054004" y="396650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29247041" y="306251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3311335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3769717" y="217716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22589213" y="306251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27378427" y="4464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27879112" y="217716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27362485" y="492301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28788659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29325687" y="4578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29572430" y="396650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27646941" y="396650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3928704" y="3487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24197218" y="306251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3881484" y="394631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3634741" y="4539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7420730" y="1718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28216007" y="306251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26920179" y="398864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27115742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25827435" y="36015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27947493" y="3508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28405875" y="396650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27836809" y="492301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27689244" y="5525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24439278" y="26041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25014878" y="395391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24387086" y="394631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24208243" y="4540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24768135" y="4543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23049917" y="45057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25304363" y="4411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25762745" y="487005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25300350" y="487005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25053607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25603968" y="543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6752082" y="457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21314749" y="449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7106815" y="153706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数值对换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968989" y="198468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15821739" y="494412"/>
            <a:ext cx="57310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，则以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为当前节点进行旋转调色：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zh-CN" altLang="en-US" dirty="0"/>
              <a:t>黑色</a:t>
            </a:r>
            <a:r>
              <a:rPr lang="zh-CN" altLang="en-US" dirty="0" smtClean="0"/>
              <a:t>，其兄弟</a:t>
            </a:r>
            <a:r>
              <a:rPr lang="en-US" altLang="zh-CN" dirty="0"/>
              <a:t>0</a:t>
            </a:r>
            <a:r>
              <a:rPr lang="zh-CN" altLang="en-US" dirty="0" smtClean="0"/>
              <a:t>为黑色，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左右孩子都为黑色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设为红色，将旋转当前节点设为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设为黑色，最后删除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cxnSp>
        <p:nvCxnSpPr>
          <p:cNvPr id="376" name="直接箭头连接符 375"/>
          <p:cNvCxnSpPr/>
          <p:nvPr/>
        </p:nvCxnSpPr>
        <p:spPr>
          <a:xfrm>
            <a:off x="16144076" y="2100514"/>
            <a:ext cx="3616596" cy="34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椭圆 525"/>
          <p:cNvSpPr/>
          <p:nvPr/>
        </p:nvSpPr>
        <p:spPr>
          <a:xfrm>
            <a:off x="7313899" y="4449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7" name="直接连接符 526"/>
          <p:cNvCxnSpPr>
            <a:stCxn id="526" idx="5"/>
            <a:endCxn id="530" idx="0"/>
          </p:cNvCxnSpPr>
          <p:nvPr/>
        </p:nvCxnSpPr>
        <p:spPr>
          <a:xfrm>
            <a:off x="7772281" y="490757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6" idx="3"/>
            <a:endCxn id="529" idx="0"/>
          </p:cNvCxnSpPr>
          <p:nvPr/>
        </p:nvCxnSpPr>
        <p:spPr>
          <a:xfrm flipH="1">
            <a:off x="7311770" y="490757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矩形 528"/>
          <p:cNvSpPr/>
          <p:nvPr/>
        </p:nvSpPr>
        <p:spPr>
          <a:xfrm>
            <a:off x="7065027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0" name="矩形 529"/>
          <p:cNvSpPr/>
          <p:nvPr/>
        </p:nvSpPr>
        <p:spPr>
          <a:xfrm>
            <a:off x="7615388" y="5529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椭圆 530"/>
          <p:cNvSpPr/>
          <p:nvPr/>
        </p:nvSpPr>
        <p:spPr>
          <a:xfrm>
            <a:off x="4126302" y="617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532" name="椭圆 531"/>
          <p:cNvSpPr/>
          <p:nvPr/>
        </p:nvSpPr>
        <p:spPr>
          <a:xfrm>
            <a:off x="5297692" y="35346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73" idx="0"/>
            <a:endCxn id="531" idx="5"/>
          </p:cNvCxnSpPr>
          <p:nvPr/>
        </p:nvCxnSpPr>
        <p:spPr>
          <a:xfrm flipH="1" flipV="1">
            <a:off x="4584684" y="1076074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48" idx="0"/>
            <a:endCxn id="573" idx="3"/>
          </p:cNvCxnSpPr>
          <p:nvPr/>
        </p:nvCxnSpPr>
        <p:spPr>
          <a:xfrm flipV="1">
            <a:off x="5215130" y="218157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31" idx="3"/>
            <a:endCxn id="559" idx="0"/>
          </p:cNvCxnSpPr>
          <p:nvPr/>
        </p:nvCxnSpPr>
        <p:spPr>
          <a:xfrm flipH="1">
            <a:off x="2415744" y="1076074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2" idx="0"/>
            <a:endCxn id="548" idx="5"/>
          </p:cNvCxnSpPr>
          <p:nvPr/>
        </p:nvCxnSpPr>
        <p:spPr>
          <a:xfrm flipH="1" flipV="1">
            <a:off x="5404998" y="305359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8" idx="3"/>
            <a:endCxn id="544" idx="0"/>
          </p:cNvCxnSpPr>
          <p:nvPr/>
        </p:nvCxnSpPr>
        <p:spPr>
          <a:xfrm flipH="1">
            <a:off x="672845" y="3066925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966726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9" name="直接连接符 538"/>
          <p:cNvCxnSpPr>
            <a:stCxn id="538" idx="0"/>
            <a:endCxn id="559" idx="3"/>
          </p:cNvCxnSpPr>
          <p:nvPr/>
        </p:nvCxnSpPr>
        <p:spPr>
          <a:xfrm flipV="1">
            <a:off x="1235240" y="2181575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/>
          <p:cNvSpPr/>
          <p:nvPr/>
        </p:nvSpPr>
        <p:spPr>
          <a:xfrm>
            <a:off x="1565027" y="3524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41" name="直接连接符 540"/>
          <p:cNvCxnSpPr>
            <a:stCxn id="540" idx="5"/>
            <a:endCxn id="591" idx="0"/>
          </p:cNvCxnSpPr>
          <p:nvPr/>
        </p:nvCxnSpPr>
        <p:spPr>
          <a:xfrm>
            <a:off x="2023409" y="3983324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40" idx="3"/>
            <a:endCxn id="543" idx="0"/>
          </p:cNvCxnSpPr>
          <p:nvPr/>
        </p:nvCxnSpPr>
        <p:spPr>
          <a:xfrm flipH="1">
            <a:off x="1553763" y="398332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1307020" y="4515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404331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710536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862713" y="3950721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98" idx="0"/>
          </p:cNvCxnSpPr>
          <p:nvPr/>
        </p:nvCxnSpPr>
        <p:spPr>
          <a:xfrm flipH="1">
            <a:off x="397387" y="3950721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4946616" y="2595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5042140" y="45720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32" idx="3"/>
            <a:endCxn id="549" idx="0"/>
          </p:cNvCxnSpPr>
          <p:nvPr/>
        </p:nvCxnSpPr>
        <p:spPr>
          <a:xfrm flipH="1">
            <a:off x="5288883" y="399305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3"/>
            <a:endCxn id="580" idx="0"/>
          </p:cNvCxnSpPr>
          <p:nvPr/>
        </p:nvCxnSpPr>
        <p:spPr>
          <a:xfrm flipH="1">
            <a:off x="4910073" y="305359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椭圆 551"/>
          <p:cNvSpPr/>
          <p:nvPr/>
        </p:nvSpPr>
        <p:spPr>
          <a:xfrm>
            <a:off x="3881696" y="34999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53" name="直接连接符 552"/>
          <p:cNvCxnSpPr>
            <a:stCxn id="552" idx="5"/>
            <a:endCxn id="592" idx="0"/>
          </p:cNvCxnSpPr>
          <p:nvPr/>
        </p:nvCxnSpPr>
        <p:spPr>
          <a:xfrm>
            <a:off x="4340078" y="395832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52" idx="0"/>
            <a:endCxn id="586" idx="5"/>
          </p:cNvCxnSpPr>
          <p:nvPr/>
        </p:nvCxnSpPr>
        <p:spPr>
          <a:xfrm flipH="1" flipV="1">
            <a:off x="3733555" y="306692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8431517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8733714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55" idx="5"/>
            <a:endCxn id="556" idx="0"/>
          </p:cNvCxnSpPr>
          <p:nvPr/>
        </p:nvCxnSpPr>
        <p:spPr>
          <a:xfrm>
            <a:off x="8889899" y="397091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5" idx="0"/>
            <a:endCxn id="565" idx="5"/>
          </p:cNvCxnSpPr>
          <p:nvPr/>
        </p:nvCxnSpPr>
        <p:spPr>
          <a:xfrm flipH="1" flipV="1">
            <a:off x="8082936" y="306692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椭圆 558"/>
          <p:cNvSpPr/>
          <p:nvPr/>
        </p:nvSpPr>
        <p:spPr>
          <a:xfrm>
            <a:off x="2147230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60" name="直接连接符 559"/>
          <p:cNvCxnSpPr>
            <a:stCxn id="559" idx="5"/>
            <a:endCxn id="586" idx="0"/>
          </p:cNvCxnSpPr>
          <p:nvPr/>
        </p:nvCxnSpPr>
        <p:spPr>
          <a:xfrm>
            <a:off x="2605612" y="218157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38" idx="5"/>
            <a:endCxn id="540" idx="0"/>
          </p:cNvCxnSpPr>
          <p:nvPr/>
        </p:nvCxnSpPr>
        <p:spPr>
          <a:xfrm>
            <a:off x="1425108" y="3066925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214322" y="4469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73" idx="5"/>
            <a:endCxn id="565" idx="0"/>
          </p:cNvCxnSpPr>
          <p:nvPr/>
        </p:nvCxnSpPr>
        <p:spPr>
          <a:xfrm>
            <a:off x="6715007" y="218157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76" idx="0"/>
          </p:cNvCxnSpPr>
          <p:nvPr/>
        </p:nvCxnSpPr>
        <p:spPr>
          <a:xfrm flipH="1">
            <a:off x="6198380" y="492742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椭圆 564"/>
          <p:cNvSpPr/>
          <p:nvPr/>
        </p:nvSpPr>
        <p:spPr>
          <a:xfrm>
            <a:off x="7624554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8161582" y="458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7" name="直接连接符 566"/>
          <p:cNvCxnSpPr>
            <a:stCxn id="555" idx="3"/>
            <a:endCxn id="566" idx="0"/>
          </p:cNvCxnSpPr>
          <p:nvPr/>
        </p:nvCxnSpPr>
        <p:spPr>
          <a:xfrm flipH="1">
            <a:off x="8408325" y="397091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2" idx="0"/>
            <a:endCxn id="582" idx="3"/>
          </p:cNvCxnSpPr>
          <p:nvPr/>
        </p:nvCxnSpPr>
        <p:spPr>
          <a:xfrm flipV="1">
            <a:off x="6482836" y="397091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2764599" y="3492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0"/>
            <a:endCxn id="586" idx="3"/>
          </p:cNvCxnSpPr>
          <p:nvPr/>
        </p:nvCxnSpPr>
        <p:spPr>
          <a:xfrm flipV="1">
            <a:off x="3033113" y="306692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2717379" y="395072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2470636" y="45435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6256625" y="17231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4" name="直接连接符 573"/>
          <p:cNvCxnSpPr>
            <a:stCxn id="565" idx="3"/>
            <a:endCxn id="582" idx="0"/>
          </p:cNvCxnSpPr>
          <p:nvPr/>
        </p:nvCxnSpPr>
        <p:spPr>
          <a:xfrm flipH="1">
            <a:off x="7051902" y="306692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32" idx="5"/>
            <a:endCxn id="597" idx="0"/>
          </p:cNvCxnSpPr>
          <p:nvPr/>
        </p:nvCxnSpPr>
        <p:spPr>
          <a:xfrm>
            <a:off x="5756074" y="399305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5951637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矩形 579"/>
          <p:cNvSpPr/>
          <p:nvPr/>
        </p:nvSpPr>
        <p:spPr>
          <a:xfrm>
            <a:off x="4663330" y="3605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2" name="椭圆 581"/>
          <p:cNvSpPr/>
          <p:nvPr/>
        </p:nvSpPr>
        <p:spPr>
          <a:xfrm>
            <a:off x="6783388" y="3512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3" name="直接连接符 582"/>
          <p:cNvCxnSpPr>
            <a:stCxn id="582" idx="5"/>
            <a:endCxn id="526" idx="0"/>
          </p:cNvCxnSpPr>
          <p:nvPr/>
        </p:nvCxnSpPr>
        <p:spPr>
          <a:xfrm>
            <a:off x="7241770" y="397091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62" idx="5"/>
            <a:endCxn id="585" idx="0"/>
          </p:cNvCxnSpPr>
          <p:nvPr/>
        </p:nvCxnSpPr>
        <p:spPr>
          <a:xfrm>
            <a:off x="6672704" y="492742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6525139" y="5529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3275173" y="26085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52" idx="3"/>
            <a:endCxn id="590" idx="0"/>
          </p:cNvCxnSpPr>
          <p:nvPr/>
        </p:nvCxnSpPr>
        <p:spPr>
          <a:xfrm flipH="1">
            <a:off x="3850773" y="395832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69" idx="5"/>
            <a:endCxn id="589" idx="0"/>
          </p:cNvCxnSpPr>
          <p:nvPr/>
        </p:nvCxnSpPr>
        <p:spPr>
          <a:xfrm>
            <a:off x="3222981" y="395072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矩形 588"/>
          <p:cNvSpPr/>
          <p:nvPr/>
        </p:nvSpPr>
        <p:spPr>
          <a:xfrm>
            <a:off x="3044138" y="45452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0" name="矩形 589"/>
          <p:cNvSpPr/>
          <p:nvPr/>
        </p:nvSpPr>
        <p:spPr>
          <a:xfrm>
            <a:off x="3604030" y="4548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矩形 590"/>
          <p:cNvSpPr/>
          <p:nvPr/>
        </p:nvSpPr>
        <p:spPr>
          <a:xfrm>
            <a:off x="1885812" y="45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4140258" y="44160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93" name="直接连接符 592"/>
          <p:cNvCxnSpPr>
            <a:stCxn id="592" idx="5"/>
            <a:endCxn id="596" idx="0"/>
          </p:cNvCxnSpPr>
          <p:nvPr/>
        </p:nvCxnSpPr>
        <p:spPr>
          <a:xfrm>
            <a:off x="4598640" y="487446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3"/>
            <a:endCxn id="595" idx="0"/>
          </p:cNvCxnSpPr>
          <p:nvPr/>
        </p:nvCxnSpPr>
        <p:spPr>
          <a:xfrm flipH="1">
            <a:off x="4136245" y="487446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矩形 594"/>
          <p:cNvSpPr/>
          <p:nvPr/>
        </p:nvSpPr>
        <p:spPr>
          <a:xfrm>
            <a:off x="3889502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6" name="矩形 595"/>
          <p:cNvSpPr/>
          <p:nvPr/>
        </p:nvSpPr>
        <p:spPr>
          <a:xfrm>
            <a:off x="4439863" y="5441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5587977" y="45797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矩形 597"/>
          <p:cNvSpPr/>
          <p:nvPr/>
        </p:nvSpPr>
        <p:spPr>
          <a:xfrm>
            <a:off x="150644" y="450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椭圆 228"/>
          <p:cNvSpPr/>
          <p:nvPr/>
        </p:nvSpPr>
        <p:spPr>
          <a:xfrm>
            <a:off x="16482951" y="45483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40" idx="0"/>
          </p:cNvCxnSpPr>
          <p:nvPr/>
        </p:nvCxnSpPr>
        <p:spPr>
          <a:xfrm>
            <a:off x="16941333" y="500668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6480822" y="500668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6234079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6784440" y="5628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3295354" y="7168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42" name="椭圆 241"/>
          <p:cNvSpPr/>
          <p:nvPr/>
        </p:nvSpPr>
        <p:spPr>
          <a:xfrm>
            <a:off x="14466744" y="36337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84" idx="0"/>
            <a:endCxn id="241" idx="5"/>
          </p:cNvCxnSpPr>
          <p:nvPr/>
        </p:nvCxnSpPr>
        <p:spPr>
          <a:xfrm flipH="1" flipV="1">
            <a:off x="13753736" y="1175185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59" idx="0"/>
            <a:endCxn id="284" idx="3"/>
          </p:cNvCxnSpPr>
          <p:nvPr/>
        </p:nvCxnSpPr>
        <p:spPr>
          <a:xfrm flipV="1">
            <a:off x="14384182" y="2280686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1" idx="3"/>
            <a:endCxn id="270" idx="0"/>
          </p:cNvCxnSpPr>
          <p:nvPr/>
        </p:nvCxnSpPr>
        <p:spPr>
          <a:xfrm flipH="1">
            <a:off x="11584796" y="1175185"/>
            <a:ext cx="1789204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2" idx="0"/>
            <a:endCxn id="259" idx="5"/>
          </p:cNvCxnSpPr>
          <p:nvPr/>
        </p:nvCxnSpPr>
        <p:spPr>
          <a:xfrm flipH="1" flipV="1">
            <a:off x="14574050" y="3152707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9" idx="3"/>
            <a:endCxn id="255" idx="0"/>
          </p:cNvCxnSpPr>
          <p:nvPr/>
        </p:nvCxnSpPr>
        <p:spPr>
          <a:xfrm flipH="1">
            <a:off x="9841897" y="3166036"/>
            <a:ext cx="37252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35778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0"/>
            <a:endCxn id="270" idx="3"/>
          </p:cNvCxnSpPr>
          <p:nvPr/>
        </p:nvCxnSpPr>
        <p:spPr>
          <a:xfrm flipV="1">
            <a:off x="10404292" y="2280686"/>
            <a:ext cx="990636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0734079" y="3624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1" idx="5"/>
            <a:endCxn id="298" idx="0"/>
          </p:cNvCxnSpPr>
          <p:nvPr/>
        </p:nvCxnSpPr>
        <p:spPr>
          <a:xfrm>
            <a:off x="11192461" y="4082435"/>
            <a:ext cx="109146" cy="526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1" idx="3"/>
            <a:endCxn id="254" idx="0"/>
          </p:cNvCxnSpPr>
          <p:nvPr/>
        </p:nvCxnSpPr>
        <p:spPr>
          <a:xfrm flipH="1">
            <a:off x="10722815" y="408243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10476072" y="4614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5" name="椭圆 254"/>
          <p:cNvSpPr/>
          <p:nvPr/>
        </p:nvSpPr>
        <p:spPr>
          <a:xfrm>
            <a:off x="9573383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6" name="矩形 255"/>
          <p:cNvSpPr/>
          <p:nvPr/>
        </p:nvSpPr>
        <p:spPr>
          <a:xfrm>
            <a:off x="9879588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7" name="直接连接符 256"/>
          <p:cNvCxnSpPr>
            <a:stCxn id="255" idx="5"/>
            <a:endCxn id="256" idx="0"/>
          </p:cNvCxnSpPr>
          <p:nvPr/>
        </p:nvCxnSpPr>
        <p:spPr>
          <a:xfrm>
            <a:off x="10031765" y="4049832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5" idx="3"/>
            <a:endCxn id="380" idx="0"/>
          </p:cNvCxnSpPr>
          <p:nvPr/>
        </p:nvCxnSpPr>
        <p:spPr>
          <a:xfrm flipH="1">
            <a:off x="9566439" y="4049832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4115668" y="269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4211192" y="4671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1" name="直接连接符 260"/>
          <p:cNvCxnSpPr>
            <a:stCxn id="242" idx="3"/>
            <a:endCxn id="260" idx="0"/>
          </p:cNvCxnSpPr>
          <p:nvPr/>
        </p:nvCxnSpPr>
        <p:spPr>
          <a:xfrm flipH="1">
            <a:off x="14457935" y="4092161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9" idx="3"/>
            <a:endCxn id="288" idx="0"/>
          </p:cNvCxnSpPr>
          <p:nvPr/>
        </p:nvCxnSpPr>
        <p:spPr>
          <a:xfrm flipH="1">
            <a:off x="14079125" y="3152707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3050748" y="35990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99" idx="0"/>
          </p:cNvCxnSpPr>
          <p:nvPr/>
        </p:nvCxnSpPr>
        <p:spPr>
          <a:xfrm>
            <a:off x="13509130" y="405743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3" idx="0"/>
            <a:endCxn id="293" idx="5"/>
          </p:cNvCxnSpPr>
          <p:nvPr/>
        </p:nvCxnSpPr>
        <p:spPr>
          <a:xfrm flipH="1" flipV="1">
            <a:off x="12902607" y="316603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17600569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7902766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8" name="直接连接符 267"/>
          <p:cNvCxnSpPr>
            <a:stCxn id="266" idx="5"/>
            <a:endCxn id="267" idx="0"/>
          </p:cNvCxnSpPr>
          <p:nvPr/>
        </p:nvCxnSpPr>
        <p:spPr>
          <a:xfrm>
            <a:off x="18058951" y="407002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266" idx="0"/>
            <a:endCxn id="276" idx="5"/>
          </p:cNvCxnSpPr>
          <p:nvPr/>
        </p:nvCxnSpPr>
        <p:spPr>
          <a:xfrm flipH="1" flipV="1">
            <a:off x="17251988" y="316603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11316282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70" idx="5"/>
            <a:endCxn id="293" idx="0"/>
          </p:cNvCxnSpPr>
          <p:nvPr/>
        </p:nvCxnSpPr>
        <p:spPr>
          <a:xfrm>
            <a:off x="11774664" y="228068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49" idx="5"/>
            <a:endCxn id="251" idx="0"/>
          </p:cNvCxnSpPr>
          <p:nvPr/>
        </p:nvCxnSpPr>
        <p:spPr>
          <a:xfrm>
            <a:off x="10594160" y="3166036"/>
            <a:ext cx="408433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15383374" y="45681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4" name="直接连接符 273"/>
          <p:cNvCxnSpPr>
            <a:stCxn id="284" idx="5"/>
            <a:endCxn id="276" idx="0"/>
          </p:cNvCxnSpPr>
          <p:nvPr/>
        </p:nvCxnSpPr>
        <p:spPr>
          <a:xfrm>
            <a:off x="15884059" y="2280686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3" idx="3"/>
            <a:endCxn id="287" idx="0"/>
          </p:cNvCxnSpPr>
          <p:nvPr/>
        </p:nvCxnSpPr>
        <p:spPr>
          <a:xfrm flipH="1">
            <a:off x="15367432" y="5026535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6793606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7330634" y="46823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66" idx="3"/>
            <a:endCxn id="277" idx="0"/>
          </p:cNvCxnSpPr>
          <p:nvPr/>
        </p:nvCxnSpPr>
        <p:spPr>
          <a:xfrm flipH="1">
            <a:off x="17577377" y="407002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3" idx="0"/>
            <a:endCxn id="289" idx="3"/>
          </p:cNvCxnSpPr>
          <p:nvPr/>
        </p:nvCxnSpPr>
        <p:spPr>
          <a:xfrm flipV="1">
            <a:off x="15651888" y="407002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1933651" y="3591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0"/>
            <a:endCxn id="293" idx="3"/>
          </p:cNvCxnSpPr>
          <p:nvPr/>
        </p:nvCxnSpPr>
        <p:spPr>
          <a:xfrm flipV="1">
            <a:off x="12202165" y="316603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83" idx="0"/>
          </p:cNvCxnSpPr>
          <p:nvPr/>
        </p:nvCxnSpPr>
        <p:spPr>
          <a:xfrm flipH="1">
            <a:off x="11886431" y="404983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1639688" y="4642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15425677" y="18223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76" idx="3"/>
            <a:endCxn id="289" idx="0"/>
          </p:cNvCxnSpPr>
          <p:nvPr/>
        </p:nvCxnSpPr>
        <p:spPr>
          <a:xfrm flipH="1">
            <a:off x="16220954" y="316603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42" idx="5"/>
            <a:endCxn id="379" idx="0"/>
          </p:cNvCxnSpPr>
          <p:nvPr/>
        </p:nvCxnSpPr>
        <p:spPr>
          <a:xfrm>
            <a:off x="14925126" y="4092161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15120689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矩形 287"/>
          <p:cNvSpPr/>
          <p:nvPr/>
        </p:nvSpPr>
        <p:spPr>
          <a:xfrm>
            <a:off x="13832382" y="3705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15952440" y="3611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0" name="直接连接符 289"/>
          <p:cNvCxnSpPr>
            <a:stCxn id="289" idx="5"/>
            <a:endCxn id="229" idx="0"/>
          </p:cNvCxnSpPr>
          <p:nvPr/>
        </p:nvCxnSpPr>
        <p:spPr>
          <a:xfrm>
            <a:off x="16410822" y="407002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73" idx="5"/>
            <a:endCxn id="292" idx="0"/>
          </p:cNvCxnSpPr>
          <p:nvPr/>
        </p:nvCxnSpPr>
        <p:spPr>
          <a:xfrm>
            <a:off x="15841756" y="5026535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15694191" y="5628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12444225" y="27076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63" idx="3"/>
            <a:endCxn id="297" idx="0"/>
          </p:cNvCxnSpPr>
          <p:nvPr/>
        </p:nvCxnSpPr>
        <p:spPr>
          <a:xfrm flipH="1">
            <a:off x="13019825" y="405743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80" idx="5"/>
            <a:endCxn id="296" idx="0"/>
          </p:cNvCxnSpPr>
          <p:nvPr/>
        </p:nvCxnSpPr>
        <p:spPr>
          <a:xfrm>
            <a:off x="12392033" y="404983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2213190" y="4644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矩形 296"/>
          <p:cNvSpPr/>
          <p:nvPr/>
        </p:nvSpPr>
        <p:spPr>
          <a:xfrm>
            <a:off x="12773082" y="4647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矩形 297"/>
          <p:cNvSpPr/>
          <p:nvPr/>
        </p:nvSpPr>
        <p:spPr>
          <a:xfrm>
            <a:off x="11054864" y="46092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13309310" y="45151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78" idx="0"/>
          </p:cNvCxnSpPr>
          <p:nvPr/>
        </p:nvCxnSpPr>
        <p:spPr>
          <a:xfrm>
            <a:off x="13767692" y="497357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77" idx="0"/>
          </p:cNvCxnSpPr>
          <p:nvPr/>
        </p:nvCxnSpPr>
        <p:spPr>
          <a:xfrm flipH="1">
            <a:off x="13305297" y="497357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058554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3608915" y="5540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757029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9319696" y="4602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椭圆 380"/>
          <p:cNvSpPr/>
          <p:nvPr/>
        </p:nvSpPr>
        <p:spPr>
          <a:xfrm>
            <a:off x="24603935" y="4624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25062317" y="508308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24601806" y="508308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4355063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24905424" y="57047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21416338" y="7931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22587728" y="37101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21874720" y="1251577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22505166" y="2357078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20133281" y="1251577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22695034" y="3229099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19051446" y="3229099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19116945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9385459" y="2357078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9441395" y="37906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18782932" y="36678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19089137" y="46856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19241314" y="4126224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18775988" y="4126224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22236652" y="27707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22332176" y="4747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22578919" y="4168553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22200109" y="3229099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1171732" y="367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21630114" y="413382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1023591" y="324242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25721553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26023750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6179935" y="414641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25372972" y="324242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9864767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20323149" y="2357078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9575327" y="3229099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23504358" y="46445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24005043" y="2357078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23488416" y="5102927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24914590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25451618" y="4758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25698361" y="414641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23772872" y="414641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20054635" y="36678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20323149" y="324242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20007415" y="412622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9760672" y="4719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23546661" y="18986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24341938" y="324242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23046110" y="4168553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23241673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21953366" y="3781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24073424" y="36880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24531806" y="414641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23962740" y="5102927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23815175" y="570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0565209" y="27840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1140809" y="413382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0513017" y="412622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20334174" y="4720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0894066" y="4723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1430294" y="459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1888676" y="504996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1426281" y="504996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1179538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1729899" y="56168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22878013" y="4755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8529245" y="4678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773469" y="1916814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没有孩子，并且是红色，可直接删除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5880424" y="2364259"/>
            <a:ext cx="3752681" cy="63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4401914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4860296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4399785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4153042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4703403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16" name="椭圆 215"/>
          <p:cNvSpPr/>
          <p:nvPr/>
        </p:nvSpPr>
        <p:spPr>
          <a:xfrm>
            <a:off x="12385707" y="39816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717391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303145" y="2628605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6" idx="0"/>
            <a:endCxn id="233" idx="5"/>
          </p:cNvCxnSpPr>
          <p:nvPr/>
        </p:nvCxnSpPr>
        <p:spPr>
          <a:xfrm flipH="1" flipV="1">
            <a:off x="12493013" y="3500626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2034631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2130155" y="5019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5" name="直接连接符 234"/>
          <p:cNvCxnSpPr>
            <a:stCxn id="216" idx="3"/>
            <a:endCxn id="234" idx="0"/>
          </p:cNvCxnSpPr>
          <p:nvPr/>
        </p:nvCxnSpPr>
        <p:spPr>
          <a:xfrm flipH="1">
            <a:off x="12376898" y="4440080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00626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5519532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5821729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977914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5170951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3302337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803022" y="2628605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3286395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4712569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5249597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5496340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3570851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3344640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4139917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216" idx="5"/>
            <a:endCxn id="339" idx="0"/>
          </p:cNvCxnSpPr>
          <p:nvPr/>
        </p:nvCxnSpPr>
        <p:spPr>
          <a:xfrm>
            <a:off x="12844089" y="4440080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3039652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871403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4329785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3760719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361315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675992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5847158" y="1424504"/>
            <a:ext cx="4352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只</a:t>
            </a:r>
            <a:r>
              <a:rPr lang="zh-CN" altLang="en-US" dirty="0" smtClean="0"/>
              <a:t>有一个孩子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11</a:t>
            </a:r>
            <a:r>
              <a:rPr lang="zh-CN" altLang="en-US" dirty="0"/>
              <a:t>为</a:t>
            </a:r>
            <a:r>
              <a:rPr lang="zh-CN" altLang="en-US" dirty="0" smtClean="0"/>
              <a:t>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cxnSp>
        <p:nvCxnSpPr>
          <p:cNvPr id="507" name="直接箭头连接符 506"/>
          <p:cNvCxnSpPr/>
          <p:nvPr/>
        </p:nvCxnSpPr>
        <p:spPr>
          <a:xfrm>
            <a:off x="6030663" y="2391714"/>
            <a:ext cx="3355957" cy="17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6225334" y="47988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2" name="直接连接符 381"/>
          <p:cNvCxnSpPr>
            <a:stCxn id="381" idx="5"/>
            <a:endCxn id="385" idx="0"/>
          </p:cNvCxnSpPr>
          <p:nvPr/>
        </p:nvCxnSpPr>
        <p:spPr>
          <a:xfrm>
            <a:off x="6683716" y="525725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1" idx="3"/>
            <a:endCxn id="384" idx="0"/>
          </p:cNvCxnSpPr>
          <p:nvPr/>
        </p:nvCxnSpPr>
        <p:spPr>
          <a:xfrm flipH="1">
            <a:off x="6223205" y="525725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5976462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矩形 384"/>
          <p:cNvSpPr/>
          <p:nvPr/>
        </p:nvSpPr>
        <p:spPr>
          <a:xfrm>
            <a:off x="6526823" y="58789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6" name="椭圆 385"/>
          <p:cNvSpPr/>
          <p:nvPr/>
        </p:nvSpPr>
        <p:spPr>
          <a:xfrm>
            <a:off x="3037737" y="9673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87" name="椭圆 386"/>
          <p:cNvSpPr/>
          <p:nvPr/>
        </p:nvSpPr>
        <p:spPr>
          <a:xfrm>
            <a:off x="4209127" y="38843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8" name="直接连接符 387"/>
          <p:cNvCxnSpPr>
            <a:stCxn id="428" idx="0"/>
            <a:endCxn id="386" idx="5"/>
          </p:cNvCxnSpPr>
          <p:nvPr/>
        </p:nvCxnSpPr>
        <p:spPr>
          <a:xfrm flipH="1" flipV="1">
            <a:off x="3496119" y="1425748"/>
            <a:ext cx="1940455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403" idx="0"/>
            <a:endCxn id="428" idx="3"/>
          </p:cNvCxnSpPr>
          <p:nvPr/>
        </p:nvCxnSpPr>
        <p:spPr>
          <a:xfrm flipV="1">
            <a:off x="4126565" y="2531249"/>
            <a:ext cx="1120141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6" idx="3"/>
            <a:endCxn id="414" idx="0"/>
          </p:cNvCxnSpPr>
          <p:nvPr/>
        </p:nvCxnSpPr>
        <p:spPr>
          <a:xfrm flipH="1">
            <a:off x="1754680" y="1425748"/>
            <a:ext cx="1361703" cy="64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7" idx="0"/>
            <a:endCxn id="403" idx="5"/>
          </p:cNvCxnSpPr>
          <p:nvPr/>
        </p:nvCxnSpPr>
        <p:spPr>
          <a:xfrm flipH="1" flipV="1">
            <a:off x="4316433" y="3403270"/>
            <a:ext cx="161208" cy="481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93" idx="3"/>
            <a:endCxn id="399" idx="0"/>
          </p:cNvCxnSpPr>
          <p:nvPr/>
        </p:nvCxnSpPr>
        <p:spPr>
          <a:xfrm flipH="1">
            <a:off x="672845" y="3403270"/>
            <a:ext cx="144145" cy="438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/>
          <p:cNvSpPr/>
          <p:nvPr/>
        </p:nvSpPr>
        <p:spPr>
          <a:xfrm>
            <a:off x="738344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94" name="直接连接符 393"/>
          <p:cNvCxnSpPr>
            <a:stCxn id="393" idx="0"/>
            <a:endCxn id="414" idx="3"/>
          </p:cNvCxnSpPr>
          <p:nvPr/>
        </p:nvCxnSpPr>
        <p:spPr>
          <a:xfrm flipV="1">
            <a:off x="1006858" y="2531249"/>
            <a:ext cx="557954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1062794" y="3964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椭圆 398"/>
          <p:cNvSpPr/>
          <p:nvPr/>
        </p:nvSpPr>
        <p:spPr>
          <a:xfrm>
            <a:off x="404331" y="38420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0" name="矩形 399"/>
          <p:cNvSpPr/>
          <p:nvPr/>
        </p:nvSpPr>
        <p:spPr>
          <a:xfrm>
            <a:off x="710536" y="48598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1" name="直接连接符 400"/>
          <p:cNvCxnSpPr>
            <a:stCxn id="399" idx="5"/>
            <a:endCxn id="400" idx="0"/>
          </p:cNvCxnSpPr>
          <p:nvPr/>
        </p:nvCxnSpPr>
        <p:spPr>
          <a:xfrm>
            <a:off x="862713" y="4300395"/>
            <a:ext cx="94566" cy="559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9" idx="3"/>
            <a:endCxn id="449" idx="0"/>
          </p:cNvCxnSpPr>
          <p:nvPr/>
        </p:nvCxnSpPr>
        <p:spPr>
          <a:xfrm flipH="1">
            <a:off x="397387" y="4300395"/>
            <a:ext cx="85590" cy="55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858051" y="294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953575" y="4921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5" name="直接连接符 404"/>
          <p:cNvCxnSpPr>
            <a:stCxn id="387" idx="3"/>
            <a:endCxn id="404" idx="0"/>
          </p:cNvCxnSpPr>
          <p:nvPr/>
        </p:nvCxnSpPr>
        <p:spPr>
          <a:xfrm flipH="1">
            <a:off x="4200318" y="4342724"/>
            <a:ext cx="87455" cy="57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3" idx="3"/>
            <a:endCxn id="432" idx="0"/>
          </p:cNvCxnSpPr>
          <p:nvPr/>
        </p:nvCxnSpPr>
        <p:spPr>
          <a:xfrm flipH="1">
            <a:off x="3821508" y="3403270"/>
            <a:ext cx="115189" cy="552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椭圆 406"/>
          <p:cNvSpPr/>
          <p:nvPr/>
        </p:nvSpPr>
        <p:spPr>
          <a:xfrm>
            <a:off x="2793131" y="38496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08" name="直接连接符 407"/>
          <p:cNvCxnSpPr>
            <a:stCxn id="407" idx="5"/>
            <a:endCxn id="443" idx="0"/>
          </p:cNvCxnSpPr>
          <p:nvPr/>
        </p:nvCxnSpPr>
        <p:spPr>
          <a:xfrm>
            <a:off x="3251513" y="430800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7" idx="0"/>
            <a:endCxn id="437" idx="5"/>
          </p:cNvCxnSpPr>
          <p:nvPr/>
        </p:nvCxnSpPr>
        <p:spPr>
          <a:xfrm flipH="1" flipV="1">
            <a:off x="2644990" y="341659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342952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645149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7801334" y="432059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0"/>
            <a:endCxn id="420" idx="5"/>
          </p:cNvCxnSpPr>
          <p:nvPr/>
        </p:nvCxnSpPr>
        <p:spPr>
          <a:xfrm flipH="1" flipV="1">
            <a:off x="6994371" y="341659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486166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37" idx="0"/>
          </p:cNvCxnSpPr>
          <p:nvPr/>
        </p:nvCxnSpPr>
        <p:spPr>
          <a:xfrm>
            <a:off x="1944548" y="253124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393" idx="5"/>
            <a:endCxn id="398" idx="0"/>
          </p:cNvCxnSpPr>
          <p:nvPr/>
        </p:nvCxnSpPr>
        <p:spPr>
          <a:xfrm>
            <a:off x="1196726" y="3403270"/>
            <a:ext cx="112811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>
            <a:off x="5125757" y="48187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8" name="直接连接符 417"/>
          <p:cNvCxnSpPr>
            <a:stCxn id="428" idx="5"/>
            <a:endCxn id="420" idx="0"/>
          </p:cNvCxnSpPr>
          <p:nvPr/>
        </p:nvCxnSpPr>
        <p:spPr>
          <a:xfrm>
            <a:off x="5626442" y="253124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17" idx="3"/>
            <a:endCxn id="431" idx="0"/>
          </p:cNvCxnSpPr>
          <p:nvPr/>
        </p:nvCxnSpPr>
        <p:spPr>
          <a:xfrm flipH="1">
            <a:off x="5109815" y="5277098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>
            <a:off x="6535989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073017" y="4932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2" name="直接连接符 421"/>
          <p:cNvCxnSpPr>
            <a:stCxn id="410" idx="3"/>
            <a:endCxn id="421" idx="0"/>
          </p:cNvCxnSpPr>
          <p:nvPr/>
        </p:nvCxnSpPr>
        <p:spPr>
          <a:xfrm flipH="1">
            <a:off x="7319760" y="432059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7" idx="0"/>
            <a:endCxn id="433" idx="3"/>
          </p:cNvCxnSpPr>
          <p:nvPr/>
        </p:nvCxnSpPr>
        <p:spPr>
          <a:xfrm flipV="1">
            <a:off x="5394271" y="432059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椭圆 423"/>
          <p:cNvSpPr/>
          <p:nvPr/>
        </p:nvSpPr>
        <p:spPr>
          <a:xfrm>
            <a:off x="1676034" y="3842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5" name="直接连接符 424"/>
          <p:cNvCxnSpPr>
            <a:stCxn id="424" idx="0"/>
            <a:endCxn id="437" idx="3"/>
          </p:cNvCxnSpPr>
          <p:nvPr/>
        </p:nvCxnSpPr>
        <p:spPr>
          <a:xfrm flipV="1">
            <a:off x="1944548" y="341659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3"/>
            <a:endCxn id="427" idx="0"/>
          </p:cNvCxnSpPr>
          <p:nvPr/>
        </p:nvCxnSpPr>
        <p:spPr>
          <a:xfrm flipH="1">
            <a:off x="1628814" y="430039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1382071" y="4893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8" name="椭圆 427"/>
          <p:cNvSpPr/>
          <p:nvPr/>
        </p:nvSpPr>
        <p:spPr>
          <a:xfrm>
            <a:off x="5168060" y="20728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9" name="直接连接符 428"/>
          <p:cNvCxnSpPr>
            <a:stCxn id="420" idx="3"/>
            <a:endCxn id="433" idx="0"/>
          </p:cNvCxnSpPr>
          <p:nvPr/>
        </p:nvCxnSpPr>
        <p:spPr>
          <a:xfrm flipH="1">
            <a:off x="5963337" y="341659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387" idx="5"/>
            <a:endCxn id="448" idx="0"/>
          </p:cNvCxnSpPr>
          <p:nvPr/>
        </p:nvCxnSpPr>
        <p:spPr>
          <a:xfrm>
            <a:off x="4667509" y="4342724"/>
            <a:ext cx="78646" cy="58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4863072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2" name="矩形 431"/>
          <p:cNvSpPr/>
          <p:nvPr/>
        </p:nvSpPr>
        <p:spPr>
          <a:xfrm>
            <a:off x="3574765" y="39556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5694823" y="386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4" name="直接连接符 433"/>
          <p:cNvCxnSpPr>
            <a:stCxn id="433" idx="5"/>
            <a:endCxn id="381" idx="0"/>
          </p:cNvCxnSpPr>
          <p:nvPr/>
        </p:nvCxnSpPr>
        <p:spPr>
          <a:xfrm>
            <a:off x="6153205" y="432059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17" idx="5"/>
            <a:endCxn id="436" idx="0"/>
          </p:cNvCxnSpPr>
          <p:nvPr/>
        </p:nvCxnSpPr>
        <p:spPr>
          <a:xfrm>
            <a:off x="5584139" y="5277098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5436574" y="5879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7" name="椭圆 436"/>
          <p:cNvSpPr/>
          <p:nvPr/>
        </p:nvSpPr>
        <p:spPr>
          <a:xfrm>
            <a:off x="2186608" y="29582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38" name="直接连接符 437"/>
          <p:cNvCxnSpPr>
            <a:stCxn id="407" idx="3"/>
            <a:endCxn id="441" idx="0"/>
          </p:cNvCxnSpPr>
          <p:nvPr/>
        </p:nvCxnSpPr>
        <p:spPr>
          <a:xfrm flipH="1">
            <a:off x="2762208" y="430800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24" idx="5"/>
            <a:endCxn id="440" idx="0"/>
          </p:cNvCxnSpPr>
          <p:nvPr/>
        </p:nvCxnSpPr>
        <p:spPr>
          <a:xfrm>
            <a:off x="2134416" y="430039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955573" y="4894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2515465" y="4898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3051693" y="47657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3510075" y="522413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3047680" y="522413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800937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3351298" y="5791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499412" y="49294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644" y="4853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13531056" y="48962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13989438" y="53546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13528927" y="53546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3282184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3832545" y="5976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437381" y="11572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11895763" y="161561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12245342" y="2615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9931260" y="161561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12435210" y="3529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8909037" y="3500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8928238" y="3042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9196752" y="262860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9239374" y="406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11976828" y="3071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11998088" y="3529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0969711" y="394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11428093" y="44053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10821570" y="35139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4648674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4950871" y="50268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5107056" y="44179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14300093" y="35139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9662746" y="2170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0121128" y="262860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9386620" y="3500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12431479" y="49160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13364129" y="261518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12415537" y="537445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13841711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4378739" y="5030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14625482" y="44179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12699993" y="44179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9852614" y="3939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0121128" y="35139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9805394" y="43977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558651" y="4990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12905747" y="2156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13269059" y="35139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2168794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11751345" y="4052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13000545" y="39595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13458927" y="44179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12889861" y="537445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2742296" y="597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0363188" y="30555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10938788" y="44053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0310996" y="43977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0132153" y="4992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10692045" y="4995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11228273" y="4863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11686655" y="53214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11224260" y="53214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7517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11527878" y="58884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12324916" y="4053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662294" y="4051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6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968880" y="1425042"/>
            <a:ext cx="4001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只</a:t>
            </a:r>
            <a:r>
              <a:rPr lang="zh-CN" altLang="en-US" dirty="0" smtClean="0"/>
              <a:t>有一个孩子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由于新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为红色，且没有孩子，</a:t>
            </a:r>
            <a:endParaRPr lang="en-US" altLang="zh-CN" dirty="0" smtClean="0"/>
          </a:p>
          <a:p>
            <a:r>
              <a:rPr lang="zh-CN" altLang="en-US" dirty="0" smtClean="0"/>
              <a:t>直接将其删除</a:t>
            </a:r>
            <a:endParaRPr lang="en-US" altLang="zh-CN" dirty="0" smtClean="0"/>
          </a:p>
        </p:txBody>
      </p:sp>
      <p:sp>
        <p:nvSpPr>
          <p:cNvPr id="210" name="椭圆 209"/>
          <p:cNvSpPr/>
          <p:nvPr/>
        </p:nvSpPr>
        <p:spPr>
          <a:xfrm>
            <a:off x="5019406" y="48505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1" name="直接连接符 210"/>
          <p:cNvCxnSpPr>
            <a:stCxn id="210" idx="5"/>
            <a:endCxn id="214" idx="0"/>
          </p:cNvCxnSpPr>
          <p:nvPr/>
        </p:nvCxnSpPr>
        <p:spPr>
          <a:xfrm>
            <a:off x="5477788" y="530888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>
          <a:xfrm flipH="1">
            <a:off x="5017277" y="530888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770534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5320895" y="5930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2925731" y="11115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17" name="直接连接符 216"/>
          <p:cNvCxnSpPr>
            <a:stCxn id="320" idx="0"/>
            <a:endCxn id="215" idx="5"/>
          </p:cNvCxnSpPr>
          <p:nvPr/>
        </p:nvCxnSpPr>
        <p:spPr>
          <a:xfrm flipH="1" flipV="1">
            <a:off x="3384113" y="1569896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3" idx="0"/>
            <a:endCxn id="320" idx="3"/>
          </p:cNvCxnSpPr>
          <p:nvPr/>
        </p:nvCxnSpPr>
        <p:spPr>
          <a:xfrm flipV="1">
            <a:off x="3733692" y="256946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5" idx="3"/>
            <a:endCxn id="306" idx="0"/>
          </p:cNvCxnSpPr>
          <p:nvPr/>
        </p:nvCxnSpPr>
        <p:spPr>
          <a:xfrm flipH="1">
            <a:off x="1419610" y="1569896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339" idx="0"/>
            <a:endCxn id="233" idx="5"/>
          </p:cNvCxnSpPr>
          <p:nvPr/>
        </p:nvCxnSpPr>
        <p:spPr>
          <a:xfrm flipH="1" flipV="1">
            <a:off x="3923560" y="348425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2" idx="3"/>
            <a:endCxn id="340" idx="0"/>
          </p:cNvCxnSpPr>
          <p:nvPr/>
        </p:nvCxnSpPr>
        <p:spPr>
          <a:xfrm flipH="1">
            <a:off x="397387" y="345490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>
            <a:off x="416588" y="2996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23" name="直接连接符 222"/>
          <p:cNvCxnSpPr>
            <a:stCxn id="222" idx="0"/>
            <a:endCxn id="306" idx="3"/>
          </p:cNvCxnSpPr>
          <p:nvPr/>
        </p:nvCxnSpPr>
        <p:spPr>
          <a:xfrm flipV="1">
            <a:off x="685102" y="2582885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27724" y="4016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椭圆 232"/>
          <p:cNvSpPr/>
          <p:nvPr/>
        </p:nvSpPr>
        <p:spPr>
          <a:xfrm>
            <a:off x="3465178" y="3025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233" idx="3"/>
            <a:endCxn id="324" idx="0"/>
          </p:cNvCxnSpPr>
          <p:nvPr/>
        </p:nvCxnSpPr>
        <p:spPr>
          <a:xfrm flipH="1">
            <a:off x="3486438" y="348425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458061" y="3901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334" idx="0"/>
          </p:cNvCxnSpPr>
          <p:nvPr/>
        </p:nvCxnSpPr>
        <p:spPr>
          <a:xfrm>
            <a:off x="2916443" y="435963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0"/>
            <a:endCxn id="329" idx="5"/>
          </p:cNvCxnSpPr>
          <p:nvPr/>
        </p:nvCxnSpPr>
        <p:spPr>
          <a:xfrm flipH="1" flipV="1">
            <a:off x="2309920" y="346823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6137024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6439221" y="498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6595406" y="437222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2" idx="5"/>
          </p:cNvCxnSpPr>
          <p:nvPr/>
        </p:nvCxnSpPr>
        <p:spPr>
          <a:xfrm flipH="1" flipV="1">
            <a:off x="5788443" y="346823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151096" y="2124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5"/>
            <a:endCxn id="329" idx="0"/>
          </p:cNvCxnSpPr>
          <p:nvPr/>
        </p:nvCxnSpPr>
        <p:spPr>
          <a:xfrm>
            <a:off x="1609478" y="2582885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22" idx="5"/>
            <a:endCxn id="224" idx="0"/>
          </p:cNvCxnSpPr>
          <p:nvPr/>
        </p:nvCxnSpPr>
        <p:spPr>
          <a:xfrm>
            <a:off x="874970" y="345490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919829" y="48703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0" name="直接连接符 309"/>
          <p:cNvCxnSpPr>
            <a:stCxn id="320" idx="5"/>
            <a:endCxn id="312" idx="0"/>
          </p:cNvCxnSpPr>
          <p:nvPr/>
        </p:nvCxnSpPr>
        <p:spPr>
          <a:xfrm>
            <a:off x="4852479" y="2569468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9" idx="3"/>
            <a:endCxn id="323" idx="0"/>
          </p:cNvCxnSpPr>
          <p:nvPr/>
        </p:nvCxnSpPr>
        <p:spPr>
          <a:xfrm flipH="1">
            <a:off x="3903887" y="5328734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5330061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5867089" y="49845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4" name="直接连接符 313"/>
          <p:cNvCxnSpPr>
            <a:stCxn id="302" idx="3"/>
            <a:endCxn id="313" idx="0"/>
          </p:cNvCxnSpPr>
          <p:nvPr/>
        </p:nvCxnSpPr>
        <p:spPr>
          <a:xfrm flipH="1">
            <a:off x="6113832" y="437222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09" idx="0"/>
            <a:endCxn id="325" idx="3"/>
          </p:cNvCxnSpPr>
          <p:nvPr/>
        </p:nvCxnSpPr>
        <p:spPr>
          <a:xfrm flipV="1">
            <a:off x="4188343" y="437222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340964" y="38936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0"/>
            <a:endCxn id="329" idx="3"/>
          </p:cNvCxnSpPr>
          <p:nvPr/>
        </p:nvCxnSpPr>
        <p:spPr>
          <a:xfrm flipV="1">
            <a:off x="1609478" y="346823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1293744" y="435203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1047001" y="49448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4394097" y="2111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1" name="直接连接符 320"/>
          <p:cNvCxnSpPr>
            <a:stCxn id="312" idx="3"/>
            <a:endCxn id="325" idx="0"/>
          </p:cNvCxnSpPr>
          <p:nvPr/>
        </p:nvCxnSpPr>
        <p:spPr>
          <a:xfrm flipH="1">
            <a:off x="4757409" y="346823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3657144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4" name="矩形 323"/>
          <p:cNvSpPr/>
          <p:nvPr/>
        </p:nvSpPr>
        <p:spPr>
          <a:xfrm>
            <a:off x="3239695" y="4007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5" name="椭圆 324"/>
          <p:cNvSpPr/>
          <p:nvPr/>
        </p:nvSpPr>
        <p:spPr>
          <a:xfrm>
            <a:off x="4488895" y="3913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6" name="直接连接符 325"/>
          <p:cNvCxnSpPr>
            <a:stCxn id="325" idx="5"/>
            <a:endCxn id="210" idx="0"/>
          </p:cNvCxnSpPr>
          <p:nvPr/>
        </p:nvCxnSpPr>
        <p:spPr>
          <a:xfrm>
            <a:off x="4947277" y="437222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09" idx="5"/>
            <a:endCxn id="328" idx="0"/>
          </p:cNvCxnSpPr>
          <p:nvPr/>
        </p:nvCxnSpPr>
        <p:spPr>
          <a:xfrm>
            <a:off x="4378211" y="5328734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4230646" y="5931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1851538" y="30098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237" idx="3"/>
            <a:endCxn id="333" idx="0"/>
          </p:cNvCxnSpPr>
          <p:nvPr/>
        </p:nvCxnSpPr>
        <p:spPr>
          <a:xfrm flipH="1">
            <a:off x="2427138" y="435963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16" idx="5"/>
            <a:endCxn id="332" idx="0"/>
          </p:cNvCxnSpPr>
          <p:nvPr/>
        </p:nvCxnSpPr>
        <p:spPr>
          <a:xfrm>
            <a:off x="1799346" y="435203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620503" y="4946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180395" y="49497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716623" y="4817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35" name="直接连接符 334"/>
          <p:cNvCxnSpPr>
            <a:stCxn id="334" idx="5"/>
            <a:endCxn id="338" idx="0"/>
          </p:cNvCxnSpPr>
          <p:nvPr/>
        </p:nvCxnSpPr>
        <p:spPr>
          <a:xfrm>
            <a:off x="3175005" y="527577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7" idx="0"/>
          </p:cNvCxnSpPr>
          <p:nvPr/>
        </p:nvCxnSpPr>
        <p:spPr>
          <a:xfrm flipH="1">
            <a:off x="2712610" y="527577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465867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3016228" y="58426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9" name="矩形 338"/>
          <p:cNvSpPr/>
          <p:nvPr/>
        </p:nvSpPr>
        <p:spPr>
          <a:xfrm>
            <a:off x="3813266" y="4007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150644" y="4006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83058" y="2403178"/>
            <a:ext cx="2746006" cy="20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1801469" y="49226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12259851" y="538102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11799340" y="538102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1552597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2102958" y="60027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9707794" y="11836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10166176" y="164203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10515755" y="264160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8201673" y="164203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10705623" y="355638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7179450" y="352704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7198651" y="3068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7467165" y="265502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509787" y="4088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10247241" y="30980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10268501" y="355638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9221491" y="3967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9679873" y="442579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9091983" y="354037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2919087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21284" y="50532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13377469" y="444436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12570506" y="354037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7933159" y="219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8391541" y="265502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7657033" y="352704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0701892" y="49424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11634542" y="264160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10685950" y="540087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2112124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2649152" y="50567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12895895" y="444436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10970406" y="444436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8123027" y="3965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8391541" y="354037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8075807" y="442416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829064" y="5017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11176160" y="2183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11539472" y="354037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439207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10021758" y="407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11270958" y="3985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11729340" y="444436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11160274" y="540087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012709" y="6003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8633601" y="30819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9209201" y="442579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8581409" y="442416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402566" y="50187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8962458" y="5021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539367" y="5014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10595329" y="4080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6932707" y="4078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3511370" y="782926"/>
            <a:ext cx="6550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没有孩子</a:t>
            </a:r>
            <a:r>
              <a:rPr lang="zh-CN" altLang="en-US" dirty="0" smtClean="0"/>
              <a:t>，并且为黑色，则以</a:t>
            </a:r>
            <a:r>
              <a:rPr lang="en-US" altLang="zh-CN" dirty="0" smtClean="0"/>
              <a:t>19</a:t>
            </a:r>
            <a:r>
              <a:rPr lang="zh-CN" altLang="en-US" dirty="0"/>
              <a:t>当前节点进行旋转</a:t>
            </a:r>
            <a:r>
              <a:rPr lang="zh-CN" altLang="en-US" dirty="0" smtClean="0"/>
              <a:t>调色：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的颜色，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设为黑色，对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56857" y="1852950"/>
            <a:ext cx="4422708" cy="40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5019406" y="48921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9" name="直接连接符 128"/>
          <p:cNvCxnSpPr>
            <a:stCxn id="128" idx="5"/>
            <a:endCxn id="132" idx="0"/>
          </p:cNvCxnSpPr>
          <p:nvPr/>
        </p:nvCxnSpPr>
        <p:spPr>
          <a:xfrm>
            <a:off x="5477788" y="53505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31" idx="0"/>
          </p:cNvCxnSpPr>
          <p:nvPr/>
        </p:nvCxnSpPr>
        <p:spPr>
          <a:xfrm flipH="1">
            <a:off x="5017277" y="53505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770534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320895" y="5972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2925731" y="11531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4" name="直接连接符 133"/>
          <p:cNvCxnSpPr>
            <a:stCxn id="165" idx="0"/>
            <a:endCxn id="133" idx="5"/>
          </p:cNvCxnSpPr>
          <p:nvPr/>
        </p:nvCxnSpPr>
        <p:spPr>
          <a:xfrm flipH="1" flipV="1">
            <a:off x="3384113" y="1611554"/>
            <a:ext cx="1278498" cy="541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42" idx="0"/>
            <a:endCxn id="165" idx="3"/>
          </p:cNvCxnSpPr>
          <p:nvPr/>
        </p:nvCxnSpPr>
        <p:spPr>
          <a:xfrm flipV="1">
            <a:off x="3733692" y="2611126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3" idx="3"/>
            <a:endCxn id="151" idx="0"/>
          </p:cNvCxnSpPr>
          <p:nvPr/>
        </p:nvCxnSpPr>
        <p:spPr>
          <a:xfrm flipH="1">
            <a:off x="1419610" y="1611554"/>
            <a:ext cx="1584767" cy="554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83" idx="0"/>
            <a:endCxn id="142" idx="5"/>
          </p:cNvCxnSpPr>
          <p:nvPr/>
        </p:nvCxnSpPr>
        <p:spPr>
          <a:xfrm flipH="1" flipV="1">
            <a:off x="3923560" y="3525908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39" idx="3"/>
            <a:endCxn id="184" idx="0"/>
          </p:cNvCxnSpPr>
          <p:nvPr/>
        </p:nvCxnSpPr>
        <p:spPr>
          <a:xfrm flipH="1">
            <a:off x="397387" y="3496564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16588" y="30381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0" name="直接连接符 139"/>
          <p:cNvCxnSpPr>
            <a:stCxn id="139" idx="0"/>
            <a:endCxn id="151" idx="3"/>
          </p:cNvCxnSpPr>
          <p:nvPr/>
        </p:nvCxnSpPr>
        <p:spPr>
          <a:xfrm flipV="1">
            <a:off x="685102" y="2624543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7724" y="4058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465178" y="3067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3" name="直接连接符 142"/>
          <p:cNvCxnSpPr>
            <a:stCxn id="142" idx="3"/>
            <a:endCxn id="168" idx="0"/>
          </p:cNvCxnSpPr>
          <p:nvPr/>
        </p:nvCxnSpPr>
        <p:spPr>
          <a:xfrm flipH="1">
            <a:off x="3486438" y="3525908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2439428" y="39369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82" idx="0"/>
          </p:cNvCxnSpPr>
          <p:nvPr/>
        </p:nvCxnSpPr>
        <p:spPr>
          <a:xfrm>
            <a:off x="2897810" y="4395319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4" idx="0"/>
            <a:endCxn id="173" idx="5"/>
          </p:cNvCxnSpPr>
          <p:nvPr/>
        </p:nvCxnSpPr>
        <p:spPr>
          <a:xfrm flipH="1" flipV="1">
            <a:off x="2309920" y="3509893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6137024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439221" y="50227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9" name="直接连接符 148"/>
          <p:cNvCxnSpPr>
            <a:stCxn id="147" idx="5"/>
            <a:endCxn id="148" idx="0"/>
          </p:cNvCxnSpPr>
          <p:nvPr/>
        </p:nvCxnSpPr>
        <p:spPr>
          <a:xfrm>
            <a:off x="6595406" y="44138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7" idx="0"/>
            <a:endCxn id="157" idx="5"/>
          </p:cNvCxnSpPr>
          <p:nvPr/>
        </p:nvCxnSpPr>
        <p:spPr>
          <a:xfrm flipH="1" flipV="1">
            <a:off x="5788443" y="35098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1151096" y="21661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2" name="直接连接符 151"/>
          <p:cNvCxnSpPr>
            <a:stCxn id="151" idx="5"/>
            <a:endCxn id="173" idx="0"/>
          </p:cNvCxnSpPr>
          <p:nvPr/>
        </p:nvCxnSpPr>
        <p:spPr>
          <a:xfrm>
            <a:off x="1609478" y="2624543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5"/>
            <a:endCxn id="141" idx="0"/>
          </p:cNvCxnSpPr>
          <p:nvPr/>
        </p:nvCxnSpPr>
        <p:spPr>
          <a:xfrm>
            <a:off x="874970" y="3496564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919829" y="49120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5" name="直接连接符 154"/>
          <p:cNvCxnSpPr>
            <a:stCxn id="165" idx="5"/>
            <a:endCxn id="157" idx="0"/>
          </p:cNvCxnSpPr>
          <p:nvPr/>
        </p:nvCxnSpPr>
        <p:spPr>
          <a:xfrm>
            <a:off x="4852479" y="2611126"/>
            <a:ext cx="746096" cy="440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67" idx="0"/>
          </p:cNvCxnSpPr>
          <p:nvPr/>
        </p:nvCxnSpPr>
        <p:spPr>
          <a:xfrm flipH="1">
            <a:off x="3903887" y="5370392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5330061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867089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7" idx="3"/>
            <a:endCxn id="158" idx="0"/>
          </p:cNvCxnSpPr>
          <p:nvPr/>
        </p:nvCxnSpPr>
        <p:spPr>
          <a:xfrm flipH="1">
            <a:off x="6113832" y="44138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69" idx="3"/>
          </p:cNvCxnSpPr>
          <p:nvPr/>
        </p:nvCxnSpPr>
        <p:spPr>
          <a:xfrm flipV="1">
            <a:off x="4188343" y="44138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340964" y="3935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2" name="直接连接符 161"/>
          <p:cNvCxnSpPr>
            <a:stCxn id="161" idx="0"/>
            <a:endCxn id="173" idx="3"/>
          </p:cNvCxnSpPr>
          <p:nvPr/>
        </p:nvCxnSpPr>
        <p:spPr>
          <a:xfrm flipV="1">
            <a:off x="1609478" y="35098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1" idx="3"/>
            <a:endCxn id="164" idx="0"/>
          </p:cNvCxnSpPr>
          <p:nvPr/>
        </p:nvCxnSpPr>
        <p:spPr>
          <a:xfrm flipH="1">
            <a:off x="1293744" y="43936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001" y="4986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4394097" y="21527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57" idx="3"/>
            <a:endCxn id="169" idx="0"/>
          </p:cNvCxnSpPr>
          <p:nvPr/>
        </p:nvCxnSpPr>
        <p:spPr>
          <a:xfrm flipH="1">
            <a:off x="4757409" y="35098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657144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3239695" y="40489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4488895" y="39555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28" idx="0"/>
          </p:cNvCxnSpPr>
          <p:nvPr/>
        </p:nvCxnSpPr>
        <p:spPr>
          <a:xfrm>
            <a:off x="4947277" y="44138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4" idx="5"/>
            <a:endCxn id="172" idx="0"/>
          </p:cNvCxnSpPr>
          <p:nvPr/>
        </p:nvCxnSpPr>
        <p:spPr>
          <a:xfrm>
            <a:off x="4378211" y="5370392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230646" y="597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1851538" y="3051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44" idx="3"/>
            <a:endCxn id="177" idx="0"/>
          </p:cNvCxnSpPr>
          <p:nvPr/>
        </p:nvCxnSpPr>
        <p:spPr>
          <a:xfrm flipH="1">
            <a:off x="2427138" y="4395319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1" idx="5"/>
            <a:endCxn id="176" idx="0"/>
          </p:cNvCxnSpPr>
          <p:nvPr/>
        </p:nvCxnSpPr>
        <p:spPr>
          <a:xfrm>
            <a:off x="1799346" y="43936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620503" y="4988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2180395" y="4991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757304" y="4984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3813266" y="40495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150644" y="4047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12596547" y="4954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3054929" y="541306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2594418" y="541306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2347675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898036" y="60347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061561" y="11923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10519943" y="165069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11003779" y="265083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8689697" y="165069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11193647" y="356561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7667474" y="353626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7686675" y="30778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7955189" y="266424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997811" y="40978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10735265" y="31072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10756525" y="356561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9709515" y="39766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10167897" y="443502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9580007" y="354959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13339722" y="446386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421183" y="22058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8879565" y="266424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145057" y="353626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11677553" y="39861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12122566" y="265083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11661611" y="444451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12881340" y="40054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3252241" y="5056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11946067" y="356561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8611051" y="3975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8879565" y="354959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8563831" y="443339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8317088" y="50262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1664184" y="21924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12762515" y="356561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1414868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10509782" y="4088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12304133" y="31072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12865061" y="446386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12135935" y="444451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11988370" y="5046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9121625" y="30912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9697225" y="443502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9069433" y="443339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8890590" y="5027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9450482" y="503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0027391" y="5024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1083353" y="40892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7420731" y="4087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5" name="矩形 504"/>
          <p:cNvSpPr/>
          <p:nvPr/>
        </p:nvSpPr>
        <p:spPr>
          <a:xfrm>
            <a:off x="4894336" y="1866535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有两个孩子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的数值</a:t>
            </a:r>
            <a:endParaRPr lang="en-US" altLang="zh-CN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034046" y="2571453"/>
            <a:ext cx="2290120" cy="33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326460" y="50461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5784842" y="550450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5324331" y="550450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077588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627949" y="6126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791474" y="12837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06" idx="0"/>
            <a:endCxn id="120" idx="5"/>
          </p:cNvCxnSpPr>
          <p:nvPr/>
        </p:nvCxnSpPr>
        <p:spPr>
          <a:xfrm flipH="1" flipV="1">
            <a:off x="3249856" y="1742137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80" idx="0"/>
            <a:endCxn id="206" idx="3"/>
          </p:cNvCxnSpPr>
          <p:nvPr/>
        </p:nvCxnSpPr>
        <p:spPr>
          <a:xfrm flipV="1">
            <a:off x="3733692" y="274227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20" idx="3"/>
            <a:endCxn id="192" idx="0"/>
          </p:cNvCxnSpPr>
          <p:nvPr/>
        </p:nvCxnSpPr>
        <p:spPr>
          <a:xfrm flipH="1">
            <a:off x="1419610" y="1742137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235" idx="0"/>
            <a:endCxn id="180" idx="5"/>
          </p:cNvCxnSpPr>
          <p:nvPr/>
        </p:nvCxnSpPr>
        <p:spPr>
          <a:xfrm flipH="1" flipV="1">
            <a:off x="3923560" y="365705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6" idx="3"/>
            <a:endCxn id="240" idx="0"/>
          </p:cNvCxnSpPr>
          <p:nvPr/>
        </p:nvCxnSpPr>
        <p:spPr>
          <a:xfrm flipH="1">
            <a:off x="397387" y="362770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16588" y="31693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26" idx="0"/>
            <a:endCxn id="192" idx="3"/>
          </p:cNvCxnSpPr>
          <p:nvPr/>
        </p:nvCxnSpPr>
        <p:spPr>
          <a:xfrm flipV="1">
            <a:off x="685102" y="2755687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27724" y="41892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3465178" y="31986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1" name="直接连接符 180"/>
          <p:cNvCxnSpPr>
            <a:stCxn id="180" idx="3"/>
            <a:endCxn id="209" idx="0"/>
          </p:cNvCxnSpPr>
          <p:nvPr/>
        </p:nvCxnSpPr>
        <p:spPr>
          <a:xfrm flipH="1">
            <a:off x="3486438" y="365705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39428" y="40680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34" idx="0"/>
          </p:cNvCxnSpPr>
          <p:nvPr/>
        </p:nvCxnSpPr>
        <p:spPr>
          <a:xfrm>
            <a:off x="2897810" y="452646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0"/>
            <a:endCxn id="228" idx="5"/>
          </p:cNvCxnSpPr>
          <p:nvPr/>
        </p:nvCxnSpPr>
        <p:spPr>
          <a:xfrm flipH="1" flipV="1">
            <a:off x="2309920" y="3641037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99" idx="0"/>
            <a:endCxn id="198" idx="5"/>
          </p:cNvCxnSpPr>
          <p:nvPr/>
        </p:nvCxnSpPr>
        <p:spPr>
          <a:xfrm flipH="1" flipV="1">
            <a:off x="6069635" y="4555300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1151096" y="22973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5"/>
            <a:endCxn id="228" idx="0"/>
          </p:cNvCxnSpPr>
          <p:nvPr/>
        </p:nvCxnSpPr>
        <p:spPr>
          <a:xfrm>
            <a:off x="1609478" y="2755687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26" idx="5"/>
            <a:endCxn id="179" idx="0"/>
          </p:cNvCxnSpPr>
          <p:nvPr/>
        </p:nvCxnSpPr>
        <p:spPr>
          <a:xfrm>
            <a:off x="874970" y="362770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407466" y="40775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6" name="直接连接符 195"/>
          <p:cNvCxnSpPr>
            <a:stCxn id="206" idx="5"/>
            <a:endCxn id="216" idx="0"/>
          </p:cNvCxnSpPr>
          <p:nvPr/>
        </p:nvCxnSpPr>
        <p:spPr>
          <a:xfrm>
            <a:off x="4852479" y="274227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208" idx="0"/>
          </p:cNvCxnSpPr>
          <p:nvPr/>
        </p:nvCxnSpPr>
        <p:spPr>
          <a:xfrm flipH="1">
            <a:off x="4391524" y="453595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611253" y="40969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82154" y="51483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5" idx="0"/>
            <a:endCxn id="216" idx="3"/>
          </p:cNvCxnSpPr>
          <p:nvPr/>
        </p:nvCxnSpPr>
        <p:spPr>
          <a:xfrm flipV="1">
            <a:off x="4675980" y="365705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1340964" y="40664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3" name="直接连接符 202"/>
          <p:cNvCxnSpPr>
            <a:stCxn id="202" idx="0"/>
            <a:endCxn id="228" idx="3"/>
          </p:cNvCxnSpPr>
          <p:nvPr/>
        </p:nvCxnSpPr>
        <p:spPr>
          <a:xfrm flipV="1">
            <a:off x="1609478" y="364103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2" idx="3"/>
            <a:endCxn id="205" idx="0"/>
          </p:cNvCxnSpPr>
          <p:nvPr/>
        </p:nvCxnSpPr>
        <p:spPr>
          <a:xfrm flipH="1">
            <a:off x="1293744" y="452483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047001" y="51176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4394097" y="2283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198" idx="0"/>
            <a:endCxn id="216" idx="5"/>
          </p:cNvCxnSpPr>
          <p:nvPr/>
        </p:nvCxnSpPr>
        <p:spPr>
          <a:xfrm flipH="1" flipV="1">
            <a:off x="5492428" y="3657052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4144781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3239695" y="41800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6" name="椭圆 215"/>
          <p:cNvSpPr/>
          <p:nvPr/>
        </p:nvSpPr>
        <p:spPr>
          <a:xfrm>
            <a:off x="5034046" y="31986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5" name="直接连接符 224"/>
          <p:cNvCxnSpPr>
            <a:stCxn id="198" idx="3"/>
            <a:endCxn id="115" idx="0"/>
          </p:cNvCxnSpPr>
          <p:nvPr/>
        </p:nvCxnSpPr>
        <p:spPr>
          <a:xfrm flipH="1">
            <a:off x="5594974" y="4555300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95" idx="5"/>
            <a:endCxn id="227" idx="0"/>
          </p:cNvCxnSpPr>
          <p:nvPr/>
        </p:nvCxnSpPr>
        <p:spPr>
          <a:xfrm>
            <a:off x="4865848" y="453595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4718283" y="51383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851538" y="31826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9" name="直接连接符 228"/>
          <p:cNvCxnSpPr>
            <a:stCxn id="185" idx="3"/>
            <a:endCxn id="232" idx="0"/>
          </p:cNvCxnSpPr>
          <p:nvPr/>
        </p:nvCxnSpPr>
        <p:spPr>
          <a:xfrm flipH="1">
            <a:off x="2427138" y="452646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2" idx="5"/>
            <a:endCxn id="231" idx="0"/>
          </p:cNvCxnSpPr>
          <p:nvPr/>
        </p:nvCxnSpPr>
        <p:spPr>
          <a:xfrm>
            <a:off x="1799346" y="452483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1620503" y="51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2180395" y="5122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757304" y="51156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3813266" y="4180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150644" y="4178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11603625" y="50396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0" name="直接连接符 109"/>
          <p:cNvCxnSpPr>
            <a:stCxn id="109" idx="5"/>
            <a:endCxn id="113" idx="0"/>
          </p:cNvCxnSpPr>
          <p:nvPr/>
        </p:nvCxnSpPr>
        <p:spPr>
          <a:xfrm>
            <a:off x="12062007" y="549799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9" idx="3"/>
            <a:endCxn id="112" idx="0"/>
          </p:cNvCxnSpPr>
          <p:nvPr/>
        </p:nvCxnSpPr>
        <p:spPr>
          <a:xfrm flipH="1">
            <a:off x="11601496" y="549799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1354753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1905114" y="6119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9068639" y="12772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8" name="直接连接符 187"/>
          <p:cNvCxnSpPr>
            <a:stCxn id="245" idx="0"/>
            <a:endCxn id="114" idx="5"/>
          </p:cNvCxnSpPr>
          <p:nvPr/>
        </p:nvCxnSpPr>
        <p:spPr>
          <a:xfrm flipH="1" flipV="1">
            <a:off x="9527021" y="1735629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214" idx="0"/>
            <a:endCxn id="245" idx="3"/>
          </p:cNvCxnSpPr>
          <p:nvPr/>
        </p:nvCxnSpPr>
        <p:spPr>
          <a:xfrm flipV="1">
            <a:off x="10010857" y="2735762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14" idx="3"/>
            <a:endCxn id="221" idx="0"/>
          </p:cNvCxnSpPr>
          <p:nvPr/>
        </p:nvCxnSpPr>
        <p:spPr>
          <a:xfrm flipH="1">
            <a:off x="7696775" y="1735629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60" idx="0"/>
            <a:endCxn id="214" idx="5"/>
          </p:cNvCxnSpPr>
          <p:nvPr/>
        </p:nvCxnSpPr>
        <p:spPr>
          <a:xfrm flipH="1" flipV="1">
            <a:off x="10200725" y="3650544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1" idx="3"/>
            <a:endCxn id="261" idx="0"/>
          </p:cNvCxnSpPr>
          <p:nvPr/>
        </p:nvCxnSpPr>
        <p:spPr>
          <a:xfrm flipH="1">
            <a:off x="6674552" y="3621200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6693753" y="3162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0"/>
            <a:endCxn id="221" idx="3"/>
          </p:cNvCxnSpPr>
          <p:nvPr/>
        </p:nvCxnSpPr>
        <p:spPr>
          <a:xfrm flipV="1">
            <a:off x="6962267" y="2749179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7004889" y="41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4" name="椭圆 213"/>
          <p:cNvSpPr/>
          <p:nvPr/>
        </p:nvSpPr>
        <p:spPr>
          <a:xfrm>
            <a:off x="9742343" y="31921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5" name="直接连接符 214"/>
          <p:cNvCxnSpPr>
            <a:stCxn id="214" idx="3"/>
            <a:endCxn id="249" idx="0"/>
          </p:cNvCxnSpPr>
          <p:nvPr/>
        </p:nvCxnSpPr>
        <p:spPr>
          <a:xfrm flipH="1">
            <a:off x="9763603" y="3650544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/>
          <p:cNvSpPr/>
          <p:nvPr/>
        </p:nvSpPr>
        <p:spPr>
          <a:xfrm>
            <a:off x="8716593" y="40615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18" name="直接连接符 217"/>
          <p:cNvCxnSpPr>
            <a:stCxn id="217" idx="5"/>
            <a:endCxn id="259" idx="0"/>
          </p:cNvCxnSpPr>
          <p:nvPr/>
        </p:nvCxnSpPr>
        <p:spPr>
          <a:xfrm>
            <a:off x="9174975" y="4519955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7" idx="0"/>
            <a:endCxn id="254" idx="5"/>
          </p:cNvCxnSpPr>
          <p:nvPr/>
        </p:nvCxnSpPr>
        <p:spPr>
          <a:xfrm flipH="1" flipV="1">
            <a:off x="8587085" y="3634529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38" idx="0"/>
            <a:endCxn id="237" idx="5"/>
          </p:cNvCxnSpPr>
          <p:nvPr/>
        </p:nvCxnSpPr>
        <p:spPr>
          <a:xfrm flipH="1" flipV="1">
            <a:off x="12346800" y="4548792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428261" y="2290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5"/>
            <a:endCxn id="254" idx="0"/>
          </p:cNvCxnSpPr>
          <p:nvPr/>
        </p:nvCxnSpPr>
        <p:spPr>
          <a:xfrm>
            <a:off x="7886643" y="2749179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1" idx="5"/>
            <a:endCxn id="213" idx="0"/>
          </p:cNvCxnSpPr>
          <p:nvPr/>
        </p:nvCxnSpPr>
        <p:spPr>
          <a:xfrm>
            <a:off x="7152135" y="3621200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84631" y="4071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3" name="直接连接符 232"/>
          <p:cNvCxnSpPr>
            <a:stCxn id="245" idx="5"/>
            <a:endCxn id="250" idx="0"/>
          </p:cNvCxnSpPr>
          <p:nvPr/>
        </p:nvCxnSpPr>
        <p:spPr>
          <a:xfrm>
            <a:off x="11129644" y="2735762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4" idx="3"/>
            <a:endCxn id="248" idx="0"/>
          </p:cNvCxnSpPr>
          <p:nvPr/>
        </p:nvCxnSpPr>
        <p:spPr>
          <a:xfrm flipH="1">
            <a:off x="10668689" y="4529443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888418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2259319" y="51417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24" idx="0"/>
            <a:endCxn id="250" idx="3"/>
          </p:cNvCxnSpPr>
          <p:nvPr/>
        </p:nvCxnSpPr>
        <p:spPr>
          <a:xfrm flipV="1">
            <a:off x="10953145" y="3650544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7618129" y="40599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254" idx="3"/>
          </p:cNvCxnSpPr>
          <p:nvPr/>
        </p:nvCxnSpPr>
        <p:spPr>
          <a:xfrm flipV="1">
            <a:off x="7886643" y="36345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7570909" y="45183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7324166" y="51111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10671262" y="22773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7" name="直接连接符 246"/>
          <p:cNvCxnSpPr>
            <a:stCxn id="237" idx="0"/>
            <a:endCxn id="250" idx="5"/>
          </p:cNvCxnSpPr>
          <p:nvPr/>
        </p:nvCxnSpPr>
        <p:spPr>
          <a:xfrm flipH="1" flipV="1">
            <a:off x="11769593" y="3650544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10421946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9516860" y="41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椭圆 249"/>
          <p:cNvSpPr/>
          <p:nvPr/>
        </p:nvSpPr>
        <p:spPr>
          <a:xfrm>
            <a:off x="11311211" y="31921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37" idx="3"/>
            <a:endCxn id="109" idx="0"/>
          </p:cNvCxnSpPr>
          <p:nvPr/>
        </p:nvCxnSpPr>
        <p:spPr>
          <a:xfrm flipH="1">
            <a:off x="11872139" y="4548792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4" idx="5"/>
            <a:endCxn id="253" idx="0"/>
          </p:cNvCxnSpPr>
          <p:nvPr/>
        </p:nvCxnSpPr>
        <p:spPr>
          <a:xfrm>
            <a:off x="11143013" y="4529443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0995448" y="5131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8128703" y="3176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55" name="直接连接符 254"/>
          <p:cNvCxnSpPr>
            <a:stCxn id="217" idx="3"/>
            <a:endCxn id="258" idx="0"/>
          </p:cNvCxnSpPr>
          <p:nvPr/>
        </p:nvCxnSpPr>
        <p:spPr>
          <a:xfrm flipH="1">
            <a:off x="8704303" y="4519955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1" idx="5"/>
            <a:endCxn id="257" idx="0"/>
          </p:cNvCxnSpPr>
          <p:nvPr/>
        </p:nvCxnSpPr>
        <p:spPr>
          <a:xfrm>
            <a:off x="8076511" y="45183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897668" y="5112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8457560" y="51160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9" name="矩形 258"/>
          <p:cNvSpPr/>
          <p:nvPr/>
        </p:nvSpPr>
        <p:spPr>
          <a:xfrm>
            <a:off x="9034469" y="51091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10090431" y="4174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矩形 260"/>
          <p:cNvSpPr/>
          <p:nvPr/>
        </p:nvSpPr>
        <p:spPr>
          <a:xfrm>
            <a:off x="6427809" y="4172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矩形 261"/>
          <p:cNvSpPr/>
          <p:nvPr/>
        </p:nvSpPr>
        <p:spPr>
          <a:xfrm>
            <a:off x="9599902" y="816890"/>
            <a:ext cx="6420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没有孩子，且为黑色，则以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当前</a:t>
            </a:r>
            <a:r>
              <a:rPr lang="zh-CN" altLang="en-US" dirty="0"/>
              <a:t>节点进行旋转调色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位黑色，且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的两个孩子都是黑色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设为红色，并以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位当前节点进行旋转调色</a:t>
            </a:r>
            <a:endParaRPr lang="en-US" altLang="zh-CN" dirty="0"/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0624533" y="1894549"/>
            <a:ext cx="3618068" cy="63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7880937" y="5070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18339319" y="552846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17878808" y="552846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17632065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18182426" y="61501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5345951" y="13077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270" name="直接连接符 269"/>
          <p:cNvCxnSpPr>
            <a:stCxn id="297" idx="0"/>
            <a:endCxn id="269" idx="5"/>
          </p:cNvCxnSpPr>
          <p:nvPr/>
        </p:nvCxnSpPr>
        <p:spPr>
          <a:xfrm flipH="1" flipV="1">
            <a:off x="15804333" y="1766096"/>
            <a:ext cx="1412755" cy="541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78" idx="0"/>
            <a:endCxn id="297" idx="3"/>
          </p:cNvCxnSpPr>
          <p:nvPr/>
        </p:nvCxnSpPr>
        <p:spPr>
          <a:xfrm flipV="1">
            <a:off x="16288169" y="2766229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84" idx="0"/>
          </p:cNvCxnSpPr>
          <p:nvPr/>
        </p:nvCxnSpPr>
        <p:spPr>
          <a:xfrm flipH="1">
            <a:off x="13974087" y="1766096"/>
            <a:ext cx="1450510" cy="55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311" idx="0"/>
            <a:endCxn id="278" idx="5"/>
          </p:cNvCxnSpPr>
          <p:nvPr/>
        </p:nvCxnSpPr>
        <p:spPr>
          <a:xfrm flipH="1" flipV="1">
            <a:off x="16478037" y="3681011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5" idx="3"/>
            <a:endCxn id="312" idx="0"/>
          </p:cNvCxnSpPr>
          <p:nvPr/>
        </p:nvCxnSpPr>
        <p:spPr>
          <a:xfrm flipH="1">
            <a:off x="12951864" y="3651667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椭圆 274"/>
          <p:cNvSpPr/>
          <p:nvPr/>
        </p:nvSpPr>
        <p:spPr>
          <a:xfrm>
            <a:off x="12971065" y="31932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6" name="直接连接符 275"/>
          <p:cNvCxnSpPr>
            <a:stCxn id="275" idx="0"/>
            <a:endCxn id="284" idx="3"/>
          </p:cNvCxnSpPr>
          <p:nvPr/>
        </p:nvCxnSpPr>
        <p:spPr>
          <a:xfrm flipV="1">
            <a:off x="13239579" y="2779646"/>
            <a:ext cx="544640" cy="413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/>
          <p:cNvSpPr/>
          <p:nvPr/>
        </p:nvSpPr>
        <p:spPr>
          <a:xfrm>
            <a:off x="13282201" y="4213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8" name="椭圆 277"/>
          <p:cNvSpPr/>
          <p:nvPr/>
        </p:nvSpPr>
        <p:spPr>
          <a:xfrm>
            <a:off x="16019655" y="32226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9" name="直接连接符 278"/>
          <p:cNvCxnSpPr>
            <a:stCxn id="278" idx="3"/>
            <a:endCxn id="300" idx="0"/>
          </p:cNvCxnSpPr>
          <p:nvPr/>
        </p:nvCxnSpPr>
        <p:spPr>
          <a:xfrm flipH="1">
            <a:off x="16040915" y="3681011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4993905" y="40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310" idx="0"/>
          </p:cNvCxnSpPr>
          <p:nvPr/>
        </p:nvCxnSpPr>
        <p:spPr>
          <a:xfrm>
            <a:off x="15452287" y="4550422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0"/>
            <a:endCxn id="305" idx="5"/>
          </p:cNvCxnSpPr>
          <p:nvPr/>
        </p:nvCxnSpPr>
        <p:spPr>
          <a:xfrm flipH="1" flipV="1">
            <a:off x="14864397" y="3664996"/>
            <a:ext cx="398022" cy="427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91" idx="0"/>
            <a:endCxn id="290" idx="5"/>
          </p:cNvCxnSpPr>
          <p:nvPr/>
        </p:nvCxnSpPr>
        <p:spPr>
          <a:xfrm flipH="1" flipV="1">
            <a:off x="18624112" y="4579259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3705573" y="2321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305" idx="0"/>
          </p:cNvCxnSpPr>
          <p:nvPr/>
        </p:nvCxnSpPr>
        <p:spPr>
          <a:xfrm>
            <a:off x="14163955" y="2779646"/>
            <a:ext cx="510574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5" idx="5"/>
            <a:endCxn id="277" idx="0"/>
          </p:cNvCxnSpPr>
          <p:nvPr/>
        </p:nvCxnSpPr>
        <p:spPr>
          <a:xfrm>
            <a:off x="13429447" y="3651667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16961943" y="410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8" name="直接连接符 287"/>
          <p:cNvCxnSpPr>
            <a:stCxn id="297" idx="5"/>
            <a:endCxn id="301" idx="0"/>
          </p:cNvCxnSpPr>
          <p:nvPr/>
        </p:nvCxnSpPr>
        <p:spPr>
          <a:xfrm>
            <a:off x="17406956" y="2766229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7" idx="3"/>
            <a:endCxn id="299" idx="0"/>
          </p:cNvCxnSpPr>
          <p:nvPr/>
        </p:nvCxnSpPr>
        <p:spPr>
          <a:xfrm flipH="1">
            <a:off x="16946001" y="4559910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8165730" y="41208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8536631" y="51722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2" name="直接连接符 291"/>
          <p:cNvCxnSpPr>
            <a:stCxn id="287" idx="0"/>
            <a:endCxn id="301" idx="3"/>
          </p:cNvCxnSpPr>
          <p:nvPr/>
        </p:nvCxnSpPr>
        <p:spPr>
          <a:xfrm flipV="1">
            <a:off x="17230457" y="3681011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/>
          <p:cNvSpPr/>
          <p:nvPr/>
        </p:nvSpPr>
        <p:spPr>
          <a:xfrm>
            <a:off x="13895441" y="4090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0"/>
            <a:endCxn id="305" idx="3"/>
          </p:cNvCxnSpPr>
          <p:nvPr/>
        </p:nvCxnSpPr>
        <p:spPr>
          <a:xfrm flipV="1">
            <a:off x="14163955" y="366499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3" idx="3"/>
            <a:endCxn id="296" idx="0"/>
          </p:cNvCxnSpPr>
          <p:nvPr/>
        </p:nvCxnSpPr>
        <p:spPr>
          <a:xfrm flipH="1">
            <a:off x="13848221" y="454879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13601478" y="51416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7" name="椭圆 296"/>
          <p:cNvSpPr/>
          <p:nvPr/>
        </p:nvSpPr>
        <p:spPr>
          <a:xfrm>
            <a:off x="16948574" y="23078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8" name="直接连接符 297"/>
          <p:cNvCxnSpPr>
            <a:stCxn id="290" idx="0"/>
            <a:endCxn id="301" idx="5"/>
          </p:cNvCxnSpPr>
          <p:nvPr/>
        </p:nvCxnSpPr>
        <p:spPr>
          <a:xfrm flipH="1" flipV="1">
            <a:off x="18046905" y="3681011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6699258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15794172" y="42040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7588523" y="32226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290" idx="3"/>
            <a:endCxn id="264" idx="0"/>
          </p:cNvCxnSpPr>
          <p:nvPr/>
        </p:nvCxnSpPr>
        <p:spPr>
          <a:xfrm flipH="1">
            <a:off x="18149451" y="4579259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87" idx="5"/>
            <a:endCxn id="304" idx="0"/>
          </p:cNvCxnSpPr>
          <p:nvPr/>
        </p:nvCxnSpPr>
        <p:spPr>
          <a:xfrm>
            <a:off x="17420325" y="4559910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7272760" y="5162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14406015" y="32066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6" name="直接连接符 305"/>
          <p:cNvCxnSpPr>
            <a:stCxn id="280" idx="3"/>
            <a:endCxn id="309" idx="0"/>
          </p:cNvCxnSpPr>
          <p:nvPr/>
        </p:nvCxnSpPr>
        <p:spPr>
          <a:xfrm flipH="1">
            <a:off x="14981615" y="4550422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3" idx="5"/>
            <a:endCxn id="308" idx="0"/>
          </p:cNvCxnSpPr>
          <p:nvPr/>
        </p:nvCxnSpPr>
        <p:spPr>
          <a:xfrm>
            <a:off x="14353823" y="454879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14174980" y="51433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9" name="矩形 308"/>
          <p:cNvSpPr/>
          <p:nvPr/>
        </p:nvSpPr>
        <p:spPr>
          <a:xfrm>
            <a:off x="14734872" y="51464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15311781" y="513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16367743" y="4204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12705121" y="42029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23490085" y="50940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23948467" y="555242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23487956" y="555242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23241213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23791574" y="6174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1231691" y="13496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1690073" y="180800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21897317" y="279018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20134930" y="180800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22087185" y="370497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19207405" y="367562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19226606" y="32172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19495120" y="280190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19537742" y="4237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1628803" y="32465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1650063" y="370497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729174" y="41159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1187556" y="457438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867160" y="368584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24233260" y="460321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9866416" y="2343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20324798" y="280190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19684988" y="367562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2571091" y="4125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23016104" y="279018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22555149" y="458386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23774878" y="41448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24145779" y="51962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22839605" y="370497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20354422" y="368584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20107679" y="42511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22557722" y="23318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23656053" y="370497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22308406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1403320" y="4227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23197671" y="3246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23758599" y="460321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23029473" y="458386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22881908" y="51863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20408778" y="32274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20716884" y="457438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20470141" y="5170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1047050" y="5163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21976891" y="4228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8960662" y="4226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2" name="直接箭头连接符 361"/>
          <p:cNvCxnSpPr/>
          <p:nvPr/>
        </p:nvCxnSpPr>
        <p:spPr>
          <a:xfrm>
            <a:off x="17572757" y="2551248"/>
            <a:ext cx="2161979" cy="51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7485602" y="1552269"/>
            <a:ext cx="2957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：直接将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变为黑色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150644" y="24836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4680067" y="4885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5138449" y="534379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4677938" y="534379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4431195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4981556" y="5965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2421673" y="11409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19" name="直接连接符 318"/>
          <p:cNvCxnSpPr>
            <a:stCxn id="346" idx="0"/>
            <a:endCxn id="318" idx="5"/>
          </p:cNvCxnSpPr>
          <p:nvPr/>
        </p:nvCxnSpPr>
        <p:spPr>
          <a:xfrm flipH="1" flipV="1">
            <a:off x="2880055" y="1599377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27" idx="0"/>
            <a:endCxn id="346" idx="3"/>
          </p:cNvCxnSpPr>
          <p:nvPr/>
        </p:nvCxnSpPr>
        <p:spPr>
          <a:xfrm flipV="1">
            <a:off x="3087299" y="2581558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33" idx="0"/>
          </p:cNvCxnSpPr>
          <p:nvPr/>
        </p:nvCxnSpPr>
        <p:spPr>
          <a:xfrm flipH="1">
            <a:off x="1324912" y="159937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60" idx="0"/>
            <a:endCxn id="327" idx="5"/>
          </p:cNvCxnSpPr>
          <p:nvPr/>
        </p:nvCxnSpPr>
        <p:spPr>
          <a:xfrm flipH="1" flipV="1">
            <a:off x="3277167" y="349634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24" idx="3"/>
            <a:endCxn id="361" idx="0"/>
          </p:cNvCxnSpPr>
          <p:nvPr/>
        </p:nvCxnSpPr>
        <p:spPr>
          <a:xfrm flipH="1">
            <a:off x="397387" y="346699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/>
          <p:cNvSpPr/>
          <p:nvPr/>
        </p:nvSpPr>
        <p:spPr>
          <a:xfrm>
            <a:off x="416588" y="30086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25" name="直接连接符 324"/>
          <p:cNvCxnSpPr>
            <a:stCxn id="324" idx="0"/>
            <a:endCxn id="333" idx="3"/>
          </p:cNvCxnSpPr>
          <p:nvPr/>
        </p:nvCxnSpPr>
        <p:spPr>
          <a:xfrm flipV="1">
            <a:off x="685102" y="259327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727724" y="40285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2818785" y="30379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8" name="直接连接符 327"/>
          <p:cNvCxnSpPr>
            <a:stCxn id="327" idx="3"/>
            <a:endCxn id="349" idx="0"/>
          </p:cNvCxnSpPr>
          <p:nvPr/>
        </p:nvCxnSpPr>
        <p:spPr>
          <a:xfrm flipH="1">
            <a:off x="2840045" y="349634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919156" y="39073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59" idx="0"/>
          </p:cNvCxnSpPr>
          <p:nvPr/>
        </p:nvCxnSpPr>
        <p:spPr>
          <a:xfrm>
            <a:off x="2377538" y="436575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0"/>
            <a:endCxn id="354" idx="5"/>
          </p:cNvCxnSpPr>
          <p:nvPr/>
        </p:nvCxnSpPr>
        <p:spPr>
          <a:xfrm flipH="1" flipV="1">
            <a:off x="2057142" y="347721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40" idx="0"/>
            <a:endCxn id="339" idx="5"/>
          </p:cNvCxnSpPr>
          <p:nvPr/>
        </p:nvCxnSpPr>
        <p:spPr>
          <a:xfrm flipH="1" flipV="1">
            <a:off x="5423242" y="4394588"/>
            <a:ext cx="159262" cy="593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056398" y="21348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54" idx="0"/>
          </p:cNvCxnSpPr>
          <p:nvPr/>
        </p:nvCxnSpPr>
        <p:spPr>
          <a:xfrm>
            <a:off x="1514780" y="259327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4" idx="5"/>
            <a:endCxn id="326" idx="0"/>
          </p:cNvCxnSpPr>
          <p:nvPr/>
        </p:nvCxnSpPr>
        <p:spPr>
          <a:xfrm>
            <a:off x="874970" y="346699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761073" y="3916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7" name="直接连接符 336"/>
          <p:cNvCxnSpPr>
            <a:stCxn id="346" idx="5"/>
            <a:endCxn id="350" idx="0"/>
          </p:cNvCxnSpPr>
          <p:nvPr/>
        </p:nvCxnSpPr>
        <p:spPr>
          <a:xfrm>
            <a:off x="4206086" y="2581558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36" idx="3"/>
            <a:endCxn id="348" idx="0"/>
          </p:cNvCxnSpPr>
          <p:nvPr/>
        </p:nvCxnSpPr>
        <p:spPr>
          <a:xfrm flipH="1">
            <a:off x="3745131" y="4375239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4964860" y="39362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5335761" y="4987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1" name="直接连接符 340"/>
          <p:cNvCxnSpPr>
            <a:stCxn id="336" idx="0"/>
            <a:endCxn id="350" idx="3"/>
          </p:cNvCxnSpPr>
          <p:nvPr/>
        </p:nvCxnSpPr>
        <p:spPr>
          <a:xfrm flipV="1">
            <a:off x="4029587" y="3496340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5" idx="0"/>
            <a:endCxn id="354" idx="3"/>
          </p:cNvCxnSpPr>
          <p:nvPr/>
        </p:nvCxnSpPr>
        <p:spPr>
          <a:xfrm flipV="1">
            <a:off x="1544404" y="347721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297661" y="4042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3747704" y="21231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7" name="直接连接符 346"/>
          <p:cNvCxnSpPr>
            <a:stCxn id="339" idx="0"/>
            <a:endCxn id="350" idx="5"/>
          </p:cNvCxnSpPr>
          <p:nvPr/>
        </p:nvCxnSpPr>
        <p:spPr>
          <a:xfrm flipH="1" flipV="1">
            <a:off x="4846035" y="3496340"/>
            <a:ext cx="38733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3498388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2593302" y="4019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4387653" y="30379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1" name="直接连接符 350"/>
          <p:cNvCxnSpPr>
            <a:stCxn id="339" idx="3"/>
            <a:endCxn id="313" idx="0"/>
          </p:cNvCxnSpPr>
          <p:nvPr/>
        </p:nvCxnSpPr>
        <p:spPr>
          <a:xfrm flipH="1">
            <a:off x="4948581" y="4394588"/>
            <a:ext cx="94925" cy="490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6" idx="5"/>
            <a:endCxn id="353" idx="0"/>
          </p:cNvCxnSpPr>
          <p:nvPr/>
        </p:nvCxnSpPr>
        <p:spPr>
          <a:xfrm>
            <a:off x="4219455" y="4375239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4071890" y="4977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598760" y="30188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55" name="直接连接符 354"/>
          <p:cNvCxnSpPr>
            <a:stCxn id="329" idx="3"/>
            <a:endCxn id="358" idx="0"/>
          </p:cNvCxnSpPr>
          <p:nvPr/>
        </p:nvCxnSpPr>
        <p:spPr>
          <a:xfrm flipH="1">
            <a:off x="1906866" y="436575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660123" y="49618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2237032" y="4954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3166873" y="4019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50644" y="40182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3185616" y="327708"/>
            <a:ext cx="57342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没有孩子，且为黑色，</a:t>
            </a:r>
            <a:endParaRPr lang="en-US" altLang="zh-CN" dirty="0" smtClean="0"/>
          </a:p>
          <a:p>
            <a:r>
              <a:rPr lang="zh-CN" altLang="en-US" dirty="0" smtClean="0"/>
              <a:t>则以</a:t>
            </a:r>
            <a:r>
              <a:rPr lang="en-US" altLang="zh-CN" dirty="0" smtClean="0"/>
              <a:t>15</a:t>
            </a:r>
            <a:r>
              <a:rPr lang="zh-CN" altLang="en-US" dirty="0"/>
              <a:t>为当前节点进行旋转调色：</a:t>
            </a:r>
            <a:endParaRPr lang="en-US" altLang="zh-CN" dirty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的远侄为黑色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：交换</a:t>
            </a:r>
            <a:r>
              <a:rPr lang="en-US" altLang="zh-CN" dirty="0" smtClean="0"/>
              <a:t>18</a:t>
            </a:r>
            <a:r>
              <a:rPr lang="zh-CN" altLang="en-US" dirty="0"/>
              <a:t>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的颜色，并对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转化</a:t>
            </a:r>
            <a:r>
              <a:rPr lang="zh-CN" altLang="en-US" dirty="0" smtClean="0"/>
              <a:t>为情况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cxnSp>
        <p:nvCxnSpPr>
          <p:cNvPr id="344" name="直接箭头连接符 343"/>
          <p:cNvCxnSpPr/>
          <p:nvPr/>
        </p:nvCxnSpPr>
        <p:spPr>
          <a:xfrm>
            <a:off x="4083724" y="1946115"/>
            <a:ext cx="3186812" cy="71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椭圆 355"/>
          <p:cNvSpPr/>
          <p:nvPr/>
        </p:nvSpPr>
        <p:spPr>
          <a:xfrm>
            <a:off x="11234083" y="39703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88" idx="3"/>
            <a:endCxn id="366" idx="0"/>
          </p:cNvCxnSpPr>
          <p:nvPr/>
        </p:nvCxnSpPr>
        <p:spPr>
          <a:xfrm flipH="1">
            <a:off x="11537777" y="5311165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56" idx="3"/>
            <a:endCxn id="365" idx="0"/>
          </p:cNvCxnSpPr>
          <p:nvPr/>
        </p:nvCxnSpPr>
        <p:spPr>
          <a:xfrm flipH="1">
            <a:off x="11217446" y="4428774"/>
            <a:ext cx="95283" cy="544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0970703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11291034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8717742" y="11361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368" name="直接连接符 367"/>
          <p:cNvCxnSpPr>
            <a:stCxn id="393" idx="0"/>
            <a:endCxn id="367" idx="5"/>
          </p:cNvCxnSpPr>
          <p:nvPr/>
        </p:nvCxnSpPr>
        <p:spPr>
          <a:xfrm flipH="1" flipV="1">
            <a:off x="9176124" y="1594499"/>
            <a:ext cx="1136163" cy="52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76" idx="0"/>
            <a:endCxn id="393" idx="3"/>
          </p:cNvCxnSpPr>
          <p:nvPr/>
        </p:nvCxnSpPr>
        <p:spPr>
          <a:xfrm flipV="1">
            <a:off x="9383368" y="2576680"/>
            <a:ext cx="73905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7" idx="3"/>
            <a:endCxn id="382" idx="0"/>
          </p:cNvCxnSpPr>
          <p:nvPr/>
        </p:nvCxnSpPr>
        <p:spPr>
          <a:xfrm flipH="1">
            <a:off x="7620981" y="1594499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405" idx="0"/>
            <a:endCxn id="376" idx="5"/>
          </p:cNvCxnSpPr>
          <p:nvPr/>
        </p:nvCxnSpPr>
        <p:spPr>
          <a:xfrm flipH="1" flipV="1">
            <a:off x="9573236" y="3491462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406" idx="0"/>
          </p:cNvCxnSpPr>
          <p:nvPr/>
        </p:nvCxnSpPr>
        <p:spPr>
          <a:xfrm flipH="1">
            <a:off x="6693456" y="3462118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6712657" y="3003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382" idx="3"/>
          </p:cNvCxnSpPr>
          <p:nvPr/>
        </p:nvCxnSpPr>
        <p:spPr>
          <a:xfrm flipV="1">
            <a:off x="6981171" y="2588392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7023793" y="4023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椭圆 375"/>
          <p:cNvSpPr/>
          <p:nvPr/>
        </p:nvSpPr>
        <p:spPr>
          <a:xfrm>
            <a:off x="9114854" y="3033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7" name="直接连接符 376"/>
          <p:cNvCxnSpPr>
            <a:stCxn id="376" idx="3"/>
            <a:endCxn id="396" idx="0"/>
          </p:cNvCxnSpPr>
          <p:nvPr/>
        </p:nvCxnSpPr>
        <p:spPr>
          <a:xfrm flipH="1">
            <a:off x="9136114" y="3491462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8215225" y="39024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4" idx="0"/>
          </p:cNvCxnSpPr>
          <p:nvPr/>
        </p:nvCxnSpPr>
        <p:spPr>
          <a:xfrm>
            <a:off x="8673607" y="4360873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0"/>
            <a:endCxn id="401" idx="5"/>
          </p:cNvCxnSpPr>
          <p:nvPr/>
        </p:nvCxnSpPr>
        <p:spPr>
          <a:xfrm flipH="1" flipV="1">
            <a:off x="8353211" y="3472333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89" idx="0"/>
            <a:endCxn id="388" idx="5"/>
          </p:cNvCxnSpPr>
          <p:nvPr/>
        </p:nvCxnSpPr>
        <p:spPr>
          <a:xfrm flipH="1" flipV="1">
            <a:off x="12017478" y="5311165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/>
          <p:cNvSpPr/>
          <p:nvPr/>
        </p:nvSpPr>
        <p:spPr>
          <a:xfrm>
            <a:off x="7352467" y="21300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5"/>
            <a:endCxn id="401" idx="0"/>
          </p:cNvCxnSpPr>
          <p:nvPr/>
        </p:nvCxnSpPr>
        <p:spPr>
          <a:xfrm>
            <a:off x="7810849" y="2588392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3" idx="5"/>
            <a:endCxn id="375" idx="0"/>
          </p:cNvCxnSpPr>
          <p:nvPr/>
        </p:nvCxnSpPr>
        <p:spPr>
          <a:xfrm>
            <a:off x="7171039" y="3462118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10057142" y="39119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6" name="直接连接符 385"/>
          <p:cNvCxnSpPr>
            <a:stCxn id="393" idx="5"/>
            <a:endCxn id="397" idx="0"/>
          </p:cNvCxnSpPr>
          <p:nvPr/>
        </p:nvCxnSpPr>
        <p:spPr>
          <a:xfrm>
            <a:off x="10502155" y="2576680"/>
            <a:ext cx="450081" cy="45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95" idx="0"/>
          </p:cNvCxnSpPr>
          <p:nvPr/>
        </p:nvCxnSpPr>
        <p:spPr>
          <a:xfrm flipH="1">
            <a:off x="10041200" y="4370361"/>
            <a:ext cx="9458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椭圆 387"/>
          <p:cNvSpPr/>
          <p:nvPr/>
        </p:nvSpPr>
        <p:spPr>
          <a:xfrm>
            <a:off x="11559096" y="48527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11884622" y="57936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5" idx="0"/>
            <a:endCxn id="397" idx="3"/>
          </p:cNvCxnSpPr>
          <p:nvPr/>
        </p:nvCxnSpPr>
        <p:spPr>
          <a:xfrm flipV="1">
            <a:off x="10325656" y="3491462"/>
            <a:ext cx="436712" cy="42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92" idx="0"/>
            <a:endCxn id="401" idx="3"/>
          </p:cNvCxnSpPr>
          <p:nvPr/>
        </p:nvCxnSpPr>
        <p:spPr>
          <a:xfrm flipV="1">
            <a:off x="7840473" y="3472333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7593730" y="40376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10043773" y="2118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4" name="直接连接符 393"/>
          <p:cNvCxnSpPr>
            <a:stCxn id="356" idx="0"/>
            <a:endCxn id="397" idx="5"/>
          </p:cNvCxnSpPr>
          <p:nvPr/>
        </p:nvCxnSpPr>
        <p:spPr>
          <a:xfrm flipH="1" flipV="1">
            <a:off x="11142104" y="3491462"/>
            <a:ext cx="360493" cy="478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9794457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8889371" y="40144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10683722" y="3033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8" name="直接连接符 397"/>
          <p:cNvCxnSpPr>
            <a:stCxn id="388" idx="0"/>
            <a:endCxn id="356" idx="5"/>
          </p:cNvCxnSpPr>
          <p:nvPr/>
        </p:nvCxnSpPr>
        <p:spPr>
          <a:xfrm flipH="1" flipV="1">
            <a:off x="11692465" y="4428774"/>
            <a:ext cx="135145" cy="424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85" idx="5"/>
            <a:endCxn id="400" idx="0"/>
          </p:cNvCxnSpPr>
          <p:nvPr/>
        </p:nvCxnSpPr>
        <p:spPr>
          <a:xfrm>
            <a:off x="10515524" y="4370361"/>
            <a:ext cx="99178" cy="602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10367959" y="49728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7894829" y="3013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378" idx="3"/>
            <a:endCxn id="403" idx="0"/>
          </p:cNvCxnSpPr>
          <p:nvPr/>
        </p:nvCxnSpPr>
        <p:spPr>
          <a:xfrm flipH="1">
            <a:off x="8202935" y="4360873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7956192" y="4956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8533101" y="4950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矩形 404"/>
          <p:cNvSpPr/>
          <p:nvPr/>
        </p:nvSpPr>
        <p:spPr>
          <a:xfrm>
            <a:off x="9462942" y="4015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6" name="矩形 405"/>
          <p:cNvSpPr/>
          <p:nvPr/>
        </p:nvSpPr>
        <p:spPr>
          <a:xfrm>
            <a:off x="6446713" y="40133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16794730" y="31068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8" name="直接连接符 407"/>
          <p:cNvCxnSpPr>
            <a:stCxn id="433" idx="3"/>
            <a:endCxn id="411" idx="0"/>
          </p:cNvCxnSpPr>
          <p:nvPr/>
        </p:nvCxnSpPr>
        <p:spPr>
          <a:xfrm flipH="1">
            <a:off x="17389064" y="4565107"/>
            <a:ext cx="99965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42" idx="5"/>
            <a:endCxn id="410" idx="0"/>
          </p:cNvCxnSpPr>
          <p:nvPr/>
        </p:nvCxnSpPr>
        <p:spPr>
          <a:xfrm>
            <a:off x="16707195" y="4463478"/>
            <a:ext cx="113348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6573800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矩形 410"/>
          <p:cNvSpPr/>
          <p:nvPr/>
        </p:nvSpPr>
        <p:spPr>
          <a:xfrm>
            <a:off x="17142321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14798488" y="12098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413" name="直接连接符 412"/>
          <p:cNvCxnSpPr>
            <a:stCxn id="438" idx="0"/>
            <a:endCxn id="412" idx="5"/>
          </p:cNvCxnSpPr>
          <p:nvPr/>
        </p:nvCxnSpPr>
        <p:spPr>
          <a:xfrm flipH="1" flipV="1">
            <a:off x="15256870" y="1668267"/>
            <a:ext cx="1016830" cy="49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21" idx="0"/>
            <a:endCxn id="438" idx="3"/>
          </p:cNvCxnSpPr>
          <p:nvPr/>
        </p:nvCxnSpPr>
        <p:spPr>
          <a:xfrm flipV="1">
            <a:off x="15464114" y="2624220"/>
            <a:ext cx="619718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427" idx="0"/>
          </p:cNvCxnSpPr>
          <p:nvPr/>
        </p:nvCxnSpPr>
        <p:spPr>
          <a:xfrm flipH="1">
            <a:off x="13701727" y="1668267"/>
            <a:ext cx="1175407" cy="5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50" idx="0"/>
            <a:endCxn id="421" idx="5"/>
          </p:cNvCxnSpPr>
          <p:nvPr/>
        </p:nvCxnSpPr>
        <p:spPr>
          <a:xfrm flipH="1" flipV="1">
            <a:off x="15653982" y="3565230"/>
            <a:ext cx="136449" cy="523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8" idx="3"/>
            <a:endCxn id="451" idx="0"/>
          </p:cNvCxnSpPr>
          <p:nvPr/>
        </p:nvCxnSpPr>
        <p:spPr>
          <a:xfrm flipH="1">
            <a:off x="12774202" y="3535886"/>
            <a:ext cx="97847" cy="55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2793403" y="30775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0"/>
            <a:endCxn id="427" idx="3"/>
          </p:cNvCxnSpPr>
          <p:nvPr/>
        </p:nvCxnSpPr>
        <p:spPr>
          <a:xfrm flipV="1">
            <a:off x="13061917" y="2662160"/>
            <a:ext cx="449942" cy="415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13104539" y="409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15195600" y="3106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3"/>
            <a:endCxn id="441" idx="0"/>
          </p:cNvCxnSpPr>
          <p:nvPr/>
        </p:nvCxnSpPr>
        <p:spPr>
          <a:xfrm flipH="1">
            <a:off x="15216860" y="3565230"/>
            <a:ext cx="57386" cy="52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>
            <a:off x="14295971" y="3976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8</a:t>
            </a:r>
            <a:endParaRPr lang="zh-CN" altLang="en-US" b="1" dirty="0"/>
          </a:p>
        </p:txBody>
      </p:sp>
      <p:cxnSp>
        <p:nvCxnSpPr>
          <p:cNvPr id="424" name="直接连接符 423"/>
          <p:cNvCxnSpPr>
            <a:stCxn id="423" idx="5"/>
            <a:endCxn id="449" idx="0"/>
          </p:cNvCxnSpPr>
          <p:nvPr/>
        </p:nvCxnSpPr>
        <p:spPr>
          <a:xfrm>
            <a:off x="14754353" y="4434641"/>
            <a:ext cx="106237" cy="5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446" idx="5"/>
          </p:cNvCxnSpPr>
          <p:nvPr/>
        </p:nvCxnSpPr>
        <p:spPr>
          <a:xfrm flipH="1" flipV="1">
            <a:off x="14433957" y="3546101"/>
            <a:ext cx="130528" cy="430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34" idx="0"/>
            <a:endCxn id="433" idx="5"/>
          </p:cNvCxnSpPr>
          <p:nvPr/>
        </p:nvCxnSpPr>
        <p:spPr>
          <a:xfrm flipH="1" flipV="1">
            <a:off x="17868765" y="4565107"/>
            <a:ext cx="113887" cy="48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3433213" y="2203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46" idx="0"/>
          </p:cNvCxnSpPr>
          <p:nvPr/>
        </p:nvCxnSpPr>
        <p:spPr>
          <a:xfrm>
            <a:off x="13891595" y="2662160"/>
            <a:ext cx="352494" cy="425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18" idx="5"/>
            <a:endCxn id="420" idx="0"/>
          </p:cNvCxnSpPr>
          <p:nvPr/>
        </p:nvCxnSpPr>
        <p:spPr>
          <a:xfrm>
            <a:off x="13251785" y="3535886"/>
            <a:ext cx="99497" cy="56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38" idx="5"/>
            <a:endCxn id="407" idx="0"/>
          </p:cNvCxnSpPr>
          <p:nvPr/>
        </p:nvCxnSpPr>
        <p:spPr>
          <a:xfrm>
            <a:off x="16463568" y="2624220"/>
            <a:ext cx="599676" cy="482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17410383" y="4106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17735909" y="5047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40" idx="0"/>
            <a:endCxn id="442" idx="3"/>
          </p:cNvCxnSpPr>
          <p:nvPr/>
        </p:nvCxnSpPr>
        <p:spPr>
          <a:xfrm flipV="1">
            <a:off x="16251929" y="4463478"/>
            <a:ext cx="75530" cy="5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7" idx="0"/>
            <a:endCxn id="446" idx="3"/>
          </p:cNvCxnSpPr>
          <p:nvPr/>
        </p:nvCxnSpPr>
        <p:spPr>
          <a:xfrm flipV="1">
            <a:off x="13921219" y="3546101"/>
            <a:ext cx="133002" cy="56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3674476" y="4111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6005186" y="21658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9" name="直接连接符 438"/>
          <p:cNvCxnSpPr>
            <a:stCxn id="407" idx="3"/>
            <a:endCxn id="442" idx="0"/>
          </p:cNvCxnSpPr>
          <p:nvPr/>
        </p:nvCxnSpPr>
        <p:spPr>
          <a:xfrm flipH="1">
            <a:off x="16517327" y="3565230"/>
            <a:ext cx="356049" cy="439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6005186" y="5037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14970117" y="40882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2" name="椭圆 441"/>
          <p:cNvSpPr/>
          <p:nvPr/>
        </p:nvSpPr>
        <p:spPr>
          <a:xfrm>
            <a:off x="16248813" y="4005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3" name="直接连接符 442"/>
          <p:cNvCxnSpPr>
            <a:stCxn id="433" idx="0"/>
            <a:endCxn id="407" idx="5"/>
          </p:cNvCxnSpPr>
          <p:nvPr/>
        </p:nvCxnSpPr>
        <p:spPr>
          <a:xfrm flipH="1" flipV="1">
            <a:off x="17253112" y="3565230"/>
            <a:ext cx="425785" cy="54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3975575" y="30877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47" name="直接连接符 446"/>
          <p:cNvCxnSpPr>
            <a:stCxn id="423" idx="3"/>
            <a:endCxn id="448" idx="0"/>
          </p:cNvCxnSpPr>
          <p:nvPr/>
        </p:nvCxnSpPr>
        <p:spPr>
          <a:xfrm flipH="1">
            <a:off x="14283681" y="4434641"/>
            <a:ext cx="90936" cy="596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14036938" y="5030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4613847" y="5023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15543688" y="4088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1" name="矩形 450"/>
          <p:cNvSpPr/>
          <p:nvPr/>
        </p:nvSpPr>
        <p:spPr>
          <a:xfrm>
            <a:off x="12527459" y="40871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2" name="直接箭头连接符 451"/>
          <p:cNvCxnSpPr/>
          <p:nvPr/>
        </p:nvCxnSpPr>
        <p:spPr>
          <a:xfrm>
            <a:off x="10734953" y="2390939"/>
            <a:ext cx="2566580" cy="43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/>
          <p:cNvSpPr/>
          <p:nvPr/>
        </p:nvSpPr>
        <p:spPr>
          <a:xfrm>
            <a:off x="9388996" y="877569"/>
            <a:ext cx="5734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条件：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为黑色，其兄弟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的远侄为红色</a:t>
            </a:r>
            <a:endParaRPr lang="en-US" altLang="zh-CN" dirty="0" smtClean="0"/>
          </a:p>
          <a:p>
            <a:r>
              <a:rPr lang="zh-CN" altLang="en-US" dirty="0" smtClean="0"/>
              <a:t>按情况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都设为黑色，</a:t>
            </a:r>
            <a:endParaRPr lang="en-US" altLang="zh-CN" dirty="0" smtClean="0"/>
          </a:p>
          <a:p>
            <a:r>
              <a:rPr lang="zh-CN" altLang="en-US" dirty="0" smtClean="0"/>
              <a:t>并对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进行左旋，最后</a:t>
            </a:r>
            <a:r>
              <a:rPr lang="zh-CN" altLang="en-US" dirty="0"/>
              <a:t>删</a:t>
            </a:r>
            <a:r>
              <a:rPr lang="zh-CN" altLang="en-US" dirty="0" smtClean="0"/>
              <a:t>掉</a:t>
            </a:r>
            <a:r>
              <a:rPr lang="en-US" altLang="zh-CN" dirty="0" smtClean="0"/>
              <a:t>15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5670</Words>
  <Application>Microsoft Office PowerPoint</Application>
  <PresentationFormat>宽屏</PresentationFormat>
  <Paragraphs>2454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Haobinbin</cp:lastModifiedBy>
  <cp:revision>480</cp:revision>
  <dcterms:created xsi:type="dcterms:W3CDTF">2018-07-25T15:00:21Z</dcterms:created>
  <dcterms:modified xsi:type="dcterms:W3CDTF">2018-07-31T16:55:02Z</dcterms:modified>
</cp:coreProperties>
</file>