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>
        <p:scale>
          <a:sx n="50" d="100"/>
          <a:sy n="50" d="100"/>
        </p:scale>
        <p:origin x="9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884203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225957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601765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971097"/>
            <a:ext cx="1571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将父节点设为黑色</a:t>
            </a:r>
            <a:r>
              <a:rPr lang="en-US" altLang="zh-CN" dirty="0"/>
              <a:t>;</a:t>
            </a:r>
            <a:r>
              <a:rPr lang="en-US" altLang="zh-CN" dirty="0" smtClean="0"/>
              <a:t>b.</a:t>
            </a:r>
            <a:r>
              <a:rPr lang="zh-CN" altLang="en-US" dirty="0" smtClean="0"/>
              <a:t>将叔节点设为黑色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;d.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6" name="矩形 135"/>
          <p:cNvSpPr/>
          <p:nvPr/>
        </p:nvSpPr>
        <p:spPr>
          <a:xfrm>
            <a:off x="327677" y="2335517"/>
            <a:ext cx="1239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、父节点是红色，叔节点是黑色，并且新节点是父节点的右孩子：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将父节点设为当前节点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以新当前节点进行左旋</a:t>
            </a:r>
            <a:endParaRPr lang="en-US" altLang="zh-CN" dirty="0" smtClean="0"/>
          </a:p>
        </p:txBody>
      </p:sp>
      <p:sp>
        <p:nvSpPr>
          <p:cNvPr id="137" name="矩形 136"/>
          <p:cNvSpPr/>
          <p:nvPr/>
        </p:nvSpPr>
        <p:spPr>
          <a:xfrm>
            <a:off x="327677" y="2699937"/>
            <a:ext cx="1741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、父节点是红色，叔节点是黑色，并且新节点是父节点的左孩子：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以祖父节点为支点进行右旋</a:t>
            </a:r>
            <a:r>
              <a:rPr lang="en-US" altLang="zh-CN" dirty="0" smtClean="0"/>
              <a:t>;d.</a:t>
            </a:r>
            <a:r>
              <a:rPr lang="zh-CN" altLang="en-US" dirty="0" smtClean="0"/>
              <a:t>此时当前节点仍为新节点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915932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29748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0" y="6344654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2674" y="5968846"/>
            <a:ext cx="605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https://blog.csdn.net/xiaojun111111/article/details/51898486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727202" y="714308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1110472" y="5592146"/>
            <a:ext cx="3108451" cy="14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14418219" y="54000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88" name="椭圆 87"/>
          <p:cNvSpPr/>
          <p:nvPr/>
        </p:nvSpPr>
        <p:spPr>
          <a:xfrm>
            <a:off x="14926218" y="447637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5412446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0" name="直接连接符 89"/>
          <p:cNvCxnSpPr>
            <a:stCxn id="88" idx="3"/>
            <a:endCxn id="87" idx="0"/>
          </p:cNvCxnSpPr>
          <p:nvPr/>
        </p:nvCxnSpPr>
        <p:spPr>
          <a:xfrm flipH="1">
            <a:off x="14686733" y="495590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8" idx="5"/>
            <a:endCxn id="89" idx="0"/>
          </p:cNvCxnSpPr>
          <p:nvPr/>
        </p:nvCxnSpPr>
        <p:spPr>
          <a:xfrm>
            <a:off x="15384600" y="495844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7" idx="3"/>
            <a:endCxn id="97" idx="0"/>
          </p:cNvCxnSpPr>
          <p:nvPr/>
        </p:nvCxnSpPr>
        <p:spPr>
          <a:xfrm flipH="1">
            <a:off x="14178731" y="585846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7" idx="5"/>
            <a:endCxn id="95" idx="0"/>
          </p:cNvCxnSpPr>
          <p:nvPr/>
        </p:nvCxnSpPr>
        <p:spPr>
          <a:xfrm>
            <a:off x="14876601" y="585846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3534030" y="73301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4927397" y="6378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6" name="直接连接符 95"/>
          <p:cNvCxnSpPr>
            <a:stCxn id="97" idx="3"/>
            <a:endCxn id="94" idx="0"/>
          </p:cNvCxnSpPr>
          <p:nvPr/>
        </p:nvCxnSpPr>
        <p:spPr>
          <a:xfrm flipH="1">
            <a:off x="13780773" y="681418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13910217" y="63557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98" name="直接连接符 97"/>
          <p:cNvCxnSpPr>
            <a:stCxn id="97" idx="5"/>
            <a:endCxn id="99" idx="0"/>
          </p:cNvCxnSpPr>
          <p:nvPr/>
        </p:nvCxnSpPr>
        <p:spPr>
          <a:xfrm>
            <a:off x="14368599" y="681418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4424123" y="7334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18290810" y="4826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9142075" y="57628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9628303" y="67425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8749192" y="528476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9600457" y="624491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7775550" y="528476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8936475" y="622121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7130849" y="67564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8689732" y="67564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7377592" y="6240479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7507036" y="57820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7965418" y="6240479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8020942" y="67605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16122256" y="5631926"/>
            <a:ext cx="1255336" cy="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5912748" y="3940805"/>
            <a:ext cx="41857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做为当前节点，并以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为支点</a:t>
            </a:r>
            <a:endParaRPr lang="en-US" altLang="zh-CN" dirty="0" smtClean="0"/>
          </a:p>
          <a:p>
            <a:r>
              <a:rPr lang="zh-CN" altLang="en-US" dirty="0" smtClean="0"/>
              <a:t>进行左旋，此时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114" name="矩形 113"/>
          <p:cNvSpPr/>
          <p:nvPr/>
        </p:nvSpPr>
        <p:spPr>
          <a:xfrm>
            <a:off x="-155338" y="373143"/>
            <a:ext cx="1259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--------------------------------------------------------------------------------------------------------------------------------------------------------------------------------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-122502" y="1839694"/>
            <a:ext cx="1259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--------------------------------------------------------------------------------------------------------------------------------------------------------------------------------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0582083" y="3940805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节点设为黑色，将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sp>
        <p:nvSpPr>
          <p:cNvPr id="117" name="矩形 116"/>
          <p:cNvSpPr/>
          <p:nvPr/>
        </p:nvSpPr>
        <p:spPr>
          <a:xfrm>
            <a:off x="15835578" y="4662620"/>
            <a:ext cx="2265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564000" y="73181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295486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753868" y="1687529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292361" y="73181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7529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023847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482229" y="1687529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542600" y="6479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870207" y="147838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062011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1913276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399504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520393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371658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546751" y="75107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707676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902050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460933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148793" y="1706792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278237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0736619" y="1706792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0776350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314775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234732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622947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376204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72872" y="-309274"/>
            <a:ext cx="411522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</a:p>
          <a:p>
            <a:r>
              <a:rPr lang="zh-CN" altLang="en-US" dirty="0"/>
              <a:t>设</a:t>
            </a:r>
            <a:r>
              <a:rPr lang="zh-CN" altLang="en-US" dirty="0" smtClean="0"/>
              <a:t>为红色，并将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进行后续操作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466198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51324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599947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12036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597162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146720" y="75107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30764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50201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06090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3748762" y="1706792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3878206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336588" y="1706792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37631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491474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483470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22291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397617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269530" y="56121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271581" y="410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729963" y="456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756321" y="456107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16792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487807" y="505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1946189" y="5516792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524345" y="698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818044" y="4232389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7505517" y="4084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356782" y="50214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843010" y="60011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7963899" y="4543355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8815164" y="550350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6990257" y="4543355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151182" y="547980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04439" y="60150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53390" y="5499068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721743" y="50406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180125" y="5499068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219856" y="59852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678238" y="6443677"/>
            <a:ext cx="326786" cy="565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4"/>
            <a:endCxn id="224" idx="0"/>
          </p:cNvCxnSpPr>
          <p:nvPr/>
        </p:nvCxnSpPr>
        <p:spPr>
          <a:xfrm flipH="1">
            <a:off x="7371253" y="6522323"/>
            <a:ext cx="117117" cy="500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84876" y="60247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4"/>
            <a:endCxn id="226" idx="0"/>
          </p:cNvCxnSpPr>
          <p:nvPr/>
        </p:nvCxnSpPr>
        <p:spPr>
          <a:xfrm>
            <a:off x="6553390" y="6561787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endCxn id="229" idx="0"/>
          </p:cNvCxnSpPr>
          <p:nvPr/>
        </p:nvCxnSpPr>
        <p:spPr>
          <a:xfrm flipH="1">
            <a:off x="6159408" y="6494304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381067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232332" y="93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718560" y="1916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2839449" y="45838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690714" y="141852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1865807" y="45838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026732" y="1394832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779989" y="1930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428940" y="141409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597293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055675" y="1414095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095406" y="19003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553788" y="2358704"/>
            <a:ext cx="326786" cy="565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4"/>
            <a:endCxn id="241" idx="0"/>
          </p:cNvCxnSpPr>
          <p:nvPr/>
        </p:nvCxnSpPr>
        <p:spPr>
          <a:xfrm flipH="1">
            <a:off x="2246803" y="2437350"/>
            <a:ext cx="117117" cy="500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60426" y="19397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4"/>
            <a:endCxn id="243" idx="0"/>
          </p:cNvCxnSpPr>
          <p:nvPr/>
        </p:nvCxnSpPr>
        <p:spPr>
          <a:xfrm>
            <a:off x="1428940" y="247681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endCxn id="246" idx="0"/>
          </p:cNvCxnSpPr>
          <p:nvPr/>
        </p:nvCxnSpPr>
        <p:spPr>
          <a:xfrm flipH="1">
            <a:off x="1034958" y="240933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88215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7677364" y="34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8528629" y="9710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338707" y="19507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135746" y="49298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8987011" y="1429436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162104" y="49298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4"/>
            <a:endCxn id="270" idx="0"/>
          </p:cNvCxnSpPr>
          <p:nvPr/>
        </p:nvCxnSpPr>
        <p:spPr>
          <a:xfrm>
            <a:off x="8797143" y="1508082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725237" y="1448699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6893590" y="9903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351972" y="1448699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201203" y="19730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7659585" y="2431408"/>
            <a:ext cx="5172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4"/>
            <a:endCxn id="264" idx="0"/>
          </p:cNvCxnSpPr>
          <p:nvPr/>
        </p:nvCxnSpPr>
        <p:spPr>
          <a:xfrm>
            <a:off x="7469717" y="2510054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456723" y="197439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4"/>
            <a:endCxn id="266" idx="0"/>
          </p:cNvCxnSpPr>
          <p:nvPr/>
        </p:nvCxnSpPr>
        <p:spPr>
          <a:xfrm>
            <a:off x="6725237" y="2511418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endCxn id="269" idx="0"/>
          </p:cNvCxnSpPr>
          <p:nvPr/>
        </p:nvCxnSpPr>
        <p:spPr>
          <a:xfrm flipH="1">
            <a:off x="6331255" y="2443935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535108" y="19161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8993490" y="2374547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4"/>
            <a:endCxn id="274" idx="0"/>
          </p:cNvCxnSpPr>
          <p:nvPr/>
        </p:nvCxnSpPr>
        <p:spPr>
          <a:xfrm flipH="1">
            <a:off x="8757959" y="2453193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362443" y="36486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213708" y="45851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023786" y="55648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2820825" y="4107058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3672090" y="5043508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1847183" y="4107058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4"/>
            <a:endCxn id="296" idx="0"/>
          </p:cNvCxnSpPr>
          <p:nvPr/>
        </p:nvCxnSpPr>
        <p:spPr>
          <a:xfrm>
            <a:off x="3482222" y="5122154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410316" y="506277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578669" y="46043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037051" y="5062771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1886282" y="5587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344664" y="6045480"/>
            <a:ext cx="5172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4"/>
            <a:endCxn id="290" idx="0"/>
          </p:cNvCxnSpPr>
          <p:nvPr/>
        </p:nvCxnSpPr>
        <p:spPr>
          <a:xfrm>
            <a:off x="2154796" y="6124126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41802" y="55884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4"/>
            <a:endCxn id="292" idx="0"/>
          </p:cNvCxnSpPr>
          <p:nvPr/>
        </p:nvCxnSpPr>
        <p:spPr>
          <a:xfrm>
            <a:off x="1410316" y="612549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endCxn id="295" idx="0"/>
          </p:cNvCxnSpPr>
          <p:nvPr/>
        </p:nvCxnSpPr>
        <p:spPr>
          <a:xfrm flipH="1">
            <a:off x="1016334" y="605800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220187" y="55302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678569" y="5988619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4"/>
            <a:endCxn id="300" idx="0"/>
          </p:cNvCxnSpPr>
          <p:nvPr/>
        </p:nvCxnSpPr>
        <p:spPr>
          <a:xfrm flipH="1">
            <a:off x="3443038" y="6067265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342700" y="466752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6938578" y="36133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7789843" y="45497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599921" y="55295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396960" y="407172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248225" y="5008172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423318" y="407172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4"/>
            <a:endCxn id="323" idx="0"/>
          </p:cNvCxnSpPr>
          <p:nvPr/>
        </p:nvCxnSpPr>
        <p:spPr>
          <a:xfrm>
            <a:off x="8058357" y="5086818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86451" y="502743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154804" y="45690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613186" y="5027435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462417" y="55517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6920799" y="6010144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4"/>
            <a:endCxn id="317" idx="0"/>
          </p:cNvCxnSpPr>
          <p:nvPr/>
        </p:nvCxnSpPr>
        <p:spPr>
          <a:xfrm>
            <a:off x="6730931" y="6088790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717937" y="55531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4"/>
            <a:endCxn id="319" idx="0"/>
          </p:cNvCxnSpPr>
          <p:nvPr/>
        </p:nvCxnSpPr>
        <p:spPr>
          <a:xfrm>
            <a:off x="5986451" y="609015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endCxn id="322" idx="0"/>
          </p:cNvCxnSpPr>
          <p:nvPr/>
        </p:nvCxnSpPr>
        <p:spPr>
          <a:xfrm flipH="1">
            <a:off x="5592469" y="602267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7796322" y="5494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254704" y="595328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4"/>
            <a:endCxn id="327" idx="0"/>
          </p:cNvCxnSpPr>
          <p:nvPr/>
        </p:nvCxnSpPr>
        <p:spPr>
          <a:xfrm flipH="1">
            <a:off x="8019173" y="6031929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59585" y="75107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81615" y="6903313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734872" y="75107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221656" y="6067473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矩形 333"/>
          <p:cNvSpPr/>
          <p:nvPr/>
        </p:nvSpPr>
        <p:spPr>
          <a:xfrm>
            <a:off x="9049103" y="3942761"/>
            <a:ext cx="399821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设为红色，并将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进行后续操作。由于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的父节点是</a:t>
            </a:r>
            <a:endParaRPr lang="en-US" altLang="zh-CN" dirty="0" smtClean="0"/>
          </a:p>
          <a:p>
            <a:r>
              <a:rPr lang="zh-CN" altLang="en-US" dirty="0" smtClean="0"/>
              <a:t>黑色，则这已然是红黑树</a:t>
            </a:r>
            <a:endParaRPr lang="en-US" altLang="zh-CN" dirty="0" smtClean="0"/>
          </a:p>
        </p:txBody>
      </p:sp>
      <p:sp>
        <p:nvSpPr>
          <p:cNvPr id="335" name="椭圆 334"/>
          <p:cNvSpPr/>
          <p:nvPr/>
        </p:nvSpPr>
        <p:spPr>
          <a:xfrm>
            <a:off x="13430122" y="37416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36" name="椭圆 335"/>
          <p:cNvSpPr/>
          <p:nvPr/>
        </p:nvSpPr>
        <p:spPr>
          <a:xfrm>
            <a:off x="14281387" y="46780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15091465" y="5657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0"/>
            <a:endCxn id="335" idx="5"/>
          </p:cNvCxnSpPr>
          <p:nvPr/>
        </p:nvCxnSpPr>
        <p:spPr>
          <a:xfrm flipH="1" flipV="1">
            <a:off x="13888504" y="419999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5"/>
            <a:endCxn id="337" idx="0"/>
          </p:cNvCxnSpPr>
          <p:nvPr/>
        </p:nvCxnSpPr>
        <p:spPr>
          <a:xfrm>
            <a:off x="14739769" y="5136449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5" idx="3"/>
            <a:endCxn id="343" idx="0"/>
          </p:cNvCxnSpPr>
          <p:nvPr/>
        </p:nvCxnSpPr>
        <p:spPr>
          <a:xfrm flipH="1">
            <a:off x="12914862" y="419999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6" idx="4"/>
            <a:endCxn id="354" idx="0"/>
          </p:cNvCxnSpPr>
          <p:nvPr/>
        </p:nvCxnSpPr>
        <p:spPr>
          <a:xfrm>
            <a:off x="14549901" y="5215095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3" idx="3"/>
            <a:endCxn id="349" idx="0"/>
          </p:cNvCxnSpPr>
          <p:nvPr/>
        </p:nvCxnSpPr>
        <p:spPr>
          <a:xfrm flipH="1">
            <a:off x="12477995" y="5155712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12646348" y="46973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44" name="直接连接符 343"/>
          <p:cNvCxnSpPr>
            <a:stCxn id="343" idx="5"/>
            <a:endCxn id="345" idx="0"/>
          </p:cNvCxnSpPr>
          <p:nvPr/>
        </p:nvCxnSpPr>
        <p:spPr>
          <a:xfrm>
            <a:off x="13104730" y="5155712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12953961" y="56800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59" idx="0"/>
          </p:cNvCxnSpPr>
          <p:nvPr/>
        </p:nvCxnSpPr>
        <p:spPr>
          <a:xfrm>
            <a:off x="13412343" y="6138421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4"/>
            <a:endCxn id="348" idx="0"/>
          </p:cNvCxnSpPr>
          <p:nvPr/>
        </p:nvCxnSpPr>
        <p:spPr>
          <a:xfrm>
            <a:off x="13222475" y="6217067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13049115" y="6679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椭圆 348"/>
          <p:cNvSpPr/>
          <p:nvPr/>
        </p:nvSpPr>
        <p:spPr>
          <a:xfrm>
            <a:off x="12209481" y="56814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50" name="矩形 349"/>
          <p:cNvSpPr/>
          <p:nvPr/>
        </p:nvSpPr>
        <p:spPr>
          <a:xfrm>
            <a:off x="12451991" y="6678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1" name="直接连接符 350"/>
          <p:cNvCxnSpPr>
            <a:stCxn id="349" idx="4"/>
            <a:endCxn id="350" idx="0"/>
          </p:cNvCxnSpPr>
          <p:nvPr/>
        </p:nvCxnSpPr>
        <p:spPr>
          <a:xfrm>
            <a:off x="12477995" y="6218431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353" idx="0"/>
          </p:cNvCxnSpPr>
          <p:nvPr/>
        </p:nvCxnSpPr>
        <p:spPr>
          <a:xfrm flipH="1">
            <a:off x="12084013" y="615094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1837270" y="6692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4287866" y="56231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14897745" y="6665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6" name="直接连接符 355"/>
          <p:cNvCxnSpPr>
            <a:stCxn id="354" idx="5"/>
            <a:endCxn id="355" idx="0"/>
          </p:cNvCxnSpPr>
          <p:nvPr/>
        </p:nvCxnSpPr>
        <p:spPr>
          <a:xfrm>
            <a:off x="14746248" y="6081560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4" idx="4"/>
            <a:endCxn id="358" idx="0"/>
          </p:cNvCxnSpPr>
          <p:nvPr/>
        </p:nvCxnSpPr>
        <p:spPr>
          <a:xfrm flipH="1">
            <a:off x="14510717" y="6160206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14263974" y="6679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椭圆 358"/>
          <p:cNvSpPr/>
          <p:nvPr/>
        </p:nvSpPr>
        <p:spPr>
          <a:xfrm>
            <a:off x="13619990" y="6573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60" name="矩形 359"/>
          <p:cNvSpPr/>
          <p:nvPr/>
        </p:nvSpPr>
        <p:spPr>
          <a:xfrm>
            <a:off x="14151129" y="763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1" name="直接连接符 360"/>
          <p:cNvCxnSpPr>
            <a:stCxn id="359" idx="5"/>
            <a:endCxn id="360" idx="0"/>
          </p:cNvCxnSpPr>
          <p:nvPr/>
        </p:nvCxnSpPr>
        <p:spPr>
          <a:xfrm>
            <a:off x="14078372" y="7031590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59" idx="3"/>
            <a:endCxn id="363" idx="0"/>
          </p:cNvCxnSpPr>
          <p:nvPr/>
        </p:nvCxnSpPr>
        <p:spPr>
          <a:xfrm flipH="1">
            <a:off x="13473159" y="7031590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矩形 362"/>
          <p:cNvSpPr/>
          <p:nvPr/>
        </p:nvSpPr>
        <p:spPr>
          <a:xfrm>
            <a:off x="13226416" y="763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344425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195690" y="93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005768" y="1916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2802807" y="45838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3654072" y="1394832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829165" y="45838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4"/>
            <a:endCxn id="159" idx="0"/>
          </p:cNvCxnSpPr>
          <p:nvPr/>
        </p:nvCxnSpPr>
        <p:spPr>
          <a:xfrm>
            <a:off x="3464204" y="1473478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92298" y="141409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560651" y="9557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019033" y="1414095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86826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326646" y="2396804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4"/>
            <a:endCxn id="153" idx="0"/>
          </p:cNvCxnSpPr>
          <p:nvPr/>
        </p:nvCxnSpPr>
        <p:spPr>
          <a:xfrm>
            <a:off x="2136778" y="2475450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123784" y="19397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4"/>
            <a:endCxn id="155" idx="0"/>
          </p:cNvCxnSpPr>
          <p:nvPr/>
        </p:nvCxnSpPr>
        <p:spPr>
          <a:xfrm>
            <a:off x="1392298" y="247681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endCxn id="158" idx="0"/>
          </p:cNvCxnSpPr>
          <p:nvPr/>
        </p:nvCxnSpPr>
        <p:spPr>
          <a:xfrm flipH="1">
            <a:off x="998316" y="240933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202169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812048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660551" y="233994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4"/>
            <a:endCxn id="163" idx="0"/>
          </p:cNvCxnSpPr>
          <p:nvPr/>
        </p:nvCxnSpPr>
        <p:spPr>
          <a:xfrm flipH="1">
            <a:off x="3425020" y="2418589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3065432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387462" y="3289973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140719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454573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8305838" y="93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7912955" y="45838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8764220" y="1394832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39313" y="45838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4"/>
            <a:endCxn id="188" idx="0"/>
          </p:cNvCxnSpPr>
          <p:nvPr/>
        </p:nvCxnSpPr>
        <p:spPr>
          <a:xfrm>
            <a:off x="8574352" y="1473478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502446" y="141409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670799" y="9557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29181" y="1414095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6978412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436794" y="2396804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4"/>
            <a:endCxn id="182" idx="0"/>
          </p:cNvCxnSpPr>
          <p:nvPr/>
        </p:nvCxnSpPr>
        <p:spPr>
          <a:xfrm>
            <a:off x="7246926" y="2475450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233932" y="19397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4"/>
            <a:endCxn id="184" idx="0"/>
          </p:cNvCxnSpPr>
          <p:nvPr/>
        </p:nvCxnSpPr>
        <p:spPr>
          <a:xfrm>
            <a:off x="6502446" y="247681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endCxn id="187" idx="0"/>
          </p:cNvCxnSpPr>
          <p:nvPr/>
        </p:nvCxnSpPr>
        <p:spPr>
          <a:xfrm flipH="1">
            <a:off x="6108464" y="240933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312317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8770699" y="233994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4"/>
            <a:endCxn id="192" idx="0"/>
          </p:cNvCxnSpPr>
          <p:nvPr/>
        </p:nvCxnSpPr>
        <p:spPr>
          <a:xfrm flipH="1">
            <a:off x="8535168" y="2418589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8175580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497610" y="3289973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250867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04024" y="18977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3903" y="2940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162406" y="2356114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4"/>
            <a:endCxn id="202" idx="0"/>
          </p:cNvCxnSpPr>
          <p:nvPr/>
        </p:nvCxnSpPr>
        <p:spPr>
          <a:xfrm flipH="1">
            <a:off x="9926875" y="2434760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680132" y="29540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2520857" y="440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3372122" y="53424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2979239" y="4864423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3830504" y="5800873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005597" y="4864423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4"/>
            <a:endCxn id="388" idx="0"/>
          </p:cNvCxnSpPr>
          <p:nvPr/>
        </p:nvCxnSpPr>
        <p:spPr>
          <a:xfrm>
            <a:off x="3640636" y="5879519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568730" y="5820136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737083" y="53617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195465" y="5820136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044696" y="63444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503078" y="6802845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4"/>
            <a:endCxn id="382" idx="0"/>
          </p:cNvCxnSpPr>
          <p:nvPr/>
        </p:nvCxnSpPr>
        <p:spPr>
          <a:xfrm>
            <a:off x="2313210" y="6881491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300216" y="63458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4"/>
            <a:endCxn id="384" idx="0"/>
          </p:cNvCxnSpPr>
          <p:nvPr/>
        </p:nvCxnSpPr>
        <p:spPr>
          <a:xfrm>
            <a:off x="1568730" y="6882855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endCxn id="387" idx="0"/>
          </p:cNvCxnSpPr>
          <p:nvPr/>
        </p:nvCxnSpPr>
        <p:spPr>
          <a:xfrm flipH="1">
            <a:off x="1174748" y="6815372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28005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378601" y="62876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88480" y="7329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3836983" y="6745984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4"/>
            <a:endCxn id="392" idx="0"/>
          </p:cNvCxnSpPr>
          <p:nvPr/>
        </p:nvCxnSpPr>
        <p:spPr>
          <a:xfrm flipH="1">
            <a:off x="3601452" y="6824630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241864" y="8303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563894" y="7696014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317151" y="8303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380187" y="73461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4"/>
            <a:endCxn id="402" idx="0"/>
          </p:cNvCxnSpPr>
          <p:nvPr/>
        </p:nvCxnSpPr>
        <p:spPr>
          <a:xfrm flipH="1">
            <a:off x="4993159" y="684080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746416" y="73600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3" name="椭圆 402"/>
          <p:cNvSpPr/>
          <p:nvPr/>
        </p:nvSpPr>
        <p:spPr>
          <a:xfrm>
            <a:off x="8266654" y="44514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4" name="椭圆 403"/>
          <p:cNvSpPr/>
          <p:nvPr/>
        </p:nvSpPr>
        <p:spPr>
          <a:xfrm>
            <a:off x="9117919" y="5387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5" name="直接连接符 404"/>
          <p:cNvCxnSpPr>
            <a:stCxn id="404" idx="0"/>
            <a:endCxn id="403" idx="5"/>
          </p:cNvCxnSpPr>
          <p:nvPr/>
        </p:nvCxnSpPr>
        <p:spPr>
          <a:xfrm flipH="1" flipV="1">
            <a:off x="8725036" y="490986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4" idx="5"/>
            <a:endCxn id="431" idx="0"/>
          </p:cNvCxnSpPr>
          <p:nvPr/>
        </p:nvCxnSpPr>
        <p:spPr>
          <a:xfrm>
            <a:off x="9576301" y="584631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3" idx="3"/>
            <a:endCxn id="410" idx="0"/>
          </p:cNvCxnSpPr>
          <p:nvPr/>
        </p:nvCxnSpPr>
        <p:spPr>
          <a:xfrm flipH="1">
            <a:off x="7751394" y="490986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4" idx="4"/>
            <a:endCxn id="421" idx="0"/>
          </p:cNvCxnSpPr>
          <p:nvPr/>
        </p:nvCxnSpPr>
        <p:spPr>
          <a:xfrm>
            <a:off x="9386433" y="592496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10" idx="3"/>
            <a:endCxn id="416" idx="0"/>
          </p:cNvCxnSpPr>
          <p:nvPr/>
        </p:nvCxnSpPr>
        <p:spPr>
          <a:xfrm flipH="1">
            <a:off x="7314527" y="586557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482880" y="5407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5"/>
            <a:endCxn id="412" idx="0"/>
          </p:cNvCxnSpPr>
          <p:nvPr/>
        </p:nvCxnSpPr>
        <p:spPr>
          <a:xfrm>
            <a:off x="7941262" y="5865577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7790493" y="63899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5"/>
            <a:endCxn id="426" idx="0"/>
          </p:cNvCxnSpPr>
          <p:nvPr/>
        </p:nvCxnSpPr>
        <p:spPr>
          <a:xfrm>
            <a:off x="8248875" y="6848286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12" idx="4"/>
            <a:endCxn id="415" idx="0"/>
          </p:cNvCxnSpPr>
          <p:nvPr/>
        </p:nvCxnSpPr>
        <p:spPr>
          <a:xfrm>
            <a:off x="8059007" y="6926932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/>
          <p:cNvSpPr/>
          <p:nvPr/>
        </p:nvSpPr>
        <p:spPr>
          <a:xfrm>
            <a:off x="7885647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6" name="椭圆 415"/>
          <p:cNvSpPr/>
          <p:nvPr/>
        </p:nvSpPr>
        <p:spPr>
          <a:xfrm>
            <a:off x="7046013" y="63912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7" name="矩形 416"/>
          <p:cNvSpPr/>
          <p:nvPr/>
        </p:nvSpPr>
        <p:spPr>
          <a:xfrm>
            <a:off x="7288523" y="73879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8" name="直接连接符 417"/>
          <p:cNvCxnSpPr>
            <a:stCxn id="416" idx="4"/>
            <a:endCxn id="417" idx="0"/>
          </p:cNvCxnSpPr>
          <p:nvPr/>
        </p:nvCxnSpPr>
        <p:spPr>
          <a:xfrm>
            <a:off x="7314527" y="692829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endCxn id="420" idx="0"/>
          </p:cNvCxnSpPr>
          <p:nvPr/>
        </p:nvCxnSpPr>
        <p:spPr>
          <a:xfrm flipH="1">
            <a:off x="6920545" y="686081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6673802" y="7401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9124398" y="63330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9734277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3" name="直接连接符 422"/>
          <p:cNvCxnSpPr>
            <a:stCxn id="421" idx="5"/>
            <a:endCxn id="422" idx="0"/>
          </p:cNvCxnSpPr>
          <p:nvPr/>
        </p:nvCxnSpPr>
        <p:spPr>
          <a:xfrm>
            <a:off x="9582780" y="679142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1" idx="4"/>
            <a:endCxn id="425" idx="0"/>
          </p:cNvCxnSpPr>
          <p:nvPr/>
        </p:nvCxnSpPr>
        <p:spPr>
          <a:xfrm flipH="1">
            <a:off x="9347249" y="687007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矩形 424"/>
          <p:cNvSpPr/>
          <p:nvPr/>
        </p:nvSpPr>
        <p:spPr>
          <a:xfrm>
            <a:off x="9100506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6" name="椭圆 425"/>
          <p:cNvSpPr/>
          <p:nvPr/>
        </p:nvSpPr>
        <p:spPr>
          <a:xfrm>
            <a:off x="8456522" y="72830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27" name="矩形 426"/>
          <p:cNvSpPr/>
          <p:nvPr/>
        </p:nvSpPr>
        <p:spPr>
          <a:xfrm>
            <a:off x="8987661" y="8348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8" name="直接连接符 427"/>
          <p:cNvCxnSpPr>
            <a:stCxn id="426" idx="5"/>
            <a:endCxn id="427" idx="0"/>
          </p:cNvCxnSpPr>
          <p:nvPr/>
        </p:nvCxnSpPr>
        <p:spPr>
          <a:xfrm>
            <a:off x="8914904" y="7741455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6" idx="3"/>
            <a:endCxn id="436" idx="0"/>
          </p:cNvCxnSpPr>
          <p:nvPr/>
        </p:nvCxnSpPr>
        <p:spPr>
          <a:xfrm flipH="1">
            <a:off x="8268648" y="7741455"/>
            <a:ext cx="266520" cy="543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10516105" y="63492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11125984" y="7391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1" idx="5"/>
            <a:endCxn id="432" idx="0"/>
          </p:cNvCxnSpPr>
          <p:nvPr/>
        </p:nvCxnSpPr>
        <p:spPr>
          <a:xfrm>
            <a:off x="10974487" y="680759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1" idx="4"/>
            <a:endCxn id="435" idx="0"/>
          </p:cNvCxnSpPr>
          <p:nvPr/>
        </p:nvCxnSpPr>
        <p:spPr>
          <a:xfrm flipH="1">
            <a:off x="10738956" y="688624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0492213" y="74055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8000134" y="8285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8375666" y="9235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8458516" y="8743427"/>
            <a:ext cx="163893" cy="492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7931488" y="8743427"/>
            <a:ext cx="147292" cy="505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7684745" y="9249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764448" y="5861371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607253" y="537543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 flipV="1">
            <a:off x="10197585" y="5843879"/>
            <a:ext cx="2700481" cy="15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4213727" y="44514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5" name="椭圆 444"/>
          <p:cNvSpPr/>
          <p:nvPr/>
        </p:nvSpPr>
        <p:spPr>
          <a:xfrm>
            <a:off x="15064992" y="5387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6" name="直接连接符 445"/>
          <p:cNvCxnSpPr>
            <a:stCxn id="445" idx="0"/>
            <a:endCxn id="444" idx="5"/>
          </p:cNvCxnSpPr>
          <p:nvPr/>
        </p:nvCxnSpPr>
        <p:spPr>
          <a:xfrm flipH="1" flipV="1">
            <a:off x="14672109" y="490986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5" idx="5"/>
            <a:endCxn id="471" idx="0"/>
          </p:cNvCxnSpPr>
          <p:nvPr/>
        </p:nvCxnSpPr>
        <p:spPr>
          <a:xfrm>
            <a:off x="15523374" y="584631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4" idx="3"/>
            <a:endCxn id="451" idx="0"/>
          </p:cNvCxnSpPr>
          <p:nvPr/>
        </p:nvCxnSpPr>
        <p:spPr>
          <a:xfrm flipH="1">
            <a:off x="13698467" y="490986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5" idx="4"/>
            <a:endCxn id="462" idx="0"/>
          </p:cNvCxnSpPr>
          <p:nvPr/>
        </p:nvCxnSpPr>
        <p:spPr>
          <a:xfrm>
            <a:off x="15333506" y="592496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51" idx="3"/>
            <a:endCxn id="457" idx="0"/>
          </p:cNvCxnSpPr>
          <p:nvPr/>
        </p:nvCxnSpPr>
        <p:spPr>
          <a:xfrm flipH="1">
            <a:off x="13261600" y="586557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3429953" y="5407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2" name="直接连接符 451"/>
          <p:cNvCxnSpPr>
            <a:stCxn id="451" idx="5"/>
            <a:endCxn id="453" idx="0"/>
          </p:cNvCxnSpPr>
          <p:nvPr/>
        </p:nvCxnSpPr>
        <p:spPr>
          <a:xfrm>
            <a:off x="13888335" y="5865577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13737566" y="63899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467" idx="0"/>
          </p:cNvCxnSpPr>
          <p:nvPr/>
        </p:nvCxnSpPr>
        <p:spPr>
          <a:xfrm>
            <a:off x="14195948" y="6848286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53" idx="4"/>
            <a:endCxn id="456" idx="0"/>
          </p:cNvCxnSpPr>
          <p:nvPr/>
        </p:nvCxnSpPr>
        <p:spPr>
          <a:xfrm>
            <a:off x="14006080" y="6926932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矩形 455"/>
          <p:cNvSpPr/>
          <p:nvPr/>
        </p:nvSpPr>
        <p:spPr>
          <a:xfrm>
            <a:off x="13832720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2993086" y="63912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58" name="矩形 457"/>
          <p:cNvSpPr/>
          <p:nvPr/>
        </p:nvSpPr>
        <p:spPr>
          <a:xfrm>
            <a:off x="13235596" y="73879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9" name="直接连接符 458"/>
          <p:cNvCxnSpPr>
            <a:stCxn id="457" idx="4"/>
            <a:endCxn id="458" idx="0"/>
          </p:cNvCxnSpPr>
          <p:nvPr/>
        </p:nvCxnSpPr>
        <p:spPr>
          <a:xfrm>
            <a:off x="13261600" y="692829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endCxn id="461" idx="0"/>
          </p:cNvCxnSpPr>
          <p:nvPr/>
        </p:nvCxnSpPr>
        <p:spPr>
          <a:xfrm flipH="1">
            <a:off x="12867618" y="686081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620875" y="7401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5071471" y="63330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15681350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5529853" y="679142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4"/>
            <a:endCxn id="466" idx="0"/>
          </p:cNvCxnSpPr>
          <p:nvPr/>
        </p:nvCxnSpPr>
        <p:spPr>
          <a:xfrm flipH="1">
            <a:off x="15294322" y="687007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5047579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403595" y="72830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68" name="矩形 467"/>
          <p:cNvSpPr/>
          <p:nvPr/>
        </p:nvSpPr>
        <p:spPr>
          <a:xfrm>
            <a:off x="14934734" y="8348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4861977" y="7741455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6" idx="0"/>
          </p:cNvCxnSpPr>
          <p:nvPr/>
        </p:nvCxnSpPr>
        <p:spPr>
          <a:xfrm flipH="1">
            <a:off x="14215721" y="7741455"/>
            <a:ext cx="266520" cy="543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椭圆 470"/>
          <p:cNvSpPr/>
          <p:nvPr/>
        </p:nvSpPr>
        <p:spPr>
          <a:xfrm>
            <a:off x="16463178" y="63492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2" name="矩形 471"/>
          <p:cNvSpPr/>
          <p:nvPr/>
        </p:nvSpPr>
        <p:spPr>
          <a:xfrm>
            <a:off x="17073057" y="7391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3" name="直接连接符 472"/>
          <p:cNvCxnSpPr>
            <a:stCxn id="471" idx="5"/>
            <a:endCxn id="472" idx="0"/>
          </p:cNvCxnSpPr>
          <p:nvPr/>
        </p:nvCxnSpPr>
        <p:spPr>
          <a:xfrm>
            <a:off x="16921560" y="680759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5" idx="0"/>
          </p:cNvCxnSpPr>
          <p:nvPr/>
        </p:nvCxnSpPr>
        <p:spPr>
          <a:xfrm flipH="1">
            <a:off x="16686029" y="688624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矩形 474"/>
          <p:cNvSpPr/>
          <p:nvPr/>
        </p:nvSpPr>
        <p:spPr>
          <a:xfrm>
            <a:off x="16439286" y="74055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6" name="椭圆 475"/>
          <p:cNvSpPr/>
          <p:nvPr/>
        </p:nvSpPr>
        <p:spPr>
          <a:xfrm>
            <a:off x="13947207" y="8285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77" name="矩形 476"/>
          <p:cNvSpPr/>
          <p:nvPr/>
        </p:nvSpPr>
        <p:spPr>
          <a:xfrm>
            <a:off x="14322739" y="9235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4405589" y="8743427"/>
            <a:ext cx="163893" cy="492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3"/>
            <a:endCxn id="480" idx="0"/>
          </p:cNvCxnSpPr>
          <p:nvPr/>
        </p:nvCxnSpPr>
        <p:spPr>
          <a:xfrm flipH="1">
            <a:off x="13878561" y="8743427"/>
            <a:ext cx="147292" cy="505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3631818" y="9249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9629346" y="4321843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sp>
        <p:nvSpPr>
          <p:cNvPr id="482" name="椭圆 481"/>
          <p:cNvSpPr/>
          <p:nvPr/>
        </p:nvSpPr>
        <p:spPr>
          <a:xfrm>
            <a:off x="19833477" y="447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3" name="椭圆 482"/>
          <p:cNvSpPr/>
          <p:nvPr/>
        </p:nvSpPr>
        <p:spPr>
          <a:xfrm>
            <a:off x="20684742" y="5406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4" name="直接连接符 483"/>
          <p:cNvCxnSpPr>
            <a:stCxn id="483" idx="0"/>
            <a:endCxn id="482" idx="5"/>
          </p:cNvCxnSpPr>
          <p:nvPr/>
        </p:nvCxnSpPr>
        <p:spPr>
          <a:xfrm flipH="1" flipV="1">
            <a:off x="20291859" y="492891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483" idx="5"/>
            <a:endCxn id="509" idx="0"/>
          </p:cNvCxnSpPr>
          <p:nvPr/>
        </p:nvCxnSpPr>
        <p:spPr>
          <a:xfrm>
            <a:off x="21143124" y="586536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2" idx="3"/>
            <a:endCxn id="489" idx="0"/>
          </p:cNvCxnSpPr>
          <p:nvPr/>
        </p:nvCxnSpPr>
        <p:spPr>
          <a:xfrm flipH="1">
            <a:off x="19318217" y="492891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/>
          <p:cNvCxnSpPr>
            <a:stCxn id="483" idx="4"/>
            <a:endCxn id="500" idx="0"/>
          </p:cNvCxnSpPr>
          <p:nvPr/>
        </p:nvCxnSpPr>
        <p:spPr>
          <a:xfrm>
            <a:off x="20953256" y="594401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连接符 487"/>
          <p:cNvCxnSpPr>
            <a:stCxn id="489" idx="3"/>
            <a:endCxn id="495" idx="0"/>
          </p:cNvCxnSpPr>
          <p:nvPr/>
        </p:nvCxnSpPr>
        <p:spPr>
          <a:xfrm flipH="1">
            <a:off x="18881350" y="588462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/>
          <p:cNvSpPr/>
          <p:nvPr/>
        </p:nvSpPr>
        <p:spPr>
          <a:xfrm>
            <a:off x="19049703" y="5426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0" name="直接连接符 489"/>
          <p:cNvCxnSpPr>
            <a:stCxn id="489" idx="5"/>
            <a:endCxn id="505" idx="0"/>
          </p:cNvCxnSpPr>
          <p:nvPr/>
        </p:nvCxnSpPr>
        <p:spPr>
          <a:xfrm>
            <a:off x="19508085" y="5884627"/>
            <a:ext cx="480804" cy="48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9416320" y="72830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514" idx="0"/>
          </p:cNvCxnSpPr>
          <p:nvPr/>
        </p:nvCxnSpPr>
        <p:spPr>
          <a:xfrm>
            <a:off x="19874702" y="7741455"/>
            <a:ext cx="171962" cy="485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94" idx="0"/>
          </p:cNvCxnSpPr>
          <p:nvPr/>
        </p:nvCxnSpPr>
        <p:spPr>
          <a:xfrm flipH="1">
            <a:off x="19339988" y="7741455"/>
            <a:ext cx="154978" cy="52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9093245" y="8265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8612836" y="64103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6" name="矩形 495"/>
          <p:cNvSpPr/>
          <p:nvPr/>
        </p:nvSpPr>
        <p:spPr>
          <a:xfrm>
            <a:off x="18855346" y="7406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7" name="直接连接符 496"/>
          <p:cNvCxnSpPr>
            <a:stCxn id="495" idx="4"/>
            <a:endCxn id="496" idx="0"/>
          </p:cNvCxnSpPr>
          <p:nvPr/>
        </p:nvCxnSpPr>
        <p:spPr>
          <a:xfrm>
            <a:off x="18881350" y="694734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endCxn id="499" idx="0"/>
          </p:cNvCxnSpPr>
          <p:nvPr/>
        </p:nvCxnSpPr>
        <p:spPr>
          <a:xfrm flipH="1">
            <a:off x="18487368" y="687986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18240625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691221" y="63520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21301100" y="7394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2" name="直接连接符 501"/>
          <p:cNvCxnSpPr>
            <a:stCxn id="500" idx="5"/>
            <a:endCxn id="501" idx="0"/>
          </p:cNvCxnSpPr>
          <p:nvPr/>
        </p:nvCxnSpPr>
        <p:spPr>
          <a:xfrm>
            <a:off x="21149603" y="681047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连接符 502"/>
          <p:cNvCxnSpPr>
            <a:stCxn id="500" idx="4"/>
            <a:endCxn id="504" idx="0"/>
          </p:cNvCxnSpPr>
          <p:nvPr/>
        </p:nvCxnSpPr>
        <p:spPr>
          <a:xfrm flipH="1">
            <a:off x="20914072" y="688912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20667329" y="740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5" name="椭圆 504"/>
          <p:cNvSpPr/>
          <p:nvPr/>
        </p:nvSpPr>
        <p:spPr>
          <a:xfrm>
            <a:off x="19720375" y="6368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0061069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20178757" y="6826646"/>
            <a:ext cx="129055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491" idx="0"/>
          </p:cNvCxnSpPr>
          <p:nvPr/>
        </p:nvCxnSpPr>
        <p:spPr>
          <a:xfrm flipH="1">
            <a:off x="19684834" y="6826646"/>
            <a:ext cx="114187" cy="45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22082928" y="63682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0" name="矩形 509"/>
          <p:cNvSpPr/>
          <p:nvPr/>
        </p:nvSpPr>
        <p:spPr>
          <a:xfrm>
            <a:off x="22692807" y="74106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10" idx="0"/>
          </p:cNvCxnSpPr>
          <p:nvPr/>
        </p:nvCxnSpPr>
        <p:spPr>
          <a:xfrm>
            <a:off x="22541310" y="682664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4"/>
            <a:endCxn id="513" idx="0"/>
          </p:cNvCxnSpPr>
          <p:nvPr/>
        </p:nvCxnSpPr>
        <p:spPr>
          <a:xfrm flipH="1">
            <a:off x="22305779" y="690529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22059036" y="7424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9778150" y="82272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5" name="矩形 514"/>
          <p:cNvSpPr/>
          <p:nvPr/>
        </p:nvSpPr>
        <p:spPr>
          <a:xfrm>
            <a:off x="20211239" y="9082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6" name="直接连接符 515"/>
          <p:cNvCxnSpPr>
            <a:stCxn id="514" idx="5"/>
            <a:endCxn id="515" idx="0"/>
          </p:cNvCxnSpPr>
          <p:nvPr/>
        </p:nvCxnSpPr>
        <p:spPr>
          <a:xfrm>
            <a:off x="20236532" y="8685653"/>
            <a:ext cx="221450" cy="397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514" idx="3"/>
            <a:endCxn id="518" idx="0"/>
          </p:cNvCxnSpPr>
          <p:nvPr/>
        </p:nvCxnSpPr>
        <p:spPr>
          <a:xfrm flipH="1">
            <a:off x="19592861" y="8685653"/>
            <a:ext cx="263935" cy="408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矩形 517"/>
          <p:cNvSpPr/>
          <p:nvPr/>
        </p:nvSpPr>
        <p:spPr>
          <a:xfrm>
            <a:off x="19346118" y="90941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9" name="矩形 518"/>
          <p:cNvSpPr/>
          <p:nvPr/>
        </p:nvSpPr>
        <p:spPr>
          <a:xfrm>
            <a:off x="16510160" y="4988510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 flipV="1">
            <a:off x="16100846" y="5746909"/>
            <a:ext cx="2700481" cy="15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椭圆 520"/>
          <p:cNvSpPr/>
          <p:nvPr/>
        </p:nvSpPr>
        <p:spPr>
          <a:xfrm>
            <a:off x="25434177" y="447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2" name="椭圆 521"/>
          <p:cNvSpPr/>
          <p:nvPr/>
        </p:nvSpPr>
        <p:spPr>
          <a:xfrm>
            <a:off x="26285442" y="5406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3" name="直接连接符 522"/>
          <p:cNvCxnSpPr>
            <a:stCxn id="522" idx="0"/>
            <a:endCxn id="521" idx="5"/>
          </p:cNvCxnSpPr>
          <p:nvPr/>
        </p:nvCxnSpPr>
        <p:spPr>
          <a:xfrm flipH="1" flipV="1">
            <a:off x="25892559" y="492891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stCxn id="522" idx="5"/>
            <a:endCxn id="548" idx="0"/>
          </p:cNvCxnSpPr>
          <p:nvPr/>
        </p:nvCxnSpPr>
        <p:spPr>
          <a:xfrm>
            <a:off x="26743824" y="586536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连接符 524"/>
          <p:cNvCxnSpPr>
            <a:stCxn id="521" idx="3"/>
            <a:endCxn id="528" idx="0"/>
          </p:cNvCxnSpPr>
          <p:nvPr/>
        </p:nvCxnSpPr>
        <p:spPr>
          <a:xfrm flipH="1">
            <a:off x="24918917" y="492891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2" idx="4"/>
            <a:endCxn id="539" idx="0"/>
          </p:cNvCxnSpPr>
          <p:nvPr/>
        </p:nvCxnSpPr>
        <p:spPr>
          <a:xfrm>
            <a:off x="26553956" y="594401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8" idx="3"/>
            <a:endCxn id="534" idx="0"/>
          </p:cNvCxnSpPr>
          <p:nvPr/>
        </p:nvCxnSpPr>
        <p:spPr>
          <a:xfrm flipH="1">
            <a:off x="24482050" y="588462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椭圆 527"/>
          <p:cNvSpPr/>
          <p:nvPr/>
        </p:nvSpPr>
        <p:spPr>
          <a:xfrm>
            <a:off x="24650403" y="5426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29" name="直接连接符 528"/>
          <p:cNvCxnSpPr>
            <a:stCxn id="528" idx="5"/>
            <a:endCxn id="544" idx="0"/>
          </p:cNvCxnSpPr>
          <p:nvPr/>
        </p:nvCxnSpPr>
        <p:spPr>
          <a:xfrm>
            <a:off x="25108785" y="5884627"/>
            <a:ext cx="480804" cy="48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4594312" y="80451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7" idx="0"/>
          </p:cNvCxnSpPr>
          <p:nvPr/>
        </p:nvCxnSpPr>
        <p:spPr>
          <a:xfrm>
            <a:off x="25052694" y="8503539"/>
            <a:ext cx="140811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30" idx="3"/>
            <a:endCxn id="533" idx="0"/>
          </p:cNvCxnSpPr>
          <p:nvPr/>
        </p:nvCxnSpPr>
        <p:spPr>
          <a:xfrm flipH="1">
            <a:off x="24269564" y="8503539"/>
            <a:ext cx="403394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矩形 532"/>
          <p:cNvSpPr/>
          <p:nvPr/>
        </p:nvSpPr>
        <p:spPr>
          <a:xfrm>
            <a:off x="24022821" y="8864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4" name="椭圆 533"/>
          <p:cNvSpPr/>
          <p:nvPr/>
        </p:nvSpPr>
        <p:spPr>
          <a:xfrm>
            <a:off x="24213536" y="64103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5" name="矩形 534"/>
          <p:cNvSpPr/>
          <p:nvPr/>
        </p:nvSpPr>
        <p:spPr>
          <a:xfrm>
            <a:off x="24456046" y="7406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6" name="直接连接符 535"/>
          <p:cNvCxnSpPr>
            <a:stCxn id="534" idx="4"/>
            <a:endCxn id="535" idx="0"/>
          </p:cNvCxnSpPr>
          <p:nvPr/>
        </p:nvCxnSpPr>
        <p:spPr>
          <a:xfrm>
            <a:off x="24482050" y="694734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endCxn id="538" idx="0"/>
          </p:cNvCxnSpPr>
          <p:nvPr/>
        </p:nvCxnSpPr>
        <p:spPr>
          <a:xfrm flipH="1">
            <a:off x="24088068" y="687986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矩形 537"/>
          <p:cNvSpPr/>
          <p:nvPr/>
        </p:nvSpPr>
        <p:spPr>
          <a:xfrm>
            <a:off x="23841325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9" name="椭圆 538"/>
          <p:cNvSpPr/>
          <p:nvPr/>
        </p:nvSpPr>
        <p:spPr>
          <a:xfrm>
            <a:off x="26291921" y="63520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0" name="矩形 539"/>
          <p:cNvSpPr/>
          <p:nvPr/>
        </p:nvSpPr>
        <p:spPr>
          <a:xfrm>
            <a:off x="26901800" y="7394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1" name="直接连接符 540"/>
          <p:cNvCxnSpPr>
            <a:stCxn id="539" idx="5"/>
            <a:endCxn id="540" idx="0"/>
          </p:cNvCxnSpPr>
          <p:nvPr/>
        </p:nvCxnSpPr>
        <p:spPr>
          <a:xfrm>
            <a:off x="26750303" y="681047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39" idx="4"/>
            <a:endCxn id="543" idx="0"/>
          </p:cNvCxnSpPr>
          <p:nvPr/>
        </p:nvCxnSpPr>
        <p:spPr>
          <a:xfrm flipH="1">
            <a:off x="26514772" y="688912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26268029" y="740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25321075" y="6368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25661769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25779457" y="6826646"/>
            <a:ext cx="129055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53" idx="0"/>
          </p:cNvCxnSpPr>
          <p:nvPr/>
        </p:nvCxnSpPr>
        <p:spPr>
          <a:xfrm flipH="1">
            <a:off x="25306832" y="6826646"/>
            <a:ext cx="92889" cy="467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27683628" y="63682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28293507" y="74106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48" idx="5"/>
            <a:endCxn id="549" idx="0"/>
          </p:cNvCxnSpPr>
          <p:nvPr/>
        </p:nvCxnSpPr>
        <p:spPr>
          <a:xfrm>
            <a:off x="28142010" y="682664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4"/>
            <a:endCxn id="552" idx="0"/>
          </p:cNvCxnSpPr>
          <p:nvPr/>
        </p:nvCxnSpPr>
        <p:spPr>
          <a:xfrm flipH="1">
            <a:off x="27906479" y="690529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7659736" y="7424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3" name="椭圆 552"/>
          <p:cNvSpPr/>
          <p:nvPr/>
        </p:nvSpPr>
        <p:spPr>
          <a:xfrm>
            <a:off x="25038318" y="72945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4" name="矩形 553"/>
          <p:cNvSpPr/>
          <p:nvPr/>
        </p:nvSpPr>
        <p:spPr>
          <a:xfrm>
            <a:off x="25508451" y="81873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5" name="直接连接符 554"/>
          <p:cNvCxnSpPr>
            <a:stCxn id="553" idx="5"/>
            <a:endCxn id="554" idx="0"/>
          </p:cNvCxnSpPr>
          <p:nvPr/>
        </p:nvCxnSpPr>
        <p:spPr>
          <a:xfrm>
            <a:off x="25496700" y="7752954"/>
            <a:ext cx="258494" cy="43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接连接符 555"/>
          <p:cNvCxnSpPr>
            <a:stCxn id="553" idx="3"/>
            <a:endCxn id="530" idx="0"/>
          </p:cNvCxnSpPr>
          <p:nvPr/>
        </p:nvCxnSpPr>
        <p:spPr>
          <a:xfrm flipH="1">
            <a:off x="24862826" y="7752954"/>
            <a:ext cx="254138" cy="29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矩形 556"/>
          <p:cNvSpPr/>
          <p:nvPr/>
        </p:nvSpPr>
        <p:spPr>
          <a:xfrm>
            <a:off x="24946762" y="8864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8" name="矩形 557"/>
          <p:cNvSpPr/>
          <p:nvPr/>
        </p:nvSpPr>
        <p:spPr>
          <a:xfrm>
            <a:off x="21228249" y="4037156"/>
            <a:ext cx="41857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此时当前节点仍为新节点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的右孩子，因此需要将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做为当前节点，并以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为支点</a:t>
            </a:r>
            <a:endParaRPr lang="en-US" altLang="zh-CN" dirty="0" smtClean="0"/>
          </a:p>
          <a:p>
            <a:r>
              <a:rPr lang="zh-CN" altLang="en-US" dirty="0" smtClean="0"/>
              <a:t>进行左旋，此时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cxnSp>
        <p:nvCxnSpPr>
          <p:cNvPr id="559" name="直接箭头连接符 558"/>
          <p:cNvCxnSpPr/>
          <p:nvPr/>
        </p:nvCxnSpPr>
        <p:spPr>
          <a:xfrm flipV="1">
            <a:off x="21761746" y="5920807"/>
            <a:ext cx="2700481" cy="15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椭圆 559"/>
          <p:cNvSpPr/>
          <p:nvPr/>
        </p:nvSpPr>
        <p:spPr>
          <a:xfrm>
            <a:off x="32063577" y="44895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61" name="椭圆 560"/>
          <p:cNvSpPr/>
          <p:nvPr/>
        </p:nvSpPr>
        <p:spPr>
          <a:xfrm>
            <a:off x="32914842" y="54260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2" name="直接连接符 561"/>
          <p:cNvCxnSpPr>
            <a:stCxn id="561" idx="0"/>
            <a:endCxn id="560" idx="5"/>
          </p:cNvCxnSpPr>
          <p:nvPr/>
        </p:nvCxnSpPr>
        <p:spPr>
          <a:xfrm flipH="1" flipV="1">
            <a:off x="32521959" y="494796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接连接符 562"/>
          <p:cNvCxnSpPr>
            <a:stCxn id="561" idx="5"/>
            <a:endCxn id="587" idx="0"/>
          </p:cNvCxnSpPr>
          <p:nvPr/>
        </p:nvCxnSpPr>
        <p:spPr>
          <a:xfrm>
            <a:off x="33373224" y="588441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0" idx="3"/>
            <a:endCxn id="567" idx="0"/>
          </p:cNvCxnSpPr>
          <p:nvPr/>
        </p:nvCxnSpPr>
        <p:spPr>
          <a:xfrm flipH="1">
            <a:off x="31548317" y="494796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接连接符 564"/>
          <p:cNvCxnSpPr>
            <a:stCxn id="561" idx="4"/>
            <a:endCxn id="578" idx="0"/>
          </p:cNvCxnSpPr>
          <p:nvPr/>
        </p:nvCxnSpPr>
        <p:spPr>
          <a:xfrm>
            <a:off x="33183356" y="596306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67" idx="3"/>
            <a:endCxn id="573" idx="0"/>
          </p:cNvCxnSpPr>
          <p:nvPr/>
        </p:nvCxnSpPr>
        <p:spPr>
          <a:xfrm flipH="1">
            <a:off x="31111450" y="590367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椭圆 566"/>
          <p:cNvSpPr/>
          <p:nvPr/>
        </p:nvSpPr>
        <p:spPr>
          <a:xfrm>
            <a:off x="31279803" y="54452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68" name="直接连接符 567"/>
          <p:cNvCxnSpPr>
            <a:stCxn id="567" idx="5"/>
            <a:endCxn id="583" idx="0"/>
          </p:cNvCxnSpPr>
          <p:nvPr/>
        </p:nvCxnSpPr>
        <p:spPr>
          <a:xfrm>
            <a:off x="31738185" y="5903677"/>
            <a:ext cx="480804" cy="48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31223712" y="80642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5"/>
            <a:endCxn id="596" idx="0"/>
          </p:cNvCxnSpPr>
          <p:nvPr/>
        </p:nvCxnSpPr>
        <p:spPr>
          <a:xfrm>
            <a:off x="31682094" y="8522589"/>
            <a:ext cx="140811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30898964" y="8522589"/>
            <a:ext cx="403394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30652221" y="88836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30842936" y="64293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74" name="矩形 573"/>
          <p:cNvSpPr/>
          <p:nvPr/>
        </p:nvSpPr>
        <p:spPr>
          <a:xfrm>
            <a:off x="31085446" y="74260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5" name="直接连接符 574"/>
          <p:cNvCxnSpPr>
            <a:stCxn id="573" idx="4"/>
            <a:endCxn id="574" idx="0"/>
          </p:cNvCxnSpPr>
          <p:nvPr/>
        </p:nvCxnSpPr>
        <p:spPr>
          <a:xfrm>
            <a:off x="31111450" y="696639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endCxn id="577" idx="0"/>
          </p:cNvCxnSpPr>
          <p:nvPr/>
        </p:nvCxnSpPr>
        <p:spPr>
          <a:xfrm flipH="1">
            <a:off x="30717468" y="689891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矩形 576"/>
          <p:cNvSpPr/>
          <p:nvPr/>
        </p:nvSpPr>
        <p:spPr>
          <a:xfrm>
            <a:off x="30470725" y="7439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8" name="椭圆 577"/>
          <p:cNvSpPr/>
          <p:nvPr/>
        </p:nvSpPr>
        <p:spPr>
          <a:xfrm>
            <a:off x="32921321" y="63711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79" name="矩形 578"/>
          <p:cNvSpPr/>
          <p:nvPr/>
        </p:nvSpPr>
        <p:spPr>
          <a:xfrm>
            <a:off x="33531200" y="74135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0" name="直接连接符 579"/>
          <p:cNvCxnSpPr>
            <a:stCxn id="578" idx="5"/>
            <a:endCxn id="579" idx="0"/>
          </p:cNvCxnSpPr>
          <p:nvPr/>
        </p:nvCxnSpPr>
        <p:spPr>
          <a:xfrm>
            <a:off x="33379703" y="682952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/>
          <p:cNvCxnSpPr>
            <a:stCxn id="578" idx="4"/>
            <a:endCxn id="582" idx="0"/>
          </p:cNvCxnSpPr>
          <p:nvPr/>
        </p:nvCxnSpPr>
        <p:spPr>
          <a:xfrm flipH="1">
            <a:off x="33144172" y="690817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矩形 581"/>
          <p:cNvSpPr/>
          <p:nvPr/>
        </p:nvSpPr>
        <p:spPr>
          <a:xfrm>
            <a:off x="32897429" y="7427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3" name="椭圆 582"/>
          <p:cNvSpPr/>
          <p:nvPr/>
        </p:nvSpPr>
        <p:spPr>
          <a:xfrm>
            <a:off x="31950475" y="63873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84" name="矩形 583"/>
          <p:cNvSpPr/>
          <p:nvPr/>
        </p:nvSpPr>
        <p:spPr>
          <a:xfrm>
            <a:off x="32291169" y="7439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83" idx="5"/>
            <a:endCxn id="584" idx="0"/>
          </p:cNvCxnSpPr>
          <p:nvPr/>
        </p:nvCxnSpPr>
        <p:spPr>
          <a:xfrm>
            <a:off x="32408857" y="6845696"/>
            <a:ext cx="129055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83" idx="3"/>
            <a:endCxn id="592" idx="0"/>
          </p:cNvCxnSpPr>
          <p:nvPr/>
        </p:nvCxnSpPr>
        <p:spPr>
          <a:xfrm flipH="1">
            <a:off x="31936232" y="6845696"/>
            <a:ext cx="92889" cy="467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34313028" y="63873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4922907" y="74296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7" idx="5"/>
            <a:endCxn id="588" idx="0"/>
          </p:cNvCxnSpPr>
          <p:nvPr/>
        </p:nvCxnSpPr>
        <p:spPr>
          <a:xfrm>
            <a:off x="34771410" y="684569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7" idx="4"/>
            <a:endCxn id="591" idx="0"/>
          </p:cNvCxnSpPr>
          <p:nvPr/>
        </p:nvCxnSpPr>
        <p:spPr>
          <a:xfrm flipH="1">
            <a:off x="34535879" y="692434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4289136" y="74436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31667718" y="7313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93" name="矩形 592"/>
          <p:cNvSpPr/>
          <p:nvPr/>
        </p:nvSpPr>
        <p:spPr>
          <a:xfrm>
            <a:off x="32137851" y="8206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4" name="直接连接符 593"/>
          <p:cNvCxnSpPr>
            <a:stCxn id="592" idx="5"/>
            <a:endCxn id="593" idx="0"/>
          </p:cNvCxnSpPr>
          <p:nvPr/>
        </p:nvCxnSpPr>
        <p:spPr>
          <a:xfrm>
            <a:off x="32126100" y="7772004"/>
            <a:ext cx="258494" cy="43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2" idx="3"/>
            <a:endCxn id="569" idx="0"/>
          </p:cNvCxnSpPr>
          <p:nvPr/>
        </p:nvCxnSpPr>
        <p:spPr>
          <a:xfrm flipH="1">
            <a:off x="31492226" y="7772004"/>
            <a:ext cx="254138" cy="29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1576162" y="88836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27264141" y="4381790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598" name="直接箭头连接符 597"/>
          <p:cNvCxnSpPr/>
          <p:nvPr/>
        </p:nvCxnSpPr>
        <p:spPr>
          <a:xfrm>
            <a:off x="27567009" y="5919605"/>
            <a:ext cx="3310636" cy="1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37207077" y="4508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00" name="椭圆 599"/>
          <p:cNvSpPr/>
          <p:nvPr/>
        </p:nvSpPr>
        <p:spPr>
          <a:xfrm>
            <a:off x="38058342" y="54450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1" name="直接连接符 600"/>
          <p:cNvCxnSpPr>
            <a:stCxn id="600" idx="0"/>
            <a:endCxn id="599" idx="5"/>
          </p:cNvCxnSpPr>
          <p:nvPr/>
        </p:nvCxnSpPr>
        <p:spPr>
          <a:xfrm flipH="1" flipV="1">
            <a:off x="37665459" y="496701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5"/>
            <a:endCxn id="626" idx="0"/>
          </p:cNvCxnSpPr>
          <p:nvPr/>
        </p:nvCxnSpPr>
        <p:spPr>
          <a:xfrm>
            <a:off x="38516724" y="590346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9" idx="3"/>
            <a:endCxn id="606" idx="0"/>
          </p:cNvCxnSpPr>
          <p:nvPr/>
        </p:nvCxnSpPr>
        <p:spPr>
          <a:xfrm flipH="1">
            <a:off x="36691817" y="496701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>
            <a:stCxn id="600" idx="4"/>
            <a:endCxn id="617" idx="0"/>
          </p:cNvCxnSpPr>
          <p:nvPr/>
        </p:nvCxnSpPr>
        <p:spPr>
          <a:xfrm>
            <a:off x="38326856" y="598211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6" idx="3"/>
            <a:endCxn id="612" idx="0"/>
          </p:cNvCxnSpPr>
          <p:nvPr/>
        </p:nvCxnSpPr>
        <p:spPr>
          <a:xfrm flipH="1">
            <a:off x="36254950" y="592272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椭圆 605"/>
          <p:cNvSpPr/>
          <p:nvPr/>
        </p:nvSpPr>
        <p:spPr>
          <a:xfrm>
            <a:off x="36423303" y="5464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07" name="直接连接符 606"/>
          <p:cNvCxnSpPr>
            <a:stCxn id="606" idx="5"/>
            <a:endCxn id="631" idx="0"/>
          </p:cNvCxnSpPr>
          <p:nvPr/>
        </p:nvCxnSpPr>
        <p:spPr>
          <a:xfrm>
            <a:off x="36881685" y="5922727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椭圆 607"/>
          <p:cNvSpPr/>
          <p:nvPr/>
        </p:nvSpPr>
        <p:spPr>
          <a:xfrm>
            <a:off x="36826556" y="73227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4"/>
            <a:endCxn id="635" idx="0"/>
          </p:cNvCxnSpPr>
          <p:nvPr/>
        </p:nvCxnSpPr>
        <p:spPr>
          <a:xfrm flipH="1">
            <a:off x="37061039" y="7859815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608" idx="3"/>
            <a:endCxn id="611" idx="0"/>
          </p:cNvCxnSpPr>
          <p:nvPr/>
        </p:nvCxnSpPr>
        <p:spPr>
          <a:xfrm flipH="1">
            <a:off x="36445784" y="7781169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36199041" y="836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35986436" y="64484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13" name="矩形 612"/>
          <p:cNvSpPr/>
          <p:nvPr/>
        </p:nvSpPr>
        <p:spPr>
          <a:xfrm>
            <a:off x="36228946" y="74450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4" name="直接连接符 613"/>
          <p:cNvCxnSpPr>
            <a:stCxn id="612" idx="4"/>
            <a:endCxn id="613" idx="0"/>
          </p:cNvCxnSpPr>
          <p:nvPr/>
        </p:nvCxnSpPr>
        <p:spPr>
          <a:xfrm>
            <a:off x="36254950" y="698544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endCxn id="616" idx="0"/>
          </p:cNvCxnSpPr>
          <p:nvPr/>
        </p:nvCxnSpPr>
        <p:spPr>
          <a:xfrm flipH="1">
            <a:off x="35860968" y="691796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5614225" y="74590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38064821" y="63901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8" name="矩形 617"/>
          <p:cNvSpPr/>
          <p:nvPr/>
        </p:nvSpPr>
        <p:spPr>
          <a:xfrm>
            <a:off x="38674700" y="7432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9" name="直接连接符 618"/>
          <p:cNvCxnSpPr>
            <a:stCxn id="617" idx="5"/>
            <a:endCxn id="618" idx="0"/>
          </p:cNvCxnSpPr>
          <p:nvPr/>
        </p:nvCxnSpPr>
        <p:spPr>
          <a:xfrm>
            <a:off x="38523203" y="684857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617" idx="4"/>
            <a:endCxn id="621" idx="0"/>
          </p:cNvCxnSpPr>
          <p:nvPr/>
        </p:nvCxnSpPr>
        <p:spPr>
          <a:xfrm flipH="1">
            <a:off x="38287672" y="692722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38040929" y="7446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37428153" y="73564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23" name="矩形 622"/>
          <p:cNvSpPr/>
          <p:nvPr/>
        </p:nvSpPr>
        <p:spPr>
          <a:xfrm>
            <a:off x="38023459" y="8362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4" name="直接连接符 623"/>
          <p:cNvCxnSpPr>
            <a:stCxn id="622" idx="5"/>
            <a:endCxn id="623" idx="0"/>
          </p:cNvCxnSpPr>
          <p:nvPr/>
        </p:nvCxnSpPr>
        <p:spPr>
          <a:xfrm>
            <a:off x="37886535" y="7814820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接连接符 624"/>
          <p:cNvCxnSpPr>
            <a:stCxn id="622" idx="4"/>
            <a:endCxn id="632" idx="0"/>
          </p:cNvCxnSpPr>
          <p:nvPr/>
        </p:nvCxnSpPr>
        <p:spPr>
          <a:xfrm flipH="1">
            <a:off x="37642664" y="7893466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椭圆 625"/>
          <p:cNvSpPr/>
          <p:nvPr/>
        </p:nvSpPr>
        <p:spPr>
          <a:xfrm>
            <a:off x="39456528" y="6406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27" name="矩形 626"/>
          <p:cNvSpPr/>
          <p:nvPr/>
        </p:nvSpPr>
        <p:spPr>
          <a:xfrm>
            <a:off x="40066407" y="7448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8" name="直接连接符 627"/>
          <p:cNvCxnSpPr>
            <a:stCxn id="626" idx="5"/>
            <a:endCxn id="627" idx="0"/>
          </p:cNvCxnSpPr>
          <p:nvPr/>
        </p:nvCxnSpPr>
        <p:spPr>
          <a:xfrm>
            <a:off x="39914910" y="686474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6" idx="4"/>
            <a:endCxn id="630" idx="0"/>
          </p:cNvCxnSpPr>
          <p:nvPr/>
        </p:nvCxnSpPr>
        <p:spPr>
          <a:xfrm flipH="1">
            <a:off x="39679379" y="694339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39432636" y="74626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36942604" y="64320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32" name="矩形 631"/>
          <p:cNvSpPr/>
          <p:nvPr/>
        </p:nvSpPr>
        <p:spPr>
          <a:xfrm>
            <a:off x="37395921" y="8361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3" name="直接连接符 632"/>
          <p:cNvCxnSpPr>
            <a:stCxn id="631" idx="5"/>
            <a:endCxn id="622" idx="0"/>
          </p:cNvCxnSpPr>
          <p:nvPr/>
        </p:nvCxnSpPr>
        <p:spPr>
          <a:xfrm>
            <a:off x="37400986" y="6890433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1" idx="3"/>
            <a:endCxn id="608" idx="0"/>
          </p:cNvCxnSpPr>
          <p:nvPr/>
        </p:nvCxnSpPr>
        <p:spPr>
          <a:xfrm>
            <a:off x="37021250" y="6890433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36814296" y="836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34039483" y="4988510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637" name="直接箭头连接符 636"/>
          <p:cNvCxnSpPr/>
          <p:nvPr/>
        </p:nvCxnSpPr>
        <p:spPr>
          <a:xfrm>
            <a:off x="33977383" y="5824711"/>
            <a:ext cx="2134267" cy="3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1249</Words>
  <Application>Microsoft Office PowerPoint</Application>
  <PresentationFormat>宽屏</PresentationFormat>
  <Paragraphs>420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Haobinbin</cp:lastModifiedBy>
  <cp:revision>41</cp:revision>
  <dcterms:created xsi:type="dcterms:W3CDTF">2018-07-25T15:00:21Z</dcterms:created>
  <dcterms:modified xsi:type="dcterms:W3CDTF">2018-07-25T16:40:28Z</dcterms:modified>
</cp:coreProperties>
</file>