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8" r:id="rId3"/>
    <p:sldId id="257" r:id="rId4"/>
    <p:sldId id="259" r:id="rId5"/>
    <p:sldId id="260" r:id="rId6"/>
    <p:sldId id="261" r:id="rId7"/>
    <p:sldId id="27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00" autoAdjust="0"/>
    <p:restoredTop sz="90270" autoAdjust="0"/>
  </p:normalViewPr>
  <p:slideViewPr>
    <p:cSldViewPr snapToGrid="0">
      <p:cViewPr varScale="1">
        <p:scale>
          <a:sx n="61" d="100"/>
          <a:sy n="61" d="100"/>
        </p:scale>
        <p:origin x="-9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5FDAB-64D9-4F32-BEFE-479E89231271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F412F-9F49-45A8-BF05-2D18EADF5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880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4931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017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0486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3198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593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7788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9998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6178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7708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1624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661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0030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1040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7480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27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6566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7232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8964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2567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3344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4322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756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2277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015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4983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463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410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085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581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251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200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18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4813-5363-4108-BEF5-059BABF313EC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022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4813-5363-4108-BEF5-059BABF313EC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981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4813-5363-4108-BEF5-059BABF313EC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098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4813-5363-4108-BEF5-059BABF313EC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35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4813-5363-4108-BEF5-059BABF313EC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214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4813-5363-4108-BEF5-059BABF313EC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65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4813-5363-4108-BEF5-059BABF313EC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035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4813-5363-4108-BEF5-059BABF313EC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67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4813-5363-4108-BEF5-059BABF313EC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6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4813-5363-4108-BEF5-059BABF313EC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30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4813-5363-4108-BEF5-059BABF313EC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23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04813-5363-4108-BEF5-059BABF313EC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20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xiaojun111111/article/details/5189848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jianshu.com/p/ad5d65e7ce62" TargetMode="External"/><Relationship Id="rId5" Type="http://schemas.openxmlformats.org/officeDocument/2006/relationships/hyperlink" Target="https://blog.csdn.net/lm2009200/article/details/70162811" TargetMode="External"/><Relationship Id="rId4" Type="http://schemas.openxmlformats.org/officeDocument/2006/relationships/hyperlink" Target="https://blog.csdn.net/SprintMan/article/details/68925857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矩形 125"/>
          <p:cNvSpPr/>
          <p:nvPr/>
        </p:nvSpPr>
        <p:spPr>
          <a:xfrm>
            <a:off x="327677" y="-1549578"/>
            <a:ext cx="1338828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zh-CN" altLang="en-US" dirty="0" smtClean="0"/>
              <a:t>红黑树特性</a:t>
            </a:r>
            <a:endParaRPr lang="en-US" altLang="zh-CN" dirty="0" smtClean="0"/>
          </a:p>
        </p:txBody>
      </p:sp>
      <p:sp>
        <p:nvSpPr>
          <p:cNvPr id="127" name="矩形 126"/>
          <p:cNvSpPr/>
          <p:nvPr/>
        </p:nvSpPr>
        <p:spPr>
          <a:xfrm>
            <a:off x="327677" y="-1196546"/>
            <a:ext cx="3995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、每个节点要么是黑色，要么是红色</a:t>
            </a:r>
            <a:endParaRPr lang="en-US" altLang="zh-CN" dirty="0" smtClean="0"/>
          </a:p>
        </p:txBody>
      </p:sp>
      <p:sp>
        <p:nvSpPr>
          <p:cNvPr id="128" name="矩形 127"/>
          <p:cNvSpPr/>
          <p:nvPr/>
        </p:nvSpPr>
        <p:spPr>
          <a:xfrm>
            <a:off x="327677" y="-820738"/>
            <a:ext cx="2148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、根节点是黑色的</a:t>
            </a:r>
            <a:endParaRPr lang="en-US" altLang="zh-CN" dirty="0" smtClean="0"/>
          </a:p>
        </p:txBody>
      </p:sp>
      <p:sp>
        <p:nvSpPr>
          <p:cNvPr id="129" name="矩形 128"/>
          <p:cNvSpPr/>
          <p:nvPr/>
        </p:nvSpPr>
        <p:spPr>
          <a:xfrm>
            <a:off x="327677" y="-451406"/>
            <a:ext cx="5149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、每个叶子节点是黑色的（叶子节点是空节点）</a:t>
            </a:r>
            <a:endParaRPr lang="en-US" altLang="zh-CN" dirty="0" smtClean="0"/>
          </a:p>
        </p:txBody>
      </p:sp>
      <p:sp>
        <p:nvSpPr>
          <p:cNvPr id="130" name="矩形 129"/>
          <p:cNvSpPr/>
          <p:nvPr/>
        </p:nvSpPr>
        <p:spPr>
          <a:xfrm>
            <a:off x="327677" y="-86986"/>
            <a:ext cx="5532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、如果一个节点是红色，那它的子节点一定是黑色</a:t>
            </a:r>
            <a:endParaRPr lang="en-US" altLang="zh-CN" dirty="0" smtClean="0"/>
          </a:p>
        </p:txBody>
      </p:sp>
      <p:sp>
        <p:nvSpPr>
          <p:cNvPr id="131" name="矩形 130"/>
          <p:cNvSpPr/>
          <p:nvPr/>
        </p:nvSpPr>
        <p:spPr>
          <a:xfrm>
            <a:off x="327677" y="277434"/>
            <a:ext cx="7688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、从任意一个节点到其叶子节点的所有路径中，所包含的黑节点数量相同</a:t>
            </a:r>
            <a:endParaRPr lang="en-US" altLang="zh-CN" dirty="0" smtClean="0"/>
          </a:p>
        </p:txBody>
      </p:sp>
      <p:sp>
        <p:nvSpPr>
          <p:cNvPr id="132" name="矩形 131"/>
          <p:cNvSpPr/>
          <p:nvPr/>
        </p:nvSpPr>
        <p:spPr>
          <a:xfrm>
            <a:off x="327677" y="751471"/>
            <a:ext cx="2379177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zh-CN" altLang="en-US" dirty="0" smtClean="0"/>
              <a:t>红黑树插入的</a:t>
            </a:r>
            <a:r>
              <a:rPr lang="en-US" altLang="zh-CN" dirty="0" smtClean="0"/>
              <a:t>5</a:t>
            </a:r>
            <a:r>
              <a:rPr lang="zh-CN" altLang="en-US" dirty="0" smtClean="0"/>
              <a:t>种情形</a:t>
            </a:r>
            <a:endParaRPr lang="en-US" altLang="zh-CN" dirty="0" smtClean="0"/>
          </a:p>
        </p:txBody>
      </p:sp>
      <p:sp>
        <p:nvSpPr>
          <p:cNvPr id="133" name="矩形 132"/>
          <p:cNvSpPr/>
          <p:nvPr/>
        </p:nvSpPr>
        <p:spPr>
          <a:xfrm>
            <a:off x="327677" y="1093225"/>
            <a:ext cx="6995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、新节点位于根节点，其没有父节点：将该节点直接设为黑色即可</a:t>
            </a:r>
            <a:endParaRPr lang="en-US" altLang="zh-CN" dirty="0" smtClean="0"/>
          </a:p>
        </p:txBody>
      </p:sp>
      <p:sp>
        <p:nvSpPr>
          <p:cNvPr id="134" name="矩形 133"/>
          <p:cNvSpPr/>
          <p:nvPr/>
        </p:nvSpPr>
        <p:spPr>
          <a:xfrm>
            <a:off x="327677" y="1469033"/>
            <a:ext cx="6534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、新节点的父节点已然是黑色：不用动，这已然是一颗红黑树</a:t>
            </a:r>
            <a:endParaRPr lang="en-US" altLang="zh-CN" dirty="0" smtClean="0"/>
          </a:p>
        </p:txBody>
      </p:sp>
      <p:sp>
        <p:nvSpPr>
          <p:cNvPr id="135" name="矩形 134"/>
          <p:cNvSpPr/>
          <p:nvPr/>
        </p:nvSpPr>
        <p:spPr>
          <a:xfrm>
            <a:off x="327677" y="1838365"/>
            <a:ext cx="14549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、父节点和叔节点都是红色：</a:t>
            </a:r>
            <a:r>
              <a:rPr lang="en-US" altLang="zh-CN" dirty="0" smtClean="0"/>
              <a:t>a.</a:t>
            </a:r>
            <a:r>
              <a:rPr lang="zh-CN" altLang="en-US" dirty="0" smtClean="0"/>
              <a:t>将父节点和叔节点设为黑色</a:t>
            </a:r>
            <a:r>
              <a:rPr lang="en-US" altLang="zh-CN" dirty="0" smtClean="0"/>
              <a:t>;b.</a:t>
            </a:r>
            <a:r>
              <a:rPr lang="zh-CN" altLang="en-US" dirty="0" smtClean="0"/>
              <a:t>将祖父节点设为红色</a:t>
            </a:r>
            <a:r>
              <a:rPr lang="en-US" altLang="zh-CN" dirty="0" smtClean="0"/>
              <a:t>;c.</a:t>
            </a:r>
            <a:r>
              <a:rPr lang="zh-CN" altLang="en-US" dirty="0" smtClean="0"/>
              <a:t>将祖父节点设为当前节点，并继续对新当前节点进行操作</a:t>
            </a:r>
            <a:endParaRPr lang="en-US" altLang="zh-CN" dirty="0" smtClean="0"/>
          </a:p>
        </p:txBody>
      </p:sp>
      <p:sp>
        <p:nvSpPr>
          <p:cNvPr id="138" name="矩形 137"/>
          <p:cNvSpPr/>
          <p:nvPr/>
        </p:nvSpPr>
        <p:spPr>
          <a:xfrm>
            <a:off x="8016000" y="783200"/>
            <a:ext cx="1107996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zh-CN" altLang="en-US" dirty="0" smtClean="0"/>
              <a:t>插入规则</a:t>
            </a:r>
            <a:endParaRPr lang="en-US" altLang="zh-CN" dirty="0" smtClean="0"/>
          </a:p>
        </p:txBody>
      </p:sp>
      <p:sp>
        <p:nvSpPr>
          <p:cNvPr id="139" name="矩形 138"/>
          <p:cNvSpPr/>
          <p:nvPr/>
        </p:nvSpPr>
        <p:spPr>
          <a:xfrm>
            <a:off x="8016000" y="1164754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新插入的节点都为红色</a:t>
            </a:r>
            <a:endParaRPr lang="en-US" altLang="zh-CN" dirty="0" smtClean="0"/>
          </a:p>
        </p:txBody>
      </p:sp>
      <p:sp>
        <p:nvSpPr>
          <p:cNvPr id="140" name="矩形 139"/>
          <p:cNvSpPr/>
          <p:nvPr/>
        </p:nvSpPr>
        <p:spPr>
          <a:xfrm>
            <a:off x="67958" y="8301561"/>
            <a:ext cx="122087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b="1" dirty="0" smtClean="0">
                <a:solidFill>
                  <a:srgbClr val="0000FF"/>
                </a:solidFill>
              </a:rPr>
              <a:t>插入节点的顺序：</a:t>
            </a:r>
            <a:r>
              <a:rPr lang="en-US" altLang="zh-CN" sz="2600" b="1" dirty="0" smtClean="0">
                <a:solidFill>
                  <a:srgbClr val="0000FF"/>
                </a:solidFill>
              </a:rPr>
              <a:t>12   1   9   2   0   11   7   19   4   15   18   5   14   13   10   16   6   3   8   17</a:t>
            </a:r>
            <a:endParaRPr lang="zh-CN" altLang="en-US" sz="2600" b="1" dirty="0">
              <a:solidFill>
                <a:srgbClr val="0000FF"/>
              </a:solidFill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67958" y="6571536"/>
            <a:ext cx="605172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hlinkClick r:id="rId3"/>
              </a:rPr>
              <a:t>https://blog.csdn.net/xiaojun111111/article/details/51898486</a:t>
            </a:r>
            <a:endParaRPr lang="en-US" altLang="zh-CN" dirty="0" smtClean="0"/>
          </a:p>
          <a:p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blog.csdn.net/SprintMan/article/details/68925857</a:t>
            </a:r>
            <a:endParaRPr lang="en-US" altLang="zh-CN" dirty="0" smtClean="0"/>
          </a:p>
          <a:p>
            <a:r>
              <a:rPr lang="en-US" altLang="zh-CN" dirty="0">
                <a:hlinkClick r:id="rId5"/>
              </a:rPr>
              <a:t>https://</a:t>
            </a:r>
            <a:r>
              <a:rPr lang="en-US" altLang="zh-CN" dirty="0" smtClean="0">
                <a:hlinkClick r:id="rId5"/>
              </a:rPr>
              <a:t>blog.csdn.net/lm2009200/article/details/70162811</a:t>
            </a:r>
            <a:endParaRPr lang="en-US" altLang="zh-CN" dirty="0" smtClean="0"/>
          </a:p>
          <a:p>
            <a:r>
              <a:rPr lang="en-US" altLang="zh-CN" dirty="0">
                <a:hlinkClick r:id="rId6"/>
              </a:rPr>
              <a:t>https://</a:t>
            </a:r>
            <a:r>
              <a:rPr lang="en-US" altLang="zh-CN" dirty="0" smtClean="0">
                <a:hlinkClick r:id="rId6"/>
              </a:rPr>
              <a:t>www.jianshu.com/p/ad5d65e7ce62</a:t>
            </a:r>
            <a:endParaRPr lang="en-US" altLang="zh-CN" dirty="0" smtClean="0"/>
          </a:p>
          <a:p>
            <a:r>
              <a:rPr lang="en-US" altLang="zh-CN" dirty="0"/>
              <a:t>https://www.cnblogs.com/George1994/p/6934930.html</a:t>
            </a:r>
            <a:endParaRPr lang="en-US" altLang="zh-CN" dirty="0" smtClean="0"/>
          </a:p>
          <a:p>
            <a:r>
              <a:rPr lang="en-US" altLang="zh-CN" dirty="0"/>
              <a:t>https://blog.csdn.net/qq_37169817/article/details/78880110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27677" y="2207697"/>
            <a:ext cx="1449749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、父节点是红色，叔节点是黑色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当前节点是父亲的左</a:t>
            </a:r>
            <a:r>
              <a:rPr lang="zh-CN" altLang="en-US" dirty="0"/>
              <a:t>孩子</a:t>
            </a:r>
            <a:r>
              <a:rPr lang="zh-CN" altLang="en-US" dirty="0" smtClean="0"/>
              <a:t>，</a:t>
            </a:r>
            <a:r>
              <a:rPr lang="zh-CN" altLang="en-US" dirty="0"/>
              <a:t>父亲是祖父的左孩子</a:t>
            </a:r>
            <a:r>
              <a:rPr lang="zh-CN" altLang="en-US" dirty="0" smtClean="0"/>
              <a:t>（</a:t>
            </a:r>
            <a:r>
              <a:rPr lang="en-US" altLang="zh-CN" dirty="0" smtClean="0"/>
              <a:t>Left-Left</a:t>
            </a:r>
            <a:r>
              <a:rPr lang="zh-CN" altLang="en-US" dirty="0" smtClean="0"/>
              <a:t>）：    </a:t>
            </a:r>
            <a:r>
              <a:rPr lang="en-US" altLang="zh-CN" dirty="0" smtClean="0"/>
              <a:t>a.</a:t>
            </a:r>
            <a:r>
              <a:rPr lang="zh-CN" altLang="en-US" dirty="0" smtClean="0"/>
              <a:t>将祖父节点右旋</a:t>
            </a:r>
            <a:r>
              <a:rPr lang="en-US" altLang="zh-CN" dirty="0" smtClean="0"/>
              <a:t>;b.</a:t>
            </a:r>
            <a:r>
              <a:rPr lang="zh-CN" altLang="en-US" dirty="0"/>
              <a:t>交换父节点和祖父节点的</a:t>
            </a:r>
            <a:r>
              <a:rPr lang="zh-CN" altLang="en-US" dirty="0" smtClean="0"/>
              <a:t>颜色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当前节点是父亲的右</a:t>
            </a:r>
            <a:r>
              <a:rPr lang="zh-CN" altLang="en-US" dirty="0" smtClean="0"/>
              <a:t>孩子，父亲是祖父的左孩子（</a:t>
            </a:r>
            <a:r>
              <a:rPr lang="en-US" altLang="zh-CN" dirty="0" smtClean="0"/>
              <a:t>Right-Left</a:t>
            </a:r>
            <a:r>
              <a:rPr lang="zh-CN" altLang="en-US" dirty="0" smtClean="0"/>
              <a:t>）：  </a:t>
            </a:r>
            <a:r>
              <a:rPr lang="en-US" altLang="zh-CN" dirty="0" smtClean="0"/>
              <a:t>a.</a:t>
            </a:r>
            <a:r>
              <a:rPr lang="zh-CN" altLang="en-US" dirty="0" smtClean="0"/>
              <a:t>将父节点左旋，并将父节点作为当前节点</a:t>
            </a:r>
            <a:r>
              <a:rPr lang="en-US" altLang="zh-CN" dirty="0" smtClean="0"/>
              <a:t>; b.</a:t>
            </a:r>
            <a:r>
              <a:rPr lang="zh-CN" altLang="en-US" dirty="0"/>
              <a:t>然后</a:t>
            </a:r>
            <a:r>
              <a:rPr lang="zh-CN" altLang="en-US" dirty="0" smtClean="0"/>
              <a:t>再使用</a:t>
            </a:r>
            <a:r>
              <a:rPr lang="en-US" altLang="zh-CN" dirty="0" smtClean="0"/>
              <a:t>Left </a:t>
            </a:r>
            <a:r>
              <a:rPr lang="en-US" altLang="zh-CN" dirty="0" err="1" smtClean="0"/>
              <a:t>Left</a:t>
            </a:r>
            <a:r>
              <a:rPr lang="zh-CN" altLang="en-US" dirty="0" smtClean="0"/>
              <a:t>情形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当前节点是父亲的右</a:t>
            </a:r>
            <a:r>
              <a:rPr lang="zh-CN" altLang="en-US" dirty="0" smtClean="0"/>
              <a:t>孩子，父亲是祖父的右孩子（</a:t>
            </a:r>
            <a:r>
              <a:rPr lang="en-US" altLang="zh-CN" dirty="0" smtClean="0"/>
              <a:t>Right-Right</a:t>
            </a:r>
            <a:r>
              <a:rPr lang="zh-CN" altLang="en-US" dirty="0" smtClean="0"/>
              <a:t>）：</a:t>
            </a:r>
            <a:r>
              <a:rPr lang="en-US" altLang="zh-CN" dirty="0" smtClean="0"/>
              <a:t>a.</a:t>
            </a:r>
            <a:r>
              <a:rPr lang="zh-CN" altLang="en-US" dirty="0" smtClean="0"/>
              <a:t>将祖父节点左旋</a:t>
            </a:r>
            <a:r>
              <a:rPr lang="en-US" altLang="zh-CN" dirty="0" smtClean="0"/>
              <a:t>;b.</a:t>
            </a:r>
            <a:r>
              <a:rPr lang="zh-CN" altLang="en-US" dirty="0" smtClean="0"/>
              <a:t>交换父节点和祖父节点的颜色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当前节点是父亲的左</a:t>
            </a:r>
            <a:r>
              <a:rPr lang="zh-CN" altLang="en-US" dirty="0" smtClean="0"/>
              <a:t>孩子，父亲是祖父的右孩子（</a:t>
            </a:r>
            <a:r>
              <a:rPr lang="en-US" altLang="zh-CN" dirty="0" smtClean="0"/>
              <a:t>Left-Right</a:t>
            </a:r>
            <a:r>
              <a:rPr lang="zh-CN" altLang="en-US" dirty="0" smtClean="0"/>
              <a:t>）：  </a:t>
            </a:r>
            <a:r>
              <a:rPr lang="en-US" altLang="zh-CN" dirty="0" smtClean="0"/>
              <a:t>a.</a:t>
            </a:r>
            <a:r>
              <a:rPr lang="zh-CN" altLang="en-US" dirty="0" smtClean="0"/>
              <a:t>将父节点</a:t>
            </a:r>
            <a:r>
              <a:rPr lang="zh-CN" altLang="en-US" dirty="0"/>
              <a:t>右旋，并将父节点作为当前节点</a:t>
            </a:r>
            <a:r>
              <a:rPr lang="en-US" altLang="zh-CN" dirty="0" smtClean="0"/>
              <a:t>; b.</a:t>
            </a:r>
            <a:r>
              <a:rPr lang="zh-CN" altLang="en-US" dirty="0" smtClean="0"/>
              <a:t>然后再使用</a:t>
            </a:r>
            <a:r>
              <a:rPr lang="en-US" altLang="zh-CN" dirty="0" smtClean="0"/>
              <a:t>Right </a:t>
            </a:r>
            <a:r>
              <a:rPr lang="en-US" altLang="zh-CN" dirty="0" err="1" smtClean="0"/>
              <a:t>Right</a:t>
            </a:r>
            <a:r>
              <a:rPr lang="zh-CN" altLang="en-US" dirty="0" smtClean="0"/>
              <a:t>情形</a:t>
            </a:r>
            <a:endParaRPr lang="en-US" altLang="zh-CN" dirty="0" smtClean="0"/>
          </a:p>
        </p:txBody>
      </p:sp>
      <p:sp>
        <p:nvSpPr>
          <p:cNvPr id="17" name="矩形 16"/>
          <p:cNvSpPr/>
          <p:nvPr/>
        </p:nvSpPr>
        <p:spPr>
          <a:xfrm>
            <a:off x="327677" y="3780432"/>
            <a:ext cx="2379177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zh-CN" altLang="en-US" dirty="0" smtClean="0"/>
              <a:t>红黑树</a:t>
            </a:r>
            <a:r>
              <a:rPr lang="zh-CN" altLang="en-US" dirty="0"/>
              <a:t>删除</a:t>
            </a:r>
            <a:r>
              <a:rPr lang="zh-CN" altLang="en-US" dirty="0" smtClean="0"/>
              <a:t>的</a:t>
            </a:r>
            <a:r>
              <a:rPr lang="en-US" altLang="zh-CN" dirty="0" smtClean="0"/>
              <a:t>5</a:t>
            </a:r>
            <a:r>
              <a:rPr lang="zh-CN" altLang="en-US" dirty="0" smtClean="0"/>
              <a:t>种情形</a:t>
            </a:r>
            <a:endParaRPr lang="en-US" altLang="zh-CN" dirty="0" smtClean="0"/>
          </a:p>
        </p:txBody>
      </p:sp>
      <p:sp>
        <p:nvSpPr>
          <p:cNvPr id="19" name="矩形 18"/>
          <p:cNvSpPr/>
          <p:nvPr/>
        </p:nvSpPr>
        <p:spPr>
          <a:xfrm>
            <a:off x="327677" y="4239549"/>
            <a:ext cx="5379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、删除节点的左右子节点均为空，则将其直接删除</a:t>
            </a:r>
            <a:endParaRPr lang="en-US" altLang="zh-CN" dirty="0" smtClean="0"/>
          </a:p>
        </p:txBody>
      </p:sp>
      <p:sp>
        <p:nvSpPr>
          <p:cNvPr id="20" name="矩形 19"/>
          <p:cNvSpPr/>
          <p:nvPr/>
        </p:nvSpPr>
        <p:spPr>
          <a:xfrm>
            <a:off x="327676" y="4657573"/>
            <a:ext cx="9073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、删除节点的左右子节点其中一个为空，则将存在的那一个子节点直接替换掉删除节点</a:t>
            </a:r>
            <a:endParaRPr lang="en-US" altLang="zh-CN" dirty="0" smtClean="0"/>
          </a:p>
        </p:txBody>
      </p:sp>
      <p:sp>
        <p:nvSpPr>
          <p:cNvPr id="21" name="矩形 20"/>
          <p:cNvSpPr/>
          <p:nvPr/>
        </p:nvSpPr>
        <p:spPr>
          <a:xfrm>
            <a:off x="327676" y="5056904"/>
            <a:ext cx="1386148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、删除节点的左右子节点均不为空，首先选择该节点的替代节点，替代节点可以是左子树中的最大值，也可以是右子树中的最小值。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接着将替代节点替换掉删除节点，并分情况进行左右旋转使其保持一颗红黑树。子情况有：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替代节点成为新的根节点（即删除的是根节点）：不管替代节点原先的身份是左子树的最大值还是右子树的最小值，也不管替代节点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原先的颜色是黑色还是红色，都不会影响红黑树的结构和特性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替换节点的兄弟节点为红色：</a:t>
            </a:r>
            <a:r>
              <a:rPr lang="en-US" altLang="zh-CN" dirty="0" smtClean="0"/>
              <a:t>a.</a:t>
            </a:r>
            <a:r>
              <a:rPr lang="zh-CN" altLang="en-US" dirty="0" smtClean="0"/>
              <a:t>将兄弟节点变黑色</a:t>
            </a:r>
            <a:r>
              <a:rPr lang="en-US" altLang="zh-CN" dirty="0" smtClean="0"/>
              <a:t>;b.</a:t>
            </a:r>
            <a:r>
              <a:rPr lang="zh-CN" altLang="en-US" dirty="0" smtClean="0"/>
              <a:t>将父节点变红色</a:t>
            </a:r>
            <a:r>
              <a:rPr lang="en-US" altLang="zh-CN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9602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矩形 561"/>
          <p:cNvSpPr/>
          <p:nvPr/>
        </p:nvSpPr>
        <p:spPr>
          <a:xfrm>
            <a:off x="195911" y="422693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229" name="矩形 228"/>
          <p:cNvSpPr/>
          <p:nvPr/>
        </p:nvSpPr>
        <p:spPr>
          <a:xfrm>
            <a:off x="4400434" y="1330616"/>
            <a:ext cx="2496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将</a:t>
            </a:r>
            <a:r>
              <a:rPr lang="zh-CN" altLang="en-US" dirty="0" smtClean="0"/>
              <a:t>红色</a:t>
            </a:r>
            <a:r>
              <a:rPr lang="en-US" altLang="zh-CN" dirty="0" smtClean="0"/>
              <a:t>13</a:t>
            </a:r>
            <a:r>
              <a:rPr lang="zh-CN" altLang="en-US" dirty="0" smtClean="0"/>
              <a:t>插入</a:t>
            </a:r>
            <a:r>
              <a:rPr lang="zh-CN" altLang="en-US" dirty="0"/>
              <a:t>指定位置</a:t>
            </a:r>
            <a:endParaRPr lang="en-US" altLang="zh-CN" dirty="0"/>
          </a:p>
        </p:txBody>
      </p:sp>
      <p:cxnSp>
        <p:nvCxnSpPr>
          <p:cNvPr id="230" name="直接箭头连接符 229"/>
          <p:cNvCxnSpPr/>
          <p:nvPr/>
        </p:nvCxnSpPr>
        <p:spPr>
          <a:xfrm>
            <a:off x="4532743" y="1773372"/>
            <a:ext cx="2168915" cy="84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矩形 388"/>
          <p:cNvSpPr/>
          <p:nvPr/>
        </p:nvSpPr>
        <p:spPr>
          <a:xfrm>
            <a:off x="9503754" y="-70166"/>
            <a:ext cx="534312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Left-Left</a:t>
            </a:r>
            <a:r>
              <a:rPr lang="zh-CN" altLang="en-US" dirty="0" smtClean="0"/>
              <a:t>规则：</a:t>
            </a:r>
            <a:endParaRPr lang="en-US" altLang="zh-CN" dirty="0" smtClean="0"/>
          </a:p>
          <a:p>
            <a:r>
              <a:rPr lang="zh-CN" altLang="en-US" dirty="0" smtClean="0"/>
              <a:t>当前节点</a:t>
            </a:r>
            <a:r>
              <a:rPr lang="en-US" altLang="zh-CN" dirty="0" smtClean="0"/>
              <a:t>13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14</a:t>
            </a:r>
            <a:r>
              <a:rPr lang="zh-CN" altLang="en-US" dirty="0" smtClean="0"/>
              <a:t>是红色，叔节点</a:t>
            </a:r>
            <a:r>
              <a:rPr lang="en-US" altLang="zh-CN" dirty="0" smtClean="0"/>
              <a:t>NIL</a:t>
            </a:r>
            <a:r>
              <a:rPr lang="zh-CN" altLang="en-US" dirty="0" smtClean="0"/>
              <a:t>是黑色，</a:t>
            </a:r>
            <a:endParaRPr lang="en-US" altLang="zh-CN" dirty="0" smtClean="0"/>
          </a:p>
          <a:p>
            <a:r>
              <a:rPr lang="zh-CN" altLang="en-US" dirty="0" smtClean="0"/>
              <a:t>并且</a:t>
            </a:r>
            <a:r>
              <a:rPr lang="en-US" altLang="zh-CN" dirty="0" smtClean="0"/>
              <a:t>13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14</a:t>
            </a:r>
            <a:r>
              <a:rPr lang="zh-CN" altLang="en-US" dirty="0" smtClean="0"/>
              <a:t>的左孩子，</a:t>
            </a:r>
            <a:r>
              <a:rPr lang="en-US" altLang="zh-CN" dirty="0" smtClean="0"/>
              <a:t>14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15</a:t>
            </a:r>
            <a:r>
              <a:rPr lang="zh-CN" altLang="en-US" dirty="0" smtClean="0"/>
              <a:t>的左孩子，</a:t>
            </a:r>
            <a:endParaRPr lang="en-US" altLang="zh-CN" dirty="0" smtClean="0"/>
          </a:p>
          <a:p>
            <a:r>
              <a:rPr lang="zh-CN" altLang="en-US" dirty="0" smtClean="0"/>
              <a:t>因此需要将</a:t>
            </a:r>
            <a:r>
              <a:rPr lang="en-US" altLang="zh-CN" dirty="0" smtClean="0"/>
              <a:t>13</a:t>
            </a:r>
            <a:r>
              <a:rPr lang="zh-CN" altLang="en-US" dirty="0" smtClean="0"/>
              <a:t>的祖父节点</a:t>
            </a:r>
            <a:r>
              <a:rPr lang="en-US" altLang="zh-CN" dirty="0" smtClean="0"/>
              <a:t>15</a:t>
            </a:r>
            <a:r>
              <a:rPr lang="zh-CN" altLang="en-US" dirty="0" smtClean="0"/>
              <a:t>进行右旋，</a:t>
            </a:r>
            <a:endParaRPr lang="en-US" altLang="zh-CN" dirty="0" smtClean="0"/>
          </a:p>
          <a:p>
            <a:r>
              <a:rPr lang="zh-CN" altLang="en-US" dirty="0"/>
              <a:t>并</a:t>
            </a:r>
            <a:r>
              <a:rPr lang="zh-CN" altLang="en-US" dirty="0" smtClean="0"/>
              <a:t>将</a:t>
            </a:r>
            <a:r>
              <a:rPr lang="en-US" altLang="zh-CN" dirty="0" smtClean="0"/>
              <a:t>13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14</a:t>
            </a:r>
            <a:r>
              <a:rPr lang="zh-CN" altLang="en-US" dirty="0" smtClean="0"/>
              <a:t>和祖父</a:t>
            </a:r>
            <a:r>
              <a:rPr lang="en-US" altLang="zh-CN" dirty="0" smtClean="0"/>
              <a:t>15</a:t>
            </a:r>
            <a:r>
              <a:rPr lang="zh-CN" altLang="en-US" dirty="0" smtClean="0"/>
              <a:t>颜色互换</a:t>
            </a:r>
            <a:endParaRPr lang="en-US" altLang="zh-CN" dirty="0" smtClean="0"/>
          </a:p>
        </p:txBody>
      </p:sp>
      <p:cxnSp>
        <p:nvCxnSpPr>
          <p:cNvPr id="390" name="直接箭头连接符 389"/>
          <p:cNvCxnSpPr/>
          <p:nvPr/>
        </p:nvCxnSpPr>
        <p:spPr>
          <a:xfrm>
            <a:off x="10067347" y="1657715"/>
            <a:ext cx="2696477" cy="84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椭圆 226"/>
          <p:cNvSpPr/>
          <p:nvPr/>
        </p:nvSpPr>
        <p:spPr>
          <a:xfrm>
            <a:off x="2641291" y="49587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228" name="椭圆 227"/>
          <p:cNvSpPr/>
          <p:nvPr/>
        </p:nvSpPr>
        <p:spPr>
          <a:xfrm>
            <a:off x="3871424" y="144902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51" name="直接连接符 250"/>
          <p:cNvCxnSpPr>
            <a:stCxn id="228" idx="0"/>
            <a:endCxn id="227" idx="5"/>
          </p:cNvCxnSpPr>
          <p:nvPr/>
        </p:nvCxnSpPr>
        <p:spPr>
          <a:xfrm flipH="1" flipV="1">
            <a:off x="3099673" y="954260"/>
            <a:ext cx="1040265" cy="494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/>
          <p:cNvCxnSpPr>
            <a:stCxn id="228" idx="5"/>
            <a:endCxn id="287" idx="0"/>
          </p:cNvCxnSpPr>
          <p:nvPr/>
        </p:nvCxnSpPr>
        <p:spPr>
          <a:xfrm>
            <a:off x="4329806" y="1907403"/>
            <a:ext cx="492389" cy="493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连接符 252"/>
          <p:cNvCxnSpPr>
            <a:stCxn id="227" idx="3"/>
            <a:endCxn id="256" idx="0"/>
          </p:cNvCxnSpPr>
          <p:nvPr/>
        </p:nvCxnSpPr>
        <p:spPr>
          <a:xfrm flipH="1">
            <a:off x="1590492" y="954260"/>
            <a:ext cx="1129445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/>
          <p:cNvCxnSpPr>
            <a:stCxn id="228" idx="3"/>
            <a:endCxn id="267" idx="0"/>
          </p:cNvCxnSpPr>
          <p:nvPr/>
        </p:nvCxnSpPr>
        <p:spPr>
          <a:xfrm flipH="1">
            <a:off x="3383913" y="1907403"/>
            <a:ext cx="566157" cy="529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连接符 254"/>
          <p:cNvCxnSpPr>
            <a:stCxn id="256" idx="3"/>
            <a:endCxn id="262" idx="0"/>
          </p:cNvCxnSpPr>
          <p:nvPr/>
        </p:nvCxnSpPr>
        <p:spPr>
          <a:xfrm flipH="1">
            <a:off x="921155" y="1890710"/>
            <a:ext cx="479469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椭圆 255"/>
          <p:cNvSpPr/>
          <p:nvPr/>
        </p:nvSpPr>
        <p:spPr>
          <a:xfrm>
            <a:off x="1321978" y="143232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257" name="直接连接符 256"/>
          <p:cNvCxnSpPr>
            <a:stCxn id="256" idx="5"/>
            <a:endCxn id="280" idx="0"/>
          </p:cNvCxnSpPr>
          <p:nvPr/>
        </p:nvCxnSpPr>
        <p:spPr>
          <a:xfrm>
            <a:off x="1780360" y="1890710"/>
            <a:ext cx="342341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椭圆 257"/>
          <p:cNvSpPr/>
          <p:nvPr/>
        </p:nvSpPr>
        <p:spPr>
          <a:xfrm>
            <a:off x="1495294" y="337063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259" name="直接连接符 258"/>
          <p:cNvCxnSpPr>
            <a:stCxn id="258" idx="4"/>
            <a:endCxn id="283" idx="0"/>
          </p:cNvCxnSpPr>
          <p:nvPr/>
        </p:nvCxnSpPr>
        <p:spPr>
          <a:xfrm flipH="1">
            <a:off x="1760204" y="3907663"/>
            <a:ext cx="3604" cy="447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/>
          <p:cNvCxnSpPr>
            <a:stCxn id="258" idx="3"/>
            <a:endCxn id="261" idx="0"/>
          </p:cNvCxnSpPr>
          <p:nvPr/>
        </p:nvCxnSpPr>
        <p:spPr>
          <a:xfrm flipH="1">
            <a:off x="1219909" y="3829017"/>
            <a:ext cx="354031" cy="5153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矩形 260"/>
          <p:cNvSpPr/>
          <p:nvPr/>
        </p:nvSpPr>
        <p:spPr>
          <a:xfrm>
            <a:off x="973166" y="43443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62" name="椭圆 261"/>
          <p:cNvSpPr/>
          <p:nvPr/>
        </p:nvSpPr>
        <p:spPr>
          <a:xfrm>
            <a:off x="652641" y="243566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263" name="矩形 262"/>
          <p:cNvSpPr/>
          <p:nvPr/>
        </p:nvSpPr>
        <p:spPr>
          <a:xfrm>
            <a:off x="943553" y="34462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64" name="直接连接符 263"/>
          <p:cNvCxnSpPr>
            <a:stCxn id="262" idx="5"/>
            <a:endCxn id="263" idx="0"/>
          </p:cNvCxnSpPr>
          <p:nvPr/>
        </p:nvCxnSpPr>
        <p:spPr>
          <a:xfrm>
            <a:off x="1111023" y="2894046"/>
            <a:ext cx="79273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连接符 264"/>
          <p:cNvCxnSpPr>
            <a:stCxn id="262" idx="3"/>
            <a:endCxn id="266" idx="0"/>
          </p:cNvCxnSpPr>
          <p:nvPr/>
        </p:nvCxnSpPr>
        <p:spPr>
          <a:xfrm flipH="1">
            <a:off x="636096" y="2894046"/>
            <a:ext cx="95191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矩形 265"/>
          <p:cNvSpPr/>
          <p:nvPr/>
        </p:nvSpPr>
        <p:spPr>
          <a:xfrm>
            <a:off x="389353" y="34462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67" name="椭圆 266"/>
          <p:cNvSpPr/>
          <p:nvPr/>
        </p:nvSpPr>
        <p:spPr>
          <a:xfrm>
            <a:off x="3115399" y="243680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68" name="矩形 267"/>
          <p:cNvSpPr/>
          <p:nvPr/>
        </p:nvSpPr>
        <p:spPr>
          <a:xfrm>
            <a:off x="3388919" y="345271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69" name="直接连接符 268"/>
          <p:cNvCxnSpPr>
            <a:stCxn id="267" idx="5"/>
            <a:endCxn id="268" idx="0"/>
          </p:cNvCxnSpPr>
          <p:nvPr/>
        </p:nvCxnSpPr>
        <p:spPr>
          <a:xfrm>
            <a:off x="3573781" y="2895182"/>
            <a:ext cx="61881" cy="5575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连接符 269"/>
          <p:cNvCxnSpPr>
            <a:stCxn id="267" idx="3"/>
            <a:endCxn id="271" idx="0"/>
          </p:cNvCxnSpPr>
          <p:nvPr/>
        </p:nvCxnSpPr>
        <p:spPr>
          <a:xfrm flipH="1">
            <a:off x="3093866" y="2895182"/>
            <a:ext cx="100179" cy="551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矩形 270"/>
          <p:cNvSpPr/>
          <p:nvPr/>
        </p:nvSpPr>
        <p:spPr>
          <a:xfrm>
            <a:off x="2847123" y="34462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72" name="椭圆 271"/>
          <p:cNvSpPr/>
          <p:nvPr/>
        </p:nvSpPr>
        <p:spPr>
          <a:xfrm>
            <a:off x="2156046" y="337419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273" name="矩形 272"/>
          <p:cNvSpPr/>
          <p:nvPr/>
        </p:nvSpPr>
        <p:spPr>
          <a:xfrm>
            <a:off x="2722385" y="43443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74" name="直接连接符 273"/>
          <p:cNvCxnSpPr>
            <a:stCxn id="272" idx="5"/>
            <a:endCxn id="273" idx="0"/>
          </p:cNvCxnSpPr>
          <p:nvPr/>
        </p:nvCxnSpPr>
        <p:spPr>
          <a:xfrm>
            <a:off x="2614428" y="3832578"/>
            <a:ext cx="354700" cy="511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连接符 274"/>
          <p:cNvCxnSpPr>
            <a:stCxn id="272" idx="4"/>
            <a:endCxn id="293" idx="0"/>
          </p:cNvCxnSpPr>
          <p:nvPr/>
        </p:nvCxnSpPr>
        <p:spPr>
          <a:xfrm flipH="1">
            <a:off x="2349485" y="3911224"/>
            <a:ext cx="75075" cy="352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椭圆 275"/>
          <p:cNvSpPr/>
          <p:nvPr/>
        </p:nvSpPr>
        <p:spPr>
          <a:xfrm>
            <a:off x="5054126" y="335862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77" name="矩形 276"/>
          <p:cNvSpPr/>
          <p:nvPr/>
        </p:nvSpPr>
        <p:spPr>
          <a:xfrm>
            <a:off x="5341544" y="434642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78" name="直接连接符 277"/>
          <p:cNvCxnSpPr>
            <a:stCxn id="276" idx="5"/>
            <a:endCxn id="277" idx="0"/>
          </p:cNvCxnSpPr>
          <p:nvPr/>
        </p:nvCxnSpPr>
        <p:spPr>
          <a:xfrm>
            <a:off x="5512508" y="3817006"/>
            <a:ext cx="75779" cy="529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276" idx="0"/>
            <a:endCxn id="287" idx="5"/>
          </p:cNvCxnSpPr>
          <p:nvPr/>
        </p:nvCxnSpPr>
        <p:spPr>
          <a:xfrm flipH="1" flipV="1">
            <a:off x="5012063" y="2859466"/>
            <a:ext cx="310577" cy="499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椭圆 279"/>
          <p:cNvSpPr/>
          <p:nvPr/>
        </p:nvSpPr>
        <p:spPr>
          <a:xfrm>
            <a:off x="1854187" y="243566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281" name="直接连接符 280"/>
          <p:cNvCxnSpPr>
            <a:stCxn id="280" idx="5"/>
            <a:endCxn id="272" idx="0"/>
          </p:cNvCxnSpPr>
          <p:nvPr/>
        </p:nvCxnSpPr>
        <p:spPr>
          <a:xfrm>
            <a:off x="2312569" y="2894046"/>
            <a:ext cx="111991" cy="480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80" idx="3"/>
            <a:endCxn id="258" idx="0"/>
          </p:cNvCxnSpPr>
          <p:nvPr/>
        </p:nvCxnSpPr>
        <p:spPr>
          <a:xfrm flipH="1">
            <a:off x="1763808" y="2894046"/>
            <a:ext cx="169025" cy="476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矩形 282"/>
          <p:cNvSpPr/>
          <p:nvPr/>
        </p:nvSpPr>
        <p:spPr>
          <a:xfrm>
            <a:off x="1513461" y="43556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84" name="椭圆 283"/>
          <p:cNvSpPr/>
          <p:nvPr/>
        </p:nvSpPr>
        <p:spPr>
          <a:xfrm>
            <a:off x="3981562" y="337401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85" name="直接连接符 284"/>
          <p:cNvCxnSpPr>
            <a:stCxn id="284" idx="0"/>
            <a:endCxn id="287" idx="3"/>
          </p:cNvCxnSpPr>
          <p:nvPr/>
        </p:nvCxnSpPr>
        <p:spPr>
          <a:xfrm flipV="1">
            <a:off x="4250076" y="2859466"/>
            <a:ext cx="382251" cy="5145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连接符 285"/>
          <p:cNvCxnSpPr>
            <a:stCxn id="284" idx="3"/>
            <a:endCxn id="298" idx="0"/>
          </p:cNvCxnSpPr>
          <p:nvPr/>
        </p:nvCxnSpPr>
        <p:spPr>
          <a:xfrm flipH="1">
            <a:off x="3917147" y="3832397"/>
            <a:ext cx="143061" cy="43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椭圆 286"/>
          <p:cNvSpPr/>
          <p:nvPr/>
        </p:nvSpPr>
        <p:spPr>
          <a:xfrm>
            <a:off x="4553681" y="240108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88" name="矩形 287"/>
          <p:cNvSpPr/>
          <p:nvPr/>
        </p:nvSpPr>
        <p:spPr>
          <a:xfrm>
            <a:off x="4804443" y="434682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90" name="直接连接符 289"/>
          <p:cNvCxnSpPr>
            <a:stCxn id="276" idx="3"/>
            <a:endCxn id="288" idx="0"/>
          </p:cNvCxnSpPr>
          <p:nvPr/>
        </p:nvCxnSpPr>
        <p:spPr>
          <a:xfrm flipH="1">
            <a:off x="5051186" y="3817006"/>
            <a:ext cx="81586" cy="529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连接符 290"/>
          <p:cNvCxnSpPr>
            <a:stCxn id="284" idx="5"/>
            <a:endCxn id="292" idx="0"/>
          </p:cNvCxnSpPr>
          <p:nvPr/>
        </p:nvCxnSpPr>
        <p:spPr>
          <a:xfrm>
            <a:off x="4439944" y="3832397"/>
            <a:ext cx="68110" cy="523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矩形 291"/>
          <p:cNvSpPr/>
          <p:nvPr/>
        </p:nvSpPr>
        <p:spPr>
          <a:xfrm>
            <a:off x="4261311" y="43556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3" name="椭圆 292"/>
          <p:cNvSpPr/>
          <p:nvPr/>
        </p:nvSpPr>
        <p:spPr>
          <a:xfrm>
            <a:off x="2080971" y="426331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cxnSp>
        <p:nvCxnSpPr>
          <p:cNvPr id="294" name="直接连接符 293"/>
          <p:cNvCxnSpPr>
            <a:stCxn id="293" idx="3"/>
            <a:endCxn id="295" idx="0"/>
          </p:cNvCxnSpPr>
          <p:nvPr/>
        </p:nvCxnSpPr>
        <p:spPr>
          <a:xfrm flipH="1">
            <a:off x="2065826" y="4721697"/>
            <a:ext cx="93791" cy="520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矩形 294"/>
          <p:cNvSpPr/>
          <p:nvPr/>
        </p:nvSpPr>
        <p:spPr>
          <a:xfrm>
            <a:off x="1819083" y="524240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96" name="直接连接符 295"/>
          <p:cNvCxnSpPr>
            <a:stCxn id="293" idx="5"/>
            <a:endCxn id="297" idx="0"/>
          </p:cNvCxnSpPr>
          <p:nvPr/>
        </p:nvCxnSpPr>
        <p:spPr>
          <a:xfrm>
            <a:off x="2539353" y="4721697"/>
            <a:ext cx="78451" cy="532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矩形 296"/>
          <p:cNvSpPr/>
          <p:nvPr/>
        </p:nvSpPr>
        <p:spPr>
          <a:xfrm>
            <a:off x="2371061" y="52537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8" name="椭圆 297"/>
          <p:cNvSpPr/>
          <p:nvPr/>
        </p:nvSpPr>
        <p:spPr>
          <a:xfrm>
            <a:off x="3648633" y="426331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99" name="矩形 298"/>
          <p:cNvSpPr/>
          <p:nvPr/>
        </p:nvSpPr>
        <p:spPr>
          <a:xfrm>
            <a:off x="3932928" y="527760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00" name="直接连接符 299"/>
          <p:cNvCxnSpPr>
            <a:stCxn id="298" idx="5"/>
            <a:endCxn id="299" idx="0"/>
          </p:cNvCxnSpPr>
          <p:nvPr/>
        </p:nvCxnSpPr>
        <p:spPr>
          <a:xfrm>
            <a:off x="4107015" y="4721697"/>
            <a:ext cx="72656" cy="555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矩形 300"/>
          <p:cNvSpPr/>
          <p:nvPr/>
        </p:nvSpPr>
        <p:spPr>
          <a:xfrm>
            <a:off x="3395827" y="52780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02" name="直接连接符 301"/>
          <p:cNvCxnSpPr>
            <a:stCxn id="298" idx="3"/>
            <a:endCxn id="301" idx="0"/>
          </p:cNvCxnSpPr>
          <p:nvPr/>
        </p:nvCxnSpPr>
        <p:spPr>
          <a:xfrm flipH="1">
            <a:off x="3642570" y="4721697"/>
            <a:ext cx="84709" cy="5563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椭圆 303"/>
          <p:cNvSpPr/>
          <p:nvPr/>
        </p:nvSpPr>
        <p:spPr>
          <a:xfrm>
            <a:off x="8221847" y="49587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05" name="椭圆 304"/>
          <p:cNvSpPr/>
          <p:nvPr/>
        </p:nvSpPr>
        <p:spPr>
          <a:xfrm>
            <a:off x="9451980" y="144902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06" name="直接连接符 305"/>
          <p:cNvCxnSpPr>
            <a:stCxn id="305" idx="0"/>
            <a:endCxn id="304" idx="5"/>
          </p:cNvCxnSpPr>
          <p:nvPr/>
        </p:nvCxnSpPr>
        <p:spPr>
          <a:xfrm flipH="1" flipV="1">
            <a:off x="8680229" y="954260"/>
            <a:ext cx="1040265" cy="494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305" idx="5"/>
            <a:endCxn id="425" idx="0"/>
          </p:cNvCxnSpPr>
          <p:nvPr/>
        </p:nvCxnSpPr>
        <p:spPr>
          <a:xfrm>
            <a:off x="9910362" y="1907403"/>
            <a:ext cx="492389" cy="493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连接符 390"/>
          <p:cNvCxnSpPr>
            <a:stCxn id="304" idx="3"/>
            <a:endCxn id="394" idx="0"/>
          </p:cNvCxnSpPr>
          <p:nvPr/>
        </p:nvCxnSpPr>
        <p:spPr>
          <a:xfrm flipH="1">
            <a:off x="7171048" y="954260"/>
            <a:ext cx="1129445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接连接符 391"/>
          <p:cNvCxnSpPr>
            <a:stCxn id="305" idx="3"/>
            <a:endCxn id="405" idx="0"/>
          </p:cNvCxnSpPr>
          <p:nvPr/>
        </p:nvCxnSpPr>
        <p:spPr>
          <a:xfrm flipH="1">
            <a:off x="8964469" y="1907403"/>
            <a:ext cx="566157" cy="529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接连接符 392"/>
          <p:cNvCxnSpPr>
            <a:stCxn id="394" idx="3"/>
            <a:endCxn id="400" idx="0"/>
          </p:cNvCxnSpPr>
          <p:nvPr/>
        </p:nvCxnSpPr>
        <p:spPr>
          <a:xfrm flipH="1">
            <a:off x="6501711" y="1890710"/>
            <a:ext cx="479469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椭圆 393"/>
          <p:cNvSpPr/>
          <p:nvPr/>
        </p:nvSpPr>
        <p:spPr>
          <a:xfrm>
            <a:off x="6902534" y="143232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95" name="直接连接符 394"/>
          <p:cNvCxnSpPr>
            <a:stCxn id="394" idx="5"/>
            <a:endCxn id="418" idx="0"/>
          </p:cNvCxnSpPr>
          <p:nvPr/>
        </p:nvCxnSpPr>
        <p:spPr>
          <a:xfrm>
            <a:off x="7360916" y="1890710"/>
            <a:ext cx="342341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椭圆 395"/>
          <p:cNvSpPr/>
          <p:nvPr/>
        </p:nvSpPr>
        <p:spPr>
          <a:xfrm>
            <a:off x="7075850" y="337063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97" name="直接连接符 396"/>
          <p:cNvCxnSpPr>
            <a:stCxn id="396" idx="4"/>
            <a:endCxn id="421" idx="0"/>
          </p:cNvCxnSpPr>
          <p:nvPr/>
        </p:nvCxnSpPr>
        <p:spPr>
          <a:xfrm flipH="1">
            <a:off x="7340760" y="3907663"/>
            <a:ext cx="3604" cy="447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接连接符 397"/>
          <p:cNvCxnSpPr>
            <a:stCxn id="396" idx="3"/>
            <a:endCxn id="399" idx="0"/>
          </p:cNvCxnSpPr>
          <p:nvPr/>
        </p:nvCxnSpPr>
        <p:spPr>
          <a:xfrm flipH="1">
            <a:off x="6800465" y="3829017"/>
            <a:ext cx="354031" cy="5153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矩形 398"/>
          <p:cNvSpPr/>
          <p:nvPr/>
        </p:nvSpPr>
        <p:spPr>
          <a:xfrm>
            <a:off x="6553722" y="43443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0" name="椭圆 399"/>
          <p:cNvSpPr/>
          <p:nvPr/>
        </p:nvSpPr>
        <p:spPr>
          <a:xfrm>
            <a:off x="6233197" y="243566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401" name="矩形 400"/>
          <p:cNvSpPr/>
          <p:nvPr/>
        </p:nvSpPr>
        <p:spPr>
          <a:xfrm>
            <a:off x="6524109" y="34462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02" name="直接连接符 401"/>
          <p:cNvCxnSpPr>
            <a:stCxn id="400" idx="5"/>
            <a:endCxn id="401" idx="0"/>
          </p:cNvCxnSpPr>
          <p:nvPr/>
        </p:nvCxnSpPr>
        <p:spPr>
          <a:xfrm>
            <a:off x="6691579" y="2894046"/>
            <a:ext cx="79273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接连接符 402"/>
          <p:cNvCxnSpPr>
            <a:stCxn id="400" idx="3"/>
            <a:endCxn id="404" idx="0"/>
          </p:cNvCxnSpPr>
          <p:nvPr/>
        </p:nvCxnSpPr>
        <p:spPr>
          <a:xfrm flipH="1">
            <a:off x="6216652" y="2894046"/>
            <a:ext cx="95191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矩形 403"/>
          <p:cNvSpPr/>
          <p:nvPr/>
        </p:nvSpPr>
        <p:spPr>
          <a:xfrm>
            <a:off x="5969909" y="34462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5" name="椭圆 404"/>
          <p:cNvSpPr/>
          <p:nvPr/>
        </p:nvSpPr>
        <p:spPr>
          <a:xfrm>
            <a:off x="8695955" y="243680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06" name="矩形 405"/>
          <p:cNvSpPr/>
          <p:nvPr/>
        </p:nvSpPr>
        <p:spPr>
          <a:xfrm>
            <a:off x="8969475" y="345271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07" name="直接连接符 406"/>
          <p:cNvCxnSpPr>
            <a:stCxn id="405" idx="5"/>
            <a:endCxn id="406" idx="0"/>
          </p:cNvCxnSpPr>
          <p:nvPr/>
        </p:nvCxnSpPr>
        <p:spPr>
          <a:xfrm>
            <a:off x="9154337" y="2895182"/>
            <a:ext cx="61881" cy="5575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接连接符 407"/>
          <p:cNvCxnSpPr>
            <a:stCxn id="405" idx="3"/>
            <a:endCxn id="409" idx="0"/>
          </p:cNvCxnSpPr>
          <p:nvPr/>
        </p:nvCxnSpPr>
        <p:spPr>
          <a:xfrm flipH="1">
            <a:off x="8674422" y="2895182"/>
            <a:ext cx="100179" cy="551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矩形 408"/>
          <p:cNvSpPr/>
          <p:nvPr/>
        </p:nvSpPr>
        <p:spPr>
          <a:xfrm>
            <a:off x="8427679" y="34462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10" name="椭圆 409"/>
          <p:cNvSpPr/>
          <p:nvPr/>
        </p:nvSpPr>
        <p:spPr>
          <a:xfrm>
            <a:off x="7736602" y="337419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411" name="矩形 410"/>
          <p:cNvSpPr/>
          <p:nvPr/>
        </p:nvSpPr>
        <p:spPr>
          <a:xfrm>
            <a:off x="8302941" y="43443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12" name="直接连接符 411"/>
          <p:cNvCxnSpPr>
            <a:stCxn id="410" idx="5"/>
            <a:endCxn id="411" idx="0"/>
          </p:cNvCxnSpPr>
          <p:nvPr/>
        </p:nvCxnSpPr>
        <p:spPr>
          <a:xfrm>
            <a:off x="8194984" y="3832578"/>
            <a:ext cx="354700" cy="511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接连接符 412"/>
          <p:cNvCxnSpPr>
            <a:stCxn id="410" idx="4"/>
            <a:endCxn id="430" idx="0"/>
          </p:cNvCxnSpPr>
          <p:nvPr/>
        </p:nvCxnSpPr>
        <p:spPr>
          <a:xfrm flipH="1">
            <a:off x="7930041" y="3911224"/>
            <a:ext cx="75075" cy="352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椭圆 413"/>
          <p:cNvSpPr/>
          <p:nvPr/>
        </p:nvSpPr>
        <p:spPr>
          <a:xfrm>
            <a:off x="10634682" y="335862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15" name="矩形 414"/>
          <p:cNvSpPr/>
          <p:nvPr/>
        </p:nvSpPr>
        <p:spPr>
          <a:xfrm>
            <a:off x="10922100" y="434642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16" name="直接连接符 415"/>
          <p:cNvCxnSpPr>
            <a:stCxn id="414" idx="5"/>
            <a:endCxn id="415" idx="0"/>
          </p:cNvCxnSpPr>
          <p:nvPr/>
        </p:nvCxnSpPr>
        <p:spPr>
          <a:xfrm>
            <a:off x="11093064" y="3817006"/>
            <a:ext cx="75779" cy="529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接连接符 416"/>
          <p:cNvCxnSpPr>
            <a:stCxn id="414" idx="0"/>
            <a:endCxn id="425" idx="5"/>
          </p:cNvCxnSpPr>
          <p:nvPr/>
        </p:nvCxnSpPr>
        <p:spPr>
          <a:xfrm flipH="1" flipV="1">
            <a:off x="10592619" y="2859466"/>
            <a:ext cx="310577" cy="499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椭圆 417"/>
          <p:cNvSpPr/>
          <p:nvPr/>
        </p:nvSpPr>
        <p:spPr>
          <a:xfrm>
            <a:off x="7434743" y="243566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419" name="直接连接符 418"/>
          <p:cNvCxnSpPr>
            <a:stCxn id="418" idx="5"/>
            <a:endCxn id="410" idx="0"/>
          </p:cNvCxnSpPr>
          <p:nvPr/>
        </p:nvCxnSpPr>
        <p:spPr>
          <a:xfrm>
            <a:off x="7893125" y="2894046"/>
            <a:ext cx="111991" cy="480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直接连接符 419"/>
          <p:cNvCxnSpPr>
            <a:stCxn id="418" idx="3"/>
            <a:endCxn id="396" idx="0"/>
          </p:cNvCxnSpPr>
          <p:nvPr/>
        </p:nvCxnSpPr>
        <p:spPr>
          <a:xfrm flipH="1">
            <a:off x="7344364" y="2894046"/>
            <a:ext cx="169025" cy="476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矩形 420"/>
          <p:cNvSpPr/>
          <p:nvPr/>
        </p:nvSpPr>
        <p:spPr>
          <a:xfrm>
            <a:off x="7094017" y="43556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22" name="椭圆 421"/>
          <p:cNvSpPr/>
          <p:nvPr/>
        </p:nvSpPr>
        <p:spPr>
          <a:xfrm>
            <a:off x="9562118" y="337401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23" name="直接连接符 422"/>
          <p:cNvCxnSpPr>
            <a:stCxn id="422" idx="0"/>
            <a:endCxn id="425" idx="3"/>
          </p:cNvCxnSpPr>
          <p:nvPr/>
        </p:nvCxnSpPr>
        <p:spPr>
          <a:xfrm flipV="1">
            <a:off x="9830632" y="2859466"/>
            <a:ext cx="382251" cy="5145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接连接符 423"/>
          <p:cNvCxnSpPr>
            <a:stCxn id="422" idx="3"/>
            <a:endCxn id="435" idx="0"/>
          </p:cNvCxnSpPr>
          <p:nvPr/>
        </p:nvCxnSpPr>
        <p:spPr>
          <a:xfrm flipH="1">
            <a:off x="9497703" y="3832397"/>
            <a:ext cx="143061" cy="43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椭圆 424"/>
          <p:cNvSpPr/>
          <p:nvPr/>
        </p:nvSpPr>
        <p:spPr>
          <a:xfrm>
            <a:off x="10134237" y="240108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26" name="矩形 425"/>
          <p:cNvSpPr/>
          <p:nvPr/>
        </p:nvSpPr>
        <p:spPr>
          <a:xfrm>
            <a:off x="10384999" y="434682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27" name="直接连接符 426"/>
          <p:cNvCxnSpPr>
            <a:stCxn id="414" idx="3"/>
            <a:endCxn id="426" idx="0"/>
          </p:cNvCxnSpPr>
          <p:nvPr/>
        </p:nvCxnSpPr>
        <p:spPr>
          <a:xfrm flipH="1">
            <a:off x="10631742" y="3817006"/>
            <a:ext cx="81586" cy="529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接连接符 427"/>
          <p:cNvCxnSpPr>
            <a:stCxn id="422" idx="5"/>
            <a:endCxn id="429" idx="0"/>
          </p:cNvCxnSpPr>
          <p:nvPr/>
        </p:nvCxnSpPr>
        <p:spPr>
          <a:xfrm>
            <a:off x="10020500" y="3832397"/>
            <a:ext cx="68110" cy="523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矩形 428"/>
          <p:cNvSpPr/>
          <p:nvPr/>
        </p:nvSpPr>
        <p:spPr>
          <a:xfrm>
            <a:off x="9841867" y="43556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0" name="椭圆 429"/>
          <p:cNvSpPr/>
          <p:nvPr/>
        </p:nvSpPr>
        <p:spPr>
          <a:xfrm>
            <a:off x="7661527" y="426331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cxnSp>
        <p:nvCxnSpPr>
          <p:cNvPr id="431" name="直接连接符 430"/>
          <p:cNvCxnSpPr>
            <a:stCxn id="430" idx="3"/>
            <a:endCxn id="432" idx="0"/>
          </p:cNvCxnSpPr>
          <p:nvPr/>
        </p:nvCxnSpPr>
        <p:spPr>
          <a:xfrm flipH="1">
            <a:off x="7646382" y="4721697"/>
            <a:ext cx="93791" cy="520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矩形 431"/>
          <p:cNvSpPr/>
          <p:nvPr/>
        </p:nvSpPr>
        <p:spPr>
          <a:xfrm>
            <a:off x="7399639" y="524240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33" name="直接连接符 432"/>
          <p:cNvCxnSpPr>
            <a:stCxn id="430" idx="5"/>
            <a:endCxn id="434" idx="0"/>
          </p:cNvCxnSpPr>
          <p:nvPr/>
        </p:nvCxnSpPr>
        <p:spPr>
          <a:xfrm>
            <a:off x="8119909" y="4721697"/>
            <a:ext cx="78451" cy="532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" name="矩形 433"/>
          <p:cNvSpPr/>
          <p:nvPr/>
        </p:nvSpPr>
        <p:spPr>
          <a:xfrm>
            <a:off x="7951617" y="52537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5" name="椭圆 434"/>
          <p:cNvSpPr/>
          <p:nvPr/>
        </p:nvSpPr>
        <p:spPr>
          <a:xfrm>
            <a:off x="9229189" y="426331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37" name="矩形 436"/>
          <p:cNvSpPr/>
          <p:nvPr/>
        </p:nvSpPr>
        <p:spPr>
          <a:xfrm>
            <a:off x="9513484" y="527760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38" name="直接连接符 437"/>
          <p:cNvCxnSpPr>
            <a:stCxn id="435" idx="5"/>
            <a:endCxn id="437" idx="0"/>
          </p:cNvCxnSpPr>
          <p:nvPr/>
        </p:nvCxnSpPr>
        <p:spPr>
          <a:xfrm>
            <a:off x="9687571" y="4721697"/>
            <a:ext cx="72656" cy="555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接连接符 439"/>
          <p:cNvCxnSpPr>
            <a:stCxn id="435" idx="3"/>
            <a:endCxn id="441" idx="0"/>
          </p:cNvCxnSpPr>
          <p:nvPr/>
        </p:nvCxnSpPr>
        <p:spPr>
          <a:xfrm flipH="1">
            <a:off x="9179234" y="4721697"/>
            <a:ext cx="128601" cy="5030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椭圆 440"/>
          <p:cNvSpPr/>
          <p:nvPr/>
        </p:nvSpPr>
        <p:spPr>
          <a:xfrm>
            <a:off x="8910720" y="522474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42" name="矩形 441"/>
          <p:cNvSpPr/>
          <p:nvPr/>
        </p:nvSpPr>
        <p:spPr>
          <a:xfrm>
            <a:off x="9201005" y="622644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3" name="直接连接符 442"/>
          <p:cNvCxnSpPr>
            <a:stCxn id="441" idx="5"/>
            <a:endCxn id="442" idx="0"/>
          </p:cNvCxnSpPr>
          <p:nvPr/>
        </p:nvCxnSpPr>
        <p:spPr>
          <a:xfrm>
            <a:off x="9369102" y="5683122"/>
            <a:ext cx="78646" cy="5433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矩形 443"/>
          <p:cNvSpPr/>
          <p:nvPr/>
        </p:nvSpPr>
        <p:spPr>
          <a:xfrm>
            <a:off x="8663904" y="62268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5" name="直接连接符 444"/>
          <p:cNvCxnSpPr>
            <a:stCxn id="441" idx="3"/>
            <a:endCxn id="444" idx="0"/>
          </p:cNvCxnSpPr>
          <p:nvPr/>
        </p:nvCxnSpPr>
        <p:spPr>
          <a:xfrm flipH="1">
            <a:off x="8910647" y="5683122"/>
            <a:ext cx="78719" cy="5437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椭圆 445"/>
          <p:cNvSpPr/>
          <p:nvPr/>
        </p:nvSpPr>
        <p:spPr>
          <a:xfrm>
            <a:off x="14124202" y="52087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447" name="椭圆 446"/>
          <p:cNvSpPr/>
          <p:nvPr/>
        </p:nvSpPr>
        <p:spPr>
          <a:xfrm>
            <a:off x="15354335" y="147401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48" name="直接连接符 447"/>
          <p:cNvCxnSpPr>
            <a:stCxn id="447" idx="0"/>
            <a:endCxn id="446" idx="5"/>
          </p:cNvCxnSpPr>
          <p:nvPr/>
        </p:nvCxnSpPr>
        <p:spPr>
          <a:xfrm flipH="1" flipV="1">
            <a:off x="14582584" y="979255"/>
            <a:ext cx="1040265" cy="494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接连接符 448"/>
          <p:cNvCxnSpPr>
            <a:stCxn id="447" idx="5"/>
            <a:endCxn id="487" idx="0"/>
          </p:cNvCxnSpPr>
          <p:nvPr/>
        </p:nvCxnSpPr>
        <p:spPr>
          <a:xfrm>
            <a:off x="15812717" y="1932398"/>
            <a:ext cx="760903" cy="5282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接连接符 450"/>
          <p:cNvCxnSpPr>
            <a:stCxn id="446" idx="3"/>
            <a:endCxn id="454" idx="0"/>
          </p:cNvCxnSpPr>
          <p:nvPr/>
        </p:nvCxnSpPr>
        <p:spPr>
          <a:xfrm flipH="1">
            <a:off x="13073403" y="979255"/>
            <a:ext cx="1129445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接连接符 451"/>
          <p:cNvCxnSpPr>
            <a:stCxn id="447" idx="3"/>
            <a:endCxn id="467" idx="0"/>
          </p:cNvCxnSpPr>
          <p:nvPr/>
        </p:nvCxnSpPr>
        <p:spPr>
          <a:xfrm flipH="1">
            <a:off x="14866824" y="1932398"/>
            <a:ext cx="566157" cy="529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接连接符 452"/>
          <p:cNvCxnSpPr>
            <a:stCxn id="454" idx="3"/>
            <a:endCxn id="462" idx="0"/>
          </p:cNvCxnSpPr>
          <p:nvPr/>
        </p:nvCxnSpPr>
        <p:spPr>
          <a:xfrm flipH="1">
            <a:off x="12404066" y="1915705"/>
            <a:ext cx="479469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椭圆 453"/>
          <p:cNvSpPr/>
          <p:nvPr/>
        </p:nvSpPr>
        <p:spPr>
          <a:xfrm>
            <a:off x="12804889" y="145732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457" name="直接连接符 456"/>
          <p:cNvCxnSpPr>
            <a:stCxn id="454" idx="5"/>
            <a:endCxn id="480" idx="0"/>
          </p:cNvCxnSpPr>
          <p:nvPr/>
        </p:nvCxnSpPr>
        <p:spPr>
          <a:xfrm>
            <a:off x="13263271" y="1915705"/>
            <a:ext cx="342341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椭圆 457"/>
          <p:cNvSpPr/>
          <p:nvPr/>
        </p:nvSpPr>
        <p:spPr>
          <a:xfrm>
            <a:off x="12978205" y="339563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459" name="直接连接符 458"/>
          <p:cNvCxnSpPr>
            <a:stCxn id="458" idx="4"/>
            <a:endCxn id="483" idx="0"/>
          </p:cNvCxnSpPr>
          <p:nvPr/>
        </p:nvCxnSpPr>
        <p:spPr>
          <a:xfrm flipH="1">
            <a:off x="13243115" y="3932658"/>
            <a:ext cx="3604" cy="447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接连接符 459"/>
          <p:cNvCxnSpPr>
            <a:stCxn id="458" idx="3"/>
            <a:endCxn id="461" idx="0"/>
          </p:cNvCxnSpPr>
          <p:nvPr/>
        </p:nvCxnSpPr>
        <p:spPr>
          <a:xfrm flipH="1">
            <a:off x="12702820" y="3854012"/>
            <a:ext cx="354031" cy="5153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" name="矩形 460"/>
          <p:cNvSpPr/>
          <p:nvPr/>
        </p:nvSpPr>
        <p:spPr>
          <a:xfrm>
            <a:off x="12456077" y="43693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62" name="椭圆 461"/>
          <p:cNvSpPr/>
          <p:nvPr/>
        </p:nvSpPr>
        <p:spPr>
          <a:xfrm>
            <a:off x="12135552" y="246065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463" name="矩形 462"/>
          <p:cNvSpPr/>
          <p:nvPr/>
        </p:nvSpPr>
        <p:spPr>
          <a:xfrm>
            <a:off x="12426464" y="34712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64" name="直接连接符 463"/>
          <p:cNvCxnSpPr>
            <a:stCxn id="462" idx="5"/>
            <a:endCxn id="463" idx="0"/>
          </p:cNvCxnSpPr>
          <p:nvPr/>
        </p:nvCxnSpPr>
        <p:spPr>
          <a:xfrm>
            <a:off x="12593934" y="2919041"/>
            <a:ext cx="79273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接连接符 464"/>
          <p:cNvCxnSpPr>
            <a:stCxn id="462" idx="3"/>
            <a:endCxn id="466" idx="0"/>
          </p:cNvCxnSpPr>
          <p:nvPr/>
        </p:nvCxnSpPr>
        <p:spPr>
          <a:xfrm flipH="1">
            <a:off x="12119007" y="2919041"/>
            <a:ext cx="95191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矩形 465"/>
          <p:cNvSpPr/>
          <p:nvPr/>
        </p:nvSpPr>
        <p:spPr>
          <a:xfrm>
            <a:off x="11872264" y="34712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67" name="椭圆 466"/>
          <p:cNvSpPr/>
          <p:nvPr/>
        </p:nvSpPr>
        <p:spPr>
          <a:xfrm>
            <a:off x="14598310" y="246179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68" name="矩形 467"/>
          <p:cNvSpPr/>
          <p:nvPr/>
        </p:nvSpPr>
        <p:spPr>
          <a:xfrm>
            <a:off x="14871830" y="347770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69" name="直接连接符 468"/>
          <p:cNvCxnSpPr>
            <a:stCxn id="467" idx="5"/>
            <a:endCxn id="468" idx="0"/>
          </p:cNvCxnSpPr>
          <p:nvPr/>
        </p:nvCxnSpPr>
        <p:spPr>
          <a:xfrm>
            <a:off x="15056692" y="2920177"/>
            <a:ext cx="61881" cy="5575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直接连接符 469"/>
          <p:cNvCxnSpPr>
            <a:stCxn id="467" idx="3"/>
            <a:endCxn id="471" idx="0"/>
          </p:cNvCxnSpPr>
          <p:nvPr/>
        </p:nvCxnSpPr>
        <p:spPr>
          <a:xfrm flipH="1">
            <a:off x="14576777" y="2920177"/>
            <a:ext cx="100179" cy="551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矩形 470"/>
          <p:cNvSpPr/>
          <p:nvPr/>
        </p:nvSpPr>
        <p:spPr>
          <a:xfrm>
            <a:off x="14330034" y="34712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72" name="椭圆 471"/>
          <p:cNvSpPr/>
          <p:nvPr/>
        </p:nvSpPr>
        <p:spPr>
          <a:xfrm>
            <a:off x="13638957" y="339919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473" name="矩形 472"/>
          <p:cNvSpPr/>
          <p:nvPr/>
        </p:nvSpPr>
        <p:spPr>
          <a:xfrm>
            <a:off x="14205296" y="43693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74" name="直接连接符 473"/>
          <p:cNvCxnSpPr>
            <a:stCxn id="472" idx="5"/>
            <a:endCxn id="473" idx="0"/>
          </p:cNvCxnSpPr>
          <p:nvPr/>
        </p:nvCxnSpPr>
        <p:spPr>
          <a:xfrm>
            <a:off x="14097339" y="3857573"/>
            <a:ext cx="354700" cy="511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直接连接符 474"/>
          <p:cNvCxnSpPr>
            <a:stCxn id="472" idx="4"/>
            <a:endCxn id="492" idx="0"/>
          </p:cNvCxnSpPr>
          <p:nvPr/>
        </p:nvCxnSpPr>
        <p:spPr>
          <a:xfrm flipH="1">
            <a:off x="13832396" y="3936219"/>
            <a:ext cx="75075" cy="352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6" name="椭圆 475"/>
          <p:cNvSpPr/>
          <p:nvPr/>
        </p:nvSpPr>
        <p:spPr>
          <a:xfrm>
            <a:off x="17023727" y="338361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77" name="矩形 476"/>
          <p:cNvSpPr/>
          <p:nvPr/>
        </p:nvSpPr>
        <p:spPr>
          <a:xfrm>
            <a:off x="17311145" y="437142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78" name="直接连接符 477"/>
          <p:cNvCxnSpPr>
            <a:stCxn id="476" idx="5"/>
            <a:endCxn id="477" idx="0"/>
          </p:cNvCxnSpPr>
          <p:nvPr/>
        </p:nvCxnSpPr>
        <p:spPr>
          <a:xfrm>
            <a:off x="17482109" y="3842001"/>
            <a:ext cx="75779" cy="529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直接连接符 478"/>
          <p:cNvCxnSpPr>
            <a:stCxn id="476" idx="0"/>
            <a:endCxn id="487" idx="5"/>
          </p:cNvCxnSpPr>
          <p:nvPr/>
        </p:nvCxnSpPr>
        <p:spPr>
          <a:xfrm flipH="1" flipV="1">
            <a:off x="16763488" y="2919041"/>
            <a:ext cx="528753" cy="4645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0" name="椭圆 479"/>
          <p:cNvSpPr/>
          <p:nvPr/>
        </p:nvSpPr>
        <p:spPr>
          <a:xfrm>
            <a:off x="13337098" y="246065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481" name="直接连接符 480"/>
          <p:cNvCxnSpPr>
            <a:stCxn id="480" idx="5"/>
            <a:endCxn id="472" idx="0"/>
          </p:cNvCxnSpPr>
          <p:nvPr/>
        </p:nvCxnSpPr>
        <p:spPr>
          <a:xfrm>
            <a:off x="13795480" y="2919041"/>
            <a:ext cx="111991" cy="480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直接连接符 481"/>
          <p:cNvCxnSpPr>
            <a:stCxn id="480" idx="3"/>
            <a:endCxn id="458" idx="0"/>
          </p:cNvCxnSpPr>
          <p:nvPr/>
        </p:nvCxnSpPr>
        <p:spPr>
          <a:xfrm flipH="1">
            <a:off x="13246719" y="2919041"/>
            <a:ext cx="169025" cy="476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矩形 482"/>
          <p:cNvSpPr/>
          <p:nvPr/>
        </p:nvSpPr>
        <p:spPr>
          <a:xfrm>
            <a:off x="12996372" y="438064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84" name="椭圆 483"/>
          <p:cNvSpPr/>
          <p:nvPr/>
        </p:nvSpPr>
        <p:spPr>
          <a:xfrm>
            <a:off x="16115238" y="429238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85" name="直接连接符 484"/>
          <p:cNvCxnSpPr>
            <a:stCxn id="497" idx="0"/>
            <a:endCxn id="487" idx="3"/>
          </p:cNvCxnSpPr>
          <p:nvPr/>
        </p:nvCxnSpPr>
        <p:spPr>
          <a:xfrm flipV="1">
            <a:off x="15846724" y="2919041"/>
            <a:ext cx="537028" cy="4515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接连接符 485"/>
          <p:cNvCxnSpPr>
            <a:stCxn id="484" idx="0"/>
            <a:endCxn id="497" idx="5"/>
          </p:cNvCxnSpPr>
          <p:nvPr/>
        </p:nvCxnSpPr>
        <p:spPr>
          <a:xfrm flipH="1" flipV="1">
            <a:off x="16036592" y="3829017"/>
            <a:ext cx="347160" cy="4633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7" name="椭圆 486"/>
          <p:cNvSpPr/>
          <p:nvPr/>
        </p:nvSpPr>
        <p:spPr>
          <a:xfrm>
            <a:off x="16305106" y="246065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88" name="矩形 487"/>
          <p:cNvSpPr/>
          <p:nvPr/>
        </p:nvSpPr>
        <p:spPr>
          <a:xfrm>
            <a:off x="16774044" y="437182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89" name="直接连接符 488"/>
          <p:cNvCxnSpPr>
            <a:stCxn id="476" idx="3"/>
            <a:endCxn id="488" idx="0"/>
          </p:cNvCxnSpPr>
          <p:nvPr/>
        </p:nvCxnSpPr>
        <p:spPr>
          <a:xfrm flipH="1">
            <a:off x="17020787" y="3842001"/>
            <a:ext cx="81586" cy="529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接连接符 489"/>
          <p:cNvCxnSpPr>
            <a:stCxn id="484" idx="5"/>
            <a:endCxn id="491" idx="0"/>
          </p:cNvCxnSpPr>
          <p:nvPr/>
        </p:nvCxnSpPr>
        <p:spPr>
          <a:xfrm>
            <a:off x="16573620" y="4750766"/>
            <a:ext cx="93209" cy="5268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" name="矩形 490"/>
          <p:cNvSpPr/>
          <p:nvPr/>
        </p:nvSpPr>
        <p:spPr>
          <a:xfrm>
            <a:off x="16420086" y="527760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92" name="椭圆 491"/>
          <p:cNvSpPr/>
          <p:nvPr/>
        </p:nvSpPr>
        <p:spPr>
          <a:xfrm>
            <a:off x="13563882" y="428831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cxnSp>
        <p:nvCxnSpPr>
          <p:cNvPr id="493" name="直接连接符 492"/>
          <p:cNvCxnSpPr>
            <a:stCxn id="492" idx="3"/>
            <a:endCxn id="494" idx="0"/>
          </p:cNvCxnSpPr>
          <p:nvPr/>
        </p:nvCxnSpPr>
        <p:spPr>
          <a:xfrm flipH="1">
            <a:off x="13548737" y="4746692"/>
            <a:ext cx="93791" cy="520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矩形 493"/>
          <p:cNvSpPr/>
          <p:nvPr/>
        </p:nvSpPr>
        <p:spPr>
          <a:xfrm>
            <a:off x="13301994" y="52674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95" name="直接连接符 494"/>
          <p:cNvCxnSpPr>
            <a:stCxn id="492" idx="5"/>
            <a:endCxn id="496" idx="0"/>
          </p:cNvCxnSpPr>
          <p:nvPr/>
        </p:nvCxnSpPr>
        <p:spPr>
          <a:xfrm>
            <a:off x="14022264" y="4746692"/>
            <a:ext cx="78451" cy="532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矩形 495"/>
          <p:cNvSpPr/>
          <p:nvPr/>
        </p:nvSpPr>
        <p:spPr>
          <a:xfrm>
            <a:off x="13853972" y="527872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97" name="椭圆 496"/>
          <p:cNvSpPr/>
          <p:nvPr/>
        </p:nvSpPr>
        <p:spPr>
          <a:xfrm>
            <a:off x="15578210" y="337063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98" name="矩形 497"/>
          <p:cNvSpPr/>
          <p:nvPr/>
        </p:nvSpPr>
        <p:spPr>
          <a:xfrm>
            <a:off x="15868495" y="528605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99" name="直接连接符 498"/>
          <p:cNvCxnSpPr>
            <a:stCxn id="484" idx="3"/>
            <a:endCxn id="498" idx="0"/>
          </p:cNvCxnSpPr>
          <p:nvPr/>
        </p:nvCxnSpPr>
        <p:spPr>
          <a:xfrm flipH="1">
            <a:off x="16115238" y="4750766"/>
            <a:ext cx="78646" cy="535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直接连接符 499"/>
          <p:cNvCxnSpPr>
            <a:stCxn id="497" idx="3"/>
            <a:endCxn id="501" idx="0"/>
          </p:cNvCxnSpPr>
          <p:nvPr/>
        </p:nvCxnSpPr>
        <p:spPr>
          <a:xfrm flipH="1">
            <a:off x="15267628" y="3829017"/>
            <a:ext cx="389228" cy="4592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椭圆 500"/>
          <p:cNvSpPr/>
          <p:nvPr/>
        </p:nvSpPr>
        <p:spPr>
          <a:xfrm>
            <a:off x="14999114" y="428831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02" name="矩形 501"/>
          <p:cNvSpPr/>
          <p:nvPr/>
        </p:nvSpPr>
        <p:spPr>
          <a:xfrm>
            <a:off x="15294737" y="52781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03" name="直接连接符 502"/>
          <p:cNvCxnSpPr>
            <a:stCxn id="501" idx="5"/>
            <a:endCxn id="502" idx="0"/>
          </p:cNvCxnSpPr>
          <p:nvPr/>
        </p:nvCxnSpPr>
        <p:spPr>
          <a:xfrm>
            <a:off x="15457496" y="4746692"/>
            <a:ext cx="83984" cy="531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4" name="矩形 503"/>
          <p:cNvSpPr/>
          <p:nvPr/>
        </p:nvSpPr>
        <p:spPr>
          <a:xfrm>
            <a:off x="14734316" y="527760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05" name="直接连接符 504"/>
          <p:cNvCxnSpPr>
            <a:stCxn id="501" idx="3"/>
            <a:endCxn id="504" idx="0"/>
          </p:cNvCxnSpPr>
          <p:nvPr/>
        </p:nvCxnSpPr>
        <p:spPr>
          <a:xfrm flipH="1">
            <a:off x="14981059" y="4746692"/>
            <a:ext cx="96701" cy="5309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矩形 561"/>
          <p:cNvSpPr/>
          <p:nvPr/>
        </p:nvSpPr>
        <p:spPr>
          <a:xfrm>
            <a:off x="249644" y="295761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465" name="矩形 464"/>
          <p:cNvSpPr/>
          <p:nvPr/>
        </p:nvSpPr>
        <p:spPr>
          <a:xfrm>
            <a:off x="4718074" y="1128719"/>
            <a:ext cx="27270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将</a:t>
            </a:r>
            <a:r>
              <a:rPr lang="zh-CN" altLang="en-US" dirty="0" smtClean="0"/>
              <a:t>红色</a:t>
            </a:r>
            <a:r>
              <a:rPr lang="en-US" altLang="zh-CN" dirty="0" smtClean="0"/>
              <a:t>10</a:t>
            </a:r>
            <a:r>
              <a:rPr lang="zh-CN" altLang="en-US" dirty="0" smtClean="0"/>
              <a:t>插入</a:t>
            </a:r>
            <a:r>
              <a:rPr lang="zh-CN" altLang="en-US" dirty="0"/>
              <a:t>指定</a:t>
            </a:r>
            <a:r>
              <a:rPr lang="zh-CN" altLang="en-US" dirty="0" smtClean="0"/>
              <a:t>位置，</a:t>
            </a:r>
            <a:endParaRPr lang="en-US" altLang="zh-CN" dirty="0" smtClean="0"/>
          </a:p>
          <a:p>
            <a:r>
              <a:rPr lang="zh-CN" altLang="en-US" dirty="0" smtClean="0"/>
              <a:t>已然是一颗红黑树</a:t>
            </a:r>
            <a:endParaRPr lang="en-US" altLang="zh-CN" dirty="0"/>
          </a:p>
        </p:txBody>
      </p:sp>
      <p:cxnSp>
        <p:nvCxnSpPr>
          <p:cNvPr id="466" name="直接箭头连接符 465"/>
          <p:cNvCxnSpPr/>
          <p:nvPr/>
        </p:nvCxnSpPr>
        <p:spPr>
          <a:xfrm>
            <a:off x="4818023" y="1929193"/>
            <a:ext cx="2168915" cy="84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椭圆 122"/>
          <p:cNvSpPr/>
          <p:nvPr/>
        </p:nvSpPr>
        <p:spPr>
          <a:xfrm>
            <a:off x="2695024" y="57008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24" name="椭圆 123"/>
          <p:cNvSpPr/>
          <p:nvPr/>
        </p:nvSpPr>
        <p:spPr>
          <a:xfrm>
            <a:off x="3925157" y="152322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25" name="直接连接符 124"/>
          <p:cNvCxnSpPr>
            <a:stCxn id="124" idx="0"/>
            <a:endCxn id="123" idx="5"/>
          </p:cNvCxnSpPr>
          <p:nvPr/>
        </p:nvCxnSpPr>
        <p:spPr>
          <a:xfrm flipH="1" flipV="1">
            <a:off x="3153406" y="1028468"/>
            <a:ext cx="1040265" cy="494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stCxn id="124" idx="5"/>
            <a:endCxn id="161" idx="0"/>
          </p:cNvCxnSpPr>
          <p:nvPr/>
        </p:nvCxnSpPr>
        <p:spPr>
          <a:xfrm>
            <a:off x="4383539" y="1981611"/>
            <a:ext cx="760903" cy="5282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stCxn id="123" idx="3"/>
            <a:endCxn id="130" idx="0"/>
          </p:cNvCxnSpPr>
          <p:nvPr/>
        </p:nvCxnSpPr>
        <p:spPr>
          <a:xfrm flipH="1">
            <a:off x="1644225" y="1028468"/>
            <a:ext cx="1129445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stCxn id="124" idx="3"/>
            <a:endCxn id="141" idx="0"/>
          </p:cNvCxnSpPr>
          <p:nvPr/>
        </p:nvCxnSpPr>
        <p:spPr>
          <a:xfrm flipH="1">
            <a:off x="3437646" y="1981611"/>
            <a:ext cx="566157" cy="529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>
            <a:stCxn id="130" idx="3"/>
            <a:endCxn id="136" idx="0"/>
          </p:cNvCxnSpPr>
          <p:nvPr/>
        </p:nvCxnSpPr>
        <p:spPr>
          <a:xfrm flipH="1">
            <a:off x="974888" y="1964918"/>
            <a:ext cx="479469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椭圆 129"/>
          <p:cNvSpPr/>
          <p:nvPr/>
        </p:nvSpPr>
        <p:spPr>
          <a:xfrm>
            <a:off x="1375711" y="150653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31" name="直接连接符 130"/>
          <p:cNvCxnSpPr>
            <a:stCxn id="130" idx="5"/>
            <a:endCxn id="154" idx="0"/>
          </p:cNvCxnSpPr>
          <p:nvPr/>
        </p:nvCxnSpPr>
        <p:spPr>
          <a:xfrm>
            <a:off x="1834093" y="1964918"/>
            <a:ext cx="342341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椭圆 131"/>
          <p:cNvSpPr/>
          <p:nvPr/>
        </p:nvSpPr>
        <p:spPr>
          <a:xfrm>
            <a:off x="1549027" y="344484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133" name="直接连接符 132"/>
          <p:cNvCxnSpPr>
            <a:stCxn id="132" idx="4"/>
            <a:endCxn id="157" idx="0"/>
          </p:cNvCxnSpPr>
          <p:nvPr/>
        </p:nvCxnSpPr>
        <p:spPr>
          <a:xfrm flipH="1">
            <a:off x="1813937" y="3981871"/>
            <a:ext cx="3604" cy="447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stCxn id="132" idx="3"/>
            <a:endCxn id="135" idx="0"/>
          </p:cNvCxnSpPr>
          <p:nvPr/>
        </p:nvCxnSpPr>
        <p:spPr>
          <a:xfrm flipH="1">
            <a:off x="1273642" y="3903225"/>
            <a:ext cx="354031" cy="5153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/>
          <p:cNvSpPr/>
          <p:nvPr/>
        </p:nvSpPr>
        <p:spPr>
          <a:xfrm>
            <a:off x="1026899" y="44185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36" name="椭圆 135"/>
          <p:cNvSpPr/>
          <p:nvPr/>
        </p:nvSpPr>
        <p:spPr>
          <a:xfrm>
            <a:off x="706374" y="250987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137" name="矩形 136"/>
          <p:cNvSpPr/>
          <p:nvPr/>
        </p:nvSpPr>
        <p:spPr>
          <a:xfrm>
            <a:off x="997286" y="352048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38" name="直接连接符 137"/>
          <p:cNvCxnSpPr>
            <a:stCxn id="136" idx="5"/>
            <a:endCxn id="137" idx="0"/>
          </p:cNvCxnSpPr>
          <p:nvPr/>
        </p:nvCxnSpPr>
        <p:spPr>
          <a:xfrm>
            <a:off x="1164756" y="2968254"/>
            <a:ext cx="79273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136" idx="3"/>
            <a:endCxn id="140" idx="0"/>
          </p:cNvCxnSpPr>
          <p:nvPr/>
        </p:nvCxnSpPr>
        <p:spPr>
          <a:xfrm flipH="1">
            <a:off x="689829" y="2968254"/>
            <a:ext cx="95191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443086" y="352048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41" name="椭圆 140"/>
          <p:cNvSpPr/>
          <p:nvPr/>
        </p:nvSpPr>
        <p:spPr>
          <a:xfrm>
            <a:off x="3169132" y="251100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3442652" y="35269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43" name="直接连接符 142"/>
          <p:cNvCxnSpPr>
            <a:stCxn id="141" idx="5"/>
            <a:endCxn id="142" idx="0"/>
          </p:cNvCxnSpPr>
          <p:nvPr/>
        </p:nvCxnSpPr>
        <p:spPr>
          <a:xfrm>
            <a:off x="3627514" y="2969390"/>
            <a:ext cx="61881" cy="5575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>
            <a:stCxn id="141" idx="3"/>
            <a:endCxn id="145" idx="0"/>
          </p:cNvCxnSpPr>
          <p:nvPr/>
        </p:nvCxnSpPr>
        <p:spPr>
          <a:xfrm flipH="1">
            <a:off x="3147599" y="2969390"/>
            <a:ext cx="100179" cy="551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2900856" y="352048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46" name="椭圆 145"/>
          <p:cNvSpPr/>
          <p:nvPr/>
        </p:nvSpPr>
        <p:spPr>
          <a:xfrm>
            <a:off x="2209779" y="344840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147" name="矩形 146"/>
          <p:cNvSpPr/>
          <p:nvPr/>
        </p:nvSpPr>
        <p:spPr>
          <a:xfrm>
            <a:off x="2776118" y="44185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48" name="直接连接符 147"/>
          <p:cNvCxnSpPr>
            <a:stCxn id="146" idx="5"/>
            <a:endCxn id="147" idx="0"/>
          </p:cNvCxnSpPr>
          <p:nvPr/>
        </p:nvCxnSpPr>
        <p:spPr>
          <a:xfrm>
            <a:off x="2668161" y="3906786"/>
            <a:ext cx="354700" cy="511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>
            <a:stCxn id="146" idx="4"/>
            <a:endCxn id="166" idx="0"/>
          </p:cNvCxnSpPr>
          <p:nvPr/>
        </p:nvCxnSpPr>
        <p:spPr>
          <a:xfrm flipH="1">
            <a:off x="2403218" y="3985432"/>
            <a:ext cx="75075" cy="352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椭圆 149"/>
          <p:cNvSpPr/>
          <p:nvPr/>
        </p:nvSpPr>
        <p:spPr>
          <a:xfrm>
            <a:off x="5594549" y="343283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5881967" y="442063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52" name="直接连接符 151"/>
          <p:cNvCxnSpPr>
            <a:stCxn id="150" idx="5"/>
            <a:endCxn id="151" idx="0"/>
          </p:cNvCxnSpPr>
          <p:nvPr/>
        </p:nvCxnSpPr>
        <p:spPr>
          <a:xfrm>
            <a:off x="6052931" y="3891214"/>
            <a:ext cx="75779" cy="529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>
            <a:stCxn id="150" idx="0"/>
            <a:endCxn id="161" idx="5"/>
          </p:cNvCxnSpPr>
          <p:nvPr/>
        </p:nvCxnSpPr>
        <p:spPr>
          <a:xfrm flipH="1" flipV="1">
            <a:off x="5334310" y="2968254"/>
            <a:ext cx="528753" cy="4645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椭圆 153"/>
          <p:cNvSpPr/>
          <p:nvPr/>
        </p:nvSpPr>
        <p:spPr>
          <a:xfrm>
            <a:off x="1907920" y="250987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155" name="直接连接符 154"/>
          <p:cNvCxnSpPr>
            <a:stCxn id="154" idx="5"/>
            <a:endCxn id="146" idx="0"/>
          </p:cNvCxnSpPr>
          <p:nvPr/>
        </p:nvCxnSpPr>
        <p:spPr>
          <a:xfrm>
            <a:off x="2366302" y="2968254"/>
            <a:ext cx="111991" cy="480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>
            <a:stCxn id="154" idx="3"/>
            <a:endCxn id="132" idx="0"/>
          </p:cNvCxnSpPr>
          <p:nvPr/>
        </p:nvCxnSpPr>
        <p:spPr>
          <a:xfrm flipH="1">
            <a:off x="1817541" y="2968254"/>
            <a:ext cx="169025" cy="476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矩形 156"/>
          <p:cNvSpPr/>
          <p:nvPr/>
        </p:nvSpPr>
        <p:spPr>
          <a:xfrm>
            <a:off x="1567194" y="442985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58" name="椭圆 157"/>
          <p:cNvSpPr/>
          <p:nvPr/>
        </p:nvSpPr>
        <p:spPr>
          <a:xfrm>
            <a:off x="4686060" y="434159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59" name="直接连接符 158"/>
          <p:cNvCxnSpPr>
            <a:stCxn id="171" idx="0"/>
            <a:endCxn id="161" idx="3"/>
          </p:cNvCxnSpPr>
          <p:nvPr/>
        </p:nvCxnSpPr>
        <p:spPr>
          <a:xfrm flipV="1">
            <a:off x="4417546" y="2968254"/>
            <a:ext cx="537028" cy="4515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>
            <a:stCxn id="158" idx="0"/>
            <a:endCxn id="171" idx="5"/>
          </p:cNvCxnSpPr>
          <p:nvPr/>
        </p:nvCxnSpPr>
        <p:spPr>
          <a:xfrm flipH="1" flipV="1">
            <a:off x="4607414" y="3878230"/>
            <a:ext cx="347160" cy="4633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椭圆 160"/>
          <p:cNvSpPr/>
          <p:nvPr/>
        </p:nvSpPr>
        <p:spPr>
          <a:xfrm>
            <a:off x="4875928" y="250987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62" name="矩形 161"/>
          <p:cNvSpPr/>
          <p:nvPr/>
        </p:nvSpPr>
        <p:spPr>
          <a:xfrm>
            <a:off x="5344866" y="442103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63" name="直接连接符 162"/>
          <p:cNvCxnSpPr>
            <a:stCxn id="150" idx="3"/>
            <a:endCxn id="162" idx="0"/>
          </p:cNvCxnSpPr>
          <p:nvPr/>
        </p:nvCxnSpPr>
        <p:spPr>
          <a:xfrm flipH="1">
            <a:off x="5591609" y="3891214"/>
            <a:ext cx="81586" cy="529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>
            <a:stCxn id="158" idx="5"/>
            <a:endCxn id="165" idx="0"/>
          </p:cNvCxnSpPr>
          <p:nvPr/>
        </p:nvCxnSpPr>
        <p:spPr>
          <a:xfrm>
            <a:off x="5144442" y="4799979"/>
            <a:ext cx="93209" cy="5268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矩形 164"/>
          <p:cNvSpPr/>
          <p:nvPr/>
        </p:nvSpPr>
        <p:spPr>
          <a:xfrm>
            <a:off x="4990908" y="53268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66" name="椭圆 165"/>
          <p:cNvSpPr/>
          <p:nvPr/>
        </p:nvSpPr>
        <p:spPr>
          <a:xfrm>
            <a:off x="2134704" y="433752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cxnSp>
        <p:nvCxnSpPr>
          <p:cNvPr id="167" name="直接连接符 166"/>
          <p:cNvCxnSpPr>
            <a:stCxn id="166" idx="3"/>
            <a:endCxn id="168" idx="0"/>
          </p:cNvCxnSpPr>
          <p:nvPr/>
        </p:nvCxnSpPr>
        <p:spPr>
          <a:xfrm flipH="1">
            <a:off x="2119559" y="4795905"/>
            <a:ext cx="93791" cy="520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/>
          <p:cNvSpPr/>
          <p:nvPr/>
        </p:nvSpPr>
        <p:spPr>
          <a:xfrm>
            <a:off x="1872816" y="53166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69" name="直接连接符 168"/>
          <p:cNvCxnSpPr>
            <a:stCxn id="166" idx="5"/>
            <a:endCxn id="170" idx="0"/>
          </p:cNvCxnSpPr>
          <p:nvPr/>
        </p:nvCxnSpPr>
        <p:spPr>
          <a:xfrm>
            <a:off x="2593086" y="4795905"/>
            <a:ext cx="78451" cy="532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矩形 169"/>
          <p:cNvSpPr/>
          <p:nvPr/>
        </p:nvSpPr>
        <p:spPr>
          <a:xfrm>
            <a:off x="2424794" y="532793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1" name="椭圆 170"/>
          <p:cNvSpPr/>
          <p:nvPr/>
        </p:nvSpPr>
        <p:spPr>
          <a:xfrm>
            <a:off x="4149032" y="341984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72" name="矩形 171"/>
          <p:cNvSpPr/>
          <p:nvPr/>
        </p:nvSpPr>
        <p:spPr>
          <a:xfrm>
            <a:off x="4439317" y="53352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73" name="直接连接符 172"/>
          <p:cNvCxnSpPr>
            <a:stCxn id="158" idx="3"/>
            <a:endCxn id="172" idx="0"/>
          </p:cNvCxnSpPr>
          <p:nvPr/>
        </p:nvCxnSpPr>
        <p:spPr>
          <a:xfrm flipH="1">
            <a:off x="4686060" y="4799979"/>
            <a:ext cx="78646" cy="535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71" idx="3"/>
            <a:endCxn id="175" idx="0"/>
          </p:cNvCxnSpPr>
          <p:nvPr/>
        </p:nvCxnSpPr>
        <p:spPr>
          <a:xfrm flipH="1">
            <a:off x="3838450" y="3878230"/>
            <a:ext cx="389228" cy="4592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/>
          <p:cNvSpPr/>
          <p:nvPr/>
        </p:nvSpPr>
        <p:spPr>
          <a:xfrm>
            <a:off x="3569936" y="433752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3865559" y="532737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77" name="直接连接符 176"/>
          <p:cNvCxnSpPr>
            <a:stCxn id="175" idx="5"/>
            <a:endCxn id="176" idx="0"/>
          </p:cNvCxnSpPr>
          <p:nvPr/>
        </p:nvCxnSpPr>
        <p:spPr>
          <a:xfrm>
            <a:off x="4028318" y="4795905"/>
            <a:ext cx="83984" cy="531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矩形 177"/>
          <p:cNvSpPr/>
          <p:nvPr/>
        </p:nvSpPr>
        <p:spPr>
          <a:xfrm>
            <a:off x="3305138" y="53268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79" name="直接连接符 178"/>
          <p:cNvCxnSpPr>
            <a:stCxn id="175" idx="3"/>
            <a:endCxn id="178" idx="0"/>
          </p:cNvCxnSpPr>
          <p:nvPr/>
        </p:nvCxnSpPr>
        <p:spPr>
          <a:xfrm flipH="1">
            <a:off x="3551881" y="4795905"/>
            <a:ext cx="96701" cy="5309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椭圆 179"/>
          <p:cNvSpPr/>
          <p:nvPr/>
        </p:nvSpPr>
        <p:spPr>
          <a:xfrm>
            <a:off x="9221204" y="60438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81" name="椭圆 180"/>
          <p:cNvSpPr/>
          <p:nvPr/>
        </p:nvSpPr>
        <p:spPr>
          <a:xfrm>
            <a:off x="10941782" y="152322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82" name="直接连接符 181"/>
          <p:cNvCxnSpPr>
            <a:stCxn id="181" idx="0"/>
            <a:endCxn id="180" idx="5"/>
          </p:cNvCxnSpPr>
          <p:nvPr/>
        </p:nvCxnSpPr>
        <p:spPr>
          <a:xfrm flipH="1" flipV="1">
            <a:off x="9679586" y="1062763"/>
            <a:ext cx="1530710" cy="460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>
            <a:stCxn id="181" idx="5"/>
            <a:endCxn id="218" idx="0"/>
          </p:cNvCxnSpPr>
          <p:nvPr/>
        </p:nvCxnSpPr>
        <p:spPr>
          <a:xfrm>
            <a:off x="11400164" y="1981611"/>
            <a:ext cx="828802" cy="5282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80" idx="3"/>
            <a:endCxn id="187" idx="0"/>
          </p:cNvCxnSpPr>
          <p:nvPr/>
        </p:nvCxnSpPr>
        <p:spPr>
          <a:xfrm flipH="1">
            <a:off x="7770104" y="1062763"/>
            <a:ext cx="1529746" cy="4437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>
            <a:stCxn id="181" idx="3"/>
            <a:endCxn id="198" idx="0"/>
          </p:cNvCxnSpPr>
          <p:nvPr/>
        </p:nvCxnSpPr>
        <p:spPr>
          <a:xfrm flipH="1">
            <a:off x="10273396" y="1981611"/>
            <a:ext cx="747032" cy="5282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>
            <a:stCxn id="187" idx="3"/>
            <a:endCxn id="193" idx="0"/>
          </p:cNvCxnSpPr>
          <p:nvPr/>
        </p:nvCxnSpPr>
        <p:spPr>
          <a:xfrm flipH="1">
            <a:off x="7100767" y="1964918"/>
            <a:ext cx="479469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椭圆 186"/>
          <p:cNvSpPr/>
          <p:nvPr/>
        </p:nvSpPr>
        <p:spPr>
          <a:xfrm>
            <a:off x="7501590" y="150653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88" name="直接连接符 187"/>
          <p:cNvCxnSpPr>
            <a:stCxn id="187" idx="5"/>
            <a:endCxn id="211" idx="0"/>
          </p:cNvCxnSpPr>
          <p:nvPr/>
        </p:nvCxnSpPr>
        <p:spPr>
          <a:xfrm>
            <a:off x="7959972" y="1964918"/>
            <a:ext cx="342341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椭圆 188"/>
          <p:cNvSpPr/>
          <p:nvPr/>
        </p:nvSpPr>
        <p:spPr>
          <a:xfrm>
            <a:off x="7674906" y="344484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190" name="直接连接符 189"/>
          <p:cNvCxnSpPr>
            <a:stCxn id="189" idx="4"/>
            <a:endCxn id="214" idx="0"/>
          </p:cNvCxnSpPr>
          <p:nvPr/>
        </p:nvCxnSpPr>
        <p:spPr>
          <a:xfrm flipH="1">
            <a:off x="7939816" y="3981871"/>
            <a:ext cx="3604" cy="447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stCxn id="189" idx="3"/>
            <a:endCxn id="192" idx="0"/>
          </p:cNvCxnSpPr>
          <p:nvPr/>
        </p:nvCxnSpPr>
        <p:spPr>
          <a:xfrm flipH="1">
            <a:off x="7399521" y="3903225"/>
            <a:ext cx="354031" cy="5153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矩形 191"/>
          <p:cNvSpPr/>
          <p:nvPr/>
        </p:nvSpPr>
        <p:spPr>
          <a:xfrm>
            <a:off x="7152778" y="44185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93" name="椭圆 192"/>
          <p:cNvSpPr/>
          <p:nvPr/>
        </p:nvSpPr>
        <p:spPr>
          <a:xfrm>
            <a:off x="6832253" y="250987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194" name="矩形 193"/>
          <p:cNvSpPr/>
          <p:nvPr/>
        </p:nvSpPr>
        <p:spPr>
          <a:xfrm>
            <a:off x="7123165" y="352048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95" name="直接连接符 194"/>
          <p:cNvCxnSpPr>
            <a:stCxn id="193" idx="5"/>
            <a:endCxn id="194" idx="0"/>
          </p:cNvCxnSpPr>
          <p:nvPr/>
        </p:nvCxnSpPr>
        <p:spPr>
          <a:xfrm>
            <a:off x="7290635" y="2968254"/>
            <a:ext cx="79273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193" idx="3"/>
            <a:endCxn id="197" idx="0"/>
          </p:cNvCxnSpPr>
          <p:nvPr/>
        </p:nvCxnSpPr>
        <p:spPr>
          <a:xfrm flipH="1">
            <a:off x="6815708" y="2968254"/>
            <a:ext cx="95191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矩形 196"/>
          <p:cNvSpPr/>
          <p:nvPr/>
        </p:nvSpPr>
        <p:spPr>
          <a:xfrm>
            <a:off x="6568965" y="352048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98" name="椭圆 197"/>
          <p:cNvSpPr/>
          <p:nvPr/>
        </p:nvSpPr>
        <p:spPr>
          <a:xfrm>
            <a:off x="10004882" y="250987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99" name="矩形 198"/>
          <p:cNvSpPr/>
          <p:nvPr/>
        </p:nvSpPr>
        <p:spPr>
          <a:xfrm>
            <a:off x="10319550" y="347670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00" name="直接连接符 199"/>
          <p:cNvCxnSpPr>
            <a:stCxn id="198" idx="5"/>
            <a:endCxn id="199" idx="0"/>
          </p:cNvCxnSpPr>
          <p:nvPr/>
        </p:nvCxnSpPr>
        <p:spPr>
          <a:xfrm>
            <a:off x="10463264" y="2968254"/>
            <a:ext cx="103029" cy="5084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>
            <a:stCxn id="198" idx="3"/>
            <a:endCxn id="241" idx="0"/>
          </p:cNvCxnSpPr>
          <p:nvPr/>
        </p:nvCxnSpPr>
        <p:spPr>
          <a:xfrm flipH="1">
            <a:off x="9986285" y="2968254"/>
            <a:ext cx="97243" cy="4305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椭圆 202"/>
          <p:cNvSpPr/>
          <p:nvPr/>
        </p:nvSpPr>
        <p:spPr>
          <a:xfrm>
            <a:off x="8335658" y="344840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204" name="矩形 203"/>
          <p:cNvSpPr/>
          <p:nvPr/>
        </p:nvSpPr>
        <p:spPr>
          <a:xfrm>
            <a:off x="8901997" y="44185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05" name="直接连接符 204"/>
          <p:cNvCxnSpPr>
            <a:stCxn id="203" idx="5"/>
            <a:endCxn id="204" idx="0"/>
          </p:cNvCxnSpPr>
          <p:nvPr/>
        </p:nvCxnSpPr>
        <p:spPr>
          <a:xfrm>
            <a:off x="8794040" y="3906786"/>
            <a:ext cx="354700" cy="511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>
            <a:stCxn id="203" idx="4"/>
            <a:endCxn id="223" idx="0"/>
          </p:cNvCxnSpPr>
          <p:nvPr/>
        </p:nvCxnSpPr>
        <p:spPr>
          <a:xfrm flipH="1">
            <a:off x="8529097" y="3985432"/>
            <a:ext cx="75075" cy="352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椭圆 206"/>
          <p:cNvSpPr/>
          <p:nvPr/>
        </p:nvSpPr>
        <p:spPr>
          <a:xfrm>
            <a:off x="12679073" y="343283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08" name="矩形 207"/>
          <p:cNvSpPr/>
          <p:nvPr/>
        </p:nvSpPr>
        <p:spPr>
          <a:xfrm>
            <a:off x="12966491" y="442063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09" name="直接连接符 208"/>
          <p:cNvCxnSpPr>
            <a:stCxn id="207" idx="5"/>
            <a:endCxn id="208" idx="0"/>
          </p:cNvCxnSpPr>
          <p:nvPr/>
        </p:nvCxnSpPr>
        <p:spPr>
          <a:xfrm>
            <a:off x="13137455" y="3891214"/>
            <a:ext cx="75779" cy="529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>
            <a:stCxn id="207" idx="0"/>
            <a:endCxn id="218" idx="5"/>
          </p:cNvCxnSpPr>
          <p:nvPr/>
        </p:nvCxnSpPr>
        <p:spPr>
          <a:xfrm flipH="1" flipV="1">
            <a:off x="12418834" y="2968254"/>
            <a:ext cx="528753" cy="4645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椭圆 210"/>
          <p:cNvSpPr/>
          <p:nvPr/>
        </p:nvSpPr>
        <p:spPr>
          <a:xfrm>
            <a:off x="8033799" y="250987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212" name="直接连接符 211"/>
          <p:cNvCxnSpPr>
            <a:stCxn id="211" idx="5"/>
            <a:endCxn id="203" idx="0"/>
          </p:cNvCxnSpPr>
          <p:nvPr/>
        </p:nvCxnSpPr>
        <p:spPr>
          <a:xfrm>
            <a:off x="8492181" y="2968254"/>
            <a:ext cx="111991" cy="480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>
            <a:stCxn id="211" idx="3"/>
            <a:endCxn id="189" idx="0"/>
          </p:cNvCxnSpPr>
          <p:nvPr/>
        </p:nvCxnSpPr>
        <p:spPr>
          <a:xfrm flipH="1">
            <a:off x="7943420" y="2968254"/>
            <a:ext cx="169025" cy="476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矩形 213"/>
          <p:cNvSpPr/>
          <p:nvPr/>
        </p:nvSpPr>
        <p:spPr>
          <a:xfrm>
            <a:off x="7693073" y="442985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5" name="椭圆 214"/>
          <p:cNvSpPr/>
          <p:nvPr/>
        </p:nvSpPr>
        <p:spPr>
          <a:xfrm>
            <a:off x="11770584" y="434159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16" name="直接连接符 215"/>
          <p:cNvCxnSpPr>
            <a:stCxn id="228" idx="0"/>
            <a:endCxn id="218" idx="3"/>
          </p:cNvCxnSpPr>
          <p:nvPr/>
        </p:nvCxnSpPr>
        <p:spPr>
          <a:xfrm flipV="1">
            <a:off x="11502070" y="2968254"/>
            <a:ext cx="537028" cy="4515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>
            <a:stCxn id="215" idx="0"/>
            <a:endCxn id="228" idx="5"/>
          </p:cNvCxnSpPr>
          <p:nvPr/>
        </p:nvCxnSpPr>
        <p:spPr>
          <a:xfrm flipH="1" flipV="1">
            <a:off x="11691938" y="3878230"/>
            <a:ext cx="347160" cy="4633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椭圆 217"/>
          <p:cNvSpPr/>
          <p:nvPr/>
        </p:nvSpPr>
        <p:spPr>
          <a:xfrm>
            <a:off x="11960452" y="250987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12429390" y="442103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20" name="直接连接符 219"/>
          <p:cNvCxnSpPr>
            <a:stCxn id="207" idx="3"/>
            <a:endCxn id="219" idx="0"/>
          </p:cNvCxnSpPr>
          <p:nvPr/>
        </p:nvCxnSpPr>
        <p:spPr>
          <a:xfrm flipH="1">
            <a:off x="12676133" y="3891214"/>
            <a:ext cx="81586" cy="529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连接符 220"/>
          <p:cNvCxnSpPr>
            <a:stCxn id="215" idx="5"/>
            <a:endCxn id="222" idx="0"/>
          </p:cNvCxnSpPr>
          <p:nvPr/>
        </p:nvCxnSpPr>
        <p:spPr>
          <a:xfrm>
            <a:off x="12228966" y="4799979"/>
            <a:ext cx="93209" cy="5268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矩形 221"/>
          <p:cNvSpPr/>
          <p:nvPr/>
        </p:nvSpPr>
        <p:spPr>
          <a:xfrm>
            <a:off x="12075432" y="53268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3" name="椭圆 222"/>
          <p:cNvSpPr/>
          <p:nvPr/>
        </p:nvSpPr>
        <p:spPr>
          <a:xfrm>
            <a:off x="8260583" y="433752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cxnSp>
        <p:nvCxnSpPr>
          <p:cNvPr id="224" name="直接连接符 223"/>
          <p:cNvCxnSpPr>
            <a:stCxn id="223" idx="3"/>
            <a:endCxn id="225" idx="0"/>
          </p:cNvCxnSpPr>
          <p:nvPr/>
        </p:nvCxnSpPr>
        <p:spPr>
          <a:xfrm flipH="1">
            <a:off x="8245438" y="4795905"/>
            <a:ext cx="93791" cy="520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矩形 224"/>
          <p:cNvSpPr/>
          <p:nvPr/>
        </p:nvSpPr>
        <p:spPr>
          <a:xfrm>
            <a:off x="7998695" y="53166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26" name="直接连接符 225"/>
          <p:cNvCxnSpPr>
            <a:stCxn id="223" idx="5"/>
            <a:endCxn id="227" idx="0"/>
          </p:cNvCxnSpPr>
          <p:nvPr/>
        </p:nvCxnSpPr>
        <p:spPr>
          <a:xfrm>
            <a:off x="8718965" y="4795905"/>
            <a:ext cx="78451" cy="532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矩形 226"/>
          <p:cNvSpPr/>
          <p:nvPr/>
        </p:nvSpPr>
        <p:spPr>
          <a:xfrm>
            <a:off x="8550673" y="532793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8" name="椭圆 227"/>
          <p:cNvSpPr/>
          <p:nvPr/>
        </p:nvSpPr>
        <p:spPr>
          <a:xfrm>
            <a:off x="11233556" y="341984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29" name="矩形 228"/>
          <p:cNvSpPr/>
          <p:nvPr/>
        </p:nvSpPr>
        <p:spPr>
          <a:xfrm>
            <a:off x="11523841" y="53352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30" name="直接连接符 229"/>
          <p:cNvCxnSpPr>
            <a:stCxn id="215" idx="3"/>
            <a:endCxn id="229" idx="0"/>
          </p:cNvCxnSpPr>
          <p:nvPr/>
        </p:nvCxnSpPr>
        <p:spPr>
          <a:xfrm flipH="1">
            <a:off x="11770584" y="4799979"/>
            <a:ext cx="78646" cy="535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>
            <a:stCxn id="228" idx="3"/>
            <a:endCxn id="232" idx="0"/>
          </p:cNvCxnSpPr>
          <p:nvPr/>
        </p:nvCxnSpPr>
        <p:spPr>
          <a:xfrm flipH="1">
            <a:off x="10922974" y="3878230"/>
            <a:ext cx="389228" cy="4592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椭圆 231"/>
          <p:cNvSpPr/>
          <p:nvPr/>
        </p:nvSpPr>
        <p:spPr>
          <a:xfrm>
            <a:off x="10654460" y="433752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33" name="矩形 232"/>
          <p:cNvSpPr/>
          <p:nvPr/>
        </p:nvSpPr>
        <p:spPr>
          <a:xfrm>
            <a:off x="10950083" y="532737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34" name="直接连接符 233"/>
          <p:cNvCxnSpPr>
            <a:stCxn id="232" idx="5"/>
            <a:endCxn id="233" idx="0"/>
          </p:cNvCxnSpPr>
          <p:nvPr/>
        </p:nvCxnSpPr>
        <p:spPr>
          <a:xfrm>
            <a:off x="11112842" y="4795905"/>
            <a:ext cx="83984" cy="531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矩形 234"/>
          <p:cNvSpPr/>
          <p:nvPr/>
        </p:nvSpPr>
        <p:spPr>
          <a:xfrm>
            <a:off x="10389662" y="53268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36" name="直接连接符 235"/>
          <p:cNvCxnSpPr>
            <a:stCxn id="232" idx="3"/>
            <a:endCxn id="235" idx="0"/>
          </p:cNvCxnSpPr>
          <p:nvPr/>
        </p:nvCxnSpPr>
        <p:spPr>
          <a:xfrm flipH="1">
            <a:off x="10636405" y="4795905"/>
            <a:ext cx="96701" cy="5309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椭圆 240"/>
          <p:cNvSpPr/>
          <p:nvPr/>
        </p:nvSpPr>
        <p:spPr>
          <a:xfrm>
            <a:off x="9717771" y="339884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43" name="直接连接符 242"/>
          <p:cNvCxnSpPr>
            <a:stCxn id="241" idx="3"/>
            <a:endCxn id="244" idx="0"/>
          </p:cNvCxnSpPr>
          <p:nvPr/>
        </p:nvCxnSpPr>
        <p:spPr>
          <a:xfrm flipH="1">
            <a:off x="9694241" y="3857226"/>
            <a:ext cx="102176" cy="56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矩形 243"/>
          <p:cNvSpPr/>
          <p:nvPr/>
        </p:nvSpPr>
        <p:spPr>
          <a:xfrm>
            <a:off x="9447498" y="44196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45" name="直接连接符 244"/>
          <p:cNvCxnSpPr>
            <a:stCxn id="241" idx="5"/>
            <a:endCxn id="246" idx="0"/>
          </p:cNvCxnSpPr>
          <p:nvPr/>
        </p:nvCxnSpPr>
        <p:spPr>
          <a:xfrm>
            <a:off x="10176153" y="3857226"/>
            <a:ext cx="70066" cy="5737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矩形 245"/>
          <p:cNvSpPr/>
          <p:nvPr/>
        </p:nvSpPr>
        <p:spPr>
          <a:xfrm>
            <a:off x="9999476" y="443094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857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椭圆 255"/>
          <p:cNvSpPr/>
          <p:nvPr/>
        </p:nvSpPr>
        <p:spPr>
          <a:xfrm>
            <a:off x="4129468" y="27214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257" name="椭圆 256"/>
          <p:cNvSpPr/>
          <p:nvPr/>
        </p:nvSpPr>
        <p:spPr>
          <a:xfrm>
            <a:off x="6101579" y="139466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58" name="直接连接符 257"/>
          <p:cNvCxnSpPr>
            <a:stCxn id="257" idx="0"/>
            <a:endCxn id="256" idx="5"/>
          </p:cNvCxnSpPr>
          <p:nvPr/>
        </p:nvCxnSpPr>
        <p:spPr>
          <a:xfrm flipH="1" flipV="1">
            <a:off x="4587850" y="730526"/>
            <a:ext cx="1782243" cy="664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连接符 258"/>
          <p:cNvCxnSpPr>
            <a:stCxn id="257" idx="5"/>
            <a:endCxn id="294" idx="0"/>
          </p:cNvCxnSpPr>
          <p:nvPr/>
        </p:nvCxnSpPr>
        <p:spPr>
          <a:xfrm>
            <a:off x="6559961" y="1853042"/>
            <a:ext cx="780080" cy="498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/>
          <p:cNvCxnSpPr>
            <a:stCxn id="256" idx="3"/>
            <a:endCxn id="263" idx="0"/>
          </p:cNvCxnSpPr>
          <p:nvPr/>
        </p:nvCxnSpPr>
        <p:spPr>
          <a:xfrm flipH="1">
            <a:off x="2138767" y="730526"/>
            <a:ext cx="2069347" cy="664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连接符 260"/>
          <p:cNvCxnSpPr>
            <a:stCxn id="257" idx="3"/>
            <a:endCxn id="274" idx="0"/>
          </p:cNvCxnSpPr>
          <p:nvPr/>
        </p:nvCxnSpPr>
        <p:spPr>
          <a:xfrm flipH="1">
            <a:off x="5345903" y="1853042"/>
            <a:ext cx="834322" cy="4335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连接符 261"/>
          <p:cNvCxnSpPr>
            <a:stCxn id="263" idx="3"/>
            <a:endCxn id="269" idx="0"/>
          </p:cNvCxnSpPr>
          <p:nvPr/>
        </p:nvCxnSpPr>
        <p:spPr>
          <a:xfrm flipH="1">
            <a:off x="1436516" y="1853042"/>
            <a:ext cx="512383" cy="4918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椭圆 262"/>
          <p:cNvSpPr/>
          <p:nvPr/>
        </p:nvSpPr>
        <p:spPr>
          <a:xfrm>
            <a:off x="1870253" y="139466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264" name="直接连接符 263"/>
          <p:cNvCxnSpPr>
            <a:stCxn id="263" idx="5"/>
            <a:endCxn id="286" idx="0"/>
          </p:cNvCxnSpPr>
          <p:nvPr/>
        </p:nvCxnSpPr>
        <p:spPr>
          <a:xfrm>
            <a:off x="2328635" y="1853042"/>
            <a:ext cx="430630" cy="498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椭圆 264"/>
          <p:cNvSpPr/>
          <p:nvPr/>
        </p:nvSpPr>
        <p:spPr>
          <a:xfrm>
            <a:off x="2060121" y="325441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266" name="直接连接符 265"/>
          <p:cNvCxnSpPr>
            <a:stCxn id="265" idx="5"/>
            <a:endCxn id="290" idx="0"/>
          </p:cNvCxnSpPr>
          <p:nvPr/>
        </p:nvCxnSpPr>
        <p:spPr>
          <a:xfrm>
            <a:off x="2518503" y="3712799"/>
            <a:ext cx="73971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/>
          <p:cNvCxnSpPr>
            <a:stCxn id="265" idx="3"/>
            <a:endCxn id="268" idx="0"/>
          </p:cNvCxnSpPr>
          <p:nvPr/>
        </p:nvCxnSpPr>
        <p:spPr>
          <a:xfrm flipH="1">
            <a:off x="2048857" y="3712799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矩形 267"/>
          <p:cNvSpPr/>
          <p:nvPr/>
        </p:nvSpPr>
        <p:spPr>
          <a:xfrm>
            <a:off x="1802114" y="424478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69" name="椭圆 268"/>
          <p:cNvSpPr/>
          <p:nvPr/>
        </p:nvSpPr>
        <p:spPr>
          <a:xfrm>
            <a:off x="1168002" y="234486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270" name="矩形 269"/>
          <p:cNvSpPr/>
          <p:nvPr/>
        </p:nvSpPr>
        <p:spPr>
          <a:xfrm>
            <a:off x="1461395" y="333523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71" name="直接连接符 270"/>
          <p:cNvCxnSpPr>
            <a:stCxn id="269" idx="5"/>
            <a:endCxn id="270" idx="0"/>
          </p:cNvCxnSpPr>
          <p:nvPr/>
        </p:nvCxnSpPr>
        <p:spPr>
          <a:xfrm>
            <a:off x="1626384" y="2803250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连接符 271"/>
          <p:cNvCxnSpPr>
            <a:stCxn id="269" idx="3"/>
            <a:endCxn id="273" idx="0"/>
          </p:cNvCxnSpPr>
          <p:nvPr/>
        </p:nvCxnSpPr>
        <p:spPr>
          <a:xfrm flipH="1">
            <a:off x="1134234" y="2803250"/>
            <a:ext cx="11241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矩形 272"/>
          <p:cNvSpPr/>
          <p:nvPr/>
        </p:nvSpPr>
        <p:spPr>
          <a:xfrm>
            <a:off x="887491" y="333523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74" name="椭圆 273"/>
          <p:cNvSpPr/>
          <p:nvPr/>
        </p:nvSpPr>
        <p:spPr>
          <a:xfrm>
            <a:off x="5077389" y="228656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75" name="矩形 274"/>
          <p:cNvSpPr/>
          <p:nvPr/>
        </p:nvSpPr>
        <p:spPr>
          <a:xfrm>
            <a:off x="5418062" y="336148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76" name="直接连接符 275"/>
          <p:cNvCxnSpPr>
            <a:stCxn id="274" idx="5"/>
            <a:endCxn id="275" idx="0"/>
          </p:cNvCxnSpPr>
          <p:nvPr/>
        </p:nvCxnSpPr>
        <p:spPr>
          <a:xfrm>
            <a:off x="5535771" y="2744945"/>
            <a:ext cx="129034" cy="616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连接符 276"/>
          <p:cNvCxnSpPr>
            <a:stCxn id="274" idx="3"/>
            <a:endCxn id="460" idx="0"/>
          </p:cNvCxnSpPr>
          <p:nvPr/>
        </p:nvCxnSpPr>
        <p:spPr>
          <a:xfrm flipH="1">
            <a:off x="4959680" y="2744945"/>
            <a:ext cx="196355" cy="467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椭圆 277"/>
          <p:cNvSpPr/>
          <p:nvPr/>
        </p:nvSpPr>
        <p:spPr>
          <a:xfrm>
            <a:off x="3288471" y="331011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279" name="矩形 278"/>
          <p:cNvSpPr/>
          <p:nvPr/>
        </p:nvSpPr>
        <p:spPr>
          <a:xfrm>
            <a:off x="3654549" y="42361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80" name="直接连接符 279"/>
          <p:cNvCxnSpPr>
            <a:stCxn id="278" idx="5"/>
            <a:endCxn id="279" idx="0"/>
          </p:cNvCxnSpPr>
          <p:nvPr/>
        </p:nvCxnSpPr>
        <p:spPr>
          <a:xfrm>
            <a:off x="3746853" y="3768498"/>
            <a:ext cx="154439" cy="4676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连接符 280"/>
          <p:cNvCxnSpPr>
            <a:stCxn id="278" idx="3"/>
            <a:endCxn id="299" idx="0"/>
          </p:cNvCxnSpPr>
          <p:nvPr/>
        </p:nvCxnSpPr>
        <p:spPr>
          <a:xfrm flipH="1">
            <a:off x="3258339" y="3768498"/>
            <a:ext cx="108778" cy="3261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椭圆 281"/>
          <p:cNvSpPr/>
          <p:nvPr/>
        </p:nvSpPr>
        <p:spPr>
          <a:xfrm>
            <a:off x="7788410" y="33352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83" name="矩形 282"/>
          <p:cNvSpPr/>
          <p:nvPr/>
        </p:nvSpPr>
        <p:spPr>
          <a:xfrm>
            <a:off x="8113799" y="430028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84" name="直接连接符 283"/>
          <p:cNvCxnSpPr>
            <a:stCxn id="282" idx="5"/>
            <a:endCxn id="283" idx="0"/>
          </p:cNvCxnSpPr>
          <p:nvPr/>
        </p:nvCxnSpPr>
        <p:spPr>
          <a:xfrm>
            <a:off x="8246792" y="3793619"/>
            <a:ext cx="113750" cy="5066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282" idx="0"/>
            <a:endCxn id="294" idx="5"/>
          </p:cNvCxnSpPr>
          <p:nvPr/>
        </p:nvCxnSpPr>
        <p:spPr>
          <a:xfrm flipH="1" flipV="1">
            <a:off x="7529909" y="2809718"/>
            <a:ext cx="527015" cy="5255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椭圆 285"/>
          <p:cNvSpPr/>
          <p:nvPr/>
        </p:nvSpPr>
        <p:spPr>
          <a:xfrm>
            <a:off x="2490751" y="235133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287" name="直接连接符 286"/>
          <p:cNvCxnSpPr>
            <a:stCxn id="286" idx="5"/>
            <a:endCxn id="278" idx="0"/>
          </p:cNvCxnSpPr>
          <p:nvPr/>
        </p:nvCxnSpPr>
        <p:spPr>
          <a:xfrm>
            <a:off x="2949133" y="2809718"/>
            <a:ext cx="607852" cy="5003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>
            <a:stCxn id="286" idx="3"/>
            <a:endCxn id="265" idx="0"/>
          </p:cNvCxnSpPr>
          <p:nvPr/>
        </p:nvCxnSpPr>
        <p:spPr>
          <a:xfrm flipH="1">
            <a:off x="2328635" y="2809718"/>
            <a:ext cx="240762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矩形 289"/>
          <p:cNvSpPr/>
          <p:nvPr/>
        </p:nvSpPr>
        <p:spPr>
          <a:xfrm>
            <a:off x="2345731" y="424478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1" name="椭圆 290"/>
          <p:cNvSpPr/>
          <p:nvPr/>
        </p:nvSpPr>
        <p:spPr>
          <a:xfrm>
            <a:off x="6837038" y="416194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92" name="直接连接符 291"/>
          <p:cNvCxnSpPr>
            <a:stCxn id="305" idx="0"/>
            <a:endCxn id="294" idx="3"/>
          </p:cNvCxnSpPr>
          <p:nvPr/>
        </p:nvCxnSpPr>
        <p:spPr>
          <a:xfrm flipV="1">
            <a:off x="6576918" y="2809718"/>
            <a:ext cx="573255" cy="5270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连接符 292"/>
          <p:cNvCxnSpPr>
            <a:stCxn id="291" idx="3"/>
            <a:endCxn id="452" idx="0"/>
          </p:cNvCxnSpPr>
          <p:nvPr/>
        </p:nvCxnSpPr>
        <p:spPr>
          <a:xfrm flipH="1">
            <a:off x="6834936" y="4620323"/>
            <a:ext cx="80748" cy="3753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椭圆 293"/>
          <p:cNvSpPr/>
          <p:nvPr/>
        </p:nvSpPr>
        <p:spPr>
          <a:xfrm>
            <a:off x="7071527" y="235133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95" name="矩形 294"/>
          <p:cNvSpPr/>
          <p:nvPr/>
        </p:nvSpPr>
        <p:spPr>
          <a:xfrm>
            <a:off x="7541667" y="430378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96" name="直接连接符 295"/>
          <p:cNvCxnSpPr>
            <a:stCxn id="282" idx="3"/>
            <a:endCxn id="295" idx="0"/>
          </p:cNvCxnSpPr>
          <p:nvPr/>
        </p:nvCxnSpPr>
        <p:spPr>
          <a:xfrm flipH="1">
            <a:off x="7788410" y="3793619"/>
            <a:ext cx="78646" cy="5101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连接符 296"/>
          <p:cNvCxnSpPr>
            <a:stCxn id="291" idx="5"/>
            <a:endCxn id="298" idx="0"/>
          </p:cNvCxnSpPr>
          <p:nvPr/>
        </p:nvCxnSpPr>
        <p:spPr>
          <a:xfrm>
            <a:off x="7295420" y="4620323"/>
            <a:ext cx="89243" cy="3753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矩形 297"/>
          <p:cNvSpPr/>
          <p:nvPr/>
        </p:nvSpPr>
        <p:spPr>
          <a:xfrm>
            <a:off x="7137920" y="499563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9" name="椭圆 298"/>
          <p:cNvSpPr/>
          <p:nvPr/>
        </p:nvSpPr>
        <p:spPr>
          <a:xfrm>
            <a:off x="2989825" y="409466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300" name="直接连接符 299"/>
          <p:cNvCxnSpPr>
            <a:stCxn id="299" idx="5"/>
            <a:endCxn id="304" idx="0"/>
          </p:cNvCxnSpPr>
          <p:nvPr/>
        </p:nvCxnSpPr>
        <p:spPr>
          <a:xfrm>
            <a:off x="3448207" y="4553044"/>
            <a:ext cx="87007" cy="3701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/>
          <p:cNvCxnSpPr>
            <a:stCxn id="299" idx="3"/>
            <a:endCxn id="302" idx="0"/>
          </p:cNvCxnSpPr>
          <p:nvPr/>
        </p:nvCxnSpPr>
        <p:spPr>
          <a:xfrm flipH="1">
            <a:off x="2950151" y="4553044"/>
            <a:ext cx="118320" cy="3617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矩形 301"/>
          <p:cNvSpPr/>
          <p:nvPr/>
        </p:nvSpPr>
        <p:spPr>
          <a:xfrm>
            <a:off x="2703408" y="491479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04" name="矩形 303"/>
          <p:cNvSpPr/>
          <p:nvPr/>
        </p:nvSpPr>
        <p:spPr>
          <a:xfrm>
            <a:off x="3288471" y="492315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05" name="椭圆 304"/>
          <p:cNvSpPr/>
          <p:nvPr/>
        </p:nvSpPr>
        <p:spPr>
          <a:xfrm>
            <a:off x="6308404" y="333672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06" name="直接连接符 305"/>
          <p:cNvCxnSpPr>
            <a:stCxn id="305" idx="5"/>
            <a:endCxn id="291" idx="0"/>
          </p:cNvCxnSpPr>
          <p:nvPr/>
        </p:nvCxnSpPr>
        <p:spPr>
          <a:xfrm>
            <a:off x="6766786" y="3795109"/>
            <a:ext cx="338766" cy="3668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305" idx="3"/>
            <a:endCxn id="453" idx="0"/>
          </p:cNvCxnSpPr>
          <p:nvPr/>
        </p:nvCxnSpPr>
        <p:spPr>
          <a:xfrm flipH="1">
            <a:off x="5950800" y="3795109"/>
            <a:ext cx="436250" cy="3214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矩形 451"/>
          <p:cNvSpPr/>
          <p:nvPr/>
        </p:nvSpPr>
        <p:spPr>
          <a:xfrm>
            <a:off x="6588193" y="499563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53" name="椭圆 452"/>
          <p:cNvSpPr/>
          <p:nvPr/>
        </p:nvSpPr>
        <p:spPr>
          <a:xfrm>
            <a:off x="5682286" y="411652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54" name="直接连接符 453"/>
          <p:cNvCxnSpPr>
            <a:stCxn id="453" idx="5"/>
            <a:endCxn id="459" idx="0"/>
          </p:cNvCxnSpPr>
          <p:nvPr/>
        </p:nvCxnSpPr>
        <p:spPr>
          <a:xfrm>
            <a:off x="6140668" y="4574908"/>
            <a:ext cx="96366" cy="419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接连接符 456"/>
          <p:cNvCxnSpPr>
            <a:stCxn id="453" idx="3"/>
            <a:endCxn id="458" idx="0"/>
          </p:cNvCxnSpPr>
          <p:nvPr/>
        </p:nvCxnSpPr>
        <p:spPr>
          <a:xfrm flipH="1">
            <a:off x="5691340" y="4574908"/>
            <a:ext cx="69592" cy="4283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矩形 457"/>
          <p:cNvSpPr/>
          <p:nvPr/>
        </p:nvSpPr>
        <p:spPr>
          <a:xfrm>
            <a:off x="5444597" y="50033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59" name="矩形 458"/>
          <p:cNvSpPr/>
          <p:nvPr/>
        </p:nvSpPr>
        <p:spPr>
          <a:xfrm>
            <a:off x="5990291" y="499405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60" name="椭圆 459"/>
          <p:cNvSpPr/>
          <p:nvPr/>
        </p:nvSpPr>
        <p:spPr>
          <a:xfrm>
            <a:off x="4691166" y="321288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61" name="直接连接符 460"/>
          <p:cNvCxnSpPr>
            <a:stCxn id="460" idx="5"/>
            <a:endCxn id="464" idx="0"/>
          </p:cNvCxnSpPr>
          <p:nvPr/>
        </p:nvCxnSpPr>
        <p:spPr>
          <a:xfrm>
            <a:off x="5149548" y="3671266"/>
            <a:ext cx="117453" cy="5804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接连接符 461"/>
          <p:cNvCxnSpPr>
            <a:stCxn id="460" idx="3"/>
            <a:endCxn id="463" idx="0"/>
          </p:cNvCxnSpPr>
          <p:nvPr/>
        </p:nvCxnSpPr>
        <p:spPr>
          <a:xfrm flipH="1">
            <a:off x="4634192" y="3671266"/>
            <a:ext cx="135620" cy="5867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3" name="矩形 462"/>
          <p:cNvSpPr/>
          <p:nvPr/>
        </p:nvSpPr>
        <p:spPr>
          <a:xfrm>
            <a:off x="4387449" y="425804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64" name="矩形 463"/>
          <p:cNvSpPr/>
          <p:nvPr/>
        </p:nvSpPr>
        <p:spPr>
          <a:xfrm>
            <a:off x="5020258" y="42517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23" name="矩形 122"/>
          <p:cNvSpPr/>
          <p:nvPr/>
        </p:nvSpPr>
        <p:spPr>
          <a:xfrm>
            <a:off x="-1384" y="3211075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164" name="椭圆 163"/>
          <p:cNvSpPr/>
          <p:nvPr/>
        </p:nvSpPr>
        <p:spPr>
          <a:xfrm>
            <a:off x="12526296" y="33445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65" name="椭圆 164"/>
          <p:cNvSpPr/>
          <p:nvPr/>
        </p:nvSpPr>
        <p:spPr>
          <a:xfrm>
            <a:off x="14635053" y="145697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66" name="直接连接符 165"/>
          <p:cNvCxnSpPr>
            <a:stCxn id="165" idx="0"/>
            <a:endCxn id="164" idx="5"/>
          </p:cNvCxnSpPr>
          <p:nvPr/>
        </p:nvCxnSpPr>
        <p:spPr>
          <a:xfrm flipH="1" flipV="1">
            <a:off x="12984678" y="792839"/>
            <a:ext cx="1918889" cy="664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>
            <a:stCxn id="165" idx="5"/>
            <a:endCxn id="201" idx="0"/>
          </p:cNvCxnSpPr>
          <p:nvPr/>
        </p:nvCxnSpPr>
        <p:spPr>
          <a:xfrm>
            <a:off x="15093435" y="1915355"/>
            <a:ext cx="872034" cy="498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>
            <a:stCxn id="164" idx="3"/>
            <a:endCxn id="171" idx="0"/>
          </p:cNvCxnSpPr>
          <p:nvPr/>
        </p:nvCxnSpPr>
        <p:spPr>
          <a:xfrm flipH="1">
            <a:off x="10535595" y="792839"/>
            <a:ext cx="2069347" cy="664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>
            <a:stCxn id="165" idx="3"/>
            <a:endCxn id="182" idx="0"/>
          </p:cNvCxnSpPr>
          <p:nvPr/>
        </p:nvCxnSpPr>
        <p:spPr>
          <a:xfrm flipH="1">
            <a:off x="13742731" y="1915355"/>
            <a:ext cx="970968" cy="4335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>
            <a:stCxn id="171" idx="3"/>
            <a:endCxn id="177" idx="0"/>
          </p:cNvCxnSpPr>
          <p:nvPr/>
        </p:nvCxnSpPr>
        <p:spPr>
          <a:xfrm flipH="1">
            <a:off x="9833344" y="1915355"/>
            <a:ext cx="512383" cy="4918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椭圆 170"/>
          <p:cNvSpPr/>
          <p:nvPr/>
        </p:nvSpPr>
        <p:spPr>
          <a:xfrm>
            <a:off x="10267081" y="145697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72" name="直接连接符 171"/>
          <p:cNvCxnSpPr>
            <a:stCxn id="171" idx="5"/>
            <a:endCxn id="194" idx="0"/>
          </p:cNvCxnSpPr>
          <p:nvPr/>
        </p:nvCxnSpPr>
        <p:spPr>
          <a:xfrm>
            <a:off x="10725463" y="1915355"/>
            <a:ext cx="430630" cy="498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/>
          <p:cNvSpPr/>
          <p:nvPr/>
        </p:nvSpPr>
        <p:spPr>
          <a:xfrm>
            <a:off x="10456949" y="331673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174" name="直接连接符 173"/>
          <p:cNvCxnSpPr>
            <a:stCxn id="173" idx="5"/>
            <a:endCxn id="197" idx="0"/>
          </p:cNvCxnSpPr>
          <p:nvPr/>
        </p:nvCxnSpPr>
        <p:spPr>
          <a:xfrm>
            <a:off x="10915331" y="3775112"/>
            <a:ext cx="73971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3" idx="3"/>
            <a:endCxn id="176" idx="0"/>
          </p:cNvCxnSpPr>
          <p:nvPr/>
        </p:nvCxnSpPr>
        <p:spPr>
          <a:xfrm flipH="1">
            <a:off x="10445685" y="3775112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矩形 175"/>
          <p:cNvSpPr/>
          <p:nvPr/>
        </p:nvSpPr>
        <p:spPr>
          <a:xfrm>
            <a:off x="10198942" y="43070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7" name="椭圆 176"/>
          <p:cNvSpPr/>
          <p:nvPr/>
        </p:nvSpPr>
        <p:spPr>
          <a:xfrm>
            <a:off x="9564830" y="240718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178" name="矩形 177"/>
          <p:cNvSpPr/>
          <p:nvPr/>
        </p:nvSpPr>
        <p:spPr>
          <a:xfrm>
            <a:off x="9858223" y="339755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79" name="直接连接符 178"/>
          <p:cNvCxnSpPr>
            <a:stCxn id="177" idx="5"/>
            <a:endCxn id="178" idx="0"/>
          </p:cNvCxnSpPr>
          <p:nvPr/>
        </p:nvCxnSpPr>
        <p:spPr>
          <a:xfrm>
            <a:off x="10023212" y="2865563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>
            <a:stCxn id="177" idx="3"/>
            <a:endCxn id="181" idx="0"/>
          </p:cNvCxnSpPr>
          <p:nvPr/>
        </p:nvCxnSpPr>
        <p:spPr>
          <a:xfrm flipH="1">
            <a:off x="9531062" y="2865563"/>
            <a:ext cx="11241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矩形 180"/>
          <p:cNvSpPr/>
          <p:nvPr/>
        </p:nvSpPr>
        <p:spPr>
          <a:xfrm>
            <a:off x="9284319" y="339755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2" name="椭圆 181"/>
          <p:cNvSpPr/>
          <p:nvPr/>
        </p:nvSpPr>
        <p:spPr>
          <a:xfrm>
            <a:off x="13474217" y="234887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13814890" y="34238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84" name="直接连接符 183"/>
          <p:cNvCxnSpPr>
            <a:stCxn id="182" idx="5"/>
            <a:endCxn id="183" idx="0"/>
          </p:cNvCxnSpPr>
          <p:nvPr/>
        </p:nvCxnSpPr>
        <p:spPr>
          <a:xfrm>
            <a:off x="13932599" y="2807258"/>
            <a:ext cx="129034" cy="616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>
            <a:stCxn id="182" idx="3"/>
            <a:endCxn id="220" idx="0"/>
          </p:cNvCxnSpPr>
          <p:nvPr/>
        </p:nvCxnSpPr>
        <p:spPr>
          <a:xfrm flipH="1">
            <a:off x="13356508" y="2807258"/>
            <a:ext cx="196355" cy="467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椭圆 185"/>
          <p:cNvSpPr/>
          <p:nvPr/>
        </p:nvSpPr>
        <p:spPr>
          <a:xfrm>
            <a:off x="11685299" y="337242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187" name="矩形 186"/>
          <p:cNvSpPr/>
          <p:nvPr/>
        </p:nvSpPr>
        <p:spPr>
          <a:xfrm>
            <a:off x="12051377" y="429845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88" name="直接连接符 187"/>
          <p:cNvCxnSpPr>
            <a:stCxn id="186" idx="5"/>
            <a:endCxn id="187" idx="0"/>
          </p:cNvCxnSpPr>
          <p:nvPr/>
        </p:nvCxnSpPr>
        <p:spPr>
          <a:xfrm>
            <a:off x="12143681" y="3830811"/>
            <a:ext cx="154439" cy="4676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stCxn id="186" idx="3"/>
            <a:endCxn id="206" idx="0"/>
          </p:cNvCxnSpPr>
          <p:nvPr/>
        </p:nvCxnSpPr>
        <p:spPr>
          <a:xfrm flipH="1">
            <a:off x="11655167" y="3830811"/>
            <a:ext cx="108778" cy="3261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椭圆 189"/>
          <p:cNvSpPr/>
          <p:nvPr/>
        </p:nvSpPr>
        <p:spPr>
          <a:xfrm>
            <a:off x="16413838" y="339755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91" name="矩形 190"/>
          <p:cNvSpPr/>
          <p:nvPr/>
        </p:nvSpPr>
        <p:spPr>
          <a:xfrm>
            <a:off x="16739227" y="436259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92" name="直接连接符 191"/>
          <p:cNvCxnSpPr>
            <a:stCxn id="190" idx="5"/>
            <a:endCxn id="191" idx="0"/>
          </p:cNvCxnSpPr>
          <p:nvPr/>
        </p:nvCxnSpPr>
        <p:spPr>
          <a:xfrm>
            <a:off x="16872220" y="3855932"/>
            <a:ext cx="113750" cy="5066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>
            <a:stCxn id="190" idx="0"/>
            <a:endCxn id="201" idx="5"/>
          </p:cNvCxnSpPr>
          <p:nvPr/>
        </p:nvCxnSpPr>
        <p:spPr>
          <a:xfrm flipH="1" flipV="1">
            <a:off x="16155337" y="2872031"/>
            <a:ext cx="527015" cy="5255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椭圆 193"/>
          <p:cNvSpPr/>
          <p:nvPr/>
        </p:nvSpPr>
        <p:spPr>
          <a:xfrm>
            <a:off x="10887579" y="241364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195" name="直接连接符 194"/>
          <p:cNvCxnSpPr>
            <a:stCxn id="194" idx="5"/>
            <a:endCxn id="186" idx="0"/>
          </p:cNvCxnSpPr>
          <p:nvPr/>
        </p:nvCxnSpPr>
        <p:spPr>
          <a:xfrm>
            <a:off x="11345961" y="2872031"/>
            <a:ext cx="607852" cy="5003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194" idx="3"/>
            <a:endCxn id="173" idx="0"/>
          </p:cNvCxnSpPr>
          <p:nvPr/>
        </p:nvCxnSpPr>
        <p:spPr>
          <a:xfrm flipH="1">
            <a:off x="10725463" y="2872031"/>
            <a:ext cx="240762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矩形 196"/>
          <p:cNvSpPr/>
          <p:nvPr/>
        </p:nvSpPr>
        <p:spPr>
          <a:xfrm>
            <a:off x="10742559" y="43070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98" name="椭圆 197"/>
          <p:cNvSpPr/>
          <p:nvPr/>
        </p:nvSpPr>
        <p:spPr>
          <a:xfrm>
            <a:off x="15462466" y="422425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99" name="直接连接符 198"/>
          <p:cNvCxnSpPr>
            <a:stCxn id="211" idx="0"/>
            <a:endCxn id="201" idx="3"/>
          </p:cNvCxnSpPr>
          <p:nvPr/>
        </p:nvCxnSpPr>
        <p:spPr>
          <a:xfrm flipV="1">
            <a:off x="15202346" y="2872031"/>
            <a:ext cx="573255" cy="5270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>
            <a:stCxn id="198" idx="3"/>
            <a:endCxn id="214" idx="0"/>
          </p:cNvCxnSpPr>
          <p:nvPr/>
        </p:nvCxnSpPr>
        <p:spPr>
          <a:xfrm flipH="1">
            <a:off x="15460364" y="4682636"/>
            <a:ext cx="80748" cy="3753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椭圆 200"/>
          <p:cNvSpPr/>
          <p:nvPr/>
        </p:nvSpPr>
        <p:spPr>
          <a:xfrm>
            <a:off x="15696955" y="241364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16167095" y="43661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03" name="直接连接符 202"/>
          <p:cNvCxnSpPr>
            <a:stCxn id="190" idx="3"/>
            <a:endCxn id="202" idx="0"/>
          </p:cNvCxnSpPr>
          <p:nvPr/>
        </p:nvCxnSpPr>
        <p:spPr>
          <a:xfrm flipH="1">
            <a:off x="16413838" y="3855932"/>
            <a:ext cx="78646" cy="5101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>
            <a:stCxn id="198" idx="5"/>
            <a:endCxn id="228" idx="0"/>
          </p:cNvCxnSpPr>
          <p:nvPr/>
        </p:nvCxnSpPr>
        <p:spPr>
          <a:xfrm>
            <a:off x="15920848" y="4682636"/>
            <a:ext cx="115647" cy="2774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椭圆 205"/>
          <p:cNvSpPr/>
          <p:nvPr/>
        </p:nvSpPr>
        <p:spPr>
          <a:xfrm>
            <a:off x="11386653" y="415697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207" name="直接连接符 206"/>
          <p:cNvCxnSpPr>
            <a:stCxn id="206" idx="5"/>
            <a:endCxn id="210" idx="0"/>
          </p:cNvCxnSpPr>
          <p:nvPr/>
        </p:nvCxnSpPr>
        <p:spPr>
          <a:xfrm>
            <a:off x="11845035" y="4615357"/>
            <a:ext cx="87007" cy="3701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>
            <a:stCxn id="206" idx="3"/>
            <a:endCxn id="209" idx="0"/>
          </p:cNvCxnSpPr>
          <p:nvPr/>
        </p:nvCxnSpPr>
        <p:spPr>
          <a:xfrm flipH="1">
            <a:off x="11346979" y="4615357"/>
            <a:ext cx="118320" cy="3617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矩形 208"/>
          <p:cNvSpPr/>
          <p:nvPr/>
        </p:nvSpPr>
        <p:spPr>
          <a:xfrm>
            <a:off x="11100236" y="49771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0" name="矩形 209"/>
          <p:cNvSpPr/>
          <p:nvPr/>
        </p:nvSpPr>
        <p:spPr>
          <a:xfrm>
            <a:off x="11685299" y="498546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1" name="椭圆 210"/>
          <p:cNvSpPr/>
          <p:nvPr/>
        </p:nvSpPr>
        <p:spPr>
          <a:xfrm>
            <a:off x="14933832" y="339904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12" name="直接连接符 211"/>
          <p:cNvCxnSpPr>
            <a:stCxn id="211" idx="5"/>
            <a:endCxn id="198" idx="0"/>
          </p:cNvCxnSpPr>
          <p:nvPr/>
        </p:nvCxnSpPr>
        <p:spPr>
          <a:xfrm>
            <a:off x="15392214" y="3857422"/>
            <a:ext cx="338766" cy="3668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>
            <a:stCxn id="211" idx="3"/>
            <a:endCxn id="215" idx="0"/>
          </p:cNvCxnSpPr>
          <p:nvPr/>
        </p:nvCxnSpPr>
        <p:spPr>
          <a:xfrm flipH="1">
            <a:off x="14576228" y="3857422"/>
            <a:ext cx="436250" cy="3214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矩形 213"/>
          <p:cNvSpPr/>
          <p:nvPr/>
        </p:nvSpPr>
        <p:spPr>
          <a:xfrm>
            <a:off x="15213621" y="50579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5" name="椭圆 214"/>
          <p:cNvSpPr/>
          <p:nvPr/>
        </p:nvSpPr>
        <p:spPr>
          <a:xfrm>
            <a:off x="14307714" y="417883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16" name="直接连接符 215"/>
          <p:cNvCxnSpPr>
            <a:stCxn id="215" idx="5"/>
            <a:endCxn id="219" idx="0"/>
          </p:cNvCxnSpPr>
          <p:nvPr/>
        </p:nvCxnSpPr>
        <p:spPr>
          <a:xfrm>
            <a:off x="14766096" y="4637221"/>
            <a:ext cx="96366" cy="419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>
            <a:stCxn id="215" idx="3"/>
            <a:endCxn id="218" idx="0"/>
          </p:cNvCxnSpPr>
          <p:nvPr/>
        </p:nvCxnSpPr>
        <p:spPr>
          <a:xfrm flipH="1">
            <a:off x="14316768" y="4637221"/>
            <a:ext cx="69592" cy="4283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矩形 217"/>
          <p:cNvSpPr/>
          <p:nvPr/>
        </p:nvSpPr>
        <p:spPr>
          <a:xfrm>
            <a:off x="14070025" y="50656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9" name="矩形 218"/>
          <p:cNvSpPr/>
          <p:nvPr/>
        </p:nvSpPr>
        <p:spPr>
          <a:xfrm>
            <a:off x="14615719" y="505637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0" name="椭圆 219"/>
          <p:cNvSpPr/>
          <p:nvPr/>
        </p:nvSpPr>
        <p:spPr>
          <a:xfrm>
            <a:off x="13087994" y="327519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21" name="直接连接符 220"/>
          <p:cNvCxnSpPr>
            <a:stCxn id="220" idx="5"/>
            <a:endCxn id="224" idx="0"/>
          </p:cNvCxnSpPr>
          <p:nvPr/>
        </p:nvCxnSpPr>
        <p:spPr>
          <a:xfrm>
            <a:off x="13546376" y="3733579"/>
            <a:ext cx="117453" cy="5804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>
            <a:stCxn id="220" idx="3"/>
            <a:endCxn id="223" idx="0"/>
          </p:cNvCxnSpPr>
          <p:nvPr/>
        </p:nvCxnSpPr>
        <p:spPr>
          <a:xfrm flipH="1">
            <a:off x="13031020" y="3733579"/>
            <a:ext cx="135620" cy="5867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矩形 222"/>
          <p:cNvSpPr/>
          <p:nvPr/>
        </p:nvSpPr>
        <p:spPr>
          <a:xfrm>
            <a:off x="12784277" y="432035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4" name="矩形 223"/>
          <p:cNvSpPr/>
          <p:nvPr/>
        </p:nvSpPr>
        <p:spPr>
          <a:xfrm>
            <a:off x="13417086" y="431405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5" name="矩形 224"/>
          <p:cNvSpPr/>
          <p:nvPr/>
        </p:nvSpPr>
        <p:spPr>
          <a:xfrm>
            <a:off x="7174113" y="1313970"/>
            <a:ext cx="2496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将</a:t>
            </a:r>
            <a:r>
              <a:rPr lang="zh-CN" altLang="en-US" dirty="0" smtClean="0"/>
              <a:t>红色</a:t>
            </a:r>
            <a:r>
              <a:rPr lang="en-US" altLang="zh-CN" dirty="0" smtClean="0"/>
              <a:t>16</a:t>
            </a:r>
            <a:r>
              <a:rPr lang="zh-CN" altLang="en-US" dirty="0" smtClean="0"/>
              <a:t>插入</a:t>
            </a:r>
            <a:r>
              <a:rPr lang="zh-CN" altLang="en-US" dirty="0"/>
              <a:t>指定</a:t>
            </a:r>
            <a:r>
              <a:rPr lang="zh-CN" altLang="en-US" dirty="0" smtClean="0"/>
              <a:t>位置</a:t>
            </a:r>
            <a:endParaRPr lang="en-US" altLang="zh-CN" dirty="0" smtClean="0"/>
          </a:p>
        </p:txBody>
      </p:sp>
      <p:cxnSp>
        <p:nvCxnSpPr>
          <p:cNvPr id="226" name="直接箭头连接符 225"/>
          <p:cNvCxnSpPr/>
          <p:nvPr/>
        </p:nvCxnSpPr>
        <p:spPr>
          <a:xfrm flipV="1">
            <a:off x="7043767" y="1773869"/>
            <a:ext cx="2979445" cy="126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椭圆 227"/>
          <p:cNvSpPr/>
          <p:nvPr/>
        </p:nvSpPr>
        <p:spPr>
          <a:xfrm>
            <a:off x="15767981" y="496012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31" name="直接连接符 230"/>
          <p:cNvCxnSpPr>
            <a:stCxn id="228" idx="5"/>
            <a:endCxn id="234" idx="0"/>
          </p:cNvCxnSpPr>
          <p:nvPr/>
        </p:nvCxnSpPr>
        <p:spPr>
          <a:xfrm>
            <a:off x="16226363" y="5418502"/>
            <a:ext cx="113750" cy="4441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连接符 231"/>
          <p:cNvCxnSpPr>
            <a:stCxn id="228" idx="3"/>
            <a:endCxn id="233" idx="0"/>
          </p:cNvCxnSpPr>
          <p:nvPr/>
        </p:nvCxnSpPr>
        <p:spPr>
          <a:xfrm flipH="1">
            <a:off x="15789752" y="5418502"/>
            <a:ext cx="56875" cy="4441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矩形 232"/>
          <p:cNvSpPr/>
          <p:nvPr/>
        </p:nvSpPr>
        <p:spPr>
          <a:xfrm>
            <a:off x="15543009" y="58626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4" name="矩形 233"/>
          <p:cNvSpPr/>
          <p:nvPr/>
        </p:nvSpPr>
        <p:spPr>
          <a:xfrm>
            <a:off x="16093370" y="58626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8" name="椭圆 237"/>
          <p:cNvSpPr/>
          <p:nvPr/>
        </p:nvSpPr>
        <p:spPr>
          <a:xfrm>
            <a:off x="21203954" y="39677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239" name="椭圆 238"/>
          <p:cNvSpPr/>
          <p:nvPr/>
        </p:nvSpPr>
        <p:spPr>
          <a:xfrm>
            <a:off x="23312711" y="151928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40" name="直接连接符 239"/>
          <p:cNvCxnSpPr>
            <a:stCxn id="239" idx="0"/>
            <a:endCxn id="238" idx="5"/>
          </p:cNvCxnSpPr>
          <p:nvPr/>
        </p:nvCxnSpPr>
        <p:spPr>
          <a:xfrm flipH="1" flipV="1">
            <a:off x="21662336" y="855152"/>
            <a:ext cx="1918889" cy="664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连接符 240"/>
          <p:cNvCxnSpPr>
            <a:stCxn id="239" idx="5"/>
            <a:endCxn id="325" idx="0"/>
          </p:cNvCxnSpPr>
          <p:nvPr/>
        </p:nvCxnSpPr>
        <p:spPr>
          <a:xfrm>
            <a:off x="23771093" y="1977668"/>
            <a:ext cx="872034" cy="498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连接符 241"/>
          <p:cNvCxnSpPr>
            <a:stCxn id="238" idx="3"/>
            <a:endCxn id="245" idx="0"/>
          </p:cNvCxnSpPr>
          <p:nvPr/>
        </p:nvCxnSpPr>
        <p:spPr>
          <a:xfrm flipH="1">
            <a:off x="19213253" y="855152"/>
            <a:ext cx="2069347" cy="664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/>
          <p:cNvCxnSpPr>
            <a:stCxn id="239" idx="3"/>
            <a:endCxn id="289" idx="0"/>
          </p:cNvCxnSpPr>
          <p:nvPr/>
        </p:nvCxnSpPr>
        <p:spPr>
          <a:xfrm flipH="1">
            <a:off x="22420389" y="1977668"/>
            <a:ext cx="970968" cy="4335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连接符 243"/>
          <p:cNvCxnSpPr>
            <a:stCxn id="245" idx="3"/>
            <a:endCxn id="251" idx="0"/>
          </p:cNvCxnSpPr>
          <p:nvPr/>
        </p:nvCxnSpPr>
        <p:spPr>
          <a:xfrm flipH="1">
            <a:off x="18511002" y="1977668"/>
            <a:ext cx="512383" cy="4918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椭圆 244"/>
          <p:cNvSpPr/>
          <p:nvPr/>
        </p:nvSpPr>
        <p:spPr>
          <a:xfrm>
            <a:off x="18944739" y="151928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246" name="直接连接符 245"/>
          <p:cNvCxnSpPr>
            <a:stCxn id="245" idx="5"/>
            <a:endCxn id="318" idx="0"/>
          </p:cNvCxnSpPr>
          <p:nvPr/>
        </p:nvCxnSpPr>
        <p:spPr>
          <a:xfrm>
            <a:off x="19403121" y="1977668"/>
            <a:ext cx="430630" cy="498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椭圆 246"/>
          <p:cNvSpPr/>
          <p:nvPr/>
        </p:nvSpPr>
        <p:spPr>
          <a:xfrm>
            <a:off x="19134607" y="337904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248" name="直接连接符 247"/>
          <p:cNvCxnSpPr>
            <a:stCxn id="247" idx="5"/>
            <a:endCxn id="321" idx="0"/>
          </p:cNvCxnSpPr>
          <p:nvPr/>
        </p:nvCxnSpPr>
        <p:spPr>
          <a:xfrm>
            <a:off x="19592989" y="3837425"/>
            <a:ext cx="73971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连接符 248"/>
          <p:cNvCxnSpPr>
            <a:stCxn id="247" idx="3"/>
            <a:endCxn id="250" idx="0"/>
          </p:cNvCxnSpPr>
          <p:nvPr/>
        </p:nvCxnSpPr>
        <p:spPr>
          <a:xfrm flipH="1">
            <a:off x="19123343" y="3837425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矩形 249"/>
          <p:cNvSpPr/>
          <p:nvPr/>
        </p:nvSpPr>
        <p:spPr>
          <a:xfrm>
            <a:off x="18876600" y="436941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51" name="椭圆 250"/>
          <p:cNvSpPr/>
          <p:nvPr/>
        </p:nvSpPr>
        <p:spPr>
          <a:xfrm>
            <a:off x="18242488" y="246949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252" name="矩形 251"/>
          <p:cNvSpPr/>
          <p:nvPr/>
        </p:nvSpPr>
        <p:spPr>
          <a:xfrm>
            <a:off x="18535881" y="34598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53" name="直接连接符 252"/>
          <p:cNvCxnSpPr>
            <a:stCxn id="251" idx="5"/>
            <a:endCxn id="252" idx="0"/>
          </p:cNvCxnSpPr>
          <p:nvPr/>
        </p:nvCxnSpPr>
        <p:spPr>
          <a:xfrm>
            <a:off x="18700870" y="2927876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/>
          <p:cNvCxnSpPr>
            <a:stCxn id="251" idx="3"/>
            <a:endCxn id="255" idx="0"/>
          </p:cNvCxnSpPr>
          <p:nvPr/>
        </p:nvCxnSpPr>
        <p:spPr>
          <a:xfrm flipH="1">
            <a:off x="18208720" y="2927876"/>
            <a:ext cx="11241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矩形 254"/>
          <p:cNvSpPr/>
          <p:nvPr/>
        </p:nvSpPr>
        <p:spPr>
          <a:xfrm>
            <a:off x="17961977" y="34598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89" name="椭圆 288"/>
          <p:cNvSpPr/>
          <p:nvPr/>
        </p:nvSpPr>
        <p:spPr>
          <a:xfrm>
            <a:off x="22151875" y="241118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03" name="矩形 302"/>
          <p:cNvSpPr/>
          <p:nvPr/>
        </p:nvSpPr>
        <p:spPr>
          <a:xfrm>
            <a:off x="22492548" y="34861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08" name="直接连接符 307"/>
          <p:cNvCxnSpPr>
            <a:stCxn id="289" idx="5"/>
            <a:endCxn id="303" idx="0"/>
          </p:cNvCxnSpPr>
          <p:nvPr/>
        </p:nvCxnSpPr>
        <p:spPr>
          <a:xfrm>
            <a:off x="22610257" y="2869571"/>
            <a:ext cx="129034" cy="616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连接符 308"/>
          <p:cNvCxnSpPr>
            <a:stCxn id="289" idx="3"/>
            <a:endCxn id="343" idx="0"/>
          </p:cNvCxnSpPr>
          <p:nvPr/>
        </p:nvCxnSpPr>
        <p:spPr>
          <a:xfrm flipH="1">
            <a:off x="22034166" y="2869571"/>
            <a:ext cx="196355" cy="467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椭圆 309"/>
          <p:cNvSpPr/>
          <p:nvPr/>
        </p:nvSpPr>
        <p:spPr>
          <a:xfrm>
            <a:off x="20362957" y="343474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311" name="矩形 310"/>
          <p:cNvSpPr/>
          <p:nvPr/>
        </p:nvSpPr>
        <p:spPr>
          <a:xfrm>
            <a:off x="20729035" y="436076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12" name="直接连接符 311"/>
          <p:cNvCxnSpPr>
            <a:stCxn id="310" idx="5"/>
            <a:endCxn id="311" idx="0"/>
          </p:cNvCxnSpPr>
          <p:nvPr/>
        </p:nvCxnSpPr>
        <p:spPr>
          <a:xfrm>
            <a:off x="20821339" y="3893124"/>
            <a:ext cx="154439" cy="4676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连接符 312"/>
          <p:cNvCxnSpPr>
            <a:stCxn id="310" idx="3"/>
            <a:endCxn id="329" idx="0"/>
          </p:cNvCxnSpPr>
          <p:nvPr/>
        </p:nvCxnSpPr>
        <p:spPr>
          <a:xfrm flipH="1">
            <a:off x="20332825" y="3893124"/>
            <a:ext cx="108778" cy="3261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椭圆 313"/>
          <p:cNvSpPr/>
          <p:nvPr/>
        </p:nvSpPr>
        <p:spPr>
          <a:xfrm>
            <a:off x="25091496" y="345986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15" name="矩形 314"/>
          <p:cNvSpPr/>
          <p:nvPr/>
        </p:nvSpPr>
        <p:spPr>
          <a:xfrm>
            <a:off x="25416885" y="442491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16" name="直接连接符 315"/>
          <p:cNvCxnSpPr>
            <a:stCxn id="314" idx="5"/>
            <a:endCxn id="315" idx="0"/>
          </p:cNvCxnSpPr>
          <p:nvPr/>
        </p:nvCxnSpPr>
        <p:spPr>
          <a:xfrm>
            <a:off x="25549878" y="3918245"/>
            <a:ext cx="113750" cy="5066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连接符 316"/>
          <p:cNvCxnSpPr>
            <a:stCxn id="314" idx="0"/>
            <a:endCxn id="325" idx="5"/>
          </p:cNvCxnSpPr>
          <p:nvPr/>
        </p:nvCxnSpPr>
        <p:spPr>
          <a:xfrm flipH="1" flipV="1">
            <a:off x="24832995" y="2934344"/>
            <a:ext cx="527015" cy="5255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椭圆 317"/>
          <p:cNvSpPr/>
          <p:nvPr/>
        </p:nvSpPr>
        <p:spPr>
          <a:xfrm>
            <a:off x="19565237" y="247596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319" name="直接连接符 318"/>
          <p:cNvCxnSpPr>
            <a:stCxn id="318" idx="5"/>
            <a:endCxn id="310" idx="0"/>
          </p:cNvCxnSpPr>
          <p:nvPr/>
        </p:nvCxnSpPr>
        <p:spPr>
          <a:xfrm>
            <a:off x="20023619" y="2934344"/>
            <a:ext cx="607852" cy="5003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连接符 319"/>
          <p:cNvCxnSpPr>
            <a:stCxn id="318" idx="3"/>
            <a:endCxn id="247" idx="0"/>
          </p:cNvCxnSpPr>
          <p:nvPr/>
        </p:nvCxnSpPr>
        <p:spPr>
          <a:xfrm flipH="1">
            <a:off x="19403121" y="2934344"/>
            <a:ext cx="240762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矩形 320"/>
          <p:cNvSpPr/>
          <p:nvPr/>
        </p:nvSpPr>
        <p:spPr>
          <a:xfrm>
            <a:off x="19420217" y="436941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2" name="椭圆 321"/>
          <p:cNvSpPr/>
          <p:nvPr/>
        </p:nvSpPr>
        <p:spPr>
          <a:xfrm>
            <a:off x="24140124" y="428656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23" name="直接连接符 322"/>
          <p:cNvCxnSpPr>
            <a:stCxn id="334" idx="0"/>
            <a:endCxn id="325" idx="3"/>
          </p:cNvCxnSpPr>
          <p:nvPr/>
        </p:nvCxnSpPr>
        <p:spPr>
          <a:xfrm flipV="1">
            <a:off x="23880004" y="2934344"/>
            <a:ext cx="573255" cy="5270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连接符 323"/>
          <p:cNvCxnSpPr>
            <a:stCxn id="322" idx="3"/>
            <a:endCxn id="337" idx="0"/>
          </p:cNvCxnSpPr>
          <p:nvPr/>
        </p:nvCxnSpPr>
        <p:spPr>
          <a:xfrm flipH="1">
            <a:off x="24138022" y="4744949"/>
            <a:ext cx="80748" cy="3753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椭圆 324"/>
          <p:cNvSpPr/>
          <p:nvPr/>
        </p:nvSpPr>
        <p:spPr>
          <a:xfrm>
            <a:off x="24374613" y="247596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26" name="矩形 325"/>
          <p:cNvSpPr/>
          <p:nvPr/>
        </p:nvSpPr>
        <p:spPr>
          <a:xfrm>
            <a:off x="24844753" y="44284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27" name="直接连接符 326"/>
          <p:cNvCxnSpPr>
            <a:stCxn id="314" idx="3"/>
            <a:endCxn id="326" idx="0"/>
          </p:cNvCxnSpPr>
          <p:nvPr/>
        </p:nvCxnSpPr>
        <p:spPr>
          <a:xfrm flipH="1">
            <a:off x="25091496" y="3918245"/>
            <a:ext cx="78646" cy="5101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/>
          <p:cNvCxnSpPr>
            <a:stCxn id="322" idx="5"/>
            <a:endCxn id="348" idx="0"/>
          </p:cNvCxnSpPr>
          <p:nvPr/>
        </p:nvCxnSpPr>
        <p:spPr>
          <a:xfrm>
            <a:off x="24598506" y="4744949"/>
            <a:ext cx="115647" cy="2774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椭圆 328"/>
          <p:cNvSpPr/>
          <p:nvPr/>
        </p:nvSpPr>
        <p:spPr>
          <a:xfrm>
            <a:off x="20064311" y="421928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330" name="直接连接符 329"/>
          <p:cNvCxnSpPr>
            <a:stCxn id="329" idx="5"/>
            <a:endCxn id="333" idx="0"/>
          </p:cNvCxnSpPr>
          <p:nvPr/>
        </p:nvCxnSpPr>
        <p:spPr>
          <a:xfrm>
            <a:off x="20522693" y="4677670"/>
            <a:ext cx="87007" cy="3701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连接符 330"/>
          <p:cNvCxnSpPr>
            <a:stCxn id="329" idx="3"/>
            <a:endCxn id="332" idx="0"/>
          </p:cNvCxnSpPr>
          <p:nvPr/>
        </p:nvCxnSpPr>
        <p:spPr>
          <a:xfrm flipH="1">
            <a:off x="20024637" y="4677670"/>
            <a:ext cx="118320" cy="3617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矩形 331"/>
          <p:cNvSpPr/>
          <p:nvPr/>
        </p:nvSpPr>
        <p:spPr>
          <a:xfrm>
            <a:off x="19777894" y="503942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33" name="矩形 332"/>
          <p:cNvSpPr/>
          <p:nvPr/>
        </p:nvSpPr>
        <p:spPr>
          <a:xfrm>
            <a:off x="20362957" y="50477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34" name="椭圆 333"/>
          <p:cNvSpPr/>
          <p:nvPr/>
        </p:nvSpPr>
        <p:spPr>
          <a:xfrm>
            <a:off x="23611490" y="346135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35" name="直接连接符 334"/>
          <p:cNvCxnSpPr>
            <a:stCxn id="334" idx="5"/>
            <a:endCxn id="322" idx="0"/>
          </p:cNvCxnSpPr>
          <p:nvPr/>
        </p:nvCxnSpPr>
        <p:spPr>
          <a:xfrm>
            <a:off x="24069872" y="3919735"/>
            <a:ext cx="338766" cy="3668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接连接符 335"/>
          <p:cNvCxnSpPr>
            <a:stCxn id="334" idx="3"/>
            <a:endCxn id="338" idx="0"/>
          </p:cNvCxnSpPr>
          <p:nvPr/>
        </p:nvCxnSpPr>
        <p:spPr>
          <a:xfrm flipH="1">
            <a:off x="23253886" y="3919735"/>
            <a:ext cx="436250" cy="3214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矩形 336"/>
          <p:cNvSpPr/>
          <p:nvPr/>
        </p:nvSpPr>
        <p:spPr>
          <a:xfrm>
            <a:off x="23891279" y="512025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38" name="椭圆 337"/>
          <p:cNvSpPr/>
          <p:nvPr/>
        </p:nvSpPr>
        <p:spPr>
          <a:xfrm>
            <a:off x="22985372" y="424115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39" name="直接连接符 338"/>
          <p:cNvCxnSpPr>
            <a:stCxn id="338" idx="5"/>
            <a:endCxn id="342" idx="0"/>
          </p:cNvCxnSpPr>
          <p:nvPr/>
        </p:nvCxnSpPr>
        <p:spPr>
          <a:xfrm>
            <a:off x="23443754" y="4699534"/>
            <a:ext cx="96366" cy="419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连接符 339"/>
          <p:cNvCxnSpPr>
            <a:stCxn id="338" idx="3"/>
            <a:endCxn id="341" idx="0"/>
          </p:cNvCxnSpPr>
          <p:nvPr/>
        </p:nvCxnSpPr>
        <p:spPr>
          <a:xfrm flipH="1">
            <a:off x="22994426" y="4699534"/>
            <a:ext cx="69592" cy="4283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矩形 340"/>
          <p:cNvSpPr/>
          <p:nvPr/>
        </p:nvSpPr>
        <p:spPr>
          <a:xfrm>
            <a:off x="22747683" y="512792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42" name="矩形 341"/>
          <p:cNvSpPr/>
          <p:nvPr/>
        </p:nvSpPr>
        <p:spPr>
          <a:xfrm>
            <a:off x="23293377" y="511868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43" name="椭圆 342"/>
          <p:cNvSpPr/>
          <p:nvPr/>
        </p:nvSpPr>
        <p:spPr>
          <a:xfrm>
            <a:off x="21765652" y="333751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44" name="直接连接符 343"/>
          <p:cNvCxnSpPr>
            <a:stCxn id="343" idx="5"/>
            <a:endCxn id="347" idx="0"/>
          </p:cNvCxnSpPr>
          <p:nvPr/>
        </p:nvCxnSpPr>
        <p:spPr>
          <a:xfrm>
            <a:off x="22224034" y="3795892"/>
            <a:ext cx="117453" cy="5804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接连接符 344"/>
          <p:cNvCxnSpPr>
            <a:stCxn id="343" idx="3"/>
            <a:endCxn id="346" idx="0"/>
          </p:cNvCxnSpPr>
          <p:nvPr/>
        </p:nvCxnSpPr>
        <p:spPr>
          <a:xfrm flipH="1">
            <a:off x="21708678" y="3795892"/>
            <a:ext cx="135620" cy="5867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矩形 345"/>
          <p:cNvSpPr/>
          <p:nvPr/>
        </p:nvSpPr>
        <p:spPr>
          <a:xfrm>
            <a:off x="21461935" y="438266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47" name="矩形 346"/>
          <p:cNvSpPr/>
          <p:nvPr/>
        </p:nvSpPr>
        <p:spPr>
          <a:xfrm>
            <a:off x="22094744" y="437637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48" name="椭圆 347"/>
          <p:cNvSpPr/>
          <p:nvPr/>
        </p:nvSpPr>
        <p:spPr>
          <a:xfrm>
            <a:off x="24445639" y="502243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49" name="直接连接符 348"/>
          <p:cNvCxnSpPr>
            <a:stCxn id="348" idx="5"/>
            <a:endCxn id="352" idx="0"/>
          </p:cNvCxnSpPr>
          <p:nvPr/>
        </p:nvCxnSpPr>
        <p:spPr>
          <a:xfrm>
            <a:off x="24904021" y="5480815"/>
            <a:ext cx="113750" cy="4441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接连接符 349"/>
          <p:cNvCxnSpPr>
            <a:stCxn id="348" idx="3"/>
            <a:endCxn id="351" idx="0"/>
          </p:cNvCxnSpPr>
          <p:nvPr/>
        </p:nvCxnSpPr>
        <p:spPr>
          <a:xfrm flipH="1">
            <a:off x="24467410" y="5480815"/>
            <a:ext cx="56875" cy="4441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矩形 350"/>
          <p:cNvSpPr/>
          <p:nvPr/>
        </p:nvSpPr>
        <p:spPr>
          <a:xfrm>
            <a:off x="24220667" y="59249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2" name="矩形 351"/>
          <p:cNvSpPr/>
          <p:nvPr/>
        </p:nvSpPr>
        <p:spPr>
          <a:xfrm>
            <a:off x="24771028" y="59249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3" name="矩形 352"/>
          <p:cNvSpPr/>
          <p:nvPr/>
        </p:nvSpPr>
        <p:spPr>
          <a:xfrm>
            <a:off x="15147133" y="480002"/>
            <a:ext cx="573746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当前节点</a:t>
            </a:r>
            <a:r>
              <a:rPr lang="en-US" altLang="zh-CN" dirty="0" smtClean="0"/>
              <a:t>16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15</a:t>
            </a:r>
            <a:r>
              <a:rPr lang="zh-CN" altLang="en-US" dirty="0" smtClean="0"/>
              <a:t>和叔节点</a:t>
            </a:r>
            <a:r>
              <a:rPr lang="en-US" altLang="zh-CN" dirty="0" smtClean="0"/>
              <a:t>13</a:t>
            </a:r>
            <a:r>
              <a:rPr lang="zh-CN" altLang="en-US" dirty="0" smtClean="0"/>
              <a:t>都是红色，因此将</a:t>
            </a:r>
            <a:r>
              <a:rPr lang="en-US" altLang="zh-CN" dirty="0" smtClean="0"/>
              <a:t>15</a:t>
            </a:r>
          </a:p>
          <a:p>
            <a:r>
              <a:rPr lang="zh-CN" altLang="en-US" dirty="0" smtClean="0"/>
              <a:t>和</a:t>
            </a:r>
            <a:r>
              <a:rPr lang="en-US" altLang="zh-CN" dirty="0" smtClean="0"/>
              <a:t>13</a:t>
            </a:r>
            <a:r>
              <a:rPr lang="zh-CN" altLang="en-US" dirty="0" smtClean="0"/>
              <a:t>都设为黑色，将</a:t>
            </a:r>
            <a:r>
              <a:rPr lang="en-US" altLang="zh-CN" dirty="0" smtClean="0"/>
              <a:t>16</a:t>
            </a:r>
            <a:r>
              <a:rPr lang="zh-CN" altLang="en-US" dirty="0" smtClean="0"/>
              <a:t>的祖父节点</a:t>
            </a:r>
            <a:r>
              <a:rPr lang="en-US" altLang="zh-CN" dirty="0" smtClean="0"/>
              <a:t>14</a:t>
            </a:r>
            <a:r>
              <a:rPr lang="zh-CN" altLang="en-US" dirty="0" smtClean="0"/>
              <a:t>设为红色，</a:t>
            </a:r>
            <a:endParaRPr lang="en-US" altLang="zh-CN" dirty="0" smtClean="0"/>
          </a:p>
          <a:p>
            <a:r>
              <a:rPr lang="zh-CN" altLang="en-US" dirty="0"/>
              <a:t>并</a:t>
            </a:r>
            <a:r>
              <a:rPr lang="zh-CN" altLang="en-US" dirty="0" smtClean="0"/>
              <a:t>将</a:t>
            </a:r>
            <a:r>
              <a:rPr lang="en-US" altLang="zh-CN" dirty="0" smtClean="0"/>
              <a:t>14</a:t>
            </a:r>
            <a:r>
              <a:rPr lang="zh-CN" altLang="en-US" dirty="0" smtClean="0"/>
              <a:t>作为当前节点</a:t>
            </a:r>
            <a:endParaRPr lang="en-US" altLang="zh-CN" dirty="0" smtClean="0"/>
          </a:p>
        </p:txBody>
      </p:sp>
      <p:cxnSp>
        <p:nvCxnSpPr>
          <p:cNvPr id="354" name="直接箭头连接符 353"/>
          <p:cNvCxnSpPr/>
          <p:nvPr/>
        </p:nvCxnSpPr>
        <p:spPr>
          <a:xfrm flipV="1">
            <a:off x="15354677" y="1750154"/>
            <a:ext cx="3475695" cy="63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椭圆 354"/>
          <p:cNvSpPr/>
          <p:nvPr/>
        </p:nvSpPr>
        <p:spPr>
          <a:xfrm>
            <a:off x="29227924" y="52432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56" name="椭圆 355"/>
          <p:cNvSpPr/>
          <p:nvPr/>
        </p:nvSpPr>
        <p:spPr>
          <a:xfrm>
            <a:off x="31256280" y="160168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57" name="直接连接符 356"/>
          <p:cNvCxnSpPr>
            <a:stCxn id="356" idx="0"/>
            <a:endCxn id="355" idx="5"/>
          </p:cNvCxnSpPr>
          <p:nvPr/>
        </p:nvCxnSpPr>
        <p:spPr>
          <a:xfrm flipH="1" flipV="1">
            <a:off x="29686306" y="982707"/>
            <a:ext cx="1838488" cy="6189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连接符 357"/>
          <p:cNvCxnSpPr>
            <a:stCxn id="356" idx="5"/>
            <a:endCxn id="401" idx="0"/>
          </p:cNvCxnSpPr>
          <p:nvPr/>
        </p:nvCxnSpPr>
        <p:spPr>
          <a:xfrm>
            <a:off x="31714662" y="2060062"/>
            <a:ext cx="589833" cy="5131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接连接符 358"/>
          <p:cNvCxnSpPr>
            <a:stCxn id="355" idx="3"/>
            <a:endCxn id="362" idx="0"/>
          </p:cNvCxnSpPr>
          <p:nvPr/>
        </p:nvCxnSpPr>
        <p:spPr>
          <a:xfrm flipH="1">
            <a:off x="27450667" y="982707"/>
            <a:ext cx="1855903" cy="6338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连接符 359"/>
          <p:cNvCxnSpPr>
            <a:stCxn id="356" idx="3"/>
            <a:endCxn id="373" idx="0"/>
          </p:cNvCxnSpPr>
          <p:nvPr/>
        </p:nvCxnSpPr>
        <p:spPr>
          <a:xfrm flipH="1">
            <a:off x="30657803" y="2060062"/>
            <a:ext cx="677123" cy="4483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接连接符 360"/>
          <p:cNvCxnSpPr>
            <a:stCxn id="362" idx="3"/>
            <a:endCxn id="368" idx="0"/>
          </p:cNvCxnSpPr>
          <p:nvPr/>
        </p:nvCxnSpPr>
        <p:spPr>
          <a:xfrm flipH="1">
            <a:off x="26748416" y="2074900"/>
            <a:ext cx="512383" cy="4918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椭圆 361"/>
          <p:cNvSpPr/>
          <p:nvPr/>
        </p:nvSpPr>
        <p:spPr>
          <a:xfrm>
            <a:off x="27182153" y="161651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63" name="直接连接符 362"/>
          <p:cNvCxnSpPr>
            <a:stCxn id="362" idx="5"/>
            <a:endCxn id="385" idx="0"/>
          </p:cNvCxnSpPr>
          <p:nvPr/>
        </p:nvCxnSpPr>
        <p:spPr>
          <a:xfrm>
            <a:off x="27640535" y="2074900"/>
            <a:ext cx="430630" cy="498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椭圆 363"/>
          <p:cNvSpPr/>
          <p:nvPr/>
        </p:nvSpPr>
        <p:spPr>
          <a:xfrm>
            <a:off x="27372021" y="347627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65" name="直接连接符 364"/>
          <p:cNvCxnSpPr>
            <a:stCxn id="364" idx="5"/>
            <a:endCxn id="388" idx="0"/>
          </p:cNvCxnSpPr>
          <p:nvPr/>
        </p:nvCxnSpPr>
        <p:spPr>
          <a:xfrm>
            <a:off x="27830403" y="3934657"/>
            <a:ext cx="73971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接连接符 365"/>
          <p:cNvCxnSpPr>
            <a:stCxn id="364" idx="3"/>
            <a:endCxn id="367" idx="0"/>
          </p:cNvCxnSpPr>
          <p:nvPr/>
        </p:nvCxnSpPr>
        <p:spPr>
          <a:xfrm flipH="1">
            <a:off x="27360757" y="3934657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矩形 366"/>
          <p:cNvSpPr/>
          <p:nvPr/>
        </p:nvSpPr>
        <p:spPr>
          <a:xfrm>
            <a:off x="27114014" y="446664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8" name="椭圆 367"/>
          <p:cNvSpPr/>
          <p:nvPr/>
        </p:nvSpPr>
        <p:spPr>
          <a:xfrm>
            <a:off x="26479902" y="256672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69" name="矩形 368"/>
          <p:cNvSpPr/>
          <p:nvPr/>
        </p:nvSpPr>
        <p:spPr>
          <a:xfrm>
            <a:off x="26773295" y="355709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70" name="直接连接符 369"/>
          <p:cNvCxnSpPr>
            <a:stCxn id="368" idx="5"/>
            <a:endCxn id="369" idx="0"/>
          </p:cNvCxnSpPr>
          <p:nvPr/>
        </p:nvCxnSpPr>
        <p:spPr>
          <a:xfrm>
            <a:off x="26938284" y="3025108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连接符 370"/>
          <p:cNvCxnSpPr>
            <a:stCxn id="368" idx="3"/>
            <a:endCxn id="372" idx="0"/>
          </p:cNvCxnSpPr>
          <p:nvPr/>
        </p:nvCxnSpPr>
        <p:spPr>
          <a:xfrm flipH="1">
            <a:off x="26446134" y="3025108"/>
            <a:ext cx="11241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矩形 371"/>
          <p:cNvSpPr/>
          <p:nvPr/>
        </p:nvSpPr>
        <p:spPr>
          <a:xfrm>
            <a:off x="26199391" y="355709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3" name="椭圆 372"/>
          <p:cNvSpPr/>
          <p:nvPr/>
        </p:nvSpPr>
        <p:spPr>
          <a:xfrm>
            <a:off x="30389289" y="250842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74" name="矩形 373"/>
          <p:cNvSpPr/>
          <p:nvPr/>
        </p:nvSpPr>
        <p:spPr>
          <a:xfrm>
            <a:off x="30729962" y="35833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75" name="直接连接符 374"/>
          <p:cNvCxnSpPr>
            <a:stCxn id="373" idx="5"/>
            <a:endCxn id="374" idx="0"/>
          </p:cNvCxnSpPr>
          <p:nvPr/>
        </p:nvCxnSpPr>
        <p:spPr>
          <a:xfrm>
            <a:off x="30847671" y="2966803"/>
            <a:ext cx="129034" cy="616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接连接符 375"/>
          <p:cNvCxnSpPr>
            <a:stCxn id="373" idx="3"/>
            <a:endCxn id="410" idx="0"/>
          </p:cNvCxnSpPr>
          <p:nvPr/>
        </p:nvCxnSpPr>
        <p:spPr>
          <a:xfrm flipH="1">
            <a:off x="30271580" y="2966803"/>
            <a:ext cx="196355" cy="467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椭圆 376"/>
          <p:cNvSpPr/>
          <p:nvPr/>
        </p:nvSpPr>
        <p:spPr>
          <a:xfrm>
            <a:off x="28600371" y="353197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378" name="矩形 377"/>
          <p:cNvSpPr/>
          <p:nvPr/>
        </p:nvSpPr>
        <p:spPr>
          <a:xfrm>
            <a:off x="28966449" y="445799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79" name="直接连接符 378"/>
          <p:cNvCxnSpPr>
            <a:stCxn id="377" idx="5"/>
            <a:endCxn id="378" idx="0"/>
          </p:cNvCxnSpPr>
          <p:nvPr/>
        </p:nvCxnSpPr>
        <p:spPr>
          <a:xfrm>
            <a:off x="29058753" y="3990356"/>
            <a:ext cx="154439" cy="4676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接连接符 379"/>
          <p:cNvCxnSpPr>
            <a:stCxn id="377" idx="3"/>
            <a:endCxn id="396" idx="0"/>
          </p:cNvCxnSpPr>
          <p:nvPr/>
        </p:nvCxnSpPr>
        <p:spPr>
          <a:xfrm flipH="1">
            <a:off x="28570239" y="3990356"/>
            <a:ext cx="108778" cy="3261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椭圆 380"/>
          <p:cNvSpPr/>
          <p:nvPr/>
        </p:nvSpPr>
        <p:spPr>
          <a:xfrm>
            <a:off x="33597424" y="438612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82" name="矩形 381"/>
          <p:cNvSpPr/>
          <p:nvPr/>
        </p:nvSpPr>
        <p:spPr>
          <a:xfrm>
            <a:off x="33903435" y="52121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83" name="直接连接符 382"/>
          <p:cNvCxnSpPr>
            <a:stCxn id="381" idx="5"/>
            <a:endCxn id="382" idx="0"/>
          </p:cNvCxnSpPr>
          <p:nvPr/>
        </p:nvCxnSpPr>
        <p:spPr>
          <a:xfrm>
            <a:off x="34055806" y="4844505"/>
            <a:ext cx="94372" cy="3675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接连接符 383"/>
          <p:cNvCxnSpPr>
            <a:stCxn id="381" idx="0"/>
            <a:endCxn id="392" idx="5"/>
          </p:cNvCxnSpPr>
          <p:nvPr/>
        </p:nvCxnSpPr>
        <p:spPr>
          <a:xfrm flipH="1" flipV="1">
            <a:off x="33409949" y="3951719"/>
            <a:ext cx="455989" cy="4344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椭圆 384"/>
          <p:cNvSpPr/>
          <p:nvPr/>
        </p:nvSpPr>
        <p:spPr>
          <a:xfrm>
            <a:off x="27802651" y="257319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386" name="直接连接符 385"/>
          <p:cNvCxnSpPr>
            <a:stCxn id="385" idx="5"/>
            <a:endCxn id="377" idx="0"/>
          </p:cNvCxnSpPr>
          <p:nvPr/>
        </p:nvCxnSpPr>
        <p:spPr>
          <a:xfrm>
            <a:off x="28261033" y="3031576"/>
            <a:ext cx="607852" cy="5003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接连接符 386"/>
          <p:cNvCxnSpPr>
            <a:stCxn id="385" idx="3"/>
            <a:endCxn id="364" idx="0"/>
          </p:cNvCxnSpPr>
          <p:nvPr/>
        </p:nvCxnSpPr>
        <p:spPr>
          <a:xfrm flipH="1">
            <a:off x="27640535" y="3031576"/>
            <a:ext cx="240762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矩形 387"/>
          <p:cNvSpPr/>
          <p:nvPr/>
        </p:nvSpPr>
        <p:spPr>
          <a:xfrm>
            <a:off x="27657631" y="446664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9" name="椭圆 388"/>
          <p:cNvSpPr/>
          <p:nvPr/>
        </p:nvSpPr>
        <p:spPr>
          <a:xfrm>
            <a:off x="32377538" y="438379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90" name="直接连接符 389"/>
          <p:cNvCxnSpPr>
            <a:stCxn id="401" idx="5"/>
            <a:endCxn id="392" idx="0"/>
          </p:cNvCxnSpPr>
          <p:nvPr/>
        </p:nvCxnSpPr>
        <p:spPr>
          <a:xfrm>
            <a:off x="32494363" y="3031576"/>
            <a:ext cx="725718" cy="461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连接符 390"/>
          <p:cNvCxnSpPr>
            <a:stCxn id="389" idx="3"/>
            <a:endCxn id="404" idx="0"/>
          </p:cNvCxnSpPr>
          <p:nvPr/>
        </p:nvCxnSpPr>
        <p:spPr>
          <a:xfrm flipH="1">
            <a:off x="32375436" y="4842181"/>
            <a:ext cx="80748" cy="3753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椭圆 391"/>
          <p:cNvSpPr/>
          <p:nvPr/>
        </p:nvSpPr>
        <p:spPr>
          <a:xfrm>
            <a:off x="32951567" y="349333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93" name="矩形 392"/>
          <p:cNvSpPr/>
          <p:nvPr/>
        </p:nvSpPr>
        <p:spPr>
          <a:xfrm>
            <a:off x="33331303" y="521560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94" name="直接连接符 393"/>
          <p:cNvCxnSpPr>
            <a:stCxn id="381" idx="3"/>
            <a:endCxn id="393" idx="0"/>
          </p:cNvCxnSpPr>
          <p:nvPr/>
        </p:nvCxnSpPr>
        <p:spPr>
          <a:xfrm flipH="1">
            <a:off x="33578046" y="4844505"/>
            <a:ext cx="98024" cy="3711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接连接符 394"/>
          <p:cNvCxnSpPr>
            <a:stCxn id="389" idx="5"/>
            <a:endCxn id="415" idx="0"/>
          </p:cNvCxnSpPr>
          <p:nvPr/>
        </p:nvCxnSpPr>
        <p:spPr>
          <a:xfrm>
            <a:off x="32835920" y="4842181"/>
            <a:ext cx="115647" cy="2774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椭圆 395"/>
          <p:cNvSpPr/>
          <p:nvPr/>
        </p:nvSpPr>
        <p:spPr>
          <a:xfrm>
            <a:off x="28301725" y="431652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397" name="直接连接符 396"/>
          <p:cNvCxnSpPr>
            <a:stCxn id="396" idx="5"/>
            <a:endCxn id="400" idx="0"/>
          </p:cNvCxnSpPr>
          <p:nvPr/>
        </p:nvCxnSpPr>
        <p:spPr>
          <a:xfrm>
            <a:off x="28760107" y="4774902"/>
            <a:ext cx="87007" cy="3701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接连接符 397"/>
          <p:cNvCxnSpPr>
            <a:stCxn id="396" idx="3"/>
            <a:endCxn id="399" idx="0"/>
          </p:cNvCxnSpPr>
          <p:nvPr/>
        </p:nvCxnSpPr>
        <p:spPr>
          <a:xfrm flipH="1">
            <a:off x="28262051" y="4774902"/>
            <a:ext cx="118320" cy="3617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矩形 398"/>
          <p:cNvSpPr/>
          <p:nvPr/>
        </p:nvSpPr>
        <p:spPr>
          <a:xfrm>
            <a:off x="28015308" y="513665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0" name="矩形 399"/>
          <p:cNvSpPr/>
          <p:nvPr/>
        </p:nvSpPr>
        <p:spPr>
          <a:xfrm>
            <a:off x="28600371" y="514500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1" name="椭圆 400"/>
          <p:cNvSpPr/>
          <p:nvPr/>
        </p:nvSpPr>
        <p:spPr>
          <a:xfrm>
            <a:off x="32035981" y="257319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02" name="直接连接符 401"/>
          <p:cNvCxnSpPr>
            <a:stCxn id="392" idx="3"/>
            <a:endCxn id="389" idx="0"/>
          </p:cNvCxnSpPr>
          <p:nvPr/>
        </p:nvCxnSpPr>
        <p:spPr>
          <a:xfrm flipH="1">
            <a:off x="32646052" y="3951719"/>
            <a:ext cx="384161" cy="432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接连接符 402"/>
          <p:cNvCxnSpPr>
            <a:stCxn id="401" idx="3"/>
            <a:endCxn id="405" idx="0"/>
          </p:cNvCxnSpPr>
          <p:nvPr/>
        </p:nvCxnSpPr>
        <p:spPr>
          <a:xfrm flipH="1">
            <a:off x="31603440" y="3031576"/>
            <a:ext cx="511187" cy="449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矩形 403"/>
          <p:cNvSpPr/>
          <p:nvPr/>
        </p:nvSpPr>
        <p:spPr>
          <a:xfrm>
            <a:off x="32128693" y="521749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5" name="椭圆 404"/>
          <p:cNvSpPr/>
          <p:nvPr/>
        </p:nvSpPr>
        <p:spPr>
          <a:xfrm>
            <a:off x="31334926" y="348139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06" name="直接连接符 405"/>
          <p:cNvCxnSpPr>
            <a:stCxn id="405" idx="5"/>
            <a:endCxn id="409" idx="0"/>
          </p:cNvCxnSpPr>
          <p:nvPr/>
        </p:nvCxnSpPr>
        <p:spPr>
          <a:xfrm>
            <a:off x="31793308" y="3939780"/>
            <a:ext cx="96366" cy="419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接连接符 406"/>
          <p:cNvCxnSpPr>
            <a:stCxn id="405" idx="3"/>
            <a:endCxn id="408" idx="0"/>
          </p:cNvCxnSpPr>
          <p:nvPr/>
        </p:nvCxnSpPr>
        <p:spPr>
          <a:xfrm flipH="1">
            <a:off x="31343980" y="3939780"/>
            <a:ext cx="69592" cy="4283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矩形 407"/>
          <p:cNvSpPr/>
          <p:nvPr/>
        </p:nvSpPr>
        <p:spPr>
          <a:xfrm>
            <a:off x="31097237" y="43681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9" name="矩形 408"/>
          <p:cNvSpPr/>
          <p:nvPr/>
        </p:nvSpPr>
        <p:spPr>
          <a:xfrm>
            <a:off x="31642931" y="435893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10" name="椭圆 409"/>
          <p:cNvSpPr/>
          <p:nvPr/>
        </p:nvSpPr>
        <p:spPr>
          <a:xfrm>
            <a:off x="30003066" y="343474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11" name="直接连接符 410"/>
          <p:cNvCxnSpPr>
            <a:stCxn id="410" idx="5"/>
            <a:endCxn id="414" idx="0"/>
          </p:cNvCxnSpPr>
          <p:nvPr/>
        </p:nvCxnSpPr>
        <p:spPr>
          <a:xfrm>
            <a:off x="30461448" y="3893124"/>
            <a:ext cx="117453" cy="5804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接连接符 411"/>
          <p:cNvCxnSpPr>
            <a:stCxn id="410" idx="3"/>
            <a:endCxn id="413" idx="0"/>
          </p:cNvCxnSpPr>
          <p:nvPr/>
        </p:nvCxnSpPr>
        <p:spPr>
          <a:xfrm flipH="1">
            <a:off x="29946092" y="3893124"/>
            <a:ext cx="135620" cy="5867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矩形 412"/>
          <p:cNvSpPr/>
          <p:nvPr/>
        </p:nvSpPr>
        <p:spPr>
          <a:xfrm>
            <a:off x="29699349" y="447990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14" name="矩形 413"/>
          <p:cNvSpPr/>
          <p:nvPr/>
        </p:nvSpPr>
        <p:spPr>
          <a:xfrm>
            <a:off x="30332158" y="447360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15" name="椭圆 414"/>
          <p:cNvSpPr/>
          <p:nvPr/>
        </p:nvSpPr>
        <p:spPr>
          <a:xfrm>
            <a:off x="32683053" y="511966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16" name="直接连接符 415"/>
          <p:cNvCxnSpPr>
            <a:stCxn id="415" idx="5"/>
            <a:endCxn id="419" idx="0"/>
          </p:cNvCxnSpPr>
          <p:nvPr/>
        </p:nvCxnSpPr>
        <p:spPr>
          <a:xfrm>
            <a:off x="33141435" y="5578047"/>
            <a:ext cx="113750" cy="4441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接连接符 416"/>
          <p:cNvCxnSpPr>
            <a:stCxn id="415" idx="3"/>
            <a:endCxn id="418" idx="0"/>
          </p:cNvCxnSpPr>
          <p:nvPr/>
        </p:nvCxnSpPr>
        <p:spPr>
          <a:xfrm flipH="1">
            <a:off x="32704824" y="5578047"/>
            <a:ext cx="56875" cy="4441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矩形 417"/>
          <p:cNvSpPr/>
          <p:nvPr/>
        </p:nvSpPr>
        <p:spPr>
          <a:xfrm>
            <a:off x="32458081" y="60222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19" name="矩形 418"/>
          <p:cNvSpPr/>
          <p:nvPr/>
        </p:nvSpPr>
        <p:spPr>
          <a:xfrm>
            <a:off x="33008442" y="60222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20" name="直接箭头连接符 419"/>
          <p:cNvCxnSpPr/>
          <p:nvPr/>
        </p:nvCxnSpPr>
        <p:spPr>
          <a:xfrm flipV="1">
            <a:off x="24069872" y="1866688"/>
            <a:ext cx="2979445" cy="126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矩形 420"/>
          <p:cNvSpPr/>
          <p:nvPr/>
        </p:nvSpPr>
        <p:spPr>
          <a:xfrm>
            <a:off x="23548619" y="-126624"/>
            <a:ext cx="643317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Left-Right</a:t>
            </a:r>
            <a:r>
              <a:rPr lang="zh-CN" altLang="en-US" dirty="0" smtClean="0"/>
              <a:t>规则：</a:t>
            </a:r>
            <a:endParaRPr lang="en-US" altLang="zh-CN" dirty="0" smtClean="0"/>
          </a:p>
          <a:p>
            <a:r>
              <a:rPr lang="zh-CN" altLang="en-US" dirty="0" smtClean="0"/>
              <a:t>当前节点</a:t>
            </a:r>
            <a:r>
              <a:rPr lang="en-US" altLang="zh-CN" dirty="0" smtClean="0"/>
              <a:t>14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18</a:t>
            </a:r>
            <a:r>
              <a:rPr lang="zh-CN" altLang="en-US" dirty="0" smtClean="0"/>
              <a:t>是红色，叔节点</a:t>
            </a:r>
            <a:r>
              <a:rPr lang="en-US" altLang="zh-CN" dirty="0" smtClean="0"/>
              <a:t>11</a:t>
            </a:r>
            <a:r>
              <a:rPr lang="zh-CN" altLang="en-US" dirty="0" smtClean="0"/>
              <a:t>是黑色，并且</a:t>
            </a:r>
            <a:r>
              <a:rPr lang="en-US" altLang="zh-CN" dirty="0" smtClean="0"/>
              <a:t>14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18</a:t>
            </a:r>
          </a:p>
          <a:p>
            <a:r>
              <a:rPr lang="zh-CN" altLang="en-US" dirty="0" smtClean="0"/>
              <a:t>的左孩子，</a:t>
            </a:r>
            <a:r>
              <a:rPr lang="en-US" altLang="zh-CN" dirty="0" smtClean="0"/>
              <a:t>18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12</a:t>
            </a:r>
            <a:r>
              <a:rPr lang="zh-CN" altLang="en-US" dirty="0" smtClean="0"/>
              <a:t>的右孩子。因此将父节点</a:t>
            </a:r>
            <a:r>
              <a:rPr lang="en-US" altLang="zh-CN" dirty="0" smtClean="0"/>
              <a:t>18</a:t>
            </a:r>
            <a:r>
              <a:rPr lang="zh-CN" altLang="en-US" dirty="0" smtClean="0"/>
              <a:t>进行右旋，</a:t>
            </a:r>
            <a:endParaRPr lang="en-US" altLang="zh-CN" dirty="0" smtClean="0"/>
          </a:p>
          <a:p>
            <a:r>
              <a:rPr lang="zh-CN" altLang="en-US" dirty="0" smtClean="0"/>
              <a:t>并将</a:t>
            </a:r>
            <a:r>
              <a:rPr lang="en-US" altLang="zh-CN" dirty="0" smtClean="0"/>
              <a:t>18</a:t>
            </a:r>
            <a:r>
              <a:rPr lang="zh-CN" altLang="en-US" dirty="0" smtClean="0"/>
              <a:t>设为当前节点，根据</a:t>
            </a:r>
            <a:r>
              <a:rPr lang="en-US" altLang="zh-CN" dirty="0" smtClean="0"/>
              <a:t>Right-Right</a:t>
            </a:r>
            <a:r>
              <a:rPr lang="zh-CN" altLang="en-US" dirty="0" smtClean="0"/>
              <a:t>，将</a:t>
            </a:r>
            <a:r>
              <a:rPr lang="en-US" altLang="zh-CN" dirty="0" smtClean="0"/>
              <a:t>12</a:t>
            </a:r>
            <a:r>
              <a:rPr lang="zh-CN" altLang="en-US" dirty="0" smtClean="0"/>
              <a:t>进行左旋，</a:t>
            </a:r>
            <a:endParaRPr lang="en-US" altLang="zh-CN" dirty="0" smtClean="0"/>
          </a:p>
          <a:p>
            <a:r>
              <a:rPr lang="zh-CN" altLang="en-US" dirty="0" smtClean="0"/>
              <a:t>并交换</a:t>
            </a:r>
            <a:r>
              <a:rPr lang="en-US" altLang="zh-CN" dirty="0" smtClean="0"/>
              <a:t>12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14</a:t>
            </a:r>
            <a:r>
              <a:rPr lang="zh-CN" altLang="en-US" dirty="0" smtClean="0"/>
              <a:t>的颜色</a:t>
            </a:r>
            <a:endParaRPr lang="en-US" altLang="zh-CN" dirty="0" smtClean="0"/>
          </a:p>
          <a:p>
            <a:r>
              <a:rPr lang="zh-CN" altLang="en-US" dirty="0" smtClean="0"/>
              <a:t>①将</a:t>
            </a:r>
            <a:r>
              <a:rPr lang="en-US" altLang="zh-CN" dirty="0" smtClean="0"/>
              <a:t>18</a:t>
            </a:r>
            <a:r>
              <a:rPr lang="zh-CN" altLang="en-US" dirty="0" smtClean="0"/>
              <a:t>右旋，并将</a:t>
            </a:r>
            <a:r>
              <a:rPr lang="en-US" altLang="zh-CN" dirty="0" smtClean="0"/>
              <a:t>18</a:t>
            </a:r>
            <a:r>
              <a:rPr lang="zh-CN" altLang="en-US" dirty="0" smtClean="0"/>
              <a:t>设为当前节点</a:t>
            </a:r>
            <a:endParaRPr lang="en-US" altLang="zh-CN" dirty="0" smtClean="0"/>
          </a:p>
        </p:txBody>
      </p:sp>
      <p:sp>
        <p:nvSpPr>
          <p:cNvPr id="422" name="椭圆 421"/>
          <p:cNvSpPr/>
          <p:nvPr/>
        </p:nvSpPr>
        <p:spPr>
          <a:xfrm>
            <a:off x="37554864" y="60817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423" name="椭圆 422"/>
          <p:cNvSpPr/>
          <p:nvPr/>
        </p:nvSpPr>
        <p:spPr>
          <a:xfrm>
            <a:off x="38849895" y="267404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24" name="直接连接符 423"/>
          <p:cNvCxnSpPr>
            <a:stCxn id="532" idx="0"/>
            <a:endCxn id="422" idx="5"/>
          </p:cNvCxnSpPr>
          <p:nvPr/>
        </p:nvCxnSpPr>
        <p:spPr>
          <a:xfrm flipH="1" flipV="1">
            <a:off x="38013246" y="1066555"/>
            <a:ext cx="2253447" cy="688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接连接符 424"/>
          <p:cNvCxnSpPr>
            <a:stCxn id="423" idx="0"/>
            <a:endCxn id="532" idx="3"/>
          </p:cNvCxnSpPr>
          <p:nvPr/>
        </p:nvCxnSpPr>
        <p:spPr>
          <a:xfrm flipV="1">
            <a:off x="39118409" y="2213403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接连接符 425"/>
          <p:cNvCxnSpPr>
            <a:stCxn id="422" idx="3"/>
            <a:endCxn id="429" idx="0"/>
          </p:cNvCxnSpPr>
          <p:nvPr/>
        </p:nvCxnSpPr>
        <p:spPr>
          <a:xfrm flipH="1">
            <a:off x="35564163" y="1066555"/>
            <a:ext cx="2069347" cy="664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接连接符 426"/>
          <p:cNvCxnSpPr>
            <a:stCxn id="423" idx="3"/>
            <a:endCxn id="440" idx="0"/>
          </p:cNvCxnSpPr>
          <p:nvPr/>
        </p:nvCxnSpPr>
        <p:spPr>
          <a:xfrm flipH="1">
            <a:off x="38530993" y="3132429"/>
            <a:ext cx="397548" cy="4483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接连接符 427"/>
          <p:cNvCxnSpPr>
            <a:stCxn id="429" idx="3"/>
            <a:endCxn id="435" idx="0"/>
          </p:cNvCxnSpPr>
          <p:nvPr/>
        </p:nvCxnSpPr>
        <p:spPr>
          <a:xfrm flipH="1">
            <a:off x="34861912" y="2189071"/>
            <a:ext cx="512383" cy="4918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椭圆 428"/>
          <p:cNvSpPr/>
          <p:nvPr/>
        </p:nvSpPr>
        <p:spPr>
          <a:xfrm>
            <a:off x="35295649" y="173068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430" name="直接连接符 429"/>
          <p:cNvCxnSpPr>
            <a:stCxn id="429" idx="5"/>
            <a:endCxn id="516" idx="0"/>
          </p:cNvCxnSpPr>
          <p:nvPr/>
        </p:nvCxnSpPr>
        <p:spPr>
          <a:xfrm>
            <a:off x="35754031" y="2189071"/>
            <a:ext cx="430630" cy="498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椭圆 430"/>
          <p:cNvSpPr/>
          <p:nvPr/>
        </p:nvSpPr>
        <p:spPr>
          <a:xfrm>
            <a:off x="35485517" y="359044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432" name="直接连接符 431"/>
          <p:cNvCxnSpPr>
            <a:stCxn id="431" idx="5"/>
            <a:endCxn id="519" idx="0"/>
          </p:cNvCxnSpPr>
          <p:nvPr/>
        </p:nvCxnSpPr>
        <p:spPr>
          <a:xfrm>
            <a:off x="35943899" y="4048828"/>
            <a:ext cx="73971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接连接符 432"/>
          <p:cNvCxnSpPr>
            <a:stCxn id="431" idx="3"/>
            <a:endCxn id="434" idx="0"/>
          </p:cNvCxnSpPr>
          <p:nvPr/>
        </p:nvCxnSpPr>
        <p:spPr>
          <a:xfrm flipH="1">
            <a:off x="35474253" y="4048828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" name="矩形 433"/>
          <p:cNvSpPr/>
          <p:nvPr/>
        </p:nvSpPr>
        <p:spPr>
          <a:xfrm>
            <a:off x="35227510" y="45808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5" name="椭圆 434"/>
          <p:cNvSpPr/>
          <p:nvPr/>
        </p:nvSpPr>
        <p:spPr>
          <a:xfrm>
            <a:off x="34593398" y="268089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436" name="矩形 435"/>
          <p:cNvSpPr/>
          <p:nvPr/>
        </p:nvSpPr>
        <p:spPr>
          <a:xfrm>
            <a:off x="34886791" y="367126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37" name="直接连接符 436"/>
          <p:cNvCxnSpPr>
            <a:stCxn id="435" idx="5"/>
            <a:endCxn id="436" idx="0"/>
          </p:cNvCxnSpPr>
          <p:nvPr/>
        </p:nvCxnSpPr>
        <p:spPr>
          <a:xfrm>
            <a:off x="35051780" y="3139279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接连接符 437"/>
          <p:cNvCxnSpPr>
            <a:stCxn id="435" idx="3"/>
            <a:endCxn id="439" idx="0"/>
          </p:cNvCxnSpPr>
          <p:nvPr/>
        </p:nvCxnSpPr>
        <p:spPr>
          <a:xfrm flipH="1">
            <a:off x="34559630" y="3139279"/>
            <a:ext cx="11241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矩形 438"/>
          <p:cNvSpPr/>
          <p:nvPr/>
        </p:nvSpPr>
        <p:spPr>
          <a:xfrm>
            <a:off x="34312887" y="367126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0" name="椭圆 439"/>
          <p:cNvSpPr/>
          <p:nvPr/>
        </p:nvSpPr>
        <p:spPr>
          <a:xfrm>
            <a:off x="38262479" y="358078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41" name="矩形 440"/>
          <p:cNvSpPr/>
          <p:nvPr/>
        </p:nvSpPr>
        <p:spPr>
          <a:xfrm>
            <a:off x="38603152" y="46557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2" name="直接连接符 441"/>
          <p:cNvCxnSpPr>
            <a:stCxn id="440" idx="5"/>
            <a:endCxn id="441" idx="0"/>
          </p:cNvCxnSpPr>
          <p:nvPr/>
        </p:nvCxnSpPr>
        <p:spPr>
          <a:xfrm>
            <a:off x="38720861" y="4039162"/>
            <a:ext cx="129034" cy="616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接连接符 442"/>
          <p:cNvCxnSpPr>
            <a:stCxn id="440" idx="3"/>
            <a:endCxn id="541" idx="0"/>
          </p:cNvCxnSpPr>
          <p:nvPr/>
        </p:nvCxnSpPr>
        <p:spPr>
          <a:xfrm flipH="1">
            <a:off x="38144770" y="4039162"/>
            <a:ext cx="196355" cy="467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椭圆 443"/>
          <p:cNvSpPr/>
          <p:nvPr/>
        </p:nvSpPr>
        <p:spPr>
          <a:xfrm>
            <a:off x="36713867" y="364614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445" name="矩形 444"/>
          <p:cNvSpPr/>
          <p:nvPr/>
        </p:nvSpPr>
        <p:spPr>
          <a:xfrm>
            <a:off x="37079945" y="457216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6" name="直接连接符 445"/>
          <p:cNvCxnSpPr>
            <a:stCxn id="444" idx="5"/>
            <a:endCxn id="445" idx="0"/>
          </p:cNvCxnSpPr>
          <p:nvPr/>
        </p:nvCxnSpPr>
        <p:spPr>
          <a:xfrm>
            <a:off x="37172249" y="4104527"/>
            <a:ext cx="154439" cy="4676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接连接符 446"/>
          <p:cNvCxnSpPr>
            <a:stCxn id="444" idx="3"/>
            <a:endCxn id="527" idx="0"/>
          </p:cNvCxnSpPr>
          <p:nvPr/>
        </p:nvCxnSpPr>
        <p:spPr>
          <a:xfrm flipH="1">
            <a:off x="36683735" y="4104527"/>
            <a:ext cx="108778" cy="3261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" name="椭圆 511"/>
          <p:cNvSpPr/>
          <p:nvPr/>
        </p:nvSpPr>
        <p:spPr>
          <a:xfrm>
            <a:off x="41926143" y="357803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13" name="矩形 512"/>
          <p:cNvSpPr/>
          <p:nvPr/>
        </p:nvSpPr>
        <p:spPr>
          <a:xfrm>
            <a:off x="42228340" y="464528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14" name="直接连接符 513"/>
          <p:cNvCxnSpPr>
            <a:stCxn id="512" idx="5"/>
            <a:endCxn id="513" idx="0"/>
          </p:cNvCxnSpPr>
          <p:nvPr/>
        </p:nvCxnSpPr>
        <p:spPr>
          <a:xfrm>
            <a:off x="42384525" y="4036420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接连接符 514"/>
          <p:cNvCxnSpPr>
            <a:stCxn id="512" idx="0"/>
            <a:endCxn id="523" idx="5"/>
          </p:cNvCxnSpPr>
          <p:nvPr/>
        </p:nvCxnSpPr>
        <p:spPr>
          <a:xfrm flipH="1" flipV="1">
            <a:off x="41734854" y="3145747"/>
            <a:ext cx="459803" cy="432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椭圆 515"/>
          <p:cNvSpPr/>
          <p:nvPr/>
        </p:nvSpPr>
        <p:spPr>
          <a:xfrm>
            <a:off x="35916147" y="268736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517" name="直接连接符 516"/>
          <p:cNvCxnSpPr>
            <a:stCxn id="516" idx="5"/>
            <a:endCxn id="444" idx="0"/>
          </p:cNvCxnSpPr>
          <p:nvPr/>
        </p:nvCxnSpPr>
        <p:spPr>
          <a:xfrm>
            <a:off x="36374529" y="3145747"/>
            <a:ext cx="607852" cy="5003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接连接符 517"/>
          <p:cNvCxnSpPr>
            <a:stCxn id="516" idx="3"/>
            <a:endCxn id="431" idx="0"/>
          </p:cNvCxnSpPr>
          <p:nvPr/>
        </p:nvCxnSpPr>
        <p:spPr>
          <a:xfrm flipH="1">
            <a:off x="35754031" y="3145747"/>
            <a:ext cx="240762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矩形 518"/>
          <p:cNvSpPr/>
          <p:nvPr/>
        </p:nvSpPr>
        <p:spPr>
          <a:xfrm>
            <a:off x="35771127" y="45808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20" name="椭圆 519"/>
          <p:cNvSpPr/>
          <p:nvPr/>
        </p:nvSpPr>
        <p:spPr>
          <a:xfrm>
            <a:off x="40774481" y="359044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21" name="直接连接符 520"/>
          <p:cNvCxnSpPr>
            <a:stCxn id="532" idx="5"/>
            <a:endCxn id="523" idx="0"/>
          </p:cNvCxnSpPr>
          <p:nvPr/>
        </p:nvCxnSpPr>
        <p:spPr>
          <a:xfrm>
            <a:off x="40456561" y="2213403"/>
            <a:ext cx="1088425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接连接符 521"/>
          <p:cNvCxnSpPr>
            <a:stCxn id="520" idx="3"/>
          </p:cNvCxnSpPr>
          <p:nvPr/>
        </p:nvCxnSpPr>
        <p:spPr>
          <a:xfrm flipH="1">
            <a:off x="40812939" y="4048828"/>
            <a:ext cx="40188" cy="61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3" name="椭圆 522"/>
          <p:cNvSpPr/>
          <p:nvPr/>
        </p:nvSpPr>
        <p:spPr>
          <a:xfrm>
            <a:off x="41276472" y="268736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24" name="矩形 523"/>
          <p:cNvSpPr/>
          <p:nvPr/>
        </p:nvSpPr>
        <p:spPr>
          <a:xfrm>
            <a:off x="41656208" y="464878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25" name="直接连接符 524"/>
          <p:cNvCxnSpPr>
            <a:stCxn id="512" idx="3"/>
            <a:endCxn id="524" idx="0"/>
          </p:cNvCxnSpPr>
          <p:nvPr/>
        </p:nvCxnSpPr>
        <p:spPr>
          <a:xfrm flipH="1">
            <a:off x="41902951" y="4036420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接连接符 525"/>
          <p:cNvCxnSpPr>
            <a:stCxn id="520" idx="5"/>
            <a:endCxn id="546" idx="0"/>
          </p:cNvCxnSpPr>
          <p:nvPr/>
        </p:nvCxnSpPr>
        <p:spPr>
          <a:xfrm>
            <a:off x="41232863" y="4048828"/>
            <a:ext cx="43609" cy="504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椭圆 526"/>
          <p:cNvSpPr/>
          <p:nvPr/>
        </p:nvSpPr>
        <p:spPr>
          <a:xfrm>
            <a:off x="36415221" y="443069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528" name="直接连接符 527"/>
          <p:cNvCxnSpPr>
            <a:stCxn id="527" idx="5"/>
            <a:endCxn id="531" idx="0"/>
          </p:cNvCxnSpPr>
          <p:nvPr/>
        </p:nvCxnSpPr>
        <p:spPr>
          <a:xfrm>
            <a:off x="36873603" y="4889073"/>
            <a:ext cx="87007" cy="3701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接连接符 528"/>
          <p:cNvCxnSpPr>
            <a:stCxn id="527" idx="3"/>
            <a:endCxn id="530" idx="0"/>
          </p:cNvCxnSpPr>
          <p:nvPr/>
        </p:nvCxnSpPr>
        <p:spPr>
          <a:xfrm flipH="1">
            <a:off x="36375547" y="4889073"/>
            <a:ext cx="118320" cy="3617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0" name="矩形 529"/>
          <p:cNvSpPr/>
          <p:nvPr/>
        </p:nvSpPr>
        <p:spPr>
          <a:xfrm>
            <a:off x="36128804" y="525082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31" name="矩形 530"/>
          <p:cNvSpPr/>
          <p:nvPr/>
        </p:nvSpPr>
        <p:spPr>
          <a:xfrm>
            <a:off x="36713867" y="52591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32" name="椭圆 531"/>
          <p:cNvSpPr/>
          <p:nvPr/>
        </p:nvSpPr>
        <p:spPr>
          <a:xfrm>
            <a:off x="39998179" y="175502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33" name="直接连接符 532"/>
          <p:cNvCxnSpPr>
            <a:stCxn id="523" idx="3"/>
            <a:endCxn id="520" idx="0"/>
          </p:cNvCxnSpPr>
          <p:nvPr/>
        </p:nvCxnSpPr>
        <p:spPr>
          <a:xfrm flipH="1">
            <a:off x="41042995" y="3145747"/>
            <a:ext cx="312123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接连接符 533"/>
          <p:cNvCxnSpPr>
            <a:stCxn id="423" idx="5"/>
            <a:endCxn id="536" idx="0"/>
          </p:cNvCxnSpPr>
          <p:nvPr/>
        </p:nvCxnSpPr>
        <p:spPr>
          <a:xfrm>
            <a:off x="39308277" y="3132429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5" name="矩形 534"/>
          <p:cNvSpPr/>
          <p:nvPr/>
        </p:nvSpPr>
        <p:spPr>
          <a:xfrm>
            <a:off x="40453598" y="46506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36" name="椭圆 535"/>
          <p:cNvSpPr/>
          <p:nvPr/>
        </p:nvSpPr>
        <p:spPr>
          <a:xfrm>
            <a:off x="39443431" y="357803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37" name="直接连接符 536"/>
          <p:cNvCxnSpPr>
            <a:stCxn id="536" idx="5"/>
            <a:endCxn id="540" idx="0"/>
          </p:cNvCxnSpPr>
          <p:nvPr/>
        </p:nvCxnSpPr>
        <p:spPr>
          <a:xfrm>
            <a:off x="39901813" y="4036420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接连接符 537"/>
          <p:cNvCxnSpPr>
            <a:stCxn id="536" idx="3"/>
            <a:endCxn id="539" idx="0"/>
          </p:cNvCxnSpPr>
          <p:nvPr/>
        </p:nvCxnSpPr>
        <p:spPr>
          <a:xfrm flipH="1">
            <a:off x="39452485" y="4036420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9" name="矩形 538"/>
          <p:cNvSpPr/>
          <p:nvPr/>
        </p:nvSpPr>
        <p:spPr>
          <a:xfrm>
            <a:off x="39205742" y="466176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40" name="矩形 539"/>
          <p:cNvSpPr/>
          <p:nvPr/>
        </p:nvSpPr>
        <p:spPr>
          <a:xfrm>
            <a:off x="39751436" y="465252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41" name="椭圆 540"/>
          <p:cNvSpPr/>
          <p:nvPr/>
        </p:nvSpPr>
        <p:spPr>
          <a:xfrm>
            <a:off x="37876256" y="450710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42" name="直接连接符 541"/>
          <p:cNvCxnSpPr>
            <a:stCxn id="541" idx="5"/>
            <a:endCxn id="545" idx="0"/>
          </p:cNvCxnSpPr>
          <p:nvPr/>
        </p:nvCxnSpPr>
        <p:spPr>
          <a:xfrm>
            <a:off x="38334638" y="4965483"/>
            <a:ext cx="117453" cy="5804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接连接符 542"/>
          <p:cNvCxnSpPr>
            <a:stCxn id="541" idx="3"/>
            <a:endCxn id="544" idx="0"/>
          </p:cNvCxnSpPr>
          <p:nvPr/>
        </p:nvCxnSpPr>
        <p:spPr>
          <a:xfrm flipH="1">
            <a:off x="37819282" y="4965483"/>
            <a:ext cx="135620" cy="5867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4" name="矩形 543"/>
          <p:cNvSpPr/>
          <p:nvPr/>
        </p:nvSpPr>
        <p:spPr>
          <a:xfrm>
            <a:off x="37572539" y="555226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45" name="矩形 544"/>
          <p:cNvSpPr/>
          <p:nvPr/>
        </p:nvSpPr>
        <p:spPr>
          <a:xfrm>
            <a:off x="38205348" y="55459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46" name="椭圆 545"/>
          <p:cNvSpPr/>
          <p:nvPr/>
        </p:nvSpPr>
        <p:spPr>
          <a:xfrm>
            <a:off x="41007958" y="455284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47" name="直接连接符 546"/>
          <p:cNvCxnSpPr>
            <a:stCxn id="546" idx="5"/>
            <a:endCxn id="550" idx="0"/>
          </p:cNvCxnSpPr>
          <p:nvPr/>
        </p:nvCxnSpPr>
        <p:spPr>
          <a:xfrm>
            <a:off x="41466340" y="5011231"/>
            <a:ext cx="100417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接连接符 547"/>
          <p:cNvCxnSpPr>
            <a:stCxn id="546" idx="3"/>
            <a:endCxn id="549" idx="0"/>
          </p:cNvCxnSpPr>
          <p:nvPr/>
        </p:nvCxnSpPr>
        <p:spPr>
          <a:xfrm flipH="1">
            <a:off x="41016396" y="5011231"/>
            <a:ext cx="70208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9" name="矩形 548"/>
          <p:cNvSpPr/>
          <p:nvPr/>
        </p:nvSpPr>
        <p:spPr>
          <a:xfrm>
            <a:off x="40769653" y="55369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50" name="矩形 549"/>
          <p:cNvSpPr/>
          <p:nvPr/>
        </p:nvSpPr>
        <p:spPr>
          <a:xfrm>
            <a:off x="41320014" y="55369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51" name="直接箭头连接符 550"/>
          <p:cNvCxnSpPr/>
          <p:nvPr/>
        </p:nvCxnSpPr>
        <p:spPr>
          <a:xfrm flipV="1">
            <a:off x="32138658" y="1906946"/>
            <a:ext cx="2979445" cy="126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矩形 551"/>
          <p:cNvSpPr/>
          <p:nvPr/>
        </p:nvSpPr>
        <p:spPr>
          <a:xfrm>
            <a:off x="32027064" y="1192247"/>
            <a:ext cx="34227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②将</a:t>
            </a:r>
            <a:r>
              <a:rPr lang="en-US" altLang="zh-CN" dirty="0" smtClean="0"/>
              <a:t>18</a:t>
            </a:r>
            <a:r>
              <a:rPr lang="zh-CN" altLang="en-US" dirty="0" smtClean="0"/>
              <a:t>的祖父节点</a:t>
            </a:r>
            <a:r>
              <a:rPr lang="en-US" altLang="zh-CN" dirty="0" smtClean="0"/>
              <a:t>12</a:t>
            </a:r>
            <a:r>
              <a:rPr lang="zh-CN" altLang="en-US" dirty="0" smtClean="0"/>
              <a:t>进行左旋，</a:t>
            </a:r>
            <a:endParaRPr lang="en-US" altLang="zh-CN" dirty="0" smtClean="0"/>
          </a:p>
          <a:p>
            <a:r>
              <a:rPr lang="zh-CN" altLang="en-US" dirty="0" smtClean="0"/>
              <a:t>并交换</a:t>
            </a:r>
            <a:r>
              <a:rPr lang="en-US" altLang="zh-CN" dirty="0" smtClean="0"/>
              <a:t>12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14</a:t>
            </a:r>
            <a:r>
              <a:rPr lang="zh-CN" altLang="en-US" dirty="0" smtClean="0"/>
              <a:t>的颜色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2796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矩形 122"/>
          <p:cNvSpPr/>
          <p:nvPr/>
        </p:nvSpPr>
        <p:spPr>
          <a:xfrm>
            <a:off x="-1384" y="3211075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422" name="椭圆 421"/>
          <p:cNvSpPr/>
          <p:nvPr/>
        </p:nvSpPr>
        <p:spPr>
          <a:xfrm>
            <a:off x="4120777" y="35432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423" name="椭圆 422"/>
          <p:cNvSpPr/>
          <p:nvPr/>
        </p:nvSpPr>
        <p:spPr>
          <a:xfrm>
            <a:off x="5415808" y="242019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24" name="直接连接符 423"/>
          <p:cNvCxnSpPr>
            <a:stCxn id="532" idx="0"/>
            <a:endCxn id="422" idx="5"/>
          </p:cNvCxnSpPr>
          <p:nvPr/>
        </p:nvCxnSpPr>
        <p:spPr>
          <a:xfrm flipH="1" flipV="1">
            <a:off x="4579159" y="812707"/>
            <a:ext cx="2253447" cy="688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接连接符 424"/>
          <p:cNvCxnSpPr>
            <a:stCxn id="423" idx="0"/>
            <a:endCxn id="532" idx="3"/>
          </p:cNvCxnSpPr>
          <p:nvPr/>
        </p:nvCxnSpPr>
        <p:spPr>
          <a:xfrm flipV="1">
            <a:off x="5684322" y="1959555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接连接符 425"/>
          <p:cNvCxnSpPr>
            <a:stCxn id="422" idx="3"/>
            <a:endCxn id="429" idx="0"/>
          </p:cNvCxnSpPr>
          <p:nvPr/>
        </p:nvCxnSpPr>
        <p:spPr>
          <a:xfrm flipH="1">
            <a:off x="2130076" y="812707"/>
            <a:ext cx="2069347" cy="664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接连接符 426"/>
          <p:cNvCxnSpPr>
            <a:stCxn id="423" idx="3"/>
            <a:endCxn id="440" idx="0"/>
          </p:cNvCxnSpPr>
          <p:nvPr/>
        </p:nvCxnSpPr>
        <p:spPr>
          <a:xfrm flipH="1">
            <a:off x="5096906" y="2878581"/>
            <a:ext cx="397548" cy="4483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接连接符 427"/>
          <p:cNvCxnSpPr>
            <a:stCxn id="429" idx="3"/>
            <a:endCxn id="435" idx="0"/>
          </p:cNvCxnSpPr>
          <p:nvPr/>
        </p:nvCxnSpPr>
        <p:spPr>
          <a:xfrm flipH="1">
            <a:off x="1427825" y="1935223"/>
            <a:ext cx="512383" cy="4918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椭圆 428"/>
          <p:cNvSpPr/>
          <p:nvPr/>
        </p:nvSpPr>
        <p:spPr>
          <a:xfrm>
            <a:off x="1861562" y="147684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430" name="直接连接符 429"/>
          <p:cNvCxnSpPr>
            <a:stCxn id="429" idx="5"/>
            <a:endCxn id="516" idx="0"/>
          </p:cNvCxnSpPr>
          <p:nvPr/>
        </p:nvCxnSpPr>
        <p:spPr>
          <a:xfrm>
            <a:off x="2319944" y="1935223"/>
            <a:ext cx="430630" cy="498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椭圆 430"/>
          <p:cNvSpPr/>
          <p:nvPr/>
        </p:nvSpPr>
        <p:spPr>
          <a:xfrm>
            <a:off x="2051430" y="333659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432" name="直接连接符 431"/>
          <p:cNvCxnSpPr>
            <a:stCxn id="431" idx="5"/>
            <a:endCxn id="519" idx="0"/>
          </p:cNvCxnSpPr>
          <p:nvPr/>
        </p:nvCxnSpPr>
        <p:spPr>
          <a:xfrm>
            <a:off x="2509812" y="3794980"/>
            <a:ext cx="73971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接连接符 432"/>
          <p:cNvCxnSpPr>
            <a:stCxn id="431" idx="3"/>
            <a:endCxn id="434" idx="0"/>
          </p:cNvCxnSpPr>
          <p:nvPr/>
        </p:nvCxnSpPr>
        <p:spPr>
          <a:xfrm flipH="1">
            <a:off x="2040166" y="3794980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" name="矩形 433"/>
          <p:cNvSpPr/>
          <p:nvPr/>
        </p:nvSpPr>
        <p:spPr>
          <a:xfrm>
            <a:off x="1793423" y="43269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5" name="椭圆 434"/>
          <p:cNvSpPr/>
          <p:nvPr/>
        </p:nvSpPr>
        <p:spPr>
          <a:xfrm>
            <a:off x="1159311" y="242704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436" name="矩形 435"/>
          <p:cNvSpPr/>
          <p:nvPr/>
        </p:nvSpPr>
        <p:spPr>
          <a:xfrm>
            <a:off x="1452704" y="34174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37" name="直接连接符 436"/>
          <p:cNvCxnSpPr>
            <a:stCxn id="435" idx="5"/>
            <a:endCxn id="436" idx="0"/>
          </p:cNvCxnSpPr>
          <p:nvPr/>
        </p:nvCxnSpPr>
        <p:spPr>
          <a:xfrm>
            <a:off x="1617693" y="2885431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接连接符 437"/>
          <p:cNvCxnSpPr>
            <a:stCxn id="435" idx="3"/>
            <a:endCxn id="439" idx="0"/>
          </p:cNvCxnSpPr>
          <p:nvPr/>
        </p:nvCxnSpPr>
        <p:spPr>
          <a:xfrm flipH="1">
            <a:off x="1125543" y="2885431"/>
            <a:ext cx="11241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矩形 438"/>
          <p:cNvSpPr/>
          <p:nvPr/>
        </p:nvSpPr>
        <p:spPr>
          <a:xfrm>
            <a:off x="878800" y="34174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0" name="椭圆 439"/>
          <p:cNvSpPr/>
          <p:nvPr/>
        </p:nvSpPr>
        <p:spPr>
          <a:xfrm>
            <a:off x="4828392" y="332693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41" name="矩形 440"/>
          <p:cNvSpPr/>
          <p:nvPr/>
        </p:nvSpPr>
        <p:spPr>
          <a:xfrm>
            <a:off x="5169065" y="440185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2" name="直接连接符 441"/>
          <p:cNvCxnSpPr>
            <a:stCxn id="440" idx="5"/>
            <a:endCxn id="441" idx="0"/>
          </p:cNvCxnSpPr>
          <p:nvPr/>
        </p:nvCxnSpPr>
        <p:spPr>
          <a:xfrm>
            <a:off x="5286774" y="3785314"/>
            <a:ext cx="129034" cy="616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接连接符 442"/>
          <p:cNvCxnSpPr>
            <a:stCxn id="440" idx="3"/>
            <a:endCxn id="541" idx="0"/>
          </p:cNvCxnSpPr>
          <p:nvPr/>
        </p:nvCxnSpPr>
        <p:spPr>
          <a:xfrm flipH="1">
            <a:off x="4710683" y="3785314"/>
            <a:ext cx="196355" cy="467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椭圆 443"/>
          <p:cNvSpPr/>
          <p:nvPr/>
        </p:nvSpPr>
        <p:spPr>
          <a:xfrm>
            <a:off x="3279780" y="339229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445" name="矩形 444"/>
          <p:cNvSpPr/>
          <p:nvPr/>
        </p:nvSpPr>
        <p:spPr>
          <a:xfrm>
            <a:off x="3645858" y="431832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6" name="直接连接符 445"/>
          <p:cNvCxnSpPr>
            <a:stCxn id="444" idx="5"/>
            <a:endCxn id="445" idx="0"/>
          </p:cNvCxnSpPr>
          <p:nvPr/>
        </p:nvCxnSpPr>
        <p:spPr>
          <a:xfrm>
            <a:off x="3738162" y="3850679"/>
            <a:ext cx="154439" cy="4676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接连接符 446"/>
          <p:cNvCxnSpPr>
            <a:stCxn id="444" idx="3"/>
            <a:endCxn id="527" idx="0"/>
          </p:cNvCxnSpPr>
          <p:nvPr/>
        </p:nvCxnSpPr>
        <p:spPr>
          <a:xfrm flipH="1">
            <a:off x="3249648" y="3850679"/>
            <a:ext cx="108778" cy="3261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" name="椭圆 511"/>
          <p:cNvSpPr/>
          <p:nvPr/>
        </p:nvSpPr>
        <p:spPr>
          <a:xfrm>
            <a:off x="8492056" y="332419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13" name="矩形 512"/>
          <p:cNvSpPr/>
          <p:nvPr/>
        </p:nvSpPr>
        <p:spPr>
          <a:xfrm>
            <a:off x="8794253" y="439143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14" name="直接连接符 513"/>
          <p:cNvCxnSpPr>
            <a:stCxn id="512" idx="5"/>
            <a:endCxn id="513" idx="0"/>
          </p:cNvCxnSpPr>
          <p:nvPr/>
        </p:nvCxnSpPr>
        <p:spPr>
          <a:xfrm>
            <a:off x="8950438" y="3782572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接连接符 514"/>
          <p:cNvCxnSpPr>
            <a:stCxn id="512" idx="0"/>
            <a:endCxn id="523" idx="5"/>
          </p:cNvCxnSpPr>
          <p:nvPr/>
        </p:nvCxnSpPr>
        <p:spPr>
          <a:xfrm flipH="1" flipV="1">
            <a:off x="8300767" y="2891899"/>
            <a:ext cx="459803" cy="432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椭圆 515"/>
          <p:cNvSpPr/>
          <p:nvPr/>
        </p:nvSpPr>
        <p:spPr>
          <a:xfrm>
            <a:off x="2482060" y="243351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517" name="直接连接符 516"/>
          <p:cNvCxnSpPr>
            <a:stCxn id="516" idx="5"/>
            <a:endCxn id="444" idx="0"/>
          </p:cNvCxnSpPr>
          <p:nvPr/>
        </p:nvCxnSpPr>
        <p:spPr>
          <a:xfrm>
            <a:off x="2940442" y="2891899"/>
            <a:ext cx="607852" cy="5003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接连接符 517"/>
          <p:cNvCxnSpPr>
            <a:stCxn id="516" idx="3"/>
            <a:endCxn id="431" idx="0"/>
          </p:cNvCxnSpPr>
          <p:nvPr/>
        </p:nvCxnSpPr>
        <p:spPr>
          <a:xfrm flipH="1">
            <a:off x="2319944" y="2891899"/>
            <a:ext cx="240762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矩形 518"/>
          <p:cNvSpPr/>
          <p:nvPr/>
        </p:nvSpPr>
        <p:spPr>
          <a:xfrm>
            <a:off x="2337040" y="43269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20" name="椭圆 519"/>
          <p:cNvSpPr/>
          <p:nvPr/>
        </p:nvSpPr>
        <p:spPr>
          <a:xfrm>
            <a:off x="7340394" y="333659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21" name="直接连接符 520"/>
          <p:cNvCxnSpPr>
            <a:stCxn id="532" idx="5"/>
            <a:endCxn id="523" idx="0"/>
          </p:cNvCxnSpPr>
          <p:nvPr/>
        </p:nvCxnSpPr>
        <p:spPr>
          <a:xfrm>
            <a:off x="7022474" y="1959555"/>
            <a:ext cx="1088425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接连接符 521"/>
          <p:cNvCxnSpPr>
            <a:stCxn id="520" idx="3"/>
          </p:cNvCxnSpPr>
          <p:nvPr/>
        </p:nvCxnSpPr>
        <p:spPr>
          <a:xfrm flipH="1">
            <a:off x="7378852" y="3794980"/>
            <a:ext cx="40188" cy="61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3" name="椭圆 522"/>
          <p:cNvSpPr/>
          <p:nvPr/>
        </p:nvSpPr>
        <p:spPr>
          <a:xfrm>
            <a:off x="7842385" y="243351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24" name="矩形 523"/>
          <p:cNvSpPr/>
          <p:nvPr/>
        </p:nvSpPr>
        <p:spPr>
          <a:xfrm>
            <a:off x="8222121" y="439494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25" name="直接连接符 524"/>
          <p:cNvCxnSpPr>
            <a:stCxn id="512" idx="3"/>
            <a:endCxn id="524" idx="0"/>
          </p:cNvCxnSpPr>
          <p:nvPr/>
        </p:nvCxnSpPr>
        <p:spPr>
          <a:xfrm flipH="1">
            <a:off x="8468864" y="3782572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接连接符 525"/>
          <p:cNvCxnSpPr>
            <a:stCxn id="520" idx="5"/>
            <a:endCxn id="546" idx="0"/>
          </p:cNvCxnSpPr>
          <p:nvPr/>
        </p:nvCxnSpPr>
        <p:spPr>
          <a:xfrm>
            <a:off x="7798776" y="3794980"/>
            <a:ext cx="43609" cy="504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椭圆 526"/>
          <p:cNvSpPr/>
          <p:nvPr/>
        </p:nvSpPr>
        <p:spPr>
          <a:xfrm>
            <a:off x="2981134" y="417684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528" name="直接连接符 527"/>
          <p:cNvCxnSpPr>
            <a:stCxn id="527" idx="5"/>
            <a:endCxn id="531" idx="0"/>
          </p:cNvCxnSpPr>
          <p:nvPr/>
        </p:nvCxnSpPr>
        <p:spPr>
          <a:xfrm>
            <a:off x="3439516" y="4635225"/>
            <a:ext cx="87007" cy="3701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接连接符 528"/>
          <p:cNvCxnSpPr>
            <a:stCxn id="527" idx="3"/>
            <a:endCxn id="530" idx="0"/>
          </p:cNvCxnSpPr>
          <p:nvPr/>
        </p:nvCxnSpPr>
        <p:spPr>
          <a:xfrm flipH="1">
            <a:off x="2941460" y="4635225"/>
            <a:ext cx="118320" cy="3617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0" name="矩形 529"/>
          <p:cNvSpPr/>
          <p:nvPr/>
        </p:nvSpPr>
        <p:spPr>
          <a:xfrm>
            <a:off x="2694717" y="499697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31" name="矩形 530"/>
          <p:cNvSpPr/>
          <p:nvPr/>
        </p:nvSpPr>
        <p:spPr>
          <a:xfrm>
            <a:off x="3279780" y="500533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32" name="椭圆 531"/>
          <p:cNvSpPr/>
          <p:nvPr/>
        </p:nvSpPr>
        <p:spPr>
          <a:xfrm>
            <a:off x="6564092" y="150117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33" name="直接连接符 532"/>
          <p:cNvCxnSpPr>
            <a:stCxn id="523" idx="3"/>
            <a:endCxn id="520" idx="0"/>
          </p:cNvCxnSpPr>
          <p:nvPr/>
        </p:nvCxnSpPr>
        <p:spPr>
          <a:xfrm flipH="1">
            <a:off x="7608908" y="2891899"/>
            <a:ext cx="312123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接连接符 533"/>
          <p:cNvCxnSpPr>
            <a:stCxn id="423" idx="5"/>
            <a:endCxn id="536" idx="0"/>
          </p:cNvCxnSpPr>
          <p:nvPr/>
        </p:nvCxnSpPr>
        <p:spPr>
          <a:xfrm>
            <a:off x="5874190" y="2878581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5" name="矩形 534"/>
          <p:cNvSpPr/>
          <p:nvPr/>
        </p:nvSpPr>
        <p:spPr>
          <a:xfrm>
            <a:off x="7019511" y="43968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36" name="椭圆 535"/>
          <p:cNvSpPr/>
          <p:nvPr/>
        </p:nvSpPr>
        <p:spPr>
          <a:xfrm>
            <a:off x="6009344" y="332419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37" name="直接连接符 536"/>
          <p:cNvCxnSpPr>
            <a:stCxn id="536" idx="5"/>
            <a:endCxn id="540" idx="0"/>
          </p:cNvCxnSpPr>
          <p:nvPr/>
        </p:nvCxnSpPr>
        <p:spPr>
          <a:xfrm>
            <a:off x="6467726" y="3782572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接连接符 537"/>
          <p:cNvCxnSpPr>
            <a:stCxn id="536" idx="3"/>
            <a:endCxn id="539" idx="0"/>
          </p:cNvCxnSpPr>
          <p:nvPr/>
        </p:nvCxnSpPr>
        <p:spPr>
          <a:xfrm flipH="1">
            <a:off x="6018398" y="3782572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9" name="矩形 538"/>
          <p:cNvSpPr/>
          <p:nvPr/>
        </p:nvSpPr>
        <p:spPr>
          <a:xfrm>
            <a:off x="5771655" y="44079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40" name="矩形 539"/>
          <p:cNvSpPr/>
          <p:nvPr/>
        </p:nvSpPr>
        <p:spPr>
          <a:xfrm>
            <a:off x="6317349" y="43986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41" name="椭圆 540"/>
          <p:cNvSpPr/>
          <p:nvPr/>
        </p:nvSpPr>
        <p:spPr>
          <a:xfrm>
            <a:off x="4442169" y="425325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42" name="直接连接符 541"/>
          <p:cNvCxnSpPr>
            <a:stCxn id="541" idx="5"/>
            <a:endCxn id="545" idx="0"/>
          </p:cNvCxnSpPr>
          <p:nvPr/>
        </p:nvCxnSpPr>
        <p:spPr>
          <a:xfrm>
            <a:off x="4900551" y="4711635"/>
            <a:ext cx="117453" cy="5804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接连接符 542"/>
          <p:cNvCxnSpPr>
            <a:stCxn id="541" idx="3"/>
            <a:endCxn id="544" idx="0"/>
          </p:cNvCxnSpPr>
          <p:nvPr/>
        </p:nvCxnSpPr>
        <p:spPr>
          <a:xfrm flipH="1">
            <a:off x="4385195" y="4711635"/>
            <a:ext cx="135620" cy="5867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4" name="矩形 543"/>
          <p:cNvSpPr/>
          <p:nvPr/>
        </p:nvSpPr>
        <p:spPr>
          <a:xfrm>
            <a:off x="4138452" y="529841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45" name="矩形 544"/>
          <p:cNvSpPr/>
          <p:nvPr/>
        </p:nvSpPr>
        <p:spPr>
          <a:xfrm>
            <a:off x="4771261" y="529211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46" name="椭圆 545"/>
          <p:cNvSpPr/>
          <p:nvPr/>
        </p:nvSpPr>
        <p:spPr>
          <a:xfrm>
            <a:off x="7573871" y="429900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47" name="直接连接符 546"/>
          <p:cNvCxnSpPr>
            <a:stCxn id="546" idx="5"/>
            <a:endCxn id="550" idx="0"/>
          </p:cNvCxnSpPr>
          <p:nvPr/>
        </p:nvCxnSpPr>
        <p:spPr>
          <a:xfrm>
            <a:off x="8032253" y="4757383"/>
            <a:ext cx="100417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接连接符 547"/>
          <p:cNvCxnSpPr>
            <a:stCxn id="546" idx="3"/>
            <a:endCxn id="549" idx="0"/>
          </p:cNvCxnSpPr>
          <p:nvPr/>
        </p:nvCxnSpPr>
        <p:spPr>
          <a:xfrm flipH="1">
            <a:off x="7582309" y="4757383"/>
            <a:ext cx="70208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9" name="矩形 548"/>
          <p:cNvSpPr/>
          <p:nvPr/>
        </p:nvSpPr>
        <p:spPr>
          <a:xfrm>
            <a:off x="7335566" y="528312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50" name="矩形 549"/>
          <p:cNvSpPr/>
          <p:nvPr/>
        </p:nvSpPr>
        <p:spPr>
          <a:xfrm>
            <a:off x="7885927" y="528312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8" name="矩形 447"/>
          <p:cNvSpPr/>
          <p:nvPr/>
        </p:nvSpPr>
        <p:spPr>
          <a:xfrm>
            <a:off x="7357072" y="1329197"/>
            <a:ext cx="2379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将</a:t>
            </a:r>
            <a:r>
              <a:rPr lang="zh-CN" altLang="en-US" dirty="0" smtClean="0"/>
              <a:t>红色</a:t>
            </a:r>
            <a:r>
              <a:rPr lang="en-US" altLang="zh-CN" dirty="0" smtClean="0"/>
              <a:t>6</a:t>
            </a:r>
            <a:r>
              <a:rPr lang="zh-CN" altLang="en-US" dirty="0" smtClean="0"/>
              <a:t>插入</a:t>
            </a:r>
            <a:r>
              <a:rPr lang="zh-CN" altLang="en-US" dirty="0"/>
              <a:t>指定</a:t>
            </a:r>
            <a:r>
              <a:rPr lang="zh-CN" altLang="en-US" dirty="0" smtClean="0"/>
              <a:t>位置</a:t>
            </a:r>
            <a:endParaRPr lang="en-US" altLang="zh-CN" dirty="0" smtClean="0"/>
          </a:p>
        </p:txBody>
      </p:sp>
      <p:cxnSp>
        <p:nvCxnSpPr>
          <p:cNvPr id="449" name="直接箭头连接符 448"/>
          <p:cNvCxnSpPr/>
          <p:nvPr/>
        </p:nvCxnSpPr>
        <p:spPr>
          <a:xfrm flipV="1">
            <a:off x="7183351" y="1787440"/>
            <a:ext cx="2979445" cy="126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椭圆 449"/>
          <p:cNvSpPr/>
          <p:nvPr/>
        </p:nvSpPr>
        <p:spPr>
          <a:xfrm>
            <a:off x="12488863" y="43522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451" name="椭圆 450"/>
          <p:cNvSpPr/>
          <p:nvPr/>
        </p:nvSpPr>
        <p:spPr>
          <a:xfrm>
            <a:off x="13783894" y="250109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55" name="直接连接符 454"/>
          <p:cNvCxnSpPr>
            <a:stCxn id="507" idx="0"/>
            <a:endCxn id="450" idx="5"/>
          </p:cNvCxnSpPr>
          <p:nvPr/>
        </p:nvCxnSpPr>
        <p:spPr>
          <a:xfrm flipH="1" flipV="1">
            <a:off x="12947245" y="893606"/>
            <a:ext cx="2253447" cy="688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接连接符 455"/>
          <p:cNvCxnSpPr>
            <a:stCxn id="451" idx="0"/>
            <a:endCxn id="507" idx="3"/>
          </p:cNvCxnSpPr>
          <p:nvPr/>
        </p:nvCxnSpPr>
        <p:spPr>
          <a:xfrm flipV="1">
            <a:off x="14052408" y="2040454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接连接符 464"/>
          <p:cNvCxnSpPr>
            <a:stCxn id="450" idx="3"/>
            <a:endCxn id="468" idx="0"/>
          </p:cNvCxnSpPr>
          <p:nvPr/>
        </p:nvCxnSpPr>
        <p:spPr>
          <a:xfrm flipH="1">
            <a:off x="10498162" y="893606"/>
            <a:ext cx="2069347" cy="664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接连接符 465"/>
          <p:cNvCxnSpPr>
            <a:stCxn id="451" idx="3"/>
            <a:endCxn id="479" idx="0"/>
          </p:cNvCxnSpPr>
          <p:nvPr/>
        </p:nvCxnSpPr>
        <p:spPr>
          <a:xfrm flipH="1">
            <a:off x="13464992" y="2959480"/>
            <a:ext cx="397548" cy="4483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接连接符 466"/>
          <p:cNvCxnSpPr>
            <a:stCxn id="468" idx="3"/>
            <a:endCxn id="474" idx="0"/>
          </p:cNvCxnSpPr>
          <p:nvPr/>
        </p:nvCxnSpPr>
        <p:spPr>
          <a:xfrm flipH="1">
            <a:off x="9795911" y="2016122"/>
            <a:ext cx="512383" cy="4918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椭圆 467"/>
          <p:cNvSpPr/>
          <p:nvPr/>
        </p:nvSpPr>
        <p:spPr>
          <a:xfrm>
            <a:off x="10229648" y="155774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469" name="直接连接符 468"/>
          <p:cNvCxnSpPr>
            <a:stCxn id="468" idx="5"/>
            <a:endCxn id="491" idx="0"/>
          </p:cNvCxnSpPr>
          <p:nvPr/>
        </p:nvCxnSpPr>
        <p:spPr>
          <a:xfrm>
            <a:off x="10688030" y="2016122"/>
            <a:ext cx="430630" cy="498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椭圆 469"/>
          <p:cNvSpPr/>
          <p:nvPr/>
        </p:nvSpPr>
        <p:spPr>
          <a:xfrm>
            <a:off x="10419516" y="341749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471" name="直接连接符 470"/>
          <p:cNvCxnSpPr>
            <a:stCxn id="470" idx="5"/>
            <a:endCxn id="494" idx="0"/>
          </p:cNvCxnSpPr>
          <p:nvPr/>
        </p:nvCxnSpPr>
        <p:spPr>
          <a:xfrm>
            <a:off x="10877898" y="3875879"/>
            <a:ext cx="73971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接连接符 471"/>
          <p:cNvCxnSpPr>
            <a:stCxn id="470" idx="3"/>
            <a:endCxn id="473" idx="0"/>
          </p:cNvCxnSpPr>
          <p:nvPr/>
        </p:nvCxnSpPr>
        <p:spPr>
          <a:xfrm flipH="1">
            <a:off x="10408252" y="3875879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3" name="矩形 472"/>
          <p:cNvSpPr/>
          <p:nvPr/>
        </p:nvSpPr>
        <p:spPr>
          <a:xfrm>
            <a:off x="10161509" y="440786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74" name="椭圆 473"/>
          <p:cNvSpPr/>
          <p:nvPr/>
        </p:nvSpPr>
        <p:spPr>
          <a:xfrm>
            <a:off x="9527397" y="250794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475" name="矩形 474"/>
          <p:cNvSpPr/>
          <p:nvPr/>
        </p:nvSpPr>
        <p:spPr>
          <a:xfrm>
            <a:off x="9820790" y="349831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76" name="直接连接符 475"/>
          <p:cNvCxnSpPr>
            <a:stCxn id="474" idx="5"/>
            <a:endCxn id="475" idx="0"/>
          </p:cNvCxnSpPr>
          <p:nvPr/>
        </p:nvCxnSpPr>
        <p:spPr>
          <a:xfrm>
            <a:off x="9985779" y="2966330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直接连接符 476"/>
          <p:cNvCxnSpPr>
            <a:stCxn id="474" idx="3"/>
            <a:endCxn id="478" idx="0"/>
          </p:cNvCxnSpPr>
          <p:nvPr/>
        </p:nvCxnSpPr>
        <p:spPr>
          <a:xfrm flipH="1">
            <a:off x="9493629" y="2966330"/>
            <a:ext cx="11241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矩形 477"/>
          <p:cNvSpPr/>
          <p:nvPr/>
        </p:nvSpPr>
        <p:spPr>
          <a:xfrm>
            <a:off x="9246886" y="349831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79" name="椭圆 478"/>
          <p:cNvSpPr/>
          <p:nvPr/>
        </p:nvSpPr>
        <p:spPr>
          <a:xfrm>
            <a:off x="13196478" y="340783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80" name="矩形 479"/>
          <p:cNvSpPr/>
          <p:nvPr/>
        </p:nvSpPr>
        <p:spPr>
          <a:xfrm>
            <a:off x="13537151" y="448275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81" name="直接连接符 480"/>
          <p:cNvCxnSpPr>
            <a:stCxn id="479" idx="5"/>
            <a:endCxn id="480" idx="0"/>
          </p:cNvCxnSpPr>
          <p:nvPr/>
        </p:nvCxnSpPr>
        <p:spPr>
          <a:xfrm>
            <a:off x="13654860" y="3866213"/>
            <a:ext cx="129034" cy="616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直接连接符 481"/>
          <p:cNvCxnSpPr>
            <a:stCxn id="479" idx="3"/>
            <a:endCxn id="557" idx="0"/>
          </p:cNvCxnSpPr>
          <p:nvPr/>
        </p:nvCxnSpPr>
        <p:spPr>
          <a:xfrm flipH="1">
            <a:off x="13078769" y="3866213"/>
            <a:ext cx="196355" cy="467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椭圆 482"/>
          <p:cNvSpPr/>
          <p:nvPr/>
        </p:nvSpPr>
        <p:spPr>
          <a:xfrm>
            <a:off x="11647866" y="347319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484" name="矩形 483"/>
          <p:cNvSpPr/>
          <p:nvPr/>
        </p:nvSpPr>
        <p:spPr>
          <a:xfrm>
            <a:off x="12013944" y="439922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85" name="直接连接符 484"/>
          <p:cNvCxnSpPr>
            <a:stCxn id="483" idx="5"/>
            <a:endCxn id="484" idx="0"/>
          </p:cNvCxnSpPr>
          <p:nvPr/>
        </p:nvCxnSpPr>
        <p:spPr>
          <a:xfrm>
            <a:off x="12106248" y="3931578"/>
            <a:ext cx="154439" cy="4676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接连接符 485"/>
          <p:cNvCxnSpPr>
            <a:stCxn id="483" idx="3"/>
            <a:endCxn id="502" idx="0"/>
          </p:cNvCxnSpPr>
          <p:nvPr/>
        </p:nvCxnSpPr>
        <p:spPr>
          <a:xfrm flipH="1">
            <a:off x="11617734" y="3931578"/>
            <a:ext cx="108778" cy="3261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7" name="椭圆 486"/>
          <p:cNvSpPr/>
          <p:nvPr/>
        </p:nvSpPr>
        <p:spPr>
          <a:xfrm>
            <a:off x="16860142" y="340508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88" name="矩形 487"/>
          <p:cNvSpPr/>
          <p:nvPr/>
        </p:nvSpPr>
        <p:spPr>
          <a:xfrm>
            <a:off x="17162339" y="44723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89" name="直接连接符 488"/>
          <p:cNvCxnSpPr>
            <a:stCxn id="487" idx="5"/>
            <a:endCxn id="488" idx="0"/>
          </p:cNvCxnSpPr>
          <p:nvPr/>
        </p:nvCxnSpPr>
        <p:spPr>
          <a:xfrm>
            <a:off x="17318524" y="3863471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接连接符 489"/>
          <p:cNvCxnSpPr>
            <a:stCxn id="487" idx="0"/>
            <a:endCxn id="498" idx="5"/>
          </p:cNvCxnSpPr>
          <p:nvPr/>
        </p:nvCxnSpPr>
        <p:spPr>
          <a:xfrm flipH="1" flipV="1">
            <a:off x="16668853" y="2972798"/>
            <a:ext cx="459803" cy="432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" name="椭圆 490"/>
          <p:cNvSpPr/>
          <p:nvPr/>
        </p:nvSpPr>
        <p:spPr>
          <a:xfrm>
            <a:off x="10850146" y="251441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492" name="直接连接符 491"/>
          <p:cNvCxnSpPr>
            <a:stCxn id="491" idx="5"/>
            <a:endCxn id="483" idx="0"/>
          </p:cNvCxnSpPr>
          <p:nvPr/>
        </p:nvCxnSpPr>
        <p:spPr>
          <a:xfrm>
            <a:off x="11308528" y="2972798"/>
            <a:ext cx="607852" cy="5003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接连接符 492"/>
          <p:cNvCxnSpPr>
            <a:stCxn id="491" idx="3"/>
            <a:endCxn id="470" idx="0"/>
          </p:cNvCxnSpPr>
          <p:nvPr/>
        </p:nvCxnSpPr>
        <p:spPr>
          <a:xfrm flipH="1">
            <a:off x="10688030" y="2972798"/>
            <a:ext cx="240762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矩形 493"/>
          <p:cNvSpPr/>
          <p:nvPr/>
        </p:nvSpPr>
        <p:spPr>
          <a:xfrm>
            <a:off x="10705126" y="440786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95" name="椭圆 494"/>
          <p:cNvSpPr/>
          <p:nvPr/>
        </p:nvSpPr>
        <p:spPr>
          <a:xfrm>
            <a:off x="15708480" y="341749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96" name="直接连接符 495"/>
          <p:cNvCxnSpPr>
            <a:stCxn id="507" idx="5"/>
            <a:endCxn id="498" idx="0"/>
          </p:cNvCxnSpPr>
          <p:nvPr/>
        </p:nvCxnSpPr>
        <p:spPr>
          <a:xfrm>
            <a:off x="15390560" y="2040454"/>
            <a:ext cx="1088425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接连接符 496"/>
          <p:cNvCxnSpPr>
            <a:stCxn id="495" idx="3"/>
          </p:cNvCxnSpPr>
          <p:nvPr/>
        </p:nvCxnSpPr>
        <p:spPr>
          <a:xfrm flipH="1">
            <a:off x="15746938" y="3875879"/>
            <a:ext cx="40188" cy="61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椭圆 497"/>
          <p:cNvSpPr/>
          <p:nvPr/>
        </p:nvSpPr>
        <p:spPr>
          <a:xfrm>
            <a:off x="16210471" y="251441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99" name="矩形 498"/>
          <p:cNvSpPr/>
          <p:nvPr/>
        </p:nvSpPr>
        <p:spPr>
          <a:xfrm>
            <a:off x="16590207" y="44758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00" name="直接连接符 499"/>
          <p:cNvCxnSpPr>
            <a:stCxn id="487" idx="3"/>
            <a:endCxn id="499" idx="0"/>
          </p:cNvCxnSpPr>
          <p:nvPr/>
        </p:nvCxnSpPr>
        <p:spPr>
          <a:xfrm flipH="1">
            <a:off x="16836950" y="3863471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接连接符 500"/>
          <p:cNvCxnSpPr>
            <a:stCxn id="495" idx="5"/>
            <a:endCxn id="562" idx="0"/>
          </p:cNvCxnSpPr>
          <p:nvPr/>
        </p:nvCxnSpPr>
        <p:spPr>
          <a:xfrm>
            <a:off x="16166862" y="3875879"/>
            <a:ext cx="43609" cy="504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椭圆 501"/>
          <p:cNvSpPr/>
          <p:nvPr/>
        </p:nvSpPr>
        <p:spPr>
          <a:xfrm>
            <a:off x="11349220" y="425774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503" name="直接连接符 502"/>
          <p:cNvCxnSpPr>
            <a:stCxn id="502" idx="5"/>
            <a:endCxn id="568" idx="0"/>
          </p:cNvCxnSpPr>
          <p:nvPr/>
        </p:nvCxnSpPr>
        <p:spPr>
          <a:xfrm>
            <a:off x="11807602" y="4716124"/>
            <a:ext cx="88745" cy="2685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接连接符 503"/>
          <p:cNvCxnSpPr>
            <a:stCxn id="502" idx="3"/>
            <a:endCxn id="505" idx="0"/>
          </p:cNvCxnSpPr>
          <p:nvPr/>
        </p:nvCxnSpPr>
        <p:spPr>
          <a:xfrm flipH="1">
            <a:off x="11309546" y="4716124"/>
            <a:ext cx="118320" cy="3617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矩形 504"/>
          <p:cNvSpPr/>
          <p:nvPr/>
        </p:nvSpPr>
        <p:spPr>
          <a:xfrm>
            <a:off x="11062803" y="507787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07" name="椭圆 506"/>
          <p:cNvSpPr/>
          <p:nvPr/>
        </p:nvSpPr>
        <p:spPr>
          <a:xfrm>
            <a:off x="14932178" y="158207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08" name="直接连接符 507"/>
          <p:cNvCxnSpPr>
            <a:stCxn id="498" idx="3"/>
            <a:endCxn id="495" idx="0"/>
          </p:cNvCxnSpPr>
          <p:nvPr/>
        </p:nvCxnSpPr>
        <p:spPr>
          <a:xfrm flipH="1">
            <a:off x="15976994" y="2972798"/>
            <a:ext cx="312123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直接连接符 508"/>
          <p:cNvCxnSpPr>
            <a:stCxn id="451" idx="5"/>
            <a:endCxn id="511" idx="0"/>
          </p:cNvCxnSpPr>
          <p:nvPr/>
        </p:nvCxnSpPr>
        <p:spPr>
          <a:xfrm>
            <a:off x="14242276" y="2959480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矩形 509"/>
          <p:cNvSpPr/>
          <p:nvPr/>
        </p:nvSpPr>
        <p:spPr>
          <a:xfrm>
            <a:off x="15387597" y="447772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11" name="椭圆 510"/>
          <p:cNvSpPr/>
          <p:nvPr/>
        </p:nvSpPr>
        <p:spPr>
          <a:xfrm>
            <a:off x="14377430" y="340508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53" name="直接连接符 552"/>
          <p:cNvCxnSpPr>
            <a:stCxn id="511" idx="5"/>
            <a:endCxn id="556" idx="0"/>
          </p:cNvCxnSpPr>
          <p:nvPr/>
        </p:nvCxnSpPr>
        <p:spPr>
          <a:xfrm>
            <a:off x="14835812" y="3863471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接连接符 553"/>
          <p:cNvCxnSpPr>
            <a:stCxn id="511" idx="3"/>
            <a:endCxn id="555" idx="0"/>
          </p:cNvCxnSpPr>
          <p:nvPr/>
        </p:nvCxnSpPr>
        <p:spPr>
          <a:xfrm flipH="1">
            <a:off x="14386484" y="3863471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矩形 554"/>
          <p:cNvSpPr/>
          <p:nvPr/>
        </p:nvSpPr>
        <p:spPr>
          <a:xfrm>
            <a:off x="14139741" y="448881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56" name="矩形 555"/>
          <p:cNvSpPr/>
          <p:nvPr/>
        </p:nvSpPr>
        <p:spPr>
          <a:xfrm>
            <a:off x="14685435" y="447957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57" name="椭圆 556"/>
          <p:cNvSpPr/>
          <p:nvPr/>
        </p:nvSpPr>
        <p:spPr>
          <a:xfrm>
            <a:off x="12810255" y="433415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58" name="直接连接符 557"/>
          <p:cNvCxnSpPr>
            <a:stCxn id="557" idx="5"/>
            <a:endCxn id="561" idx="0"/>
          </p:cNvCxnSpPr>
          <p:nvPr/>
        </p:nvCxnSpPr>
        <p:spPr>
          <a:xfrm>
            <a:off x="13268637" y="4792534"/>
            <a:ext cx="117453" cy="5804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接连接符 558"/>
          <p:cNvCxnSpPr>
            <a:stCxn id="557" idx="3"/>
            <a:endCxn id="560" idx="0"/>
          </p:cNvCxnSpPr>
          <p:nvPr/>
        </p:nvCxnSpPr>
        <p:spPr>
          <a:xfrm flipH="1">
            <a:off x="12753281" y="4792534"/>
            <a:ext cx="135620" cy="5867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矩形 559"/>
          <p:cNvSpPr/>
          <p:nvPr/>
        </p:nvSpPr>
        <p:spPr>
          <a:xfrm>
            <a:off x="12506538" y="53793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61" name="矩形 560"/>
          <p:cNvSpPr/>
          <p:nvPr/>
        </p:nvSpPr>
        <p:spPr>
          <a:xfrm>
            <a:off x="13139347" y="53730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62" name="椭圆 561"/>
          <p:cNvSpPr/>
          <p:nvPr/>
        </p:nvSpPr>
        <p:spPr>
          <a:xfrm>
            <a:off x="15941957" y="437990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63" name="直接连接符 562"/>
          <p:cNvCxnSpPr>
            <a:stCxn id="562" idx="5"/>
            <a:endCxn id="566" idx="0"/>
          </p:cNvCxnSpPr>
          <p:nvPr/>
        </p:nvCxnSpPr>
        <p:spPr>
          <a:xfrm>
            <a:off x="16400339" y="4838282"/>
            <a:ext cx="100417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接连接符 563"/>
          <p:cNvCxnSpPr>
            <a:stCxn id="562" idx="3"/>
            <a:endCxn id="565" idx="0"/>
          </p:cNvCxnSpPr>
          <p:nvPr/>
        </p:nvCxnSpPr>
        <p:spPr>
          <a:xfrm flipH="1">
            <a:off x="15950395" y="4838282"/>
            <a:ext cx="70208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矩形 564"/>
          <p:cNvSpPr/>
          <p:nvPr/>
        </p:nvSpPr>
        <p:spPr>
          <a:xfrm>
            <a:off x="15703652" y="536402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66" name="矩形 565"/>
          <p:cNvSpPr/>
          <p:nvPr/>
        </p:nvSpPr>
        <p:spPr>
          <a:xfrm>
            <a:off x="16254013" y="536402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68" name="椭圆 567"/>
          <p:cNvSpPr/>
          <p:nvPr/>
        </p:nvSpPr>
        <p:spPr>
          <a:xfrm>
            <a:off x="11627833" y="498463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569" name="直接连接符 568"/>
          <p:cNvCxnSpPr>
            <a:stCxn id="568" idx="5"/>
            <a:endCxn id="572" idx="0"/>
          </p:cNvCxnSpPr>
          <p:nvPr/>
        </p:nvCxnSpPr>
        <p:spPr>
          <a:xfrm>
            <a:off x="12086215" y="5443020"/>
            <a:ext cx="137952" cy="5451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接连接符 569"/>
          <p:cNvCxnSpPr>
            <a:stCxn id="568" idx="3"/>
            <a:endCxn id="571" idx="0"/>
          </p:cNvCxnSpPr>
          <p:nvPr/>
        </p:nvCxnSpPr>
        <p:spPr>
          <a:xfrm flipH="1">
            <a:off x="11591358" y="5443020"/>
            <a:ext cx="115121" cy="5514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1" name="矩形 570"/>
          <p:cNvSpPr/>
          <p:nvPr/>
        </p:nvSpPr>
        <p:spPr>
          <a:xfrm>
            <a:off x="11344615" y="599451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72" name="矩形 571"/>
          <p:cNvSpPr/>
          <p:nvPr/>
        </p:nvSpPr>
        <p:spPr>
          <a:xfrm>
            <a:off x="11977424" y="598821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73" name="椭圆 572"/>
          <p:cNvSpPr/>
          <p:nvPr/>
        </p:nvSpPr>
        <p:spPr>
          <a:xfrm>
            <a:off x="20996454" y="45817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574" name="椭圆 573"/>
          <p:cNvSpPr/>
          <p:nvPr/>
        </p:nvSpPr>
        <p:spPr>
          <a:xfrm>
            <a:off x="22291485" y="252404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75" name="直接连接符 574"/>
          <p:cNvCxnSpPr>
            <a:stCxn id="618" idx="0"/>
            <a:endCxn id="573" idx="5"/>
          </p:cNvCxnSpPr>
          <p:nvPr/>
        </p:nvCxnSpPr>
        <p:spPr>
          <a:xfrm flipH="1" flipV="1">
            <a:off x="21454836" y="916553"/>
            <a:ext cx="2253447" cy="688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直接连接符 575"/>
          <p:cNvCxnSpPr>
            <a:stCxn id="574" idx="0"/>
            <a:endCxn id="618" idx="3"/>
          </p:cNvCxnSpPr>
          <p:nvPr/>
        </p:nvCxnSpPr>
        <p:spPr>
          <a:xfrm flipV="1">
            <a:off x="22559999" y="2063401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接连接符 576"/>
          <p:cNvCxnSpPr>
            <a:stCxn id="573" idx="3"/>
            <a:endCxn id="580" idx="0"/>
          </p:cNvCxnSpPr>
          <p:nvPr/>
        </p:nvCxnSpPr>
        <p:spPr>
          <a:xfrm flipH="1">
            <a:off x="19005753" y="916553"/>
            <a:ext cx="2069347" cy="664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接连接符 577"/>
          <p:cNvCxnSpPr>
            <a:stCxn id="574" idx="3"/>
            <a:endCxn id="591" idx="0"/>
          </p:cNvCxnSpPr>
          <p:nvPr/>
        </p:nvCxnSpPr>
        <p:spPr>
          <a:xfrm flipH="1">
            <a:off x="21972583" y="2982427"/>
            <a:ext cx="397548" cy="4483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接连接符 578"/>
          <p:cNvCxnSpPr>
            <a:stCxn id="580" idx="3"/>
            <a:endCxn id="586" idx="0"/>
          </p:cNvCxnSpPr>
          <p:nvPr/>
        </p:nvCxnSpPr>
        <p:spPr>
          <a:xfrm flipH="1">
            <a:off x="18303502" y="2039069"/>
            <a:ext cx="512383" cy="4918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0" name="椭圆 579"/>
          <p:cNvSpPr/>
          <p:nvPr/>
        </p:nvSpPr>
        <p:spPr>
          <a:xfrm>
            <a:off x="18737239" y="158068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581" name="直接连接符 580"/>
          <p:cNvCxnSpPr>
            <a:stCxn id="580" idx="5"/>
            <a:endCxn id="603" idx="0"/>
          </p:cNvCxnSpPr>
          <p:nvPr/>
        </p:nvCxnSpPr>
        <p:spPr>
          <a:xfrm>
            <a:off x="19195621" y="2039069"/>
            <a:ext cx="430630" cy="498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椭圆 581"/>
          <p:cNvSpPr/>
          <p:nvPr/>
        </p:nvSpPr>
        <p:spPr>
          <a:xfrm>
            <a:off x="18927107" y="344044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583" name="直接连接符 582"/>
          <p:cNvCxnSpPr>
            <a:stCxn id="582" idx="5"/>
            <a:endCxn id="606" idx="0"/>
          </p:cNvCxnSpPr>
          <p:nvPr/>
        </p:nvCxnSpPr>
        <p:spPr>
          <a:xfrm>
            <a:off x="19385489" y="3898826"/>
            <a:ext cx="73971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接连接符 583"/>
          <p:cNvCxnSpPr>
            <a:stCxn id="582" idx="3"/>
            <a:endCxn id="585" idx="0"/>
          </p:cNvCxnSpPr>
          <p:nvPr/>
        </p:nvCxnSpPr>
        <p:spPr>
          <a:xfrm flipH="1">
            <a:off x="18915843" y="3898826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5" name="矩形 584"/>
          <p:cNvSpPr/>
          <p:nvPr/>
        </p:nvSpPr>
        <p:spPr>
          <a:xfrm>
            <a:off x="18669100" y="44308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86" name="椭圆 585"/>
          <p:cNvSpPr/>
          <p:nvPr/>
        </p:nvSpPr>
        <p:spPr>
          <a:xfrm>
            <a:off x="18034988" y="253089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587" name="矩形 586"/>
          <p:cNvSpPr/>
          <p:nvPr/>
        </p:nvSpPr>
        <p:spPr>
          <a:xfrm>
            <a:off x="18328381" y="352126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88" name="直接连接符 587"/>
          <p:cNvCxnSpPr>
            <a:stCxn id="586" idx="5"/>
            <a:endCxn id="587" idx="0"/>
          </p:cNvCxnSpPr>
          <p:nvPr/>
        </p:nvCxnSpPr>
        <p:spPr>
          <a:xfrm>
            <a:off x="18493370" y="2989277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直接连接符 588"/>
          <p:cNvCxnSpPr>
            <a:stCxn id="586" idx="3"/>
            <a:endCxn id="590" idx="0"/>
          </p:cNvCxnSpPr>
          <p:nvPr/>
        </p:nvCxnSpPr>
        <p:spPr>
          <a:xfrm flipH="1">
            <a:off x="18001220" y="2989277"/>
            <a:ext cx="11241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0" name="矩形 589"/>
          <p:cNvSpPr/>
          <p:nvPr/>
        </p:nvSpPr>
        <p:spPr>
          <a:xfrm>
            <a:off x="17754477" y="352126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1" name="椭圆 590"/>
          <p:cNvSpPr/>
          <p:nvPr/>
        </p:nvSpPr>
        <p:spPr>
          <a:xfrm>
            <a:off x="21704069" y="343077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92" name="矩形 591"/>
          <p:cNvSpPr/>
          <p:nvPr/>
        </p:nvSpPr>
        <p:spPr>
          <a:xfrm>
            <a:off x="22044742" y="45057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93" name="直接连接符 592"/>
          <p:cNvCxnSpPr>
            <a:stCxn id="591" idx="5"/>
            <a:endCxn id="592" idx="0"/>
          </p:cNvCxnSpPr>
          <p:nvPr/>
        </p:nvCxnSpPr>
        <p:spPr>
          <a:xfrm>
            <a:off x="22162451" y="3889160"/>
            <a:ext cx="129034" cy="616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直接连接符 593"/>
          <p:cNvCxnSpPr>
            <a:stCxn id="591" idx="3"/>
            <a:endCxn id="627" idx="0"/>
          </p:cNvCxnSpPr>
          <p:nvPr/>
        </p:nvCxnSpPr>
        <p:spPr>
          <a:xfrm flipH="1">
            <a:off x="21586360" y="3889160"/>
            <a:ext cx="196355" cy="467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5" name="椭圆 594"/>
          <p:cNvSpPr/>
          <p:nvPr/>
        </p:nvSpPr>
        <p:spPr>
          <a:xfrm>
            <a:off x="20155457" y="349614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596" name="矩形 595"/>
          <p:cNvSpPr/>
          <p:nvPr/>
        </p:nvSpPr>
        <p:spPr>
          <a:xfrm>
            <a:off x="20521535" y="44221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97" name="直接连接符 596"/>
          <p:cNvCxnSpPr>
            <a:stCxn id="595" idx="5"/>
            <a:endCxn id="596" idx="0"/>
          </p:cNvCxnSpPr>
          <p:nvPr/>
        </p:nvCxnSpPr>
        <p:spPr>
          <a:xfrm>
            <a:off x="20613839" y="3954525"/>
            <a:ext cx="154439" cy="4676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直接连接符 597"/>
          <p:cNvCxnSpPr>
            <a:stCxn id="595" idx="3"/>
            <a:endCxn id="637" idx="0"/>
          </p:cNvCxnSpPr>
          <p:nvPr/>
        </p:nvCxnSpPr>
        <p:spPr>
          <a:xfrm flipH="1">
            <a:off x="20135606" y="3954525"/>
            <a:ext cx="98497" cy="3496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9" name="椭圆 598"/>
          <p:cNvSpPr/>
          <p:nvPr/>
        </p:nvSpPr>
        <p:spPr>
          <a:xfrm>
            <a:off x="25367733" y="342803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00" name="矩形 599"/>
          <p:cNvSpPr/>
          <p:nvPr/>
        </p:nvSpPr>
        <p:spPr>
          <a:xfrm>
            <a:off x="25669930" y="44952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01" name="直接连接符 600"/>
          <p:cNvCxnSpPr>
            <a:stCxn id="599" idx="5"/>
            <a:endCxn id="600" idx="0"/>
          </p:cNvCxnSpPr>
          <p:nvPr/>
        </p:nvCxnSpPr>
        <p:spPr>
          <a:xfrm>
            <a:off x="25826115" y="3886418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直接连接符 601"/>
          <p:cNvCxnSpPr>
            <a:stCxn id="599" idx="0"/>
            <a:endCxn id="610" idx="5"/>
          </p:cNvCxnSpPr>
          <p:nvPr/>
        </p:nvCxnSpPr>
        <p:spPr>
          <a:xfrm flipH="1" flipV="1">
            <a:off x="25176444" y="2995745"/>
            <a:ext cx="459803" cy="432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3" name="椭圆 602"/>
          <p:cNvSpPr/>
          <p:nvPr/>
        </p:nvSpPr>
        <p:spPr>
          <a:xfrm>
            <a:off x="19357737" y="253736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604" name="直接连接符 603"/>
          <p:cNvCxnSpPr>
            <a:stCxn id="603" idx="5"/>
            <a:endCxn id="595" idx="0"/>
          </p:cNvCxnSpPr>
          <p:nvPr/>
        </p:nvCxnSpPr>
        <p:spPr>
          <a:xfrm>
            <a:off x="19816119" y="2995745"/>
            <a:ext cx="607852" cy="5003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直接连接符 604"/>
          <p:cNvCxnSpPr>
            <a:stCxn id="603" idx="3"/>
            <a:endCxn id="582" idx="0"/>
          </p:cNvCxnSpPr>
          <p:nvPr/>
        </p:nvCxnSpPr>
        <p:spPr>
          <a:xfrm flipH="1">
            <a:off x="19195621" y="2995745"/>
            <a:ext cx="240762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6" name="矩形 605"/>
          <p:cNvSpPr/>
          <p:nvPr/>
        </p:nvSpPr>
        <p:spPr>
          <a:xfrm>
            <a:off x="19212717" y="44308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07" name="椭圆 606"/>
          <p:cNvSpPr/>
          <p:nvPr/>
        </p:nvSpPr>
        <p:spPr>
          <a:xfrm>
            <a:off x="24216071" y="344044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08" name="直接连接符 607"/>
          <p:cNvCxnSpPr>
            <a:stCxn id="618" idx="5"/>
            <a:endCxn id="610" idx="0"/>
          </p:cNvCxnSpPr>
          <p:nvPr/>
        </p:nvCxnSpPr>
        <p:spPr>
          <a:xfrm>
            <a:off x="23898151" y="2063401"/>
            <a:ext cx="1088425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直接连接符 608"/>
          <p:cNvCxnSpPr>
            <a:stCxn id="607" idx="3"/>
          </p:cNvCxnSpPr>
          <p:nvPr/>
        </p:nvCxnSpPr>
        <p:spPr>
          <a:xfrm flipH="1">
            <a:off x="24254529" y="3898826"/>
            <a:ext cx="40188" cy="61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0" name="椭圆 609"/>
          <p:cNvSpPr/>
          <p:nvPr/>
        </p:nvSpPr>
        <p:spPr>
          <a:xfrm>
            <a:off x="24718062" y="253736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11" name="矩形 610"/>
          <p:cNvSpPr/>
          <p:nvPr/>
        </p:nvSpPr>
        <p:spPr>
          <a:xfrm>
            <a:off x="25097798" y="449878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12" name="直接连接符 611"/>
          <p:cNvCxnSpPr>
            <a:stCxn id="599" idx="3"/>
            <a:endCxn id="611" idx="0"/>
          </p:cNvCxnSpPr>
          <p:nvPr/>
        </p:nvCxnSpPr>
        <p:spPr>
          <a:xfrm flipH="1">
            <a:off x="25344541" y="3886418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直接连接符 612"/>
          <p:cNvCxnSpPr>
            <a:stCxn id="607" idx="5"/>
            <a:endCxn id="632" idx="0"/>
          </p:cNvCxnSpPr>
          <p:nvPr/>
        </p:nvCxnSpPr>
        <p:spPr>
          <a:xfrm>
            <a:off x="24674453" y="3898826"/>
            <a:ext cx="43609" cy="504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" name="椭圆 613"/>
          <p:cNvSpPr/>
          <p:nvPr/>
        </p:nvSpPr>
        <p:spPr>
          <a:xfrm>
            <a:off x="19561921" y="503884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615" name="直接连接符 614"/>
          <p:cNvCxnSpPr>
            <a:stCxn id="614" idx="0"/>
            <a:endCxn id="637" idx="3"/>
          </p:cNvCxnSpPr>
          <p:nvPr/>
        </p:nvCxnSpPr>
        <p:spPr>
          <a:xfrm flipV="1">
            <a:off x="19830435" y="4762533"/>
            <a:ext cx="115303" cy="2763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接连接符 615"/>
          <p:cNvCxnSpPr>
            <a:stCxn id="614" idx="3"/>
            <a:endCxn id="617" idx="0"/>
          </p:cNvCxnSpPr>
          <p:nvPr/>
        </p:nvCxnSpPr>
        <p:spPr>
          <a:xfrm flipH="1">
            <a:off x="19521010" y="5497229"/>
            <a:ext cx="119557" cy="3503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" name="矩形 616"/>
          <p:cNvSpPr/>
          <p:nvPr/>
        </p:nvSpPr>
        <p:spPr>
          <a:xfrm>
            <a:off x="19274267" y="584756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18" name="椭圆 617"/>
          <p:cNvSpPr/>
          <p:nvPr/>
        </p:nvSpPr>
        <p:spPr>
          <a:xfrm>
            <a:off x="23439769" y="160501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19" name="直接连接符 618"/>
          <p:cNvCxnSpPr>
            <a:stCxn id="610" idx="3"/>
            <a:endCxn id="607" idx="0"/>
          </p:cNvCxnSpPr>
          <p:nvPr/>
        </p:nvCxnSpPr>
        <p:spPr>
          <a:xfrm flipH="1">
            <a:off x="24484585" y="2995745"/>
            <a:ext cx="312123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直接连接符 619"/>
          <p:cNvCxnSpPr>
            <a:stCxn id="574" idx="5"/>
            <a:endCxn id="622" idx="0"/>
          </p:cNvCxnSpPr>
          <p:nvPr/>
        </p:nvCxnSpPr>
        <p:spPr>
          <a:xfrm>
            <a:off x="22749867" y="2982427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1" name="矩形 620"/>
          <p:cNvSpPr/>
          <p:nvPr/>
        </p:nvSpPr>
        <p:spPr>
          <a:xfrm>
            <a:off x="23895188" y="450067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22" name="椭圆 621"/>
          <p:cNvSpPr/>
          <p:nvPr/>
        </p:nvSpPr>
        <p:spPr>
          <a:xfrm>
            <a:off x="22885021" y="342803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23" name="直接连接符 622"/>
          <p:cNvCxnSpPr>
            <a:stCxn id="622" idx="5"/>
            <a:endCxn id="626" idx="0"/>
          </p:cNvCxnSpPr>
          <p:nvPr/>
        </p:nvCxnSpPr>
        <p:spPr>
          <a:xfrm>
            <a:off x="23343403" y="3886418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直接连接符 623"/>
          <p:cNvCxnSpPr>
            <a:stCxn id="622" idx="3"/>
            <a:endCxn id="625" idx="0"/>
          </p:cNvCxnSpPr>
          <p:nvPr/>
        </p:nvCxnSpPr>
        <p:spPr>
          <a:xfrm flipH="1">
            <a:off x="22894075" y="3886418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5" name="矩形 624"/>
          <p:cNvSpPr/>
          <p:nvPr/>
        </p:nvSpPr>
        <p:spPr>
          <a:xfrm>
            <a:off x="22647332" y="451176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26" name="矩形 625"/>
          <p:cNvSpPr/>
          <p:nvPr/>
        </p:nvSpPr>
        <p:spPr>
          <a:xfrm>
            <a:off x="23193026" y="450252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27" name="椭圆 626"/>
          <p:cNvSpPr/>
          <p:nvPr/>
        </p:nvSpPr>
        <p:spPr>
          <a:xfrm>
            <a:off x="21317846" y="435709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28" name="直接连接符 627"/>
          <p:cNvCxnSpPr>
            <a:stCxn id="627" idx="5"/>
            <a:endCxn id="631" idx="0"/>
          </p:cNvCxnSpPr>
          <p:nvPr/>
        </p:nvCxnSpPr>
        <p:spPr>
          <a:xfrm>
            <a:off x="21776228" y="4815481"/>
            <a:ext cx="117453" cy="5804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直接连接符 628"/>
          <p:cNvCxnSpPr>
            <a:stCxn id="627" idx="3"/>
            <a:endCxn id="630" idx="0"/>
          </p:cNvCxnSpPr>
          <p:nvPr/>
        </p:nvCxnSpPr>
        <p:spPr>
          <a:xfrm flipH="1">
            <a:off x="21260872" y="4815481"/>
            <a:ext cx="135620" cy="5867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0" name="矩形 629"/>
          <p:cNvSpPr/>
          <p:nvPr/>
        </p:nvSpPr>
        <p:spPr>
          <a:xfrm>
            <a:off x="21014129" y="540225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31" name="矩形 630"/>
          <p:cNvSpPr/>
          <p:nvPr/>
        </p:nvSpPr>
        <p:spPr>
          <a:xfrm>
            <a:off x="21646938" y="539596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32" name="椭圆 631"/>
          <p:cNvSpPr/>
          <p:nvPr/>
        </p:nvSpPr>
        <p:spPr>
          <a:xfrm>
            <a:off x="24449548" y="440284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33" name="直接连接符 632"/>
          <p:cNvCxnSpPr>
            <a:stCxn id="632" idx="5"/>
            <a:endCxn id="636" idx="0"/>
          </p:cNvCxnSpPr>
          <p:nvPr/>
        </p:nvCxnSpPr>
        <p:spPr>
          <a:xfrm>
            <a:off x="24907930" y="4861229"/>
            <a:ext cx="100417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直接连接符 633"/>
          <p:cNvCxnSpPr>
            <a:stCxn id="632" idx="3"/>
            <a:endCxn id="635" idx="0"/>
          </p:cNvCxnSpPr>
          <p:nvPr/>
        </p:nvCxnSpPr>
        <p:spPr>
          <a:xfrm flipH="1">
            <a:off x="24457986" y="4861229"/>
            <a:ext cx="70208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矩形 634"/>
          <p:cNvSpPr/>
          <p:nvPr/>
        </p:nvSpPr>
        <p:spPr>
          <a:xfrm>
            <a:off x="24211243" y="538696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36" name="矩形 635"/>
          <p:cNvSpPr/>
          <p:nvPr/>
        </p:nvSpPr>
        <p:spPr>
          <a:xfrm>
            <a:off x="24761604" y="538696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37" name="椭圆 636"/>
          <p:cNvSpPr/>
          <p:nvPr/>
        </p:nvSpPr>
        <p:spPr>
          <a:xfrm>
            <a:off x="19867092" y="430415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638" name="直接连接符 637"/>
          <p:cNvCxnSpPr>
            <a:stCxn id="637" idx="5"/>
            <a:endCxn id="641" idx="0"/>
          </p:cNvCxnSpPr>
          <p:nvPr/>
        </p:nvCxnSpPr>
        <p:spPr>
          <a:xfrm>
            <a:off x="20325474" y="4762533"/>
            <a:ext cx="95106" cy="3783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直接连接符 638"/>
          <p:cNvCxnSpPr>
            <a:stCxn id="614" idx="5"/>
            <a:endCxn id="640" idx="0"/>
          </p:cNvCxnSpPr>
          <p:nvPr/>
        </p:nvCxnSpPr>
        <p:spPr>
          <a:xfrm>
            <a:off x="20020303" y="5497229"/>
            <a:ext cx="93532" cy="3685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0" name="矩形 639"/>
          <p:cNvSpPr/>
          <p:nvPr/>
        </p:nvSpPr>
        <p:spPr>
          <a:xfrm>
            <a:off x="19867092" y="586573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41" name="矩形 640"/>
          <p:cNvSpPr/>
          <p:nvPr/>
        </p:nvSpPr>
        <p:spPr>
          <a:xfrm>
            <a:off x="20173837" y="514090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42" name="直接箭头连接符 641"/>
          <p:cNvCxnSpPr/>
          <p:nvPr/>
        </p:nvCxnSpPr>
        <p:spPr>
          <a:xfrm flipV="1">
            <a:off x="15638933" y="1783857"/>
            <a:ext cx="2979445" cy="126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3" name="矩形 642"/>
          <p:cNvSpPr/>
          <p:nvPr/>
        </p:nvSpPr>
        <p:spPr>
          <a:xfrm>
            <a:off x="15058533" y="-153495"/>
            <a:ext cx="603562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Right-Left</a:t>
            </a:r>
            <a:r>
              <a:rPr lang="zh-CN" altLang="en-US" dirty="0" smtClean="0"/>
              <a:t>规则：</a:t>
            </a:r>
            <a:endParaRPr lang="en-US" altLang="zh-CN" dirty="0" smtClean="0"/>
          </a:p>
          <a:p>
            <a:r>
              <a:rPr lang="zh-CN" altLang="en-US" dirty="0" smtClean="0"/>
              <a:t>当前节点</a:t>
            </a:r>
            <a:r>
              <a:rPr lang="en-US" altLang="zh-CN" dirty="0" smtClean="0"/>
              <a:t>6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5</a:t>
            </a:r>
            <a:r>
              <a:rPr lang="zh-CN" altLang="en-US" dirty="0" smtClean="0"/>
              <a:t>是红色，叔节点</a:t>
            </a:r>
            <a:r>
              <a:rPr lang="en-US" altLang="zh-CN" dirty="0" smtClean="0"/>
              <a:t>NIL</a:t>
            </a:r>
            <a:r>
              <a:rPr lang="zh-CN" altLang="en-US" dirty="0" smtClean="0"/>
              <a:t>是黑色，并且</a:t>
            </a:r>
            <a:r>
              <a:rPr lang="en-US" altLang="zh-CN" dirty="0" smtClean="0"/>
              <a:t>6</a:t>
            </a:r>
            <a:r>
              <a:rPr lang="zh-CN" altLang="en-US" dirty="0" smtClean="0"/>
              <a:t>是</a:t>
            </a:r>
            <a:r>
              <a:rPr lang="en-US" altLang="zh-CN" dirty="0" smtClean="0"/>
              <a:t>5</a:t>
            </a:r>
          </a:p>
          <a:p>
            <a:r>
              <a:rPr lang="zh-CN" altLang="en-US" dirty="0" smtClean="0"/>
              <a:t>的右孩子，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是</a:t>
            </a:r>
            <a:r>
              <a:rPr lang="en-US" altLang="zh-CN" dirty="0" smtClean="0"/>
              <a:t>7</a:t>
            </a:r>
            <a:r>
              <a:rPr lang="zh-CN" altLang="en-US" dirty="0" smtClean="0"/>
              <a:t>的左孩子。因此将父节点</a:t>
            </a:r>
            <a:r>
              <a:rPr lang="en-US" altLang="zh-CN" dirty="0" smtClean="0"/>
              <a:t>5</a:t>
            </a:r>
            <a:r>
              <a:rPr lang="zh-CN" altLang="en-US" dirty="0" smtClean="0"/>
              <a:t>进行左旋，</a:t>
            </a:r>
            <a:endParaRPr lang="en-US" altLang="zh-CN" dirty="0" smtClean="0"/>
          </a:p>
          <a:p>
            <a:r>
              <a:rPr lang="zh-CN" altLang="en-US" dirty="0" smtClean="0"/>
              <a:t>并将</a:t>
            </a:r>
            <a:r>
              <a:rPr lang="en-US" altLang="zh-CN" dirty="0" smtClean="0"/>
              <a:t>5</a:t>
            </a:r>
            <a:r>
              <a:rPr lang="zh-CN" altLang="en-US" dirty="0" smtClean="0"/>
              <a:t>设为当前节点，根据</a:t>
            </a:r>
            <a:r>
              <a:rPr lang="en-US" altLang="zh-CN" dirty="0" smtClean="0"/>
              <a:t>Left-Left</a:t>
            </a:r>
            <a:r>
              <a:rPr lang="zh-CN" altLang="en-US" dirty="0" smtClean="0"/>
              <a:t>规则，将</a:t>
            </a:r>
            <a:r>
              <a:rPr lang="en-US" altLang="zh-CN" dirty="0" smtClean="0"/>
              <a:t>7</a:t>
            </a:r>
            <a:r>
              <a:rPr lang="zh-CN" altLang="en-US" dirty="0" smtClean="0"/>
              <a:t>进行右旋，</a:t>
            </a:r>
            <a:endParaRPr lang="en-US" altLang="zh-CN" dirty="0" smtClean="0"/>
          </a:p>
          <a:p>
            <a:r>
              <a:rPr lang="zh-CN" altLang="en-US" dirty="0" smtClean="0"/>
              <a:t>并交换</a:t>
            </a:r>
            <a:r>
              <a:rPr lang="en-US" altLang="zh-CN" dirty="0" smtClean="0"/>
              <a:t>6</a:t>
            </a:r>
            <a:r>
              <a:rPr lang="zh-CN" altLang="en-US" dirty="0" smtClean="0"/>
              <a:t>和</a:t>
            </a:r>
            <a:r>
              <a:rPr lang="en-US" altLang="zh-CN" dirty="0" smtClean="0"/>
              <a:t>7</a:t>
            </a:r>
            <a:r>
              <a:rPr lang="zh-CN" altLang="en-US" dirty="0" smtClean="0"/>
              <a:t>的颜色</a:t>
            </a:r>
            <a:endParaRPr lang="en-US" altLang="zh-CN" dirty="0" smtClean="0"/>
          </a:p>
          <a:p>
            <a:r>
              <a:rPr lang="zh-CN" altLang="en-US" dirty="0" smtClean="0"/>
              <a:t>①将</a:t>
            </a:r>
            <a:r>
              <a:rPr lang="en-US" altLang="zh-CN" dirty="0" smtClean="0"/>
              <a:t>5</a:t>
            </a:r>
            <a:r>
              <a:rPr lang="zh-CN" altLang="en-US" dirty="0" smtClean="0"/>
              <a:t>右旋，并将</a:t>
            </a:r>
            <a:r>
              <a:rPr lang="en-US" altLang="zh-CN" dirty="0" smtClean="0"/>
              <a:t>5</a:t>
            </a:r>
            <a:r>
              <a:rPr lang="zh-CN" altLang="en-US" dirty="0" smtClean="0"/>
              <a:t>设为当前节点</a:t>
            </a:r>
            <a:endParaRPr lang="en-US" altLang="zh-CN" dirty="0" smtClean="0"/>
          </a:p>
        </p:txBody>
      </p:sp>
      <p:sp>
        <p:nvSpPr>
          <p:cNvPr id="644" name="椭圆 643"/>
          <p:cNvSpPr/>
          <p:nvPr/>
        </p:nvSpPr>
        <p:spPr>
          <a:xfrm>
            <a:off x="29601987" y="48337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645" name="椭圆 644"/>
          <p:cNvSpPr/>
          <p:nvPr/>
        </p:nvSpPr>
        <p:spPr>
          <a:xfrm>
            <a:off x="30897018" y="254924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46" name="直接连接符 645"/>
          <p:cNvCxnSpPr>
            <a:stCxn id="689" idx="0"/>
            <a:endCxn id="644" idx="5"/>
          </p:cNvCxnSpPr>
          <p:nvPr/>
        </p:nvCxnSpPr>
        <p:spPr>
          <a:xfrm flipH="1" flipV="1">
            <a:off x="30060369" y="941753"/>
            <a:ext cx="2253447" cy="688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直接连接符 646"/>
          <p:cNvCxnSpPr>
            <a:stCxn id="645" idx="0"/>
            <a:endCxn id="689" idx="3"/>
          </p:cNvCxnSpPr>
          <p:nvPr/>
        </p:nvCxnSpPr>
        <p:spPr>
          <a:xfrm flipV="1">
            <a:off x="31165532" y="2088601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接连接符 647"/>
          <p:cNvCxnSpPr>
            <a:stCxn id="644" idx="3"/>
            <a:endCxn id="651" idx="0"/>
          </p:cNvCxnSpPr>
          <p:nvPr/>
        </p:nvCxnSpPr>
        <p:spPr>
          <a:xfrm flipH="1">
            <a:off x="27611286" y="941753"/>
            <a:ext cx="2069347" cy="664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接连接符 648"/>
          <p:cNvCxnSpPr>
            <a:stCxn id="645" idx="3"/>
            <a:endCxn id="662" idx="0"/>
          </p:cNvCxnSpPr>
          <p:nvPr/>
        </p:nvCxnSpPr>
        <p:spPr>
          <a:xfrm flipH="1">
            <a:off x="30578116" y="3007627"/>
            <a:ext cx="397548" cy="4483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接连接符 649"/>
          <p:cNvCxnSpPr>
            <a:stCxn id="651" idx="3"/>
            <a:endCxn id="657" idx="0"/>
          </p:cNvCxnSpPr>
          <p:nvPr/>
        </p:nvCxnSpPr>
        <p:spPr>
          <a:xfrm flipH="1">
            <a:off x="26909035" y="2064269"/>
            <a:ext cx="512383" cy="4918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1" name="椭圆 650"/>
          <p:cNvSpPr/>
          <p:nvPr/>
        </p:nvSpPr>
        <p:spPr>
          <a:xfrm>
            <a:off x="27342772" y="160588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652" name="直接连接符 651"/>
          <p:cNvCxnSpPr>
            <a:stCxn id="651" idx="5"/>
            <a:endCxn id="674" idx="0"/>
          </p:cNvCxnSpPr>
          <p:nvPr/>
        </p:nvCxnSpPr>
        <p:spPr>
          <a:xfrm>
            <a:off x="27801154" y="2064269"/>
            <a:ext cx="430630" cy="498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椭圆 652"/>
          <p:cNvSpPr/>
          <p:nvPr/>
        </p:nvSpPr>
        <p:spPr>
          <a:xfrm>
            <a:off x="27532640" y="346564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654" name="直接连接符 653"/>
          <p:cNvCxnSpPr>
            <a:stCxn id="653" idx="5"/>
            <a:endCxn id="677" idx="0"/>
          </p:cNvCxnSpPr>
          <p:nvPr/>
        </p:nvCxnSpPr>
        <p:spPr>
          <a:xfrm>
            <a:off x="27991022" y="3924026"/>
            <a:ext cx="73971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直接连接符 654"/>
          <p:cNvCxnSpPr>
            <a:stCxn id="653" idx="3"/>
            <a:endCxn id="656" idx="0"/>
          </p:cNvCxnSpPr>
          <p:nvPr/>
        </p:nvCxnSpPr>
        <p:spPr>
          <a:xfrm flipH="1">
            <a:off x="27521376" y="3924026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6" name="矩形 655"/>
          <p:cNvSpPr/>
          <p:nvPr/>
        </p:nvSpPr>
        <p:spPr>
          <a:xfrm>
            <a:off x="27274633" y="44560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57" name="椭圆 656"/>
          <p:cNvSpPr/>
          <p:nvPr/>
        </p:nvSpPr>
        <p:spPr>
          <a:xfrm>
            <a:off x="26640521" y="255609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658" name="矩形 657"/>
          <p:cNvSpPr/>
          <p:nvPr/>
        </p:nvSpPr>
        <p:spPr>
          <a:xfrm>
            <a:off x="26933914" y="354646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59" name="直接连接符 658"/>
          <p:cNvCxnSpPr>
            <a:stCxn id="657" idx="5"/>
            <a:endCxn id="658" idx="0"/>
          </p:cNvCxnSpPr>
          <p:nvPr/>
        </p:nvCxnSpPr>
        <p:spPr>
          <a:xfrm>
            <a:off x="27098903" y="3014477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直接连接符 659"/>
          <p:cNvCxnSpPr>
            <a:stCxn id="657" idx="3"/>
            <a:endCxn id="661" idx="0"/>
          </p:cNvCxnSpPr>
          <p:nvPr/>
        </p:nvCxnSpPr>
        <p:spPr>
          <a:xfrm flipH="1">
            <a:off x="26606753" y="3014477"/>
            <a:ext cx="11241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1" name="矩形 660"/>
          <p:cNvSpPr/>
          <p:nvPr/>
        </p:nvSpPr>
        <p:spPr>
          <a:xfrm>
            <a:off x="26360010" y="354646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62" name="椭圆 661"/>
          <p:cNvSpPr/>
          <p:nvPr/>
        </p:nvSpPr>
        <p:spPr>
          <a:xfrm>
            <a:off x="30309602" y="345597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63" name="矩形 662"/>
          <p:cNvSpPr/>
          <p:nvPr/>
        </p:nvSpPr>
        <p:spPr>
          <a:xfrm>
            <a:off x="30650275" y="45309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64" name="直接连接符 663"/>
          <p:cNvCxnSpPr>
            <a:stCxn id="662" idx="5"/>
            <a:endCxn id="663" idx="0"/>
          </p:cNvCxnSpPr>
          <p:nvPr/>
        </p:nvCxnSpPr>
        <p:spPr>
          <a:xfrm>
            <a:off x="30767984" y="3914360"/>
            <a:ext cx="129034" cy="616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直接连接符 664"/>
          <p:cNvCxnSpPr>
            <a:stCxn id="662" idx="3"/>
            <a:endCxn id="698" idx="0"/>
          </p:cNvCxnSpPr>
          <p:nvPr/>
        </p:nvCxnSpPr>
        <p:spPr>
          <a:xfrm flipH="1">
            <a:off x="30191893" y="3914360"/>
            <a:ext cx="196355" cy="467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6" name="椭圆 665"/>
          <p:cNvSpPr/>
          <p:nvPr/>
        </p:nvSpPr>
        <p:spPr>
          <a:xfrm>
            <a:off x="29085056" y="438177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667" name="矩形 666"/>
          <p:cNvSpPr/>
          <p:nvPr/>
        </p:nvSpPr>
        <p:spPr>
          <a:xfrm>
            <a:off x="29351715" y="54254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68" name="直接连接符 667"/>
          <p:cNvCxnSpPr>
            <a:stCxn id="666" idx="5"/>
            <a:endCxn id="667" idx="0"/>
          </p:cNvCxnSpPr>
          <p:nvPr/>
        </p:nvCxnSpPr>
        <p:spPr>
          <a:xfrm>
            <a:off x="29543438" y="4840160"/>
            <a:ext cx="55020" cy="5852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直接连接符 668"/>
          <p:cNvCxnSpPr>
            <a:stCxn id="666" idx="0"/>
            <a:endCxn id="708" idx="0"/>
          </p:cNvCxnSpPr>
          <p:nvPr/>
        </p:nvCxnSpPr>
        <p:spPr>
          <a:xfrm flipH="1" flipV="1">
            <a:off x="28949113" y="3496143"/>
            <a:ext cx="404457" cy="8856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0" name="椭圆 669"/>
          <p:cNvSpPr/>
          <p:nvPr/>
        </p:nvSpPr>
        <p:spPr>
          <a:xfrm>
            <a:off x="33973266" y="345323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71" name="矩形 670"/>
          <p:cNvSpPr/>
          <p:nvPr/>
        </p:nvSpPr>
        <p:spPr>
          <a:xfrm>
            <a:off x="34275463" y="45204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72" name="直接连接符 671"/>
          <p:cNvCxnSpPr>
            <a:stCxn id="670" idx="5"/>
            <a:endCxn id="671" idx="0"/>
          </p:cNvCxnSpPr>
          <p:nvPr/>
        </p:nvCxnSpPr>
        <p:spPr>
          <a:xfrm>
            <a:off x="34431648" y="3911618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直接连接符 672"/>
          <p:cNvCxnSpPr>
            <a:stCxn id="670" idx="0"/>
            <a:endCxn id="681" idx="5"/>
          </p:cNvCxnSpPr>
          <p:nvPr/>
        </p:nvCxnSpPr>
        <p:spPr>
          <a:xfrm flipH="1" flipV="1">
            <a:off x="33781977" y="3020945"/>
            <a:ext cx="459803" cy="432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4" name="椭圆 673"/>
          <p:cNvSpPr/>
          <p:nvPr/>
        </p:nvSpPr>
        <p:spPr>
          <a:xfrm>
            <a:off x="27963270" y="256256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675" name="直接连接符 674"/>
          <p:cNvCxnSpPr>
            <a:stCxn id="674" idx="5"/>
            <a:endCxn id="708" idx="0"/>
          </p:cNvCxnSpPr>
          <p:nvPr/>
        </p:nvCxnSpPr>
        <p:spPr>
          <a:xfrm>
            <a:off x="28421652" y="3020945"/>
            <a:ext cx="527461" cy="4751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直接连接符 675"/>
          <p:cNvCxnSpPr>
            <a:stCxn id="674" idx="3"/>
            <a:endCxn id="653" idx="0"/>
          </p:cNvCxnSpPr>
          <p:nvPr/>
        </p:nvCxnSpPr>
        <p:spPr>
          <a:xfrm flipH="1">
            <a:off x="27801154" y="3020945"/>
            <a:ext cx="240762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7" name="矩形 676"/>
          <p:cNvSpPr/>
          <p:nvPr/>
        </p:nvSpPr>
        <p:spPr>
          <a:xfrm>
            <a:off x="27818250" y="44560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78" name="椭圆 677"/>
          <p:cNvSpPr/>
          <p:nvPr/>
        </p:nvSpPr>
        <p:spPr>
          <a:xfrm>
            <a:off x="32821604" y="346564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79" name="直接连接符 678"/>
          <p:cNvCxnSpPr>
            <a:stCxn id="689" idx="5"/>
            <a:endCxn id="681" idx="0"/>
          </p:cNvCxnSpPr>
          <p:nvPr/>
        </p:nvCxnSpPr>
        <p:spPr>
          <a:xfrm>
            <a:off x="32503684" y="2088601"/>
            <a:ext cx="1088425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直接连接符 679"/>
          <p:cNvCxnSpPr>
            <a:stCxn id="678" idx="3"/>
          </p:cNvCxnSpPr>
          <p:nvPr/>
        </p:nvCxnSpPr>
        <p:spPr>
          <a:xfrm flipH="1">
            <a:off x="32860062" y="3924026"/>
            <a:ext cx="40188" cy="61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1" name="椭圆 680"/>
          <p:cNvSpPr/>
          <p:nvPr/>
        </p:nvSpPr>
        <p:spPr>
          <a:xfrm>
            <a:off x="33323595" y="256256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82" name="矩形 681"/>
          <p:cNvSpPr/>
          <p:nvPr/>
        </p:nvSpPr>
        <p:spPr>
          <a:xfrm>
            <a:off x="33703331" y="452398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83" name="直接连接符 682"/>
          <p:cNvCxnSpPr>
            <a:stCxn id="670" idx="3"/>
            <a:endCxn id="682" idx="0"/>
          </p:cNvCxnSpPr>
          <p:nvPr/>
        </p:nvCxnSpPr>
        <p:spPr>
          <a:xfrm flipH="1">
            <a:off x="33950074" y="3911618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直接连接符 683"/>
          <p:cNvCxnSpPr>
            <a:stCxn id="678" idx="5"/>
            <a:endCxn id="703" idx="0"/>
          </p:cNvCxnSpPr>
          <p:nvPr/>
        </p:nvCxnSpPr>
        <p:spPr>
          <a:xfrm>
            <a:off x="33279986" y="3924026"/>
            <a:ext cx="43609" cy="504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5" name="椭圆 684"/>
          <p:cNvSpPr/>
          <p:nvPr/>
        </p:nvSpPr>
        <p:spPr>
          <a:xfrm>
            <a:off x="28366150" y="437417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686" name="直接连接符 685"/>
          <p:cNvCxnSpPr>
            <a:stCxn id="685" idx="0"/>
            <a:endCxn id="708" idx="3"/>
          </p:cNvCxnSpPr>
          <p:nvPr/>
        </p:nvCxnSpPr>
        <p:spPr>
          <a:xfrm flipV="1">
            <a:off x="28634664" y="3954525"/>
            <a:ext cx="124581" cy="4196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直接连接符 686"/>
          <p:cNvCxnSpPr>
            <a:stCxn id="685" idx="3"/>
            <a:endCxn id="688" idx="0"/>
          </p:cNvCxnSpPr>
          <p:nvPr/>
        </p:nvCxnSpPr>
        <p:spPr>
          <a:xfrm flipH="1">
            <a:off x="27921401" y="4832555"/>
            <a:ext cx="523395" cy="6178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8" name="矩形 687"/>
          <p:cNvSpPr/>
          <p:nvPr/>
        </p:nvSpPr>
        <p:spPr>
          <a:xfrm>
            <a:off x="27674658" y="545044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89" name="椭圆 688"/>
          <p:cNvSpPr/>
          <p:nvPr/>
        </p:nvSpPr>
        <p:spPr>
          <a:xfrm>
            <a:off x="32045302" y="163021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90" name="直接连接符 689"/>
          <p:cNvCxnSpPr>
            <a:stCxn id="681" idx="3"/>
            <a:endCxn id="678" idx="0"/>
          </p:cNvCxnSpPr>
          <p:nvPr/>
        </p:nvCxnSpPr>
        <p:spPr>
          <a:xfrm flipH="1">
            <a:off x="33090118" y="3020945"/>
            <a:ext cx="312123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直接连接符 690"/>
          <p:cNvCxnSpPr>
            <a:stCxn id="645" idx="5"/>
            <a:endCxn id="693" idx="0"/>
          </p:cNvCxnSpPr>
          <p:nvPr/>
        </p:nvCxnSpPr>
        <p:spPr>
          <a:xfrm>
            <a:off x="31355400" y="3007627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2" name="矩形 691"/>
          <p:cNvSpPr/>
          <p:nvPr/>
        </p:nvSpPr>
        <p:spPr>
          <a:xfrm>
            <a:off x="32500721" y="452587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93" name="椭圆 692"/>
          <p:cNvSpPr/>
          <p:nvPr/>
        </p:nvSpPr>
        <p:spPr>
          <a:xfrm>
            <a:off x="31490554" y="345323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94" name="直接连接符 693"/>
          <p:cNvCxnSpPr>
            <a:stCxn id="693" idx="5"/>
            <a:endCxn id="697" idx="0"/>
          </p:cNvCxnSpPr>
          <p:nvPr/>
        </p:nvCxnSpPr>
        <p:spPr>
          <a:xfrm>
            <a:off x="31948936" y="3911618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直接连接符 694"/>
          <p:cNvCxnSpPr>
            <a:stCxn id="693" idx="3"/>
            <a:endCxn id="696" idx="0"/>
          </p:cNvCxnSpPr>
          <p:nvPr/>
        </p:nvCxnSpPr>
        <p:spPr>
          <a:xfrm flipH="1">
            <a:off x="31499608" y="3911618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" name="矩形 695"/>
          <p:cNvSpPr/>
          <p:nvPr/>
        </p:nvSpPr>
        <p:spPr>
          <a:xfrm>
            <a:off x="31252865" y="453696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97" name="矩形 696"/>
          <p:cNvSpPr/>
          <p:nvPr/>
        </p:nvSpPr>
        <p:spPr>
          <a:xfrm>
            <a:off x="31798559" y="452772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98" name="椭圆 697"/>
          <p:cNvSpPr/>
          <p:nvPr/>
        </p:nvSpPr>
        <p:spPr>
          <a:xfrm>
            <a:off x="29923379" y="438229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99" name="直接连接符 698"/>
          <p:cNvCxnSpPr>
            <a:stCxn id="698" idx="5"/>
            <a:endCxn id="702" idx="0"/>
          </p:cNvCxnSpPr>
          <p:nvPr/>
        </p:nvCxnSpPr>
        <p:spPr>
          <a:xfrm>
            <a:off x="30381761" y="4840681"/>
            <a:ext cx="341700" cy="5698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直接连接符 699"/>
          <p:cNvCxnSpPr>
            <a:stCxn id="698" idx="3"/>
            <a:endCxn id="701" idx="0"/>
          </p:cNvCxnSpPr>
          <p:nvPr/>
        </p:nvCxnSpPr>
        <p:spPr>
          <a:xfrm>
            <a:off x="30002025" y="4840681"/>
            <a:ext cx="171075" cy="5698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1" name="矩形 700"/>
          <p:cNvSpPr/>
          <p:nvPr/>
        </p:nvSpPr>
        <p:spPr>
          <a:xfrm>
            <a:off x="29926357" y="54105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02" name="矩形 701"/>
          <p:cNvSpPr/>
          <p:nvPr/>
        </p:nvSpPr>
        <p:spPr>
          <a:xfrm>
            <a:off x="30476718" y="54105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03" name="椭圆 702"/>
          <p:cNvSpPr/>
          <p:nvPr/>
        </p:nvSpPr>
        <p:spPr>
          <a:xfrm>
            <a:off x="33055081" y="442804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704" name="直接连接符 703"/>
          <p:cNvCxnSpPr>
            <a:stCxn id="703" idx="5"/>
            <a:endCxn id="707" idx="0"/>
          </p:cNvCxnSpPr>
          <p:nvPr/>
        </p:nvCxnSpPr>
        <p:spPr>
          <a:xfrm>
            <a:off x="33513463" y="4886429"/>
            <a:ext cx="100417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直接连接符 704"/>
          <p:cNvCxnSpPr>
            <a:stCxn id="703" idx="3"/>
            <a:endCxn id="706" idx="0"/>
          </p:cNvCxnSpPr>
          <p:nvPr/>
        </p:nvCxnSpPr>
        <p:spPr>
          <a:xfrm flipH="1">
            <a:off x="33063519" y="4886429"/>
            <a:ext cx="70208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6" name="矩形 705"/>
          <p:cNvSpPr/>
          <p:nvPr/>
        </p:nvSpPr>
        <p:spPr>
          <a:xfrm>
            <a:off x="32816776" y="541216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07" name="矩形 706"/>
          <p:cNvSpPr/>
          <p:nvPr/>
        </p:nvSpPr>
        <p:spPr>
          <a:xfrm>
            <a:off x="33367137" y="541216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08" name="椭圆 707"/>
          <p:cNvSpPr/>
          <p:nvPr/>
        </p:nvSpPr>
        <p:spPr>
          <a:xfrm>
            <a:off x="28680599" y="349614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709" name="直接连接符 708"/>
          <p:cNvCxnSpPr>
            <a:stCxn id="666" idx="3"/>
            <a:endCxn id="712" idx="0"/>
          </p:cNvCxnSpPr>
          <p:nvPr/>
        </p:nvCxnSpPr>
        <p:spPr>
          <a:xfrm flipH="1">
            <a:off x="29054133" y="4840160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直接连接符 709"/>
          <p:cNvCxnSpPr>
            <a:stCxn id="685" idx="5"/>
            <a:endCxn id="711" idx="0"/>
          </p:cNvCxnSpPr>
          <p:nvPr/>
        </p:nvCxnSpPr>
        <p:spPr>
          <a:xfrm flipH="1">
            <a:off x="28479480" y="4832555"/>
            <a:ext cx="345052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1" name="矩形 710"/>
          <p:cNvSpPr/>
          <p:nvPr/>
        </p:nvSpPr>
        <p:spPr>
          <a:xfrm>
            <a:off x="28232737" y="542708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12" name="矩形 711"/>
          <p:cNvSpPr/>
          <p:nvPr/>
        </p:nvSpPr>
        <p:spPr>
          <a:xfrm>
            <a:off x="28807390" y="54302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13" name="直接箭头连接符 712"/>
          <p:cNvCxnSpPr/>
          <p:nvPr/>
        </p:nvCxnSpPr>
        <p:spPr>
          <a:xfrm flipV="1">
            <a:off x="24130277" y="1777524"/>
            <a:ext cx="2979445" cy="126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4" name="矩形 713"/>
          <p:cNvSpPr/>
          <p:nvPr/>
        </p:nvSpPr>
        <p:spPr>
          <a:xfrm>
            <a:off x="24472004" y="1112967"/>
            <a:ext cx="20345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②将</a:t>
            </a:r>
            <a:r>
              <a:rPr lang="en-US" altLang="zh-CN" dirty="0" smtClean="0"/>
              <a:t>7</a:t>
            </a:r>
            <a:r>
              <a:rPr lang="zh-CN" altLang="en-US" dirty="0" smtClean="0"/>
              <a:t>进行右旋，</a:t>
            </a:r>
            <a:endParaRPr lang="en-US" altLang="zh-CN" dirty="0" smtClean="0"/>
          </a:p>
          <a:p>
            <a:r>
              <a:rPr lang="zh-CN" altLang="en-US" dirty="0" smtClean="0"/>
              <a:t>并交换</a:t>
            </a:r>
            <a:r>
              <a:rPr lang="en-US" altLang="zh-CN" dirty="0" smtClean="0"/>
              <a:t>6</a:t>
            </a:r>
            <a:r>
              <a:rPr lang="zh-CN" altLang="en-US" dirty="0" smtClean="0"/>
              <a:t>和</a:t>
            </a:r>
            <a:r>
              <a:rPr lang="en-US" altLang="zh-CN" dirty="0" smtClean="0"/>
              <a:t>7</a:t>
            </a:r>
            <a:r>
              <a:rPr lang="zh-CN" altLang="en-US" dirty="0" smtClean="0"/>
              <a:t>的颜色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8090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矩形 122"/>
          <p:cNvSpPr/>
          <p:nvPr/>
        </p:nvSpPr>
        <p:spPr>
          <a:xfrm>
            <a:off x="-1384" y="3211075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44" name="椭圆 643"/>
          <p:cNvSpPr/>
          <p:nvPr/>
        </p:nvSpPr>
        <p:spPr>
          <a:xfrm>
            <a:off x="4834927" y="41733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645" name="椭圆 644"/>
          <p:cNvSpPr/>
          <p:nvPr/>
        </p:nvSpPr>
        <p:spPr>
          <a:xfrm>
            <a:off x="6478840" y="240700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46" name="直接连接符 645"/>
          <p:cNvCxnSpPr>
            <a:stCxn id="689" idx="0"/>
            <a:endCxn id="644" idx="5"/>
          </p:cNvCxnSpPr>
          <p:nvPr/>
        </p:nvCxnSpPr>
        <p:spPr>
          <a:xfrm flipH="1" flipV="1">
            <a:off x="5293309" y="875715"/>
            <a:ext cx="2602329" cy="6122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直接连接符 646"/>
          <p:cNvCxnSpPr>
            <a:stCxn id="645" idx="0"/>
            <a:endCxn id="689" idx="3"/>
          </p:cNvCxnSpPr>
          <p:nvPr/>
        </p:nvCxnSpPr>
        <p:spPr>
          <a:xfrm flipV="1">
            <a:off x="6747354" y="1946363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接连接符 647"/>
          <p:cNvCxnSpPr>
            <a:stCxn id="644" idx="3"/>
            <a:endCxn id="651" idx="0"/>
          </p:cNvCxnSpPr>
          <p:nvPr/>
        </p:nvCxnSpPr>
        <p:spPr>
          <a:xfrm flipH="1">
            <a:off x="2299395" y="875715"/>
            <a:ext cx="2614178" cy="6122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接连接符 648"/>
          <p:cNvCxnSpPr>
            <a:stCxn id="645" idx="3"/>
            <a:endCxn id="662" idx="0"/>
          </p:cNvCxnSpPr>
          <p:nvPr/>
        </p:nvCxnSpPr>
        <p:spPr>
          <a:xfrm flipH="1">
            <a:off x="6159938" y="2865389"/>
            <a:ext cx="397548" cy="4483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接连接符 649"/>
          <p:cNvCxnSpPr>
            <a:stCxn id="651" idx="3"/>
            <a:endCxn id="657" idx="0"/>
          </p:cNvCxnSpPr>
          <p:nvPr/>
        </p:nvCxnSpPr>
        <p:spPr>
          <a:xfrm flipH="1">
            <a:off x="1310992" y="1946363"/>
            <a:ext cx="798535" cy="4674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1" name="椭圆 650"/>
          <p:cNvSpPr/>
          <p:nvPr/>
        </p:nvSpPr>
        <p:spPr>
          <a:xfrm>
            <a:off x="2030881" y="148798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652" name="直接连接符 651"/>
          <p:cNvCxnSpPr>
            <a:stCxn id="651" idx="5"/>
            <a:endCxn id="674" idx="0"/>
          </p:cNvCxnSpPr>
          <p:nvPr/>
        </p:nvCxnSpPr>
        <p:spPr>
          <a:xfrm>
            <a:off x="2489263" y="1946363"/>
            <a:ext cx="681103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椭圆 652"/>
          <p:cNvSpPr/>
          <p:nvPr/>
        </p:nvSpPr>
        <p:spPr>
          <a:xfrm>
            <a:off x="1934597" y="332340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654" name="直接连接符 653"/>
          <p:cNvCxnSpPr>
            <a:stCxn id="653" idx="5"/>
            <a:endCxn id="422" idx="0"/>
          </p:cNvCxnSpPr>
          <p:nvPr/>
        </p:nvCxnSpPr>
        <p:spPr>
          <a:xfrm>
            <a:off x="2392979" y="3781788"/>
            <a:ext cx="125214" cy="5233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直接连接符 654"/>
          <p:cNvCxnSpPr>
            <a:stCxn id="653" idx="3"/>
            <a:endCxn id="656" idx="0"/>
          </p:cNvCxnSpPr>
          <p:nvPr/>
        </p:nvCxnSpPr>
        <p:spPr>
          <a:xfrm flipH="1">
            <a:off x="1923333" y="3781788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6" name="矩形 655"/>
          <p:cNvSpPr/>
          <p:nvPr/>
        </p:nvSpPr>
        <p:spPr>
          <a:xfrm>
            <a:off x="1676590" y="43137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57" name="椭圆 656"/>
          <p:cNvSpPr/>
          <p:nvPr/>
        </p:nvSpPr>
        <p:spPr>
          <a:xfrm>
            <a:off x="1042478" y="241385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658" name="矩形 657"/>
          <p:cNvSpPr/>
          <p:nvPr/>
        </p:nvSpPr>
        <p:spPr>
          <a:xfrm>
            <a:off x="1335871" y="34042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59" name="直接连接符 658"/>
          <p:cNvCxnSpPr>
            <a:stCxn id="657" idx="5"/>
            <a:endCxn id="658" idx="0"/>
          </p:cNvCxnSpPr>
          <p:nvPr/>
        </p:nvCxnSpPr>
        <p:spPr>
          <a:xfrm>
            <a:off x="1500860" y="2872239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直接连接符 659"/>
          <p:cNvCxnSpPr>
            <a:stCxn id="657" idx="3"/>
            <a:endCxn id="661" idx="0"/>
          </p:cNvCxnSpPr>
          <p:nvPr/>
        </p:nvCxnSpPr>
        <p:spPr>
          <a:xfrm flipH="1">
            <a:off x="1008710" y="2872239"/>
            <a:ext cx="11241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1" name="矩形 660"/>
          <p:cNvSpPr/>
          <p:nvPr/>
        </p:nvSpPr>
        <p:spPr>
          <a:xfrm>
            <a:off x="761967" y="34042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62" name="椭圆 661"/>
          <p:cNvSpPr/>
          <p:nvPr/>
        </p:nvSpPr>
        <p:spPr>
          <a:xfrm>
            <a:off x="5891424" y="331374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63" name="矩形 662"/>
          <p:cNvSpPr/>
          <p:nvPr/>
        </p:nvSpPr>
        <p:spPr>
          <a:xfrm>
            <a:off x="6232097" y="438866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64" name="直接连接符 663"/>
          <p:cNvCxnSpPr>
            <a:stCxn id="662" idx="5"/>
            <a:endCxn id="663" idx="0"/>
          </p:cNvCxnSpPr>
          <p:nvPr/>
        </p:nvCxnSpPr>
        <p:spPr>
          <a:xfrm>
            <a:off x="6349806" y="3772122"/>
            <a:ext cx="129034" cy="616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直接连接符 664"/>
          <p:cNvCxnSpPr>
            <a:stCxn id="662" idx="3"/>
            <a:endCxn id="698" idx="0"/>
          </p:cNvCxnSpPr>
          <p:nvPr/>
        </p:nvCxnSpPr>
        <p:spPr>
          <a:xfrm flipH="1">
            <a:off x="5773715" y="3772122"/>
            <a:ext cx="196355" cy="467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6" name="椭圆 665"/>
          <p:cNvSpPr/>
          <p:nvPr/>
        </p:nvSpPr>
        <p:spPr>
          <a:xfrm>
            <a:off x="4312912" y="423954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667" name="矩形 666"/>
          <p:cNvSpPr/>
          <p:nvPr/>
        </p:nvSpPr>
        <p:spPr>
          <a:xfrm>
            <a:off x="4579571" y="52831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68" name="直接连接符 667"/>
          <p:cNvCxnSpPr>
            <a:stCxn id="666" idx="5"/>
            <a:endCxn id="667" idx="0"/>
          </p:cNvCxnSpPr>
          <p:nvPr/>
        </p:nvCxnSpPr>
        <p:spPr>
          <a:xfrm>
            <a:off x="4771294" y="4697922"/>
            <a:ext cx="55020" cy="5852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直接连接符 668"/>
          <p:cNvCxnSpPr>
            <a:stCxn id="666" idx="0"/>
            <a:endCxn id="708" idx="5"/>
          </p:cNvCxnSpPr>
          <p:nvPr/>
        </p:nvCxnSpPr>
        <p:spPr>
          <a:xfrm flipH="1" flipV="1">
            <a:off x="4230262" y="3781788"/>
            <a:ext cx="35116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0" name="椭圆 669"/>
          <p:cNvSpPr/>
          <p:nvPr/>
        </p:nvSpPr>
        <p:spPr>
          <a:xfrm>
            <a:off x="9555088" y="331099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71" name="矩形 670"/>
          <p:cNvSpPr/>
          <p:nvPr/>
        </p:nvSpPr>
        <p:spPr>
          <a:xfrm>
            <a:off x="9857285" y="437824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72" name="直接连接符 671"/>
          <p:cNvCxnSpPr>
            <a:stCxn id="670" idx="5"/>
            <a:endCxn id="671" idx="0"/>
          </p:cNvCxnSpPr>
          <p:nvPr/>
        </p:nvCxnSpPr>
        <p:spPr>
          <a:xfrm>
            <a:off x="10013470" y="3769380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直接连接符 672"/>
          <p:cNvCxnSpPr>
            <a:stCxn id="670" idx="0"/>
            <a:endCxn id="681" idx="5"/>
          </p:cNvCxnSpPr>
          <p:nvPr/>
        </p:nvCxnSpPr>
        <p:spPr>
          <a:xfrm flipH="1" flipV="1">
            <a:off x="9363799" y="2878707"/>
            <a:ext cx="459803" cy="432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4" name="椭圆 673"/>
          <p:cNvSpPr/>
          <p:nvPr/>
        </p:nvSpPr>
        <p:spPr>
          <a:xfrm>
            <a:off x="2901852" y="242032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675" name="直接连接符 674"/>
          <p:cNvCxnSpPr>
            <a:stCxn id="674" idx="5"/>
            <a:endCxn id="708" idx="0"/>
          </p:cNvCxnSpPr>
          <p:nvPr/>
        </p:nvCxnSpPr>
        <p:spPr>
          <a:xfrm>
            <a:off x="3360234" y="2878707"/>
            <a:ext cx="680160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直接连接符 675"/>
          <p:cNvCxnSpPr>
            <a:stCxn id="674" idx="3"/>
            <a:endCxn id="653" idx="0"/>
          </p:cNvCxnSpPr>
          <p:nvPr/>
        </p:nvCxnSpPr>
        <p:spPr>
          <a:xfrm flipH="1">
            <a:off x="2203111" y="2878707"/>
            <a:ext cx="777387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8" name="椭圆 677"/>
          <p:cNvSpPr/>
          <p:nvPr/>
        </p:nvSpPr>
        <p:spPr>
          <a:xfrm>
            <a:off x="8403426" y="332340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79" name="直接连接符 678"/>
          <p:cNvCxnSpPr>
            <a:stCxn id="689" idx="5"/>
            <a:endCxn id="681" idx="0"/>
          </p:cNvCxnSpPr>
          <p:nvPr/>
        </p:nvCxnSpPr>
        <p:spPr>
          <a:xfrm>
            <a:off x="8085506" y="1946363"/>
            <a:ext cx="1088425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直接连接符 679"/>
          <p:cNvCxnSpPr>
            <a:stCxn id="678" idx="3"/>
          </p:cNvCxnSpPr>
          <p:nvPr/>
        </p:nvCxnSpPr>
        <p:spPr>
          <a:xfrm flipH="1">
            <a:off x="8441884" y="3781788"/>
            <a:ext cx="40188" cy="61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1" name="椭圆 680"/>
          <p:cNvSpPr/>
          <p:nvPr/>
        </p:nvSpPr>
        <p:spPr>
          <a:xfrm>
            <a:off x="8905417" y="242032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82" name="矩形 681"/>
          <p:cNvSpPr/>
          <p:nvPr/>
        </p:nvSpPr>
        <p:spPr>
          <a:xfrm>
            <a:off x="9285153" y="438174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83" name="直接连接符 682"/>
          <p:cNvCxnSpPr>
            <a:stCxn id="670" idx="3"/>
            <a:endCxn id="682" idx="0"/>
          </p:cNvCxnSpPr>
          <p:nvPr/>
        </p:nvCxnSpPr>
        <p:spPr>
          <a:xfrm flipH="1">
            <a:off x="9531896" y="3769380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直接连接符 683"/>
          <p:cNvCxnSpPr>
            <a:stCxn id="678" idx="5"/>
            <a:endCxn id="703" idx="0"/>
          </p:cNvCxnSpPr>
          <p:nvPr/>
        </p:nvCxnSpPr>
        <p:spPr>
          <a:xfrm>
            <a:off x="8861808" y="3781788"/>
            <a:ext cx="43609" cy="504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5" name="椭圆 684"/>
          <p:cNvSpPr/>
          <p:nvPr/>
        </p:nvSpPr>
        <p:spPr>
          <a:xfrm>
            <a:off x="3195815" y="423193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686" name="直接连接符 685"/>
          <p:cNvCxnSpPr>
            <a:stCxn id="685" idx="0"/>
            <a:endCxn id="708" idx="3"/>
          </p:cNvCxnSpPr>
          <p:nvPr/>
        </p:nvCxnSpPr>
        <p:spPr>
          <a:xfrm flipV="1">
            <a:off x="3464329" y="3781788"/>
            <a:ext cx="386197" cy="4501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直接连接符 686"/>
          <p:cNvCxnSpPr>
            <a:stCxn id="685" idx="3"/>
            <a:endCxn id="688" idx="0"/>
          </p:cNvCxnSpPr>
          <p:nvPr/>
        </p:nvCxnSpPr>
        <p:spPr>
          <a:xfrm flipH="1">
            <a:off x="3148595" y="4690317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8" name="矩形 687"/>
          <p:cNvSpPr/>
          <p:nvPr/>
        </p:nvSpPr>
        <p:spPr>
          <a:xfrm>
            <a:off x="2901852" y="52831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89" name="椭圆 688"/>
          <p:cNvSpPr/>
          <p:nvPr/>
        </p:nvSpPr>
        <p:spPr>
          <a:xfrm>
            <a:off x="7627124" y="148798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90" name="直接连接符 689"/>
          <p:cNvCxnSpPr>
            <a:stCxn id="681" idx="3"/>
            <a:endCxn id="678" idx="0"/>
          </p:cNvCxnSpPr>
          <p:nvPr/>
        </p:nvCxnSpPr>
        <p:spPr>
          <a:xfrm flipH="1">
            <a:off x="8671940" y="2878707"/>
            <a:ext cx="312123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直接连接符 690"/>
          <p:cNvCxnSpPr>
            <a:stCxn id="645" idx="5"/>
            <a:endCxn id="693" idx="0"/>
          </p:cNvCxnSpPr>
          <p:nvPr/>
        </p:nvCxnSpPr>
        <p:spPr>
          <a:xfrm>
            <a:off x="6937222" y="2865389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2" name="矩形 691"/>
          <p:cNvSpPr/>
          <p:nvPr/>
        </p:nvSpPr>
        <p:spPr>
          <a:xfrm>
            <a:off x="8082543" y="438363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93" name="椭圆 692"/>
          <p:cNvSpPr/>
          <p:nvPr/>
        </p:nvSpPr>
        <p:spPr>
          <a:xfrm>
            <a:off x="7072376" y="331099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94" name="直接连接符 693"/>
          <p:cNvCxnSpPr>
            <a:stCxn id="693" idx="5"/>
            <a:endCxn id="697" idx="0"/>
          </p:cNvCxnSpPr>
          <p:nvPr/>
        </p:nvCxnSpPr>
        <p:spPr>
          <a:xfrm>
            <a:off x="7530758" y="3769380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直接连接符 694"/>
          <p:cNvCxnSpPr>
            <a:stCxn id="693" idx="3"/>
            <a:endCxn id="696" idx="0"/>
          </p:cNvCxnSpPr>
          <p:nvPr/>
        </p:nvCxnSpPr>
        <p:spPr>
          <a:xfrm flipH="1">
            <a:off x="7081430" y="3769380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" name="矩形 695"/>
          <p:cNvSpPr/>
          <p:nvPr/>
        </p:nvSpPr>
        <p:spPr>
          <a:xfrm>
            <a:off x="6834687" y="43947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97" name="矩形 696"/>
          <p:cNvSpPr/>
          <p:nvPr/>
        </p:nvSpPr>
        <p:spPr>
          <a:xfrm>
            <a:off x="7380381" y="43854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98" name="椭圆 697"/>
          <p:cNvSpPr/>
          <p:nvPr/>
        </p:nvSpPr>
        <p:spPr>
          <a:xfrm>
            <a:off x="5505201" y="424006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99" name="直接连接符 698"/>
          <p:cNvCxnSpPr>
            <a:stCxn id="698" idx="5"/>
            <a:endCxn id="702" idx="0"/>
          </p:cNvCxnSpPr>
          <p:nvPr/>
        </p:nvCxnSpPr>
        <p:spPr>
          <a:xfrm>
            <a:off x="5963583" y="4698443"/>
            <a:ext cx="61862" cy="5714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直接连接符 699"/>
          <p:cNvCxnSpPr>
            <a:stCxn id="698" idx="3"/>
            <a:endCxn id="701" idx="0"/>
          </p:cNvCxnSpPr>
          <p:nvPr/>
        </p:nvCxnSpPr>
        <p:spPr>
          <a:xfrm flipH="1">
            <a:off x="5475084" y="4698443"/>
            <a:ext cx="108763" cy="5714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1" name="矩形 700"/>
          <p:cNvSpPr/>
          <p:nvPr/>
        </p:nvSpPr>
        <p:spPr>
          <a:xfrm>
            <a:off x="5228341" y="526993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02" name="矩形 701"/>
          <p:cNvSpPr/>
          <p:nvPr/>
        </p:nvSpPr>
        <p:spPr>
          <a:xfrm>
            <a:off x="5778702" y="526993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03" name="椭圆 702"/>
          <p:cNvSpPr/>
          <p:nvPr/>
        </p:nvSpPr>
        <p:spPr>
          <a:xfrm>
            <a:off x="8636903" y="428580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704" name="直接连接符 703"/>
          <p:cNvCxnSpPr>
            <a:stCxn id="703" idx="5"/>
            <a:endCxn id="707" idx="0"/>
          </p:cNvCxnSpPr>
          <p:nvPr/>
        </p:nvCxnSpPr>
        <p:spPr>
          <a:xfrm>
            <a:off x="9095285" y="4744191"/>
            <a:ext cx="100417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直接连接符 704"/>
          <p:cNvCxnSpPr>
            <a:stCxn id="703" idx="3"/>
            <a:endCxn id="706" idx="0"/>
          </p:cNvCxnSpPr>
          <p:nvPr/>
        </p:nvCxnSpPr>
        <p:spPr>
          <a:xfrm flipH="1">
            <a:off x="8645341" y="4744191"/>
            <a:ext cx="70208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6" name="矩形 705"/>
          <p:cNvSpPr/>
          <p:nvPr/>
        </p:nvSpPr>
        <p:spPr>
          <a:xfrm>
            <a:off x="8398598" y="526993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07" name="矩形 706"/>
          <p:cNvSpPr/>
          <p:nvPr/>
        </p:nvSpPr>
        <p:spPr>
          <a:xfrm>
            <a:off x="8948959" y="526993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08" name="椭圆 707"/>
          <p:cNvSpPr/>
          <p:nvPr/>
        </p:nvSpPr>
        <p:spPr>
          <a:xfrm>
            <a:off x="3771880" y="332340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709" name="直接连接符 708"/>
          <p:cNvCxnSpPr>
            <a:stCxn id="666" idx="3"/>
            <a:endCxn id="712" idx="0"/>
          </p:cNvCxnSpPr>
          <p:nvPr/>
        </p:nvCxnSpPr>
        <p:spPr>
          <a:xfrm flipH="1">
            <a:off x="4281989" y="4697922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直接连接符 709"/>
          <p:cNvCxnSpPr>
            <a:stCxn id="685" idx="5"/>
            <a:endCxn id="711" idx="0"/>
          </p:cNvCxnSpPr>
          <p:nvPr/>
        </p:nvCxnSpPr>
        <p:spPr>
          <a:xfrm>
            <a:off x="3654197" y="4690317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1" name="矩形 710"/>
          <p:cNvSpPr/>
          <p:nvPr/>
        </p:nvSpPr>
        <p:spPr>
          <a:xfrm>
            <a:off x="3475354" y="52848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12" name="矩形 711"/>
          <p:cNvSpPr/>
          <p:nvPr/>
        </p:nvSpPr>
        <p:spPr>
          <a:xfrm>
            <a:off x="4035246" y="52880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0" name="矩形 349"/>
          <p:cNvSpPr/>
          <p:nvPr/>
        </p:nvSpPr>
        <p:spPr>
          <a:xfrm>
            <a:off x="9279066" y="1313970"/>
            <a:ext cx="2379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将</a:t>
            </a:r>
            <a:r>
              <a:rPr lang="zh-CN" altLang="en-US" dirty="0" smtClean="0"/>
              <a:t>红色</a:t>
            </a:r>
            <a:r>
              <a:rPr lang="en-US" altLang="zh-CN" dirty="0"/>
              <a:t>3</a:t>
            </a:r>
            <a:r>
              <a:rPr lang="zh-CN" altLang="en-US" dirty="0" smtClean="0"/>
              <a:t>插入</a:t>
            </a:r>
            <a:r>
              <a:rPr lang="zh-CN" altLang="en-US" dirty="0"/>
              <a:t>指定</a:t>
            </a:r>
            <a:r>
              <a:rPr lang="zh-CN" altLang="en-US" dirty="0" smtClean="0"/>
              <a:t>位置</a:t>
            </a:r>
            <a:endParaRPr lang="en-US" altLang="zh-CN" dirty="0" smtClean="0"/>
          </a:p>
        </p:txBody>
      </p:sp>
      <p:cxnSp>
        <p:nvCxnSpPr>
          <p:cNvPr id="351" name="直接箭头连接符 350"/>
          <p:cNvCxnSpPr/>
          <p:nvPr/>
        </p:nvCxnSpPr>
        <p:spPr>
          <a:xfrm flipV="1">
            <a:off x="9170906" y="1772629"/>
            <a:ext cx="2979445" cy="126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矩形 421"/>
          <p:cNvSpPr/>
          <p:nvPr/>
        </p:nvSpPr>
        <p:spPr>
          <a:xfrm>
            <a:off x="2271450" y="43051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23" name="椭圆 422"/>
          <p:cNvSpPr/>
          <p:nvPr/>
        </p:nvSpPr>
        <p:spPr>
          <a:xfrm>
            <a:off x="14674848" y="140933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424" name="椭圆 423"/>
          <p:cNvSpPr/>
          <p:nvPr/>
        </p:nvSpPr>
        <p:spPr>
          <a:xfrm>
            <a:off x="16367288" y="338826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25" name="直接连接符 424"/>
          <p:cNvCxnSpPr>
            <a:stCxn id="478" idx="0"/>
            <a:endCxn id="423" idx="5"/>
          </p:cNvCxnSpPr>
          <p:nvPr/>
        </p:nvCxnSpPr>
        <p:spPr>
          <a:xfrm flipH="1" flipV="1">
            <a:off x="15133230" y="1867717"/>
            <a:ext cx="2650856" cy="6015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接连接符 425"/>
          <p:cNvCxnSpPr>
            <a:stCxn id="424" idx="0"/>
            <a:endCxn id="478" idx="3"/>
          </p:cNvCxnSpPr>
          <p:nvPr/>
        </p:nvCxnSpPr>
        <p:spPr>
          <a:xfrm flipV="1">
            <a:off x="16635802" y="2927619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接连接符 426"/>
          <p:cNvCxnSpPr>
            <a:stCxn id="423" idx="3"/>
            <a:endCxn id="430" idx="0"/>
          </p:cNvCxnSpPr>
          <p:nvPr/>
        </p:nvCxnSpPr>
        <p:spPr>
          <a:xfrm flipH="1">
            <a:off x="12187843" y="1867717"/>
            <a:ext cx="2565651" cy="6015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接连接符 427"/>
          <p:cNvCxnSpPr>
            <a:stCxn id="424" idx="3"/>
            <a:endCxn id="441" idx="0"/>
          </p:cNvCxnSpPr>
          <p:nvPr/>
        </p:nvCxnSpPr>
        <p:spPr>
          <a:xfrm flipH="1">
            <a:off x="16091946" y="3846645"/>
            <a:ext cx="353988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接连接符 428"/>
          <p:cNvCxnSpPr>
            <a:stCxn id="430" idx="3"/>
            <a:endCxn id="436" idx="0"/>
          </p:cNvCxnSpPr>
          <p:nvPr/>
        </p:nvCxnSpPr>
        <p:spPr>
          <a:xfrm flipH="1">
            <a:off x="11199440" y="2927619"/>
            <a:ext cx="798535" cy="4674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" name="椭圆 429"/>
          <p:cNvSpPr/>
          <p:nvPr/>
        </p:nvSpPr>
        <p:spPr>
          <a:xfrm>
            <a:off x="11919329" y="24692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431" name="直接连接符 430"/>
          <p:cNvCxnSpPr>
            <a:stCxn id="430" idx="5"/>
            <a:endCxn id="456" idx="0"/>
          </p:cNvCxnSpPr>
          <p:nvPr/>
        </p:nvCxnSpPr>
        <p:spPr>
          <a:xfrm>
            <a:off x="12377711" y="2927619"/>
            <a:ext cx="681103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椭圆 431"/>
          <p:cNvSpPr/>
          <p:nvPr/>
        </p:nvSpPr>
        <p:spPr>
          <a:xfrm>
            <a:off x="11823045" y="430466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433" name="直接连接符 432"/>
          <p:cNvCxnSpPr>
            <a:stCxn id="432" idx="5"/>
            <a:endCxn id="503" idx="0"/>
          </p:cNvCxnSpPr>
          <p:nvPr/>
        </p:nvCxnSpPr>
        <p:spPr>
          <a:xfrm>
            <a:off x="12281427" y="4763044"/>
            <a:ext cx="126148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接连接符 433"/>
          <p:cNvCxnSpPr>
            <a:stCxn id="432" idx="3"/>
            <a:endCxn id="435" idx="0"/>
          </p:cNvCxnSpPr>
          <p:nvPr/>
        </p:nvCxnSpPr>
        <p:spPr>
          <a:xfrm flipH="1">
            <a:off x="11811781" y="4763044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矩形 434"/>
          <p:cNvSpPr/>
          <p:nvPr/>
        </p:nvSpPr>
        <p:spPr>
          <a:xfrm>
            <a:off x="11565038" y="529503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6" name="椭圆 435"/>
          <p:cNvSpPr/>
          <p:nvPr/>
        </p:nvSpPr>
        <p:spPr>
          <a:xfrm>
            <a:off x="10930926" y="339511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437" name="矩形 436"/>
          <p:cNvSpPr/>
          <p:nvPr/>
        </p:nvSpPr>
        <p:spPr>
          <a:xfrm>
            <a:off x="11224319" y="43854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38" name="直接连接符 437"/>
          <p:cNvCxnSpPr>
            <a:stCxn id="436" idx="5"/>
            <a:endCxn id="437" idx="0"/>
          </p:cNvCxnSpPr>
          <p:nvPr/>
        </p:nvCxnSpPr>
        <p:spPr>
          <a:xfrm>
            <a:off x="11389308" y="3853495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接连接符 438"/>
          <p:cNvCxnSpPr>
            <a:stCxn id="436" idx="3"/>
            <a:endCxn id="440" idx="0"/>
          </p:cNvCxnSpPr>
          <p:nvPr/>
        </p:nvCxnSpPr>
        <p:spPr>
          <a:xfrm flipH="1">
            <a:off x="10897158" y="3853495"/>
            <a:ext cx="11241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矩形 439"/>
          <p:cNvSpPr/>
          <p:nvPr/>
        </p:nvSpPr>
        <p:spPr>
          <a:xfrm>
            <a:off x="10650415" y="43854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1" name="椭圆 440"/>
          <p:cNvSpPr/>
          <p:nvPr/>
        </p:nvSpPr>
        <p:spPr>
          <a:xfrm>
            <a:off x="15823432" y="431377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42" name="矩形 441"/>
          <p:cNvSpPr/>
          <p:nvPr/>
        </p:nvSpPr>
        <p:spPr>
          <a:xfrm>
            <a:off x="16120545" y="536992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3" name="直接连接符 442"/>
          <p:cNvCxnSpPr>
            <a:stCxn id="441" idx="5"/>
            <a:endCxn id="442" idx="0"/>
          </p:cNvCxnSpPr>
          <p:nvPr/>
        </p:nvCxnSpPr>
        <p:spPr>
          <a:xfrm>
            <a:off x="16281814" y="4772157"/>
            <a:ext cx="85474" cy="597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接连接符 443"/>
          <p:cNvCxnSpPr>
            <a:stCxn id="441" idx="3"/>
            <a:endCxn id="487" idx="0"/>
          </p:cNvCxnSpPr>
          <p:nvPr/>
        </p:nvCxnSpPr>
        <p:spPr>
          <a:xfrm flipH="1">
            <a:off x="15814563" y="4772157"/>
            <a:ext cx="87515" cy="449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椭圆 444"/>
          <p:cNvSpPr/>
          <p:nvPr/>
        </p:nvSpPr>
        <p:spPr>
          <a:xfrm>
            <a:off x="14429960" y="522079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446" name="矩形 445"/>
          <p:cNvSpPr/>
          <p:nvPr/>
        </p:nvSpPr>
        <p:spPr>
          <a:xfrm>
            <a:off x="14696619" y="62644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7" name="直接连接符 446"/>
          <p:cNvCxnSpPr>
            <a:stCxn id="445" idx="5"/>
            <a:endCxn id="446" idx="0"/>
          </p:cNvCxnSpPr>
          <p:nvPr/>
        </p:nvCxnSpPr>
        <p:spPr>
          <a:xfrm>
            <a:off x="14888342" y="5679178"/>
            <a:ext cx="55020" cy="5852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接连接符 447"/>
          <p:cNvCxnSpPr>
            <a:stCxn id="445" idx="0"/>
            <a:endCxn id="497" idx="5"/>
          </p:cNvCxnSpPr>
          <p:nvPr/>
        </p:nvCxnSpPr>
        <p:spPr>
          <a:xfrm flipH="1" flipV="1">
            <a:off x="14347310" y="4763044"/>
            <a:ext cx="35116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椭圆 448"/>
          <p:cNvSpPr/>
          <p:nvPr/>
        </p:nvSpPr>
        <p:spPr>
          <a:xfrm>
            <a:off x="19443536" y="429225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50" name="矩形 449"/>
          <p:cNvSpPr/>
          <p:nvPr/>
        </p:nvSpPr>
        <p:spPr>
          <a:xfrm>
            <a:off x="19745733" y="53595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51" name="直接连接符 450"/>
          <p:cNvCxnSpPr>
            <a:stCxn id="449" idx="5"/>
            <a:endCxn id="450" idx="0"/>
          </p:cNvCxnSpPr>
          <p:nvPr/>
        </p:nvCxnSpPr>
        <p:spPr>
          <a:xfrm>
            <a:off x="19901918" y="4750636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接连接符 454"/>
          <p:cNvCxnSpPr>
            <a:stCxn id="449" idx="0"/>
            <a:endCxn id="470" idx="5"/>
          </p:cNvCxnSpPr>
          <p:nvPr/>
        </p:nvCxnSpPr>
        <p:spPr>
          <a:xfrm flipH="1" flipV="1">
            <a:off x="19252247" y="3859963"/>
            <a:ext cx="459803" cy="432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椭圆 455"/>
          <p:cNvSpPr/>
          <p:nvPr/>
        </p:nvSpPr>
        <p:spPr>
          <a:xfrm>
            <a:off x="12790300" y="340158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465" name="直接连接符 464"/>
          <p:cNvCxnSpPr>
            <a:stCxn id="456" idx="5"/>
            <a:endCxn id="497" idx="0"/>
          </p:cNvCxnSpPr>
          <p:nvPr/>
        </p:nvCxnSpPr>
        <p:spPr>
          <a:xfrm>
            <a:off x="13248682" y="3859963"/>
            <a:ext cx="908760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接连接符 465"/>
          <p:cNvCxnSpPr>
            <a:stCxn id="456" idx="3"/>
            <a:endCxn id="432" idx="0"/>
          </p:cNvCxnSpPr>
          <p:nvPr/>
        </p:nvCxnSpPr>
        <p:spPr>
          <a:xfrm flipH="1">
            <a:off x="12091559" y="3859963"/>
            <a:ext cx="777387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椭圆 466"/>
          <p:cNvSpPr/>
          <p:nvPr/>
        </p:nvSpPr>
        <p:spPr>
          <a:xfrm>
            <a:off x="18291874" y="430466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68" name="直接连接符 467"/>
          <p:cNvCxnSpPr>
            <a:stCxn id="478" idx="5"/>
            <a:endCxn id="470" idx="0"/>
          </p:cNvCxnSpPr>
          <p:nvPr/>
        </p:nvCxnSpPr>
        <p:spPr>
          <a:xfrm>
            <a:off x="17973954" y="2927619"/>
            <a:ext cx="1088425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直接连接符 468"/>
          <p:cNvCxnSpPr>
            <a:stCxn id="467" idx="3"/>
          </p:cNvCxnSpPr>
          <p:nvPr/>
        </p:nvCxnSpPr>
        <p:spPr>
          <a:xfrm flipH="1">
            <a:off x="18330332" y="4763044"/>
            <a:ext cx="40188" cy="61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椭圆 469"/>
          <p:cNvSpPr/>
          <p:nvPr/>
        </p:nvSpPr>
        <p:spPr>
          <a:xfrm>
            <a:off x="18793865" y="340158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71" name="矩形 470"/>
          <p:cNvSpPr/>
          <p:nvPr/>
        </p:nvSpPr>
        <p:spPr>
          <a:xfrm>
            <a:off x="19173601" y="536300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72" name="直接连接符 471"/>
          <p:cNvCxnSpPr>
            <a:stCxn id="449" idx="3"/>
            <a:endCxn id="471" idx="0"/>
          </p:cNvCxnSpPr>
          <p:nvPr/>
        </p:nvCxnSpPr>
        <p:spPr>
          <a:xfrm flipH="1">
            <a:off x="19420344" y="4750636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接连接符 472"/>
          <p:cNvCxnSpPr>
            <a:stCxn id="467" idx="5"/>
            <a:endCxn id="492" idx="0"/>
          </p:cNvCxnSpPr>
          <p:nvPr/>
        </p:nvCxnSpPr>
        <p:spPr>
          <a:xfrm>
            <a:off x="18750256" y="4763044"/>
            <a:ext cx="43609" cy="504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4" name="椭圆 473"/>
          <p:cNvSpPr/>
          <p:nvPr/>
        </p:nvSpPr>
        <p:spPr>
          <a:xfrm>
            <a:off x="13312863" y="521319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475" name="直接连接符 474"/>
          <p:cNvCxnSpPr>
            <a:stCxn id="474" idx="0"/>
            <a:endCxn id="497" idx="3"/>
          </p:cNvCxnSpPr>
          <p:nvPr/>
        </p:nvCxnSpPr>
        <p:spPr>
          <a:xfrm flipV="1">
            <a:off x="13581377" y="4763044"/>
            <a:ext cx="386197" cy="4501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直接连接符 475"/>
          <p:cNvCxnSpPr>
            <a:stCxn id="474" idx="3"/>
            <a:endCxn id="477" idx="0"/>
          </p:cNvCxnSpPr>
          <p:nvPr/>
        </p:nvCxnSpPr>
        <p:spPr>
          <a:xfrm flipH="1">
            <a:off x="13265643" y="5671573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矩形 476"/>
          <p:cNvSpPr/>
          <p:nvPr/>
        </p:nvSpPr>
        <p:spPr>
          <a:xfrm>
            <a:off x="13018900" y="62644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78" name="椭圆 477"/>
          <p:cNvSpPr/>
          <p:nvPr/>
        </p:nvSpPr>
        <p:spPr>
          <a:xfrm>
            <a:off x="17515572" y="24692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79" name="直接连接符 478"/>
          <p:cNvCxnSpPr>
            <a:stCxn id="470" idx="3"/>
            <a:endCxn id="467" idx="0"/>
          </p:cNvCxnSpPr>
          <p:nvPr/>
        </p:nvCxnSpPr>
        <p:spPr>
          <a:xfrm flipH="1">
            <a:off x="18560388" y="3859963"/>
            <a:ext cx="312123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直接连接符 479"/>
          <p:cNvCxnSpPr>
            <a:stCxn id="424" idx="5"/>
            <a:endCxn id="482" idx="0"/>
          </p:cNvCxnSpPr>
          <p:nvPr/>
        </p:nvCxnSpPr>
        <p:spPr>
          <a:xfrm>
            <a:off x="16825670" y="3846645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矩形 480"/>
          <p:cNvSpPr/>
          <p:nvPr/>
        </p:nvSpPr>
        <p:spPr>
          <a:xfrm>
            <a:off x="17970991" y="536489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82" name="椭圆 481"/>
          <p:cNvSpPr/>
          <p:nvPr/>
        </p:nvSpPr>
        <p:spPr>
          <a:xfrm>
            <a:off x="16960824" y="429225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83" name="直接连接符 482"/>
          <p:cNvCxnSpPr>
            <a:stCxn id="482" idx="5"/>
            <a:endCxn id="486" idx="0"/>
          </p:cNvCxnSpPr>
          <p:nvPr/>
        </p:nvCxnSpPr>
        <p:spPr>
          <a:xfrm>
            <a:off x="17419206" y="4750636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接连接符 483"/>
          <p:cNvCxnSpPr>
            <a:stCxn id="482" idx="3"/>
            <a:endCxn id="485" idx="0"/>
          </p:cNvCxnSpPr>
          <p:nvPr/>
        </p:nvCxnSpPr>
        <p:spPr>
          <a:xfrm flipH="1">
            <a:off x="16969878" y="4750636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5" name="矩形 484"/>
          <p:cNvSpPr/>
          <p:nvPr/>
        </p:nvSpPr>
        <p:spPr>
          <a:xfrm>
            <a:off x="16723135" y="53759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86" name="矩形 485"/>
          <p:cNvSpPr/>
          <p:nvPr/>
        </p:nvSpPr>
        <p:spPr>
          <a:xfrm>
            <a:off x="17268829" y="536673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87" name="椭圆 486"/>
          <p:cNvSpPr/>
          <p:nvPr/>
        </p:nvSpPr>
        <p:spPr>
          <a:xfrm>
            <a:off x="15546049" y="522131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88" name="直接连接符 487"/>
          <p:cNvCxnSpPr>
            <a:stCxn id="487" idx="5"/>
            <a:endCxn id="491" idx="0"/>
          </p:cNvCxnSpPr>
          <p:nvPr/>
        </p:nvCxnSpPr>
        <p:spPr>
          <a:xfrm>
            <a:off x="16004431" y="5679699"/>
            <a:ext cx="65744" cy="5864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接连接符 488"/>
          <p:cNvCxnSpPr>
            <a:stCxn id="487" idx="3"/>
            <a:endCxn id="490" idx="0"/>
          </p:cNvCxnSpPr>
          <p:nvPr/>
        </p:nvCxnSpPr>
        <p:spPr>
          <a:xfrm flipH="1">
            <a:off x="15519814" y="5679699"/>
            <a:ext cx="104881" cy="5864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0" name="矩形 489"/>
          <p:cNvSpPr/>
          <p:nvPr/>
        </p:nvSpPr>
        <p:spPr>
          <a:xfrm>
            <a:off x="15273071" y="626618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91" name="矩形 490"/>
          <p:cNvSpPr/>
          <p:nvPr/>
        </p:nvSpPr>
        <p:spPr>
          <a:xfrm>
            <a:off x="15823432" y="626618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92" name="椭圆 491"/>
          <p:cNvSpPr/>
          <p:nvPr/>
        </p:nvSpPr>
        <p:spPr>
          <a:xfrm>
            <a:off x="18525351" y="526706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93" name="直接连接符 492"/>
          <p:cNvCxnSpPr>
            <a:stCxn id="492" idx="5"/>
            <a:endCxn id="496" idx="0"/>
          </p:cNvCxnSpPr>
          <p:nvPr/>
        </p:nvCxnSpPr>
        <p:spPr>
          <a:xfrm>
            <a:off x="18983733" y="5725447"/>
            <a:ext cx="100417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接连接符 493"/>
          <p:cNvCxnSpPr>
            <a:stCxn id="492" idx="3"/>
            <a:endCxn id="495" idx="0"/>
          </p:cNvCxnSpPr>
          <p:nvPr/>
        </p:nvCxnSpPr>
        <p:spPr>
          <a:xfrm flipH="1">
            <a:off x="18533789" y="5725447"/>
            <a:ext cx="70208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5" name="矩形 494"/>
          <p:cNvSpPr/>
          <p:nvPr/>
        </p:nvSpPr>
        <p:spPr>
          <a:xfrm>
            <a:off x="18287046" y="625118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96" name="矩形 495"/>
          <p:cNvSpPr/>
          <p:nvPr/>
        </p:nvSpPr>
        <p:spPr>
          <a:xfrm>
            <a:off x="18837407" y="625118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97" name="椭圆 496"/>
          <p:cNvSpPr/>
          <p:nvPr/>
        </p:nvSpPr>
        <p:spPr>
          <a:xfrm>
            <a:off x="13888928" y="430466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498" name="直接连接符 497"/>
          <p:cNvCxnSpPr>
            <a:stCxn id="445" idx="3"/>
            <a:endCxn id="501" idx="0"/>
          </p:cNvCxnSpPr>
          <p:nvPr/>
        </p:nvCxnSpPr>
        <p:spPr>
          <a:xfrm flipH="1">
            <a:off x="14399037" y="5679178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直接连接符 498"/>
          <p:cNvCxnSpPr>
            <a:stCxn id="474" idx="5"/>
            <a:endCxn id="500" idx="0"/>
          </p:cNvCxnSpPr>
          <p:nvPr/>
        </p:nvCxnSpPr>
        <p:spPr>
          <a:xfrm>
            <a:off x="13771245" y="5671573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矩形 499"/>
          <p:cNvSpPr/>
          <p:nvPr/>
        </p:nvSpPr>
        <p:spPr>
          <a:xfrm>
            <a:off x="13592402" y="62661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01" name="矩形 500"/>
          <p:cNvSpPr/>
          <p:nvPr/>
        </p:nvSpPr>
        <p:spPr>
          <a:xfrm>
            <a:off x="14152294" y="626925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03" name="椭圆 502"/>
          <p:cNvSpPr/>
          <p:nvPr/>
        </p:nvSpPr>
        <p:spPr>
          <a:xfrm>
            <a:off x="12139061" y="522079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504" name="直接连接符 503"/>
          <p:cNvCxnSpPr>
            <a:stCxn id="503" idx="3"/>
            <a:endCxn id="505" idx="0"/>
          </p:cNvCxnSpPr>
          <p:nvPr/>
        </p:nvCxnSpPr>
        <p:spPr>
          <a:xfrm flipH="1">
            <a:off x="12122031" y="5679178"/>
            <a:ext cx="95676" cy="5852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矩形 504"/>
          <p:cNvSpPr/>
          <p:nvPr/>
        </p:nvSpPr>
        <p:spPr>
          <a:xfrm>
            <a:off x="11875288" y="62644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07" name="直接连接符 506"/>
          <p:cNvCxnSpPr>
            <a:stCxn id="503" idx="5"/>
            <a:endCxn id="508" idx="0"/>
          </p:cNvCxnSpPr>
          <p:nvPr/>
        </p:nvCxnSpPr>
        <p:spPr>
          <a:xfrm>
            <a:off x="12597443" y="5679178"/>
            <a:ext cx="98090" cy="5869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" name="矩形 507"/>
          <p:cNvSpPr/>
          <p:nvPr/>
        </p:nvSpPr>
        <p:spPr>
          <a:xfrm>
            <a:off x="12448790" y="62661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232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矩形 122"/>
          <p:cNvSpPr/>
          <p:nvPr/>
        </p:nvSpPr>
        <p:spPr>
          <a:xfrm>
            <a:off x="207594" y="409045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78" name="矩形 577"/>
          <p:cNvSpPr/>
          <p:nvPr/>
        </p:nvSpPr>
        <p:spPr>
          <a:xfrm>
            <a:off x="8131146" y="1165249"/>
            <a:ext cx="2379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将</a:t>
            </a:r>
            <a:r>
              <a:rPr lang="zh-CN" altLang="en-US" dirty="0" smtClean="0"/>
              <a:t>红色</a:t>
            </a:r>
            <a:r>
              <a:rPr lang="en-US" altLang="zh-CN" dirty="0" smtClean="0"/>
              <a:t>8</a:t>
            </a:r>
            <a:r>
              <a:rPr lang="zh-CN" altLang="en-US" dirty="0" smtClean="0"/>
              <a:t>插入</a:t>
            </a:r>
            <a:r>
              <a:rPr lang="zh-CN" altLang="en-US" dirty="0"/>
              <a:t>指定</a:t>
            </a:r>
            <a:r>
              <a:rPr lang="zh-CN" altLang="en-US" dirty="0" smtClean="0"/>
              <a:t>位置</a:t>
            </a:r>
            <a:endParaRPr lang="en-US" altLang="zh-CN" dirty="0" smtClean="0"/>
          </a:p>
        </p:txBody>
      </p:sp>
      <p:cxnSp>
        <p:nvCxnSpPr>
          <p:cNvPr id="579" name="直接箭头连接符 578"/>
          <p:cNvCxnSpPr/>
          <p:nvPr/>
        </p:nvCxnSpPr>
        <p:spPr>
          <a:xfrm flipV="1">
            <a:off x="8022986" y="1623908"/>
            <a:ext cx="2979445" cy="126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椭圆 154"/>
          <p:cNvSpPr/>
          <p:nvPr/>
        </p:nvSpPr>
        <p:spPr>
          <a:xfrm>
            <a:off x="4359410" y="32519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56" name="椭圆 155"/>
          <p:cNvSpPr/>
          <p:nvPr/>
        </p:nvSpPr>
        <p:spPr>
          <a:xfrm>
            <a:off x="6051850" y="230412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57" name="直接连接符 156"/>
          <p:cNvCxnSpPr>
            <a:stCxn id="199" idx="0"/>
            <a:endCxn id="155" idx="5"/>
          </p:cNvCxnSpPr>
          <p:nvPr/>
        </p:nvCxnSpPr>
        <p:spPr>
          <a:xfrm flipH="1" flipV="1">
            <a:off x="4817792" y="783579"/>
            <a:ext cx="2650856" cy="6015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stCxn id="156" idx="0"/>
            <a:endCxn id="199" idx="3"/>
          </p:cNvCxnSpPr>
          <p:nvPr/>
        </p:nvCxnSpPr>
        <p:spPr>
          <a:xfrm flipV="1">
            <a:off x="6320364" y="1843481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>
            <a:stCxn id="155" idx="3"/>
            <a:endCxn id="162" idx="0"/>
          </p:cNvCxnSpPr>
          <p:nvPr/>
        </p:nvCxnSpPr>
        <p:spPr>
          <a:xfrm flipH="1">
            <a:off x="1872405" y="783579"/>
            <a:ext cx="2565651" cy="6015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>
            <a:stCxn id="156" idx="3"/>
            <a:endCxn id="173" idx="0"/>
          </p:cNvCxnSpPr>
          <p:nvPr/>
        </p:nvCxnSpPr>
        <p:spPr>
          <a:xfrm flipH="1">
            <a:off x="5776508" y="2762507"/>
            <a:ext cx="353988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>
            <a:stCxn id="162" idx="3"/>
            <a:endCxn id="168" idx="0"/>
          </p:cNvCxnSpPr>
          <p:nvPr/>
        </p:nvCxnSpPr>
        <p:spPr>
          <a:xfrm flipH="1">
            <a:off x="884002" y="1843481"/>
            <a:ext cx="798535" cy="4674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椭圆 161"/>
          <p:cNvSpPr/>
          <p:nvPr/>
        </p:nvSpPr>
        <p:spPr>
          <a:xfrm>
            <a:off x="1603891" y="138509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63" name="直接连接符 162"/>
          <p:cNvCxnSpPr>
            <a:stCxn id="162" idx="5"/>
            <a:endCxn id="185" idx="0"/>
          </p:cNvCxnSpPr>
          <p:nvPr/>
        </p:nvCxnSpPr>
        <p:spPr>
          <a:xfrm>
            <a:off x="2062273" y="1843481"/>
            <a:ext cx="681103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椭圆 163"/>
          <p:cNvSpPr/>
          <p:nvPr/>
        </p:nvSpPr>
        <p:spPr>
          <a:xfrm>
            <a:off x="1507607" y="322052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165" name="直接连接符 164"/>
          <p:cNvCxnSpPr>
            <a:stCxn id="164" idx="5"/>
            <a:endCxn id="223" idx="0"/>
          </p:cNvCxnSpPr>
          <p:nvPr/>
        </p:nvCxnSpPr>
        <p:spPr>
          <a:xfrm>
            <a:off x="1965989" y="3678906"/>
            <a:ext cx="126148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>
            <a:stCxn id="164" idx="3"/>
            <a:endCxn id="167" idx="0"/>
          </p:cNvCxnSpPr>
          <p:nvPr/>
        </p:nvCxnSpPr>
        <p:spPr>
          <a:xfrm flipH="1">
            <a:off x="1496343" y="3678906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矩形 166"/>
          <p:cNvSpPr/>
          <p:nvPr/>
        </p:nvSpPr>
        <p:spPr>
          <a:xfrm>
            <a:off x="1249600" y="421089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68" name="椭圆 167"/>
          <p:cNvSpPr/>
          <p:nvPr/>
        </p:nvSpPr>
        <p:spPr>
          <a:xfrm>
            <a:off x="615488" y="231097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169" name="矩形 168"/>
          <p:cNvSpPr/>
          <p:nvPr/>
        </p:nvSpPr>
        <p:spPr>
          <a:xfrm>
            <a:off x="908881" y="330134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70" name="直接连接符 169"/>
          <p:cNvCxnSpPr>
            <a:stCxn id="168" idx="5"/>
            <a:endCxn id="169" idx="0"/>
          </p:cNvCxnSpPr>
          <p:nvPr/>
        </p:nvCxnSpPr>
        <p:spPr>
          <a:xfrm>
            <a:off x="1073870" y="2769357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stCxn id="168" idx="3"/>
            <a:endCxn id="172" idx="0"/>
          </p:cNvCxnSpPr>
          <p:nvPr/>
        </p:nvCxnSpPr>
        <p:spPr>
          <a:xfrm flipH="1">
            <a:off x="581720" y="2769357"/>
            <a:ext cx="11241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矩形 171"/>
          <p:cNvSpPr/>
          <p:nvPr/>
        </p:nvSpPr>
        <p:spPr>
          <a:xfrm>
            <a:off x="334977" y="330134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3" name="椭圆 172"/>
          <p:cNvSpPr/>
          <p:nvPr/>
        </p:nvSpPr>
        <p:spPr>
          <a:xfrm>
            <a:off x="5507994" y="32296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5805107" y="42857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75" name="直接连接符 174"/>
          <p:cNvCxnSpPr>
            <a:stCxn id="173" idx="5"/>
            <a:endCxn id="174" idx="0"/>
          </p:cNvCxnSpPr>
          <p:nvPr/>
        </p:nvCxnSpPr>
        <p:spPr>
          <a:xfrm>
            <a:off x="5966376" y="3688019"/>
            <a:ext cx="85474" cy="597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73" idx="3"/>
            <a:endCxn id="208" idx="0"/>
          </p:cNvCxnSpPr>
          <p:nvPr/>
        </p:nvCxnSpPr>
        <p:spPr>
          <a:xfrm flipH="1">
            <a:off x="5499125" y="3688019"/>
            <a:ext cx="87515" cy="449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椭圆 176"/>
          <p:cNvSpPr/>
          <p:nvPr/>
        </p:nvSpPr>
        <p:spPr>
          <a:xfrm>
            <a:off x="4114522" y="413665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178" name="矩形 177"/>
          <p:cNvSpPr/>
          <p:nvPr/>
        </p:nvSpPr>
        <p:spPr>
          <a:xfrm>
            <a:off x="4381181" y="518029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79" name="直接连接符 178"/>
          <p:cNvCxnSpPr>
            <a:stCxn id="177" idx="5"/>
            <a:endCxn id="178" idx="0"/>
          </p:cNvCxnSpPr>
          <p:nvPr/>
        </p:nvCxnSpPr>
        <p:spPr>
          <a:xfrm>
            <a:off x="4572904" y="4595040"/>
            <a:ext cx="55020" cy="5852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>
            <a:stCxn id="177" idx="0"/>
            <a:endCxn id="218" idx="5"/>
          </p:cNvCxnSpPr>
          <p:nvPr/>
        </p:nvCxnSpPr>
        <p:spPr>
          <a:xfrm flipH="1" flipV="1">
            <a:off x="4031872" y="3678906"/>
            <a:ext cx="35116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椭圆 180"/>
          <p:cNvSpPr/>
          <p:nvPr/>
        </p:nvSpPr>
        <p:spPr>
          <a:xfrm>
            <a:off x="9128098" y="320811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82" name="矩形 181"/>
          <p:cNvSpPr/>
          <p:nvPr/>
        </p:nvSpPr>
        <p:spPr>
          <a:xfrm>
            <a:off x="9430295" y="42753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83" name="直接连接符 182"/>
          <p:cNvCxnSpPr>
            <a:stCxn id="181" idx="5"/>
            <a:endCxn id="182" idx="0"/>
          </p:cNvCxnSpPr>
          <p:nvPr/>
        </p:nvCxnSpPr>
        <p:spPr>
          <a:xfrm>
            <a:off x="9586480" y="3666498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81" idx="0"/>
            <a:endCxn id="191" idx="5"/>
          </p:cNvCxnSpPr>
          <p:nvPr/>
        </p:nvCxnSpPr>
        <p:spPr>
          <a:xfrm flipH="1" flipV="1">
            <a:off x="8936809" y="2775825"/>
            <a:ext cx="459803" cy="432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椭圆 184"/>
          <p:cNvSpPr/>
          <p:nvPr/>
        </p:nvSpPr>
        <p:spPr>
          <a:xfrm>
            <a:off x="2474862" y="231744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186" name="直接连接符 185"/>
          <p:cNvCxnSpPr>
            <a:stCxn id="185" idx="5"/>
            <a:endCxn id="218" idx="0"/>
          </p:cNvCxnSpPr>
          <p:nvPr/>
        </p:nvCxnSpPr>
        <p:spPr>
          <a:xfrm>
            <a:off x="2933244" y="2775825"/>
            <a:ext cx="908760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>
            <a:stCxn id="185" idx="3"/>
            <a:endCxn id="164" idx="0"/>
          </p:cNvCxnSpPr>
          <p:nvPr/>
        </p:nvCxnSpPr>
        <p:spPr>
          <a:xfrm flipH="1">
            <a:off x="1776121" y="2775825"/>
            <a:ext cx="777387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椭圆 187"/>
          <p:cNvSpPr/>
          <p:nvPr/>
        </p:nvSpPr>
        <p:spPr>
          <a:xfrm>
            <a:off x="7976436" y="322052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89" name="直接连接符 188"/>
          <p:cNvCxnSpPr>
            <a:stCxn id="199" idx="5"/>
            <a:endCxn id="191" idx="0"/>
          </p:cNvCxnSpPr>
          <p:nvPr/>
        </p:nvCxnSpPr>
        <p:spPr>
          <a:xfrm>
            <a:off x="7658516" y="1843481"/>
            <a:ext cx="1088425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>
            <a:stCxn id="188" idx="3"/>
          </p:cNvCxnSpPr>
          <p:nvPr/>
        </p:nvCxnSpPr>
        <p:spPr>
          <a:xfrm flipH="1">
            <a:off x="8014894" y="3678906"/>
            <a:ext cx="40188" cy="61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椭圆 190"/>
          <p:cNvSpPr/>
          <p:nvPr/>
        </p:nvSpPr>
        <p:spPr>
          <a:xfrm>
            <a:off x="8478427" y="231744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92" name="矩形 191"/>
          <p:cNvSpPr/>
          <p:nvPr/>
        </p:nvSpPr>
        <p:spPr>
          <a:xfrm>
            <a:off x="8858163" y="42788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93" name="直接连接符 192"/>
          <p:cNvCxnSpPr>
            <a:stCxn id="181" idx="3"/>
            <a:endCxn id="192" idx="0"/>
          </p:cNvCxnSpPr>
          <p:nvPr/>
        </p:nvCxnSpPr>
        <p:spPr>
          <a:xfrm flipH="1">
            <a:off x="9104906" y="3666498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>
            <a:stCxn id="188" idx="5"/>
            <a:endCxn id="213" idx="0"/>
          </p:cNvCxnSpPr>
          <p:nvPr/>
        </p:nvCxnSpPr>
        <p:spPr>
          <a:xfrm>
            <a:off x="8434818" y="3678906"/>
            <a:ext cx="43609" cy="504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椭圆 194"/>
          <p:cNvSpPr/>
          <p:nvPr/>
        </p:nvSpPr>
        <p:spPr>
          <a:xfrm>
            <a:off x="2997425" y="412905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196" name="直接连接符 195"/>
          <p:cNvCxnSpPr>
            <a:stCxn id="195" idx="0"/>
            <a:endCxn id="218" idx="3"/>
          </p:cNvCxnSpPr>
          <p:nvPr/>
        </p:nvCxnSpPr>
        <p:spPr>
          <a:xfrm flipV="1">
            <a:off x="3265939" y="3678906"/>
            <a:ext cx="386197" cy="4501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195" idx="3"/>
            <a:endCxn id="198" idx="0"/>
          </p:cNvCxnSpPr>
          <p:nvPr/>
        </p:nvCxnSpPr>
        <p:spPr>
          <a:xfrm flipH="1">
            <a:off x="2950205" y="4587435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矩形 197"/>
          <p:cNvSpPr/>
          <p:nvPr/>
        </p:nvSpPr>
        <p:spPr>
          <a:xfrm>
            <a:off x="2703462" y="518029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99" name="椭圆 198"/>
          <p:cNvSpPr/>
          <p:nvPr/>
        </p:nvSpPr>
        <p:spPr>
          <a:xfrm>
            <a:off x="7200134" y="138509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00" name="直接连接符 199"/>
          <p:cNvCxnSpPr>
            <a:stCxn id="191" idx="3"/>
            <a:endCxn id="188" idx="0"/>
          </p:cNvCxnSpPr>
          <p:nvPr/>
        </p:nvCxnSpPr>
        <p:spPr>
          <a:xfrm flipH="1">
            <a:off x="8244950" y="2775825"/>
            <a:ext cx="312123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>
            <a:stCxn id="156" idx="5"/>
            <a:endCxn id="203" idx="0"/>
          </p:cNvCxnSpPr>
          <p:nvPr/>
        </p:nvCxnSpPr>
        <p:spPr>
          <a:xfrm>
            <a:off x="6510232" y="2762507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矩形 201"/>
          <p:cNvSpPr/>
          <p:nvPr/>
        </p:nvSpPr>
        <p:spPr>
          <a:xfrm>
            <a:off x="7655553" y="428075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03" name="椭圆 202"/>
          <p:cNvSpPr/>
          <p:nvPr/>
        </p:nvSpPr>
        <p:spPr>
          <a:xfrm>
            <a:off x="6645386" y="320811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04" name="直接连接符 203"/>
          <p:cNvCxnSpPr>
            <a:stCxn id="203" idx="5"/>
            <a:endCxn id="207" idx="0"/>
          </p:cNvCxnSpPr>
          <p:nvPr/>
        </p:nvCxnSpPr>
        <p:spPr>
          <a:xfrm>
            <a:off x="7103768" y="3666498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>
            <a:stCxn id="203" idx="3"/>
            <a:endCxn id="206" idx="0"/>
          </p:cNvCxnSpPr>
          <p:nvPr/>
        </p:nvCxnSpPr>
        <p:spPr>
          <a:xfrm flipH="1">
            <a:off x="6654440" y="3666498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矩形 205"/>
          <p:cNvSpPr/>
          <p:nvPr/>
        </p:nvSpPr>
        <p:spPr>
          <a:xfrm>
            <a:off x="6407697" y="429184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07" name="矩形 206"/>
          <p:cNvSpPr/>
          <p:nvPr/>
        </p:nvSpPr>
        <p:spPr>
          <a:xfrm>
            <a:off x="6953391" y="42826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08" name="椭圆 207"/>
          <p:cNvSpPr/>
          <p:nvPr/>
        </p:nvSpPr>
        <p:spPr>
          <a:xfrm>
            <a:off x="5230611" y="413717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09" name="直接连接符 208"/>
          <p:cNvCxnSpPr>
            <a:stCxn id="208" idx="5"/>
            <a:endCxn id="212" idx="0"/>
          </p:cNvCxnSpPr>
          <p:nvPr/>
        </p:nvCxnSpPr>
        <p:spPr>
          <a:xfrm>
            <a:off x="5688993" y="4595561"/>
            <a:ext cx="65744" cy="5864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>
            <a:stCxn id="208" idx="3"/>
            <a:endCxn id="211" idx="0"/>
          </p:cNvCxnSpPr>
          <p:nvPr/>
        </p:nvCxnSpPr>
        <p:spPr>
          <a:xfrm flipH="1">
            <a:off x="5204376" y="4595561"/>
            <a:ext cx="104881" cy="5864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矩形 210"/>
          <p:cNvSpPr/>
          <p:nvPr/>
        </p:nvSpPr>
        <p:spPr>
          <a:xfrm>
            <a:off x="4957633" y="518205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2" name="矩形 211"/>
          <p:cNvSpPr/>
          <p:nvPr/>
        </p:nvSpPr>
        <p:spPr>
          <a:xfrm>
            <a:off x="5507994" y="518205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3" name="椭圆 212"/>
          <p:cNvSpPr/>
          <p:nvPr/>
        </p:nvSpPr>
        <p:spPr>
          <a:xfrm>
            <a:off x="8209913" y="418292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14" name="直接连接符 213"/>
          <p:cNvCxnSpPr>
            <a:stCxn id="213" idx="5"/>
            <a:endCxn id="217" idx="0"/>
          </p:cNvCxnSpPr>
          <p:nvPr/>
        </p:nvCxnSpPr>
        <p:spPr>
          <a:xfrm>
            <a:off x="8668295" y="4641309"/>
            <a:ext cx="100417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/>
          <p:cNvCxnSpPr>
            <a:stCxn id="213" idx="3"/>
            <a:endCxn id="216" idx="0"/>
          </p:cNvCxnSpPr>
          <p:nvPr/>
        </p:nvCxnSpPr>
        <p:spPr>
          <a:xfrm flipH="1">
            <a:off x="8218351" y="4641309"/>
            <a:ext cx="70208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矩形 215"/>
          <p:cNvSpPr/>
          <p:nvPr/>
        </p:nvSpPr>
        <p:spPr>
          <a:xfrm>
            <a:off x="7971608" y="51670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7" name="矩形 216"/>
          <p:cNvSpPr/>
          <p:nvPr/>
        </p:nvSpPr>
        <p:spPr>
          <a:xfrm>
            <a:off x="8521969" y="51670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8" name="椭圆 217"/>
          <p:cNvSpPr/>
          <p:nvPr/>
        </p:nvSpPr>
        <p:spPr>
          <a:xfrm>
            <a:off x="3573490" y="322052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219" name="直接连接符 218"/>
          <p:cNvCxnSpPr>
            <a:stCxn id="177" idx="3"/>
            <a:endCxn id="222" idx="0"/>
          </p:cNvCxnSpPr>
          <p:nvPr/>
        </p:nvCxnSpPr>
        <p:spPr>
          <a:xfrm flipH="1">
            <a:off x="4083599" y="4595040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stCxn id="195" idx="5"/>
            <a:endCxn id="221" idx="0"/>
          </p:cNvCxnSpPr>
          <p:nvPr/>
        </p:nvCxnSpPr>
        <p:spPr>
          <a:xfrm>
            <a:off x="3455807" y="4587435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矩形 220"/>
          <p:cNvSpPr/>
          <p:nvPr/>
        </p:nvSpPr>
        <p:spPr>
          <a:xfrm>
            <a:off x="3276964" y="518196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2" name="矩形 221"/>
          <p:cNvSpPr/>
          <p:nvPr/>
        </p:nvSpPr>
        <p:spPr>
          <a:xfrm>
            <a:off x="3836856" y="518512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3" name="椭圆 222"/>
          <p:cNvSpPr/>
          <p:nvPr/>
        </p:nvSpPr>
        <p:spPr>
          <a:xfrm>
            <a:off x="1823623" y="413665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224" name="直接连接符 223"/>
          <p:cNvCxnSpPr>
            <a:stCxn id="223" idx="3"/>
            <a:endCxn id="225" idx="0"/>
          </p:cNvCxnSpPr>
          <p:nvPr/>
        </p:nvCxnSpPr>
        <p:spPr>
          <a:xfrm flipH="1">
            <a:off x="1806593" y="4595040"/>
            <a:ext cx="95676" cy="5852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矩形 224"/>
          <p:cNvSpPr/>
          <p:nvPr/>
        </p:nvSpPr>
        <p:spPr>
          <a:xfrm>
            <a:off x="1559850" y="518029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26" name="直接连接符 225"/>
          <p:cNvCxnSpPr>
            <a:stCxn id="223" idx="5"/>
            <a:endCxn id="227" idx="0"/>
          </p:cNvCxnSpPr>
          <p:nvPr/>
        </p:nvCxnSpPr>
        <p:spPr>
          <a:xfrm>
            <a:off x="2282005" y="4595040"/>
            <a:ext cx="98090" cy="5869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矩形 226"/>
          <p:cNvSpPr/>
          <p:nvPr/>
        </p:nvSpPr>
        <p:spPr>
          <a:xfrm>
            <a:off x="2133352" y="518196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8" name="椭圆 227"/>
          <p:cNvSpPr/>
          <p:nvPr/>
        </p:nvSpPr>
        <p:spPr>
          <a:xfrm>
            <a:off x="14026860" y="33431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229" name="椭圆 228"/>
          <p:cNvSpPr/>
          <p:nvPr/>
        </p:nvSpPr>
        <p:spPr>
          <a:xfrm>
            <a:off x="15719300" y="231323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30" name="直接连接符 229"/>
          <p:cNvCxnSpPr>
            <a:stCxn id="272" idx="0"/>
            <a:endCxn id="228" idx="5"/>
          </p:cNvCxnSpPr>
          <p:nvPr/>
        </p:nvCxnSpPr>
        <p:spPr>
          <a:xfrm flipH="1" flipV="1">
            <a:off x="14485242" y="792692"/>
            <a:ext cx="2650856" cy="6015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>
            <a:stCxn id="229" idx="0"/>
            <a:endCxn id="272" idx="3"/>
          </p:cNvCxnSpPr>
          <p:nvPr/>
        </p:nvCxnSpPr>
        <p:spPr>
          <a:xfrm flipV="1">
            <a:off x="15987814" y="1852594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连接符 231"/>
          <p:cNvCxnSpPr>
            <a:stCxn id="228" idx="3"/>
            <a:endCxn id="235" idx="0"/>
          </p:cNvCxnSpPr>
          <p:nvPr/>
        </p:nvCxnSpPr>
        <p:spPr>
          <a:xfrm flipH="1">
            <a:off x="11539855" y="792692"/>
            <a:ext cx="2565651" cy="6015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229" idx="3"/>
            <a:endCxn id="246" idx="0"/>
          </p:cNvCxnSpPr>
          <p:nvPr/>
        </p:nvCxnSpPr>
        <p:spPr>
          <a:xfrm flipH="1">
            <a:off x="15443958" y="2771620"/>
            <a:ext cx="353988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连接符 233"/>
          <p:cNvCxnSpPr>
            <a:stCxn id="235" idx="3"/>
            <a:endCxn id="241" idx="0"/>
          </p:cNvCxnSpPr>
          <p:nvPr/>
        </p:nvCxnSpPr>
        <p:spPr>
          <a:xfrm flipH="1">
            <a:off x="10551452" y="1852594"/>
            <a:ext cx="798535" cy="4674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椭圆 234"/>
          <p:cNvSpPr/>
          <p:nvPr/>
        </p:nvSpPr>
        <p:spPr>
          <a:xfrm>
            <a:off x="11271341" y="139421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236" name="直接连接符 235"/>
          <p:cNvCxnSpPr>
            <a:stCxn id="235" idx="5"/>
            <a:endCxn id="258" idx="0"/>
          </p:cNvCxnSpPr>
          <p:nvPr/>
        </p:nvCxnSpPr>
        <p:spPr>
          <a:xfrm>
            <a:off x="11729723" y="1852594"/>
            <a:ext cx="681103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椭圆 236"/>
          <p:cNvSpPr/>
          <p:nvPr/>
        </p:nvSpPr>
        <p:spPr>
          <a:xfrm>
            <a:off x="11175057" y="32296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238" name="直接连接符 237"/>
          <p:cNvCxnSpPr>
            <a:stCxn id="237" idx="5"/>
            <a:endCxn id="296" idx="0"/>
          </p:cNvCxnSpPr>
          <p:nvPr/>
        </p:nvCxnSpPr>
        <p:spPr>
          <a:xfrm>
            <a:off x="11633439" y="3688019"/>
            <a:ext cx="126148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/>
          <p:cNvCxnSpPr>
            <a:stCxn id="237" idx="3"/>
            <a:endCxn id="240" idx="0"/>
          </p:cNvCxnSpPr>
          <p:nvPr/>
        </p:nvCxnSpPr>
        <p:spPr>
          <a:xfrm flipH="1">
            <a:off x="11163793" y="3688019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矩形 239"/>
          <p:cNvSpPr/>
          <p:nvPr/>
        </p:nvSpPr>
        <p:spPr>
          <a:xfrm>
            <a:off x="10917050" y="42200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1" name="椭圆 240"/>
          <p:cNvSpPr/>
          <p:nvPr/>
        </p:nvSpPr>
        <p:spPr>
          <a:xfrm>
            <a:off x="10282938" y="232008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242" name="矩形 241"/>
          <p:cNvSpPr/>
          <p:nvPr/>
        </p:nvSpPr>
        <p:spPr>
          <a:xfrm>
            <a:off x="10576331" y="331045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43" name="直接连接符 242"/>
          <p:cNvCxnSpPr>
            <a:stCxn id="241" idx="5"/>
            <a:endCxn id="242" idx="0"/>
          </p:cNvCxnSpPr>
          <p:nvPr/>
        </p:nvCxnSpPr>
        <p:spPr>
          <a:xfrm>
            <a:off x="10741320" y="2778470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连接符 243"/>
          <p:cNvCxnSpPr>
            <a:stCxn id="241" idx="3"/>
            <a:endCxn id="245" idx="0"/>
          </p:cNvCxnSpPr>
          <p:nvPr/>
        </p:nvCxnSpPr>
        <p:spPr>
          <a:xfrm flipH="1">
            <a:off x="10249170" y="2778470"/>
            <a:ext cx="11241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矩形 244"/>
          <p:cNvSpPr/>
          <p:nvPr/>
        </p:nvSpPr>
        <p:spPr>
          <a:xfrm>
            <a:off x="10002427" y="331045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6" name="椭圆 245"/>
          <p:cNvSpPr/>
          <p:nvPr/>
        </p:nvSpPr>
        <p:spPr>
          <a:xfrm>
            <a:off x="15175444" y="323875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47" name="矩形 246"/>
          <p:cNvSpPr/>
          <p:nvPr/>
        </p:nvSpPr>
        <p:spPr>
          <a:xfrm>
            <a:off x="15472557" y="429489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48" name="直接连接符 247"/>
          <p:cNvCxnSpPr>
            <a:stCxn id="246" idx="5"/>
            <a:endCxn id="247" idx="0"/>
          </p:cNvCxnSpPr>
          <p:nvPr/>
        </p:nvCxnSpPr>
        <p:spPr>
          <a:xfrm>
            <a:off x="15633826" y="3697132"/>
            <a:ext cx="85474" cy="597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连接符 248"/>
          <p:cNvCxnSpPr>
            <a:stCxn id="246" idx="3"/>
            <a:endCxn id="281" idx="0"/>
          </p:cNvCxnSpPr>
          <p:nvPr/>
        </p:nvCxnSpPr>
        <p:spPr>
          <a:xfrm flipH="1">
            <a:off x="15166575" y="3697132"/>
            <a:ext cx="87515" cy="449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椭圆 249"/>
          <p:cNvSpPr/>
          <p:nvPr/>
        </p:nvSpPr>
        <p:spPr>
          <a:xfrm>
            <a:off x="13781972" y="414577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252" name="直接连接符 251"/>
          <p:cNvCxnSpPr>
            <a:stCxn id="250" idx="5"/>
            <a:endCxn id="301" idx="0"/>
          </p:cNvCxnSpPr>
          <p:nvPr/>
        </p:nvCxnSpPr>
        <p:spPr>
          <a:xfrm>
            <a:off x="14240354" y="4604153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连接符 252"/>
          <p:cNvCxnSpPr>
            <a:stCxn id="250" idx="0"/>
            <a:endCxn id="291" idx="5"/>
          </p:cNvCxnSpPr>
          <p:nvPr/>
        </p:nvCxnSpPr>
        <p:spPr>
          <a:xfrm flipH="1" flipV="1">
            <a:off x="13699322" y="3688019"/>
            <a:ext cx="35116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椭圆 253"/>
          <p:cNvSpPr/>
          <p:nvPr/>
        </p:nvSpPr>
        <p:spPr>
          <a:xfrm>
            <a:off x="18795548" y="321722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55" name="矩形 254"/>
          <p:cNvSpPr/>
          <p:nvPr/>
        </p:nvSpPr>
        <p:spPr>
          <a:xfrm>
            <a:off x="19097745" y="42844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56" name="直接连接符 255"/>
          <p:cNvCxnSpPr>
            <a:stCxn id="254" idx="5"/>
            <a:endCxn id="255" idx="0"/>
          </p:cNvCxnSpPr>
          <p:nvPr/>
        </p:nvCxnSpPr>
        <p:spPr>
          <a:xfrm>
            <a:off x="19253930" y="3675611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连接符 256"/>
          <p:cNvCxnSpPr>
            <a:stCxn id="254" idx="0"/>
            <a:endCxn id="264" idx="5"/>
          </p:cNvCxnSpPr>
          <p:nvPr/>
        </p:nvCxnSpPr>
        <p:spPr>
          <a:xfrm flipH="1" flipV="1">
            <a:off x="18604259" y="2784938"/>
            <a:ext cx="459803" cy="432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椭圆 257"/>
          <p:cNvSpPr/>
          <p:nvPr/>
        </p:nvSpPr>
        <p:spPr>
          <a:xfrm>
            <a:off x="12142312" y="232655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259" name="直接连接符 258"/>
          <p:cNvCxnSpPr>
            <a:stCxn id="258" idx="5"/>
            <a:endCxn id="291" idx="0"/>
          </p:cNvCxnSpPr>
          <p:nvPr/>
        </p:nvCxnSpPr>
        <p:spPr>
          <a:xfrm>
            <a:off x="12600694" y="2784938"/>
            <a:ext cx="908760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/>
          <p:cNvCxnSpPr>
            <a:stCxn id="258" idx="3"/>
            <a:endCxn id="237" idx="0"/>
          </p:cNvCxnSpPr>
          <p:nvPr/>
        </p:nvCxnSpPr>
        <p:spPr>
          <a:xfrm flipH="1">
            <a:off x="11443571" y="2784938"/>
            <a:ext cx="777387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椭圆 260"/>
          <p:cNvSpPr/>
          <p:nvPr/>
        </p:nvSpPr>
        <p:spPr>
          <a:xfrm>
            <a:off x="17643886" y="32296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62" name="直接连接符 261"/>
          <p:cNvCxnSpPr>
            <a:stCxn id="272" idx="5"/>
            <a:endCxn id="264" idx="0"/>
          </p:cNvCxnSpPr>
          <p:nvPr/>
        </p:nvCxnSpPr>
        <p:spPr>
          <a:xfrm>
            <a:off x="17325966" y="1852594"/>
            <a:ext cx="1088425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/>
          <p:cNvCxnSpPr>
            <a:stCxn id="261" idx="3"/>
          </p:cNvCxnSpPr>
          <p:nvPr/>
        </p:nvCxnSpPr>
        <p:spPr>
          <a:xfrm flipH="1">
            <a:off x="17682344" y="3688019"/>
            <a:ext cx="40188" cy="61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椭圆 263"/>
          <p:cNvSpPr/>
          <p:nvPr/>
        </p:nvSpPr>
        <p:spPr>
          <a:xfrm>
            <a:off x="18145877" y="232655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65" name="矩形 264"/>
          <p:cNvSpPr/>
          <p:nvPr/>
        </p:nvSpPr>
        <p:spPr>
          <a:xfrm>
            <a:off x="18525613" y="42879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66" name="直接连接符 265"/>
          <p:cNvCxnSpPr>
            <a:stCxn id="254" idx="3"/>
            <a:endCxn id="265" idx="0"/>
          </p:cNvCxnSpPr>
          <p:nvPr/>
        </p:nvCxnSpPr>
        <p:spPr>
          <a:xfrm flipH="1">
            <a:off x="18772356" y="3675611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/>
          <p:cNvCxnSpPr>
            <a:stCxn id="261" idx="5"/>
            <a:endCxn id="286" idx="0"/>
          </p:cNvCxnSpPr>
          <p:nvPr/>
        </p:nvCxnSpPr>
        <p:spPr>
          <a:xfrm>
            <a:off x="18102268" y="3688019"/>
            <a:ext cx="43609" cy="504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椭圆 267"/>
          <p:cNvSpPr/>
          <p:nvPr/>
        </p:nvSpPr>
        <p:spPr>
          <a:xfrm>
            <a:off x="12664875" y="413816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269" name="直接连接符 268"/>
          <p:cNvCxnSpPr>
            <a:stCxn id="268" idx="0"/>
            <a:endCxn id="291" idx="3"/>
          </p:cNvCxnSpPr>
          <p:nvPr/>
        </p:nvCxnSpPr>
        <p:spPr>
          <a:xfrm flipV="1">
            <a:off x="12933389" y="3688019"/>
            <a:ext cx="386197" cy="4501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连接符 269"/>
          <p:cNvCxnSpPr>
            <a:stCxn id="268" idx="3"/>
            <a:endCxn id="271" idx="0"/>
          </p:cNvCxnSpPr>
          <p:nvPr/>
        </p:nvCxnSpPr>
        <p:spPr>
          <a:xfrm flipH="1">
            <a:off x="12617655" y="4596548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矩形 270"/>
          <p:cNvSpPr/>
          <p:nvPr/>
        </p:nvSpPr>
        <p:spPr>
          <a:xfrm>
            <a:off x="12370912" y="51894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72" name="椭圆 271"/>
          <p:cNvSpPr/>
          <p:nvPr/>
        </p:nvSpPr>
        <p:spPr>
          <a:xfrm>
            <a:off x="16867584" y="139421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73" name="直接连接符 272"/>
          <p:cNvCxnSpPr>
            <a:stCxn id="264" idx="3"/>
            <a:endCxn id="261" idx="0"/>
          </p:cNvCxnSpPr>
          <p:nvPr/>
        </p:nvCxnSpPr>
        <p:spPr>
          <a:xfrm flipH="1">
            <a:off x="17912400" y="2784938"/>
            <a:ext cx="312123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连接符 273"/>
          <p:cNvCxnSpPr>
            <a:stCxn id="229" idx="5"/>
            <a:endCxn id="276" idx="0"/>
          </p:cNvCxnSpPr>
          <p:nvPr/>
        </p:nvCxnSpPr>
        <p:spPr>
          <a:xfrm>
            <a:off x="16177682" y="2771620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矩形 274"/>
          <p:cNvSpPr/>
          <p:nvPr/>
        </p:nvSpPr>
        <p:spPr>
          <a:xfrm>
            <a:off x="17323003" y="428986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76" name="椭圆 275"/>
          <p:cNvSpPr/>
          <p:nvPr/>
        </p:nvSpPr>
        <p:spPr>
          <a:xfrm>
            <a:off x="16312836" y="321722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77" name="直接连接符 276"/>
          <p:cNvCxnSpPr>
            <a:stCxn id="276" idx="5"/>
            <a:endCxn id="280" idx="0"/>
          </p:cNvCxnSpPr>
          <p:nvPr/>
        </p:nvCxnSpPr>
        <p:spPr>
          <a:xfrm>
            <a:off x="16771218" y="3675611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/>
          <p:cNvCxnSpPr>
            <a:stCxn id="276" idx="3"/>
            <a:endCxn id="279" idx="0"/>
          </p:cNvCxnSpPr>
          <p:nvPr/>
        </p:nvCxnSpPr>
        <p:spPr>
          <a:xfrm flipH="1">
            <a:off x="16321890" y="3675611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矩形 278"/>
          <p:cNvSpPr/>
          <p:nvPr/>
        </p:nvSpPr>
        <p:spPr>
          <a:xfrm>
            <a:off x="16075147" y="430095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80" name="矩形 279"/>
          <p:cNvSpPr/>
          <p:nvPr/>
        </p:nvSpPr>
        <p:spPr>
          <a:xfrm>
            <a:off x="16620841" y="42917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81" name="椭圆 280"/>
          <p:cNvSpPr/>
          <p:nvPr/>
        </p:nvSpPr>
        <p:spPr>
          <a:xfrm>
            <a:off x="14898061" y="414629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82" name="直接连接符 281"/>
          <p:cNvCxnSpPr>
            <a:stCxn id="281" idx="5"/>
            <a:endCxn id="285" idx="0"/>
          </p:cNvCxnSpPr>
          <p:nvPr/>
        </p:nvCxnSpPr>
        <p:spPr>
          <a:xfrm>
            <a:off x="15356443" y="4604674"/>
            <a:ext cx="65744" cy="5864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>
            <a:stCxn id="281" idx="3"/>
            <a:endCxn id="284" idx="0"/>
          </p:cNvCxnSpPr>
          <p:nvPr/>
        </p:nvCxnSpPr>
        <p:spPr>
          <a:xfrm flipH="1">
            <a:off x="14871826" y="4604674"/>
            <a:ext cx="104881" cy="5864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矩形 283"/>
          <p:cNvSpPr/>
          <p:nvPr/>
        </p:nvSpPr>
        <p:spPr>
          <a:xfrm>
            <a:off x="14625083" y="51911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85" name="矩形 284"/>
          <p:cNvSpPr/>
          <p:nvPr/>
        </p:nvSpPr>
        <p:spPr>
          <a:xfrm>
            <a:off x="15175444" y="51911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86" name="椭圆 285"/>
          <p:cNvSpPr/>
          <p:nvPr/>
        </p:nvSpPr>
        <p:spPr>
          <a:xfrm>
            <a:off x="17877363" y="419204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87" name="直接连接符 286"/>
          <p:cNvCxnSpPr>
            <a:stCxn id="286" idx="5"/>
            <a:endCxn id="290" idx="0"/>
          </p:cNvCxnSpPr>
          <p:nvPr/>
        </p:nvCxnSpPr>
        <p:spPr>
          <a:xfrm>
            <a:off x="18335745" y="4650422"/>
            <a:ext cx="100417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>
            <a:stCxn id="286" idx="3"/>
            <a:endCxn id="289" idx="0"/>
          </p:cNvCxnSpPr>
          <p:nvPr/>
        </p:nvCxnSpPr>
        <p:spPr>
          <a:xfrm flipH="1">
            <a:off x="17885801" y="4650422"/>
            <a:ext cx="70208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矩形 288"/>
          <p:cNvSpPr/>
          <p:nvPr/>
        </p:nvSpPr>
        <p:spPr>
          <a:xfrm>
            <a:off x="17639058" y="51761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0" name="矩形 289"/>
          <p:cNvSpPr/>
          <p:nvPr/>
        </p:nvSpPr>
        <p:spPr>
          <a:xfrm>
            <a:off x="18189419" y="51761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1" name="椭圆 290"/>
          <p:cNvSpPr/>
          <p:nvPr/>
        </p:nvSpPr>
        <p:spPr>
          <a:xfrm>
            <a:off x="13240940" y="32296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292" name="直接连接符 291"/>
          <p:cNvCxnSpPr>
            <a:stCxn id="250" idx="3"/>
            <a:endCxn id="295" idx="0"/>
          </p:cNvCxnSpPr>
          <p:nvPr/>
        </p:nvCxnSpPr>
        <p:spPr>
          <a:xfrm flipH="1">
            <a:off x="13751049" y="4604153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连接符 292"/>
          <p:cNvCxnSpPr>
            <a:stCxn id="268" idx="5"/>
            <a:endCxn id="294" idx="0"/>
          </p:cNvCxnSpPr>
          <p:nvPr/>
        </p:nvCxnSpPr>
        <p:spPr>
          <a:xfrm>
            <a:off x="13123257" y="4596548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矩形 293"/>
          <p:cNvSpPr/>
          <p:nvPr/>
        </p:nvSpPr>
        <p:spPr>
          <a:xfrm>
            <a:off x="12944414" y="519107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5" name="矩形 294"/>
          <p:cNvSpPr/>
          <p:nvPr/>
        </p:nvSpPr>
        <p:spPr>
          <a:xfrm>
            <a:off x="13504306" y="51942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6" name="椭圆 295"/>
          <p:cNvSpPr/>
          <p:nvPr/>
        </p:nvSpPr>
        <p:spPr>
          <a:xfrm>
            <a:off x="11491073" y="414577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297" name="直接连接符 296"/>
          <p:cNvCxnSpPr>
            <a:stCxn id="296" idx="3"/>
            <a:endCxn id="298" idx="0"/>
          </p:cNvCxnSpPr>
          <p:nvPr/>
        </p:nvCxnSpPr>
        <p:spPr>
          <a:xfrm flipH="1">
            <a:off x="11474043" y="4604153"/>
            <a:ext cx="95676" cy="5852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矩形 297"/>
          <p:cNvSpPr/>
          <p:nvPr/>
        </p:nvSpPr>
        <p:spPr>
          <a:xfrm>
            <a:off x="11227300" y="51894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99" name="直接连接符 298"/>
          <p:cNvCxnSpPr>
            <a:stCxn id="296" idx="5"/>
            <a:endCxn id="300" idx="0"/>
          </p:cNvCxnSpPr>
          <p:nvPr/>
        </p:nvCxnSpPr>
        <p:spPr>
          <a:xfrm>
            <a:off x="11949455" y="4604153"/>
            <a:ext cx="98090" cy="5869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矩形 299"/>
          <p:cNvSpPr/>
          <p:nvPr/>
        </p:nvSpPr>
        <p:spPr>
          <a:xfrm>
            <a:off x="11800802" y="519107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01" name="椭圆 300"/>
          <p:cNvSpPr/>
          <p:nvPr/>
        </p:nvSpPr>
        <p:spPr>
          <a:xfrm>
            <a:off x="14040534" y="506190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303" name="直接连接符 302"/>
          <p:cNvCxnSpPr>
            <a:stCxn id="301" idx="5"/>
            <a:endCxn id="306" idx="0"/>
          </p:cNvCxnSpPr>
          <p:nvPr/>
        </p:nvCxnSpPr>
        <p:spPr>
          <a:xfrm>
            <a:off x="14498916" y="5520287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连接符 303"/>
          <p:cNvCxnSpPr>
            <a:stCxn id="301" idx="3"/>
            <a:endCxn id="305" idx="0"/>
          </p:cNvCxnSpPr>
          <p:nvPr/>
        </p:nvCxnSpPr>
        <p:spPr>
          <a:xfrm flipH="1">
            <a:off x="14036521" y="5520287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矩形 304"/>
          <p:cNvSpPr/>
          <p:nvPr/>
        </p:nvSpPr>
        <p:spPr>
          <a:xfrm>
            <a:off x="13789778" y="608721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06" name="矩形 305"/>
          <p:cNvSpPr/>
          <p:nvPr/>
        </p:nvSpPr>
        <p:spPr>
          <a:xfrm>
            <a:off x="14340139" y="608721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10" name="椭圆 309"/>
          <p:cNvSpPr/>
          <p:nvPr/>
        </p:nvSpPr>
        <p:spPr>
          <a:xfrm>
            <a:off x="23580792" y="33431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11" name="椭圆 310"/>
          <p:cNvSpPr/>
          <p:nvPr/>
        </p:nvSpPr>
        <p:spPr>
          <a:xfrm>
            <a:off x="25273232" y="231323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12" name="直接连接符 311"/>
          <p:cNvCxnSpPr>
            <a:stCxn id="355" idx="0"/>
            <a:endCxn id="310" idx="5"/>
          </p:cNvCxnSpPr>
          <p:nvPr/>
        </p:nvCxnSpPr>
        <p:spPr>
          <a:xfrm flipH="1" flipV="1">
            <a:off x="24039174" y="792692"/>
            <a:ext cx="2650856" cy="6015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连接符 312"/>
          <p:cNvCxnSpPr>
            <a:stCxn id="311" idx="0"/>
            <a:endCxn id="355" idx="3"/>
          </p:cNvCxnSpPr>
          <p:nvPr/>
        </p:nvCxnSpPr>
        <p:spPr>
          <a:xfrm flipV="1">
            <a:off x="25541746" y="1852594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连接符 313"/>
          <p:cNvCxnSpPr>
            <a:stCxn id="310" idx="3"/>
            <a:endCxn id="317" idx="0"/>
          </p:cNvCxnSpPr>
          <p:nvPr/>
        </p:nvCxnSpPr>
        <p:spPr>
          <a:xfrm flipH="1">
            <a:off x="21093787" y="792692"/>
            <a:ext cx="2565651" cy="6015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连接符 314"/>
          <p:cNvCxnSpPr>
            <a:stCxn id="311" idx="3"/>
            <a:endCxn id="329" idx="0"/>
          </p:cNvCxnSpPr>
          <p:nvPr/>
        </p:nvCxnSpPr>
        <p:spPr>
          <a:xfrm flipH="1">
            <a:off x="24997890" y="2771620"/>
            <a:ext cx="353988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连接符 315"/>
          <p:cNvCxnSpPr>
            <a:stCxn id="317" idx="3"/>
            <a:endCxn id="323" idx="0"/>
          </p:cNvCxnSpPr>
          <p:nvPr/>
        </p:nvCxnSpPr>
        <p:spPr>
          <a:xfrm flipH="1">
            <a:off x="20105384" y="1852594"/>
            <a:ext cx="798535" cy="4674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椭圆 316"/>
          <p:cNvSpPr/>
          <p:nvPr/>
        </p:nvSpPr>
        <p:spPr>
          <a:xfrm>
            <a:off x="20825273" y="139421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18" name="直接连接符 317"/>
          <p:cNvCxnSpPr>
            <a:stCxn id="317" idx="5"/>
            <a:endCxn id="340" idx="0"/>
          </p:cNvCxnSpPr>
          <p:nvPr/>
        </p:nvCxnSpPr>
        <p:spPr>
          <a:xfrm>
            <a:off x="21283655" y="1852594"/>
            <a:ext cx="681103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椭圆 318"/>
          <p:cNvSpPr/>
          <p:nvPr/>
        </p:nvSpPr>
        <p:spPr>
          <a:xfrm>
            <a:off x="20728989" y="32296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20" name="直接连接符 319"/>
          <p:cNvCxnSpPr>
            <a:stCxn id="319" idx="5"/>
            <a:endCxn id="382" idx="0"/>
          </p:cNvCxnSpPr>
          <p:nvPr/>
        </p:nvCxnSpPr>
        <p:spPr>
          <a:xfrm>
            <a:off x="21187371" y="3688019"/>
            <a:ext cx="126148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连接符 320"/>
          <p:cNvCxnSpPr>
            <a:stCxn id="319" idx="3"/>
            <a:endCxn id="322" idx="0"/>
          </p:cNvCxnSpPr>
          <p:nvPr/>
        </p:nvCxnSpPr>
        <p:spPr>
          <a:xfrm flipH="1">
            <a:off x="20717725" y="3688019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矩形 321"/>
          <p:cNvSpPr/>
          <p:nvPr/>
        </p:nvSpPr>
        <p:spPr>
          <a:xfrm>
            <a:off x="20470982" y="42200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3" name="椭圆 322"/>
          <p:cNvSpPr/>
          <p:nvPr/>
        </p:nvSpPr>
        <p:spPr>
          <a:xfrm>
            <a:off x="19836870" y="232008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24" name="矩形 323"/>
          <p:cNvSpPr/>
          <p:nvPr/>
        </p:nvSpPr>
        <p:spPr>
          <a:xfrm>
            <a:off x="20130263" y="331045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26" name="直接连接符 325"/>
          <p:cNvCxnSpPr>
            <a:stCxn id="323" idx="5"/>
            <a:endCxn id="324" idx="0"/>
          </p:cNvCxnSpPr>
          <p:nvPr/>
        </p:nvCxnSpPr>
        <p:spPr>
          <a:xfrm>
            <a:off x="20295252" y="2778470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连接符 326"/>
          <p:cNvCxnSpPr>
            <a:stCxn id="323" idx="3"/>
            <a:endCxn id="328" idx="0"/>
          </p:cNvCxnSpPr>
          <p:nvPr/>
        </p:nvCxnSpPr>
        <p:spPr>
          <a:xfrm flipH="1">
            <a:off x="19803102" y="2778470"/>
            <a:ext cx="11241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矩形 327"/>
          <p:cNvSpPr/>
          <p:nvPr/>
        </p:nvSpPr>
        <p:spPr>
          <a:xfrm>
            <a:off x="19556359" y="331045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9" name="椭圆 328"/>
          <p:cNvSpPr/>
          <p:nvPr/>
        </p:nvSpPr>
        <p:spPr>
          <a:xfrm>
            <a:off x="24729376" y="323875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30" name="矩形 329"/>
          <p:cNvSpPr/>
          <p:nvPr/>
        </p:nvSpPr>
        <p:spPr>
          <a:xfrm>
            <a:off x="25026489" y="429489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31" name="直接连接符 330"/>
          <p:cNvCxnSpPr>
            <a:stCxn id="329" idx="5"/>
            <a:endCxn id="330" idx="0"/>
          </p:cNvCxnSpPr>
          <p:nvPr/>
        </p:nvCxnSpPr>
        <p:spPr>
          <a:xfrm>
            <a:off x="25187758" y="3697132"/>
            <a:ext cx="85474" cy="597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连接符 331"/>
          <p:cNvCxnSpPr>
            <a:stCxn id="329" idx="3"/>
            <a:endCxn id="367" idx="0"/>
          </p:cNvCxnSpPr>
          <p:nvPr/>
        </p:nvCxnSpPr>
        <p:spPr>
          <a:xfrm flipH="1">
            <a:off x="24720507" y="3697132"/>
            <a:ext cx="87515" cy="449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椭圆 332"/>
          <p:cNvSpPr/>
          <p:nvPr/>
        </p:nvSpPr>
        <p:spPr>
          <a:xfrm>
            <a:off x="23335904" y="414577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334" name="直接连接符 333"/>
          <p:cNvCxnSpPr>
            <a:stCxn id="333" idx="5"/>
            <a:endCxn id="387" idx="0"/>
          </p:cNvCxnSpPr>
          <p:nvPr/>
        </p:nvCxnSpPr>
        <p:spPr>
          <a:xfrm>
            <a:off x="23794286" y="4604153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连接符 334"/>
          <p:cNvCxnSpPr>
            <a:stCxn id="333" idx="0"/>
            <a:endCxn id="377" idx="5"/>
          </p:cNvCxnSpPr>
          <p:nvPr/>
        </p:nvCxnSpPr>
        <p:spPr>
          <a:xfrm flipH="1" flipV="1">
            <a:off x="23253254" y="3688019"/>
            <a:ext cx="35116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椭圆 335"/>
          <p:cNvSpPr/>
          <p:nvPr/>
        </p:nvSpPr>
        <p:spPr>
          <a:xfrm>
            <a:off x="28349480" y="321722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37" name="矩形 336"/>
          <p:cNvSpPr/>
          <p:nvPr/>
        </p:nvSpPr>
        <p:spPr>
          <a:xfrm>
            <a:off x="28651677" y="42844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38" name="直接连接符 337"/>
          <p:cNvCxnSpPr>
            <a:stCxn id="336" idx="5"/>
            <a:endCxn id="337" idx="0"/>
          </p:cNvCxnSpPr>
          <p:nvPr/>
        </p:nvCxnSpPr>
        <p:spPr>
          <a:xfrm>
            <a:off x="28807862" y="3675611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连接符 338"/>
          <p:cNvCxnSpPr>
            <a:stCxn id="336" idx="0"/>
            <a:endCxn id="346" idx="5"/>
          </p:cNvCxnSpPr>
          <p:nvPr/>
        </p:nvCxnSpPr>
        <p:spPr>
          <a:xfrm flipH="1" flipV="1">
            <a:off x="28158191" y="2784938"/>
            <a:ext cx="459803" cy="432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椭圆 339"/>
          <p:cNvSpPr/>
          <p:nvPr/>
        </p:nvSpPr>
        <p:spPr>
          <a:xfrm>
            <a:off x="21696244" y="232655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341" name="直接连接符 340"/>
          <p:cNvCxnSpPr>
            <a:stCxn id="340" idx="5"/>
            <a:endCxn id="377" idx="0"/>
          </p:cNvCxnSpPr>
          <p:nvPr/>
        </p:nvCxnSpPr>
        <p:spPr>
          <a:xfrm>
            <a:off x="22154626" y="2784938"/>
            <a:ext cx="908760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连接符 341"/>
          <p:cNvCxnSpPr>
            <a:stCxn id="340" idx="3"/>
            <a:endCxn id="319" idx="0"/>
          </p:cNvCxnSpPr>
          <p:nvPr/>
        </p:nvCxnSpPr>
        <p:spPr>
          <a:xfrm flipH="1">
            <a:off x="20997503" y="2784938"/>
            <a:ext cx="777387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椭圆 342"/>
          <p:cNvSpPr/>
          <p:nvPr/>
        </p:nvSpPr>
        <p:spPr>
          <a:xfrm>
            <a:off x="27197818" y="32296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44" name="直接连接符 343"/>
          <p:cNvCxnSpPr>
            <a:stCxn id="355" idx="5"/>
            <a:endCxn id="346" idx="0"/>
          </p:cNvCxnSpPr>
          <p:nvPr/>
        </p:nvCxnSpPr>
        <p:spPr>
          <a:xfrm>
            <a:off x="26879898" y="1852594"/>
            <a:ext cx="1088425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接连接符 344"/>
          <p:cNvCxnSpPr>
            <a:stCxn id="343" idx="3"/>
          </p:cNvCxnSpPr>
          <p:nvPr/>
        </p:nvCxnSpPr>
        <p:spPr>
          <a:xfrm flipH="1">
            <a:off x="27236276" y="3688019"/>
            <a:ext cx="40188" cy="61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椭圆 345"/>
          <p:cNvSpPr/>
          <p:nvPr/>
        </p:nvSpPr>
        <p:spPr>
          <a:xfrm>
            <a:off x="27699809" y="232655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47" name="矩形 346"/>
          <p:cNvSpPr/>
          <p:nvPr/>
        </p:nvSpPr>
        <p:spPr>
          <a:xfrm>
            <a:off x="28079545" y="42879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48" name="直接连接符 347"/>
          <p:cNvCxnSpPr>
            <a:stCxn id="336" idx="3"/>
            <a:endCxn id="347" idx="0"/>
          </p:cNvCxnSpPr>
          <p:nvPr/>
        </p:nvCxnSpPr>
        <p:spPr>
          <a:xfrm flipH="1">
            <a:off x="28326288" y="3675611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连接符 348"/>
          <p:cNvCxnSpPr>
            <a:stCxn id="343" idx="5"/>
            <a:endCxn id="372" idx="0"/>
          </p:cNvCxnSpPr>
          <p:nvPr/>
        </p:nvCxnSpPr>
        <p:spPr>
          <a:xfrm>
            <a:off x="27656200" y="3688019"/>
            <a:ext cx="43609" cy="504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椭圆 349"/>
          <p:cNvSpPr/>
          <p:nvPr/>
        </p:nvSpPr>
        <p:spPr>
          <a:xfrm>
            <a:off x="22218807" y="413816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351" name="直接连接符 350"/>
          <p:cNvCxnSpPr>
            <a:stCxn id="350" idx="0"/>
            <a:endCxn id="377" idx="3"/>
          </p:cNvCxnSpPr>
          <p:nvPr/>
        </p:nvCxnSpPr>
        <p:spPr>
          <a:xfrm flipV="1">
            <a:off x="22487321" y="3688019"/>
            <a:ext cx="386197" cy="4501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接连接符 351"/>
          <p:cNvCxnSpPr>
            <a:stCxn id="350" idx="3"/>
            <a:endCxn id="354" idx="0"/>
          </p:cNvCxnSpPr>
          <p:nvPr/>
        </p:nvCxnSpPr>
        <p:spPr>
          <a:xfrm flipH="1">
            <a:off x="22171587" y="4596548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矩形 353"/>
          <p:cNvSpPr/>
          <p:nvPr/>
        </p:nvSpPr>
        <p:spPr>
          <a:xfrm>
            <a:off x="21924844" y="51894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5" name="椭圆 354"/>
          <p:cNvSpPr/>
          <p:nvPr/>
        </p:nvSpPr>
        <p:spPr>
          <a:xfrm>
            <a:off x="26421516" y="139421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56" name="直接连接符 355"/>
          <p:cNvCxnSpPr>
            <a:stCxn id="346" idx="3"/>
            <a:endCxn id="343" idx="0"/>
          </p:cNvCxnSpPr>
          <p:nvPr/>
        </p:nvCxnSpPr>
        <p:spPr>
          <a:xfrm flipH="1">
            <a:off x="27466332" y="2784938"/>
            <a:ext cx="312123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接连接符 356"/>
          <p:cNvCxnSpPr>
            <a:stCxn id="311" idx="5"/>
            <a:endCxn id="362" idx="0"/>
          </p:cNvCxnSpPr>
          <p:nvPr/>
        </p:nvCxnSpPr>
        <p:spPr>
          <a:xfrm>
            <a:off x="25731614" y="2771620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矩形 360"/>
          <p:cNvSpPr/>
          <p:nvPr/>
        </p:nvSpPr>
        <p:spPr>
          <a:xfrm>
            <a:off x="26876935" y="428986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2" name="椭圆 361"/>
          <p:cNvSpPr/>
          <p:nvPr/>
        </p:nvSpPr>
        <p:spPr>
          <a:xfrm>
            <a:off x="25866768" y="321722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63" name="直接连接符 362"/>
          <p:cNvCxnSpPr>
            <a:stCxn id="362" idx="5"/>
            <a:endCxn id="366" idx="0"/>
          </p:cNvCxnSpPr>
          <p:nvPr/>
        </p:nvCxnSpPr>
        <p:spPr>
          <a:xfrm>
            <a:off x="26325150" y="3675611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接连接符 363"/>
          <p:cNvCxnSpPr>
            <a:stCxn id="362" idx="3"/>
            <a:endCxn id="365" idx="0"/>
          </p:cNvCxnSpPr>
          <p:nvPr/>
        </p:nvCxnSpPr>
        <p:spPr>
          <a:xfrm flipH="1">
            <a:off x="25875822" y="3675611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矩形 364"/>
          <p:cNvSpPr/>
          <p:nvPr/>
        </p:nvSpPr>
        <p:spPr>
          <a:xfrm>
            <a:off x="25629079" y="430095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6" name="矩形 365"/>
          <p:cNvSpPr/>
          <p:nvPr/>
        </p:nvSpPr>
        <p:spPr>
          <a:xfrm>
            <a:off x="26174773" y="42917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7" name="椭圆 366"/>
          <p:cNvSpPr/>
          <p:nvPr/>
        </p:nvSpPr>
        <p:spPr>
          <a:xfrm>
            <a:off x="24451993" y="414629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68" name="直接连接符 367"/>
          <p:cNvCxnSpPr>
            <a:stCxn id="367" idx="5"/>
            <a:endCxn id="371" idx="0"/>
          </p:cNvCxnSpPr>
          <p:nvPr/>
        </p:nvCxnSpPr>
        <p:spPr>
          <a:xfrm>
            <a:off x="24910375" y="4604674"/>
            <a:ext cx="65744" cy="5864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接连接符 368"/>
          <p:cNvCxnSpPr>
            <a:stCxn id="367" idx="3"/>
            <a:endCxn id="370" idx="0"/>
          </p:cNvCxnSpPr>
          <p:nvPr/>
        </p:nvCxnSpPr>
        <p:spPr>
          <a:xfrm flipH="1">
            <a:off x="24425758" y="4604674"/>
            <a:ext cx="104881" cy="5864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矩形 369"/>
          <p:cNvSpPr/>
          <p:nvPr/>
        </p:nvSpPr>
        <p:spPr>
          <a:xfrm>
            <a:off x="24179015" y="51911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1" name="矩形 370"/>
          <p:cNvSpPr/>
          <p:nvPr/>
        </p:nvSpPr>
        <p:spPr>
          <a:xfrm>
            <a:off x="24729376" y="51911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2" name="椭圆 371"/>
          <p:cNvSpPr/>
          <p:nvPr/>
        </p:nvSpPr>
        <p:spPr>
          <a:xfrm>
            <a:off x="27431295" y="419204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73" name="直接连接符 372"/>
          <p:cNvCxnSpPr>
            <a:stCxn id="372" idx="5"/>
            <a:endCxn id="376" idx="0"/>
          </p:cNvCxnSpPr>
          <p:nvPr/>
        </p:nvCxnSpPr>
        <p:spPr>
          <a:xfrm>
            <a:off x="27889677" y="4650422"/>
            <a:ext cx="100417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连接符 373"/>
          <p:cNvCxnSpPr>
            <a:stCxn id="372" idx="3"/>
            <a:endCxn id="375" idx="0"/>
          </p:cNvCxnSpPr>
          <p:nvPr/>
        </p:nvCxnSpPr>
        <p:spPr>
          <a:xfrm flipH="1">
            <a:off x="27439733" y="4650422"/>
            <a:ext cx="70208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矩形 374"/>
          <p:cNvSpPr/>
          <p:nvPr/>
        </p:nvSpPr>
        <p:spPr>
          <a:xfrm>
            <a:off x="27192990" y="51761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6" name="矩形 375"/>
          <p:cNvSpPr/>
          <p:nvPr/>
        </p:nvSpPr>
        <p:spPr>
          <a:xfrm>
            <a:off x="27743351" y="51761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7" name="椭圆 376"/>
          <p:cNvSpPr/>
          <p:nvPr/>
        </p:nvSpPr>
        <p:spPr>
          <a:xfrm>
            <a:off x="22794872" y="322963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378" name="直接连接符 377"/>
          <p:cNvCxnSpPr>
            <a:stCxn id="333" idx="3"/>
            <a:endCxn id="381" idx="0"/>
          </p:cNvCxnSpPr>
          <p:nvPr/>
        </p:nvCxnSpPr>
        <p:spPr>
          <a:xfrm flipH="1">
            <a:off x="23304981" y="4604153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接连接符 378"/>
          <p:cNvCxnSpPr>
            <a:stCxn id="350" idx="5"/>
            <a:endCxn id="380" idx="0"/>
          </p:cNvCxnSpPr>
          <p:nvPr/>
        </p:nvCxnSpPr>
        <p:spPr>
          <a:xfrm>
            <a:off x="22677189" y="4596548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矩形 379"/>
          <p:cNvSpPr/>
          <p:nvPr/>
        </p:nvSpPr>
        <p:spPr>
          <a:xfrm>
            <a:off x="22498346" y="519107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1" name="矩形 380"/>
          <p:cNvSpPr/>
          <p:nvPr/>
        </p:nvSpPr>
        <p:spPr>
          <a:xfrm>
            <a:off x="23058238" y="51942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2" name="椭圆 381"/>
          <p:cNvSpPr/>
          <p:nvPr/>
        </p:nvSpPr>
        <p:spPr>
          <a:xfrm>
            <a:off x="21045005" y="414577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383" name="直接连接符 382"/>
          <p:cNvCxnSpPr>
            <a:stCxn id="382" idx="3"/>
            <a:endCxn id="384" idx="0"/>
          </p:cNvCxnSpPr>
          <p:nvPr/>
        </p:nvCxnSpPr>
        <p:spPr>
          <a:xfrm flipH="1">
            <a:off x="21027975" y="4604153"/>
            <a:ext cx="95676" cy="5852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矩形 383"/>
          <p:cNvSpPr/>
          <p:nvPr/>
        </p:nvSpPr>
        <p:spPr>
          <a:xfrm>
            <a:off x="20781232" y="51894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85" name="直接连接符 384"/>
          <p:cNvCxnSpPr>
            <a:stCxn id="382" idx="5"/>
            <a:endCxn id="386" idx="0"/>
          </p:cNvCxnSpPr>
          <p:nvPr/>
        </p:nvCxnSpPr>
        <p:spPr>
          <a:xfrm>
            <a:off x="21503387" y="4604153"/>
            <a:ext cx="98090" cy="5869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矩形 385"/>
          <p:cNvSpPr/>
          <p:nvPr/>
        </p:nvSpPr>
        <p:spPr>
          <a:xfrm>
            <a:off x="21354734" y="519107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7" name="椭圆 386"/>
          <p:cNvSpPr/>
          <p:nvPr/>
        </p:nvSpPr>
        <p:spPr>
          <a:xfrm>
            <a:off x="23594466" y="506190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388" name="直接连接符 387"/>
          <p:cNvCxnSpPr>
            <a:stCxn id="387" idx="5"/>
            <a:endCxn id="391" idx="0"/>
          </p:cNvCxnSpPr>
          <p:nvPr/>
        </p:nvCxnSpPr>
        <p:spPr>
          <a:xfrm>
            <a:off x="24052848" y="5520287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接连接符 388"/>
          <p:cNvCxnSpPr>
            <a:stCxn id="387" idx="3"/>
            <a:endCxn id="390" idx="0"/>
          </p:cNvCxnSpPr>
          <p:nvPr/>
        </p:nvCxnSpPr>
        <p:spPr>
          <a:xfrm flipH="1">
            <a:off x="23590453" y="5520287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矩形 389"/>
          <p:cNvSpPr/>
          <p:nvPr/>
        </p:nvSpPr>
        <p:spPr>
          <a:xfrm>
            <a:off x="23343710" y="608721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1" name="矩形 390"/>
          <p:cNvSpPr/>
          <p:nvPr/>
        </p:nvSpPr>
        <p:spPr>
          <a:xfrm>
            <a:off x="23894071" y="608721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2" name="矩形 391"/>
          <p:cNvSpPr/>
          <p:nvPr/>
        </p:nvSpPr>
        <p:spPr>
          <a:xfrm>
            <a:off x="17181111" y="206521"/>
            <a:ext cx="526939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当前节点</a:t>
            </a:r>
            <a:r>
              <a:rPr lang="en-US" altLang="zh-CN" dirty="0" smtClean="0"/>
              <a:t>8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7</a:t>
            </a:r>
            <a:r>
              <a:rPr lang="zh-CN" altLang="en-US" dirty="0" smtClean="0"/>
              <a:t>和叔节点</a:t>
            </a:r>
            <a:r>
              <a:rPr lang="en-US" altLang="zh-CN" dirty="0" smtClean="0"/>
              <a:t>5</a:t>
            </a:r>
            <a:r>
              <a:rPr lang="zh-CN" altLang="en-US" dirty="0" smtClean="0"/>
              <a:t>都是红色，因此将</a:t>
            </a:r>
            <a:r>
              <a:rPr lang="en-US" altLang="zh-CN" dirty="0"/>
              <a:t>7</a:t>
            </a:r>
            <a:endParaRPr lang="en-US" altLang="zh-CN" dirty="0" smtClean="0"/>
          </a:p>
          <a:p>
            <a:r>
              <a:rPr lang="zh-CN" altLang="en-US" dirty="0" smtClean="0"/>
              <a:t>和</a:t>
            </a:r>
            <a:r>
              <a:rPr lang="en-US" altLang="zh-CN" dirty="0" smtClean="0"/>
              <a:t>5</a:t>
            </a:r>
            <a:r>
              <a:rPr lang="zh-CN" altLang="en-US" dirty="0" smtClean="0"/>
              <a:t>都设为黑色，将</a:t>
            </a:r>
            <a:r>
              <a:rPr lang="en-US" altLang="zh-CN" dirty="0" smtClean="0"/>
              <a:t>8</a:t>
            </a:r>
            <a:r>
              <a:rPr lang="zh-CN" altLang="en-US" dirty="0" smtClean="0"/>
              <a:t>的祖父节点</a:t>
            </a:r>
            <a:r>
              <a:rPr lang="en-US" altLang="zh-CN" dirty="0" smtClean="0"/>
              <a:t>6</a:t>
            </a:r>
            <a:r>
              <a:rPr lang="zh-CN" altLang="en-US" dirty="0" smtClean="0"/>
              <a:t>设为红色，</a:t>
            </a:r>
            <a:endParaRPr lang="en-US" altLang="zh-CN" dirty="0" smtClean="0"/>
          </a:p>
          <a:p>
            <a:r>
              <a:rPr lang="zh-CN" altLang="en-US" dirty="0"/>
              <a:t>并</a:t>
            </a:r>
            <a:r>
              <a:rPr lang="zh-CN" altLang="en-US" dirty="0" smtClean="0"/>
              <a:t>将</a:t>
            </a:r>
            <a:r>
              <a:rPr lang="en-US" altLang="zh-CN" dirty="0" smtClean="0"/>
              <a:t>6</a:t>
            </a:r>
            <a:r>
              <a:rPr lang="zh-CN" altLang="en-US" dirty="0" smtClean="0"/>
              <a:t>作为当前节点</a:t>
            </a:r>
            <a:endParaRPr lang="en-US" altLang="zh-CN" dirty="0" smtClean="0"/>
          </a:p>
        </p:txBody>
      </p:sp>
      <p:cxnSp>
        <p:nvCxnSpPr>
          <p:cNvPr id="393" name="直接箭头连接符 392"/>
          <p:cNvCxnSpPr/>
          <p:nvPr/>
        </p:nvCxnSpPr>
        <p:spPr>
          <a:xfrm flipV="1">
            <a:off x="17608022" y="1578459"/>
            <a:ext cx="2979445" cy="126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椭圆 393"/>
          <p:cNvSpPr/>
          <p:nvPr/>
        </p:nvSpPr>
        <p:spPr>
          <a:xfrm>
            <a:off x="34048829" y="40904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95" name="椭圆 394"/>
          <p:cNvSpPr/>
          <p:nvPr/>
        </p:nvSpPr>
        <p:spPr>
          <a:xfrm>
            <a:off x="35741269" y="238797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96" name="直接连接符 395"/>
          <p:cNvCxnSpPr>
            <a:stCxn id="567" idx="0"/>
            <a:endCxn id="394" idx="5"/>
          </p:cNvCxnSpPr>
          <p:nvPr/>
        </p:nvCxnSpPr>
        <p:spPr>
          <a:xfrm flipH="1" flipV="1">
            <a:off x="34507211" y="867427"/>
            <a:ext cx="2650856" cy="6015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接连接符 396"/>
          <p:cNvCxnSpPr>
            <a:stCxn id="395" idx="0"/>
            <a:endCxn id="567" idx="3"/>
          </p:cNvCxnSpPr>
          <p:nvPr/>
        </p:nvCxnSpPr>
        <p:spPr>
          <a:xfrm flipV="1">
            <a:off x="36009783" y="1927329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接连接符 397"/>
          <p:cNvCxnSpPr>
            <a:stCxn id="394" idx="3"/>
            <a:endCxn id="453" idx="0"/>
          </p:cNvCxnSpPr>
          <p:nvPr/>
        </p:nvCxnSpPr>
        <p:spPr>
          <a:xfrm flipH="1">
            <a:off x="32047743" y="867427"/>
            <a:ext cx="2079732" cy="635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接连接符 398"/>
          <p:cNvCxnSpPr>
            <a:stCxn id="395" idx="3"/>
            <a:endCxn id="412" idx="0"/>
          </p:cNvCxnSpPr>
          <p:nvPr/>
        </p:nvCxnSpPr>
        <p:spPr>
          <a:xfrm flipH="1">
            <a:off x="35465927" y="2846355"/>
            <a:ext cx="353988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接连接符 399"/>
          <p:cNvCxnSpPr>
            <a:stCxn id="401" idx="3"/>
            <a:endCxn id="407" idx="0"/>
          </p:cNvCxnSpPr>
          <p:nvPr/>
        </p:nvCxnSpPr>
        <p:spPr>
          <a:xfrm flipH="1">
            <a:off x="30147059" y="2846355"/>
            <a:ext cx="444456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椭圆 400"/>
          <p:cNvSpPr/>
          <p:nvPr/>
        </p:nvSpPr>
        <p:spPr>
          <a:xfrm>
            <a:off x="30512869" y="238797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402" name="直接连接符 401"/>
          <p:cNvCxnSpPr>
            <a:stCxn id="401" idx="0"/>
            <a:endCxn id="453" idx="3"/>
          </p:cNvCxnSpPr>
          <p:nvPr/>
        </p:nvCxnSpPr>
        <p:spPr>
          <a:xfrm flipV="1">
            <a:off x="30781383" y="1961005"/>
            <a:ext cx="1076492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3" name="椭圆 402"/>
          <p:cNvSpPr/>
          <p:nvPr/>
        </p:nvSpPr>
        <p:spPr>
          <a:xfrm>
            <a:off x="31197026" y="330437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404" name="直接连接符 403"/>
          <p:cNvCxnSpPr>
            <a:stCxn id="403" idx="5"/>
            <a:endCxn id="608" idx="0"/>
          </p:cNvCxnSpPr>
          <p:nvPr/>
        </p:nvCxnSpPr>
        <p:spPr>
          <a:xfrm>
            <a:off x="31655408" y="3762754"/>
            <a:ext cx="126148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接连接符 404"/>
          <p:cNvCxnSpPr>
            <a:stCxn id="403" idx="3"/>
            <a:endCxn id="406" idx="0"/>
          </p:cNvCxnSpPr>
          <p:nvPr/>
        </p:nvCxnSpPr>
        <p:spPr>
          <a:xfrm flipH="1">
            <a:off x="31185762" y="3762754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矩形 405"/>
          <p:cNvSpPr/>
          <p:nvPr/>
        </p:nvSpPr>
        <p:spPr>
          <a:xfrm>
            <a:off x="30939019" y="429474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7" name="椭圆 406"/>
          <p:cNvSpPr/>
          <p:nvPr/>
        </p:nvSpPr>
        <p:spPr>
          <a:xfrm>
            <a:off x="29878545" y="331348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408" name="矩形 407"/>
          <p:cNvSpPr/>
          <p:nvPr/>
        </p:nvSpPr>
        <p:spPr>
          <a:xfrm>
            <a:off x="30171938" y="430385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09" name="直接连接符 408"/>
          <p:cNvCxnSpPr>
            <a:stCxn id="407" idx="5"/>
            <a:endCxn id="408" idx="0"/>
          </p:cNvCxnSpPr>
          <p:nvPr/>
        </p:nvCxnSpPr>
        <p:spPr>
          <a:xfrm>
            <a:off x="30336927" y="3771867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接连接符 409"/>
          <p:cNvCxnSpPr>
            <a:stCxn id="407" idx="3"/>
            <a:endCxn id="411" idx="0"/>
          </p:cNvCxnSpPr>
          <p:nvPr/>
        </p:nvCxnSpPr>
        <p:spPr>
          <a:xfrm flipH="1">
            <a:off x="29810831" y="3771867"/>
            <a:ext cx="146360" cy="5464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矩形 410"/>
          <p:cNvSpPr/>
          <p:nvPr/>
        </p:nvSpPr>
        <p:spPr>
          <a:xfrm>
            <a:off x="29564088" y="431833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12" name="椭圆 411"/>
          <p:cNvSpPr/>
          <p:nvPr/>
        </p:nvSpPr>
        <p:spPr>
          <a:xfrm>
            <a:off x="35197413" y="331348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13" name="矩形 412"/>
          <p:cNvSpPr/>
          <p:nvPr/>
        </p:nvSpPr>
        <p:spPr>
          <a:xfrm>
            <a:off x="35494526" y="436963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14" name="直接连接符 413"/>
          <p:cNvCxnSpPr>
            <a:stCxn id="412" idx="5"/>
            <a:endCxn id="413" idx="0"/>
          </p:cNvCxnSpPr>
          <p:nvPr/>
        </p:nvCxnSpPr>
        <p:spPr>
          <a:xfrm>
            <a:off x="35655795" y="3771867"/>
            <a:ext cx="85474" cy="597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直接连接符 414"/>
          <p:cNvCxnSpPr>
            <a:stCxn id="412" idx="3"/>
            <a:endCxn id="593" idx="0"/>
          </p:cNvCxnSpPr>
          <p:nvPr/>
        </p:nvCxnSpPr>
        <p:spPr>
          <a:xfrm flipH="1">
            <a:off x="35188544" y="3771867"/>
            <a:ext cx="87515" cy="449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椭圆 415"/>
          <p:cNvSpPr/>
          <p:nvPr/>
        </p:nvSpPr>
        <p:spPr>
          <a:xfrm>
            <a:off x="33513695" y="327937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417" name="直接连接符 416"/>
          <p:cNvCxnSpPr>
            <a:stCxn id="416" idx="5"/>
            <a:endCxn id="613" idx="0"/>
          </p:cNvCxnSpPr>
          <p:nvPr/>
        </p:nvCxnSpPr>
        <p:spPr>
          <a:xfrm>
            <a:off x="33972077" y="3737756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接连接符 417"/>
          <p:cNvCxnSpPr>
            <a:stCxn id="416" idx="0"/>
            <a:endCxn id="603" idx="5"/>
          </p:cNvCxnSpPr>
          <p:nvPr/>
        </p:nvCxnSpPr>
        <p:spPr>
          <a:xfrm flipH="1" flipV="1">
            <a:off x="33365554" y="2846355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椭圆 418"/>
          <p:cNvSpPr/>
          <p:nvPr/>
        </p:nvSpPr>
        <p:spPr>
          <a:xfrm>
            <a:off x="38817517" y="329196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20" name="矩形 419"/>
          <p:cNvSpPr/>
          <p:nvPr/>
        </p:nvSpPr>
        <p:spPr>
          <a:xfrm>
            <a:off x="39119714" y="435921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21" name="直接连接符 420"/>
          <p:cNvCxnSpPr>
            <a:stCxn id="419" idx="5"/>
            <a:endCxn id="420" idx="0"/>
          </p:cNvCxnSpPr>
          <p:nvPr/>
        </p:nvCxnSpPr>
        <p:spPr>
          <a:xfrm>
            <a:off x="39275899" y="3750346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接连接符 451"/>
          <p:cNvCxnSpPr>
            <a:stCxn id="419" idx="0"/>
            <a:endCxn id="461" idx="5"/>
          </p:cNvCxnSpPr>
          <p:nvPr/>
        </p:nvCxnSpPr>
        <p:spPr>
          <a:xfrm flipH="1" flipV="1">
            <a:off x="38626228" y="2859673"/>
            <a:ext cx="459803" cy="432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椭圆 452"/>
          <p:cNvSpPr/>
          <p:nvPr/>
        </p:nvSpPr>
        <p:spPr>
          <a:xfrm>
            <a:off x="31779229" y="150262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454" name="直接连接符 453"/>
          <p:cNvCxnSpPr>
            <a:stCxn id="453" idx="5"/>
            <a:endCxn id="603" idx="0"/>
          </p:cNvCxnSpPr>
          <p:nvPr/>
        </p:nvCxnSpPr>
        <p:spPr>
          <a:xfrm>
            <a:off x="32237611" y="1961005"/>
            <a:ext cx="938075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接连接符 456"/>
          <p:cNvCxnSpPr>
            <a:stCxn id="401" idx="5"/>
            <a:endCxn id="403" idx="0"/>
          </p:cNvCxnSpPr>
          <p:nvPr/>
        </p:nvCxnSpPr>
        <p:spPr>
          <a:xfrm>
            <a:off x="30971251" y="2846355"/>
            <a:ext cx="494289" cy="4580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椭圆 457"/>
          <p:cNvSpPr/>
          <p:nvPr/>
        </p:nvSpPr>
        <p:spPr>
          <a:xfrm>
            <a:off x="37665855" y="330437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59" name="直接连接符 458"/>
          <p:cNvCxnSpPr>
            <a:stCxn id="567" idx="5"/>
            <a:endCxn id="461" idx="0"/>
          </p:cNvCxnSpPr>
          <p:nvPr/>
        </p:nvCxnSpPr>
        <p:spPr>
          <a:xfrm>
            <a:off x="37347935" y="1927329"/>
            <a:ext cx="1088425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接连接符 459"/>
          <p:cNvCxnSpPr>
            <a:stCxn id="458" idx="3"/>
          </p:cNvCxnSpPr>
          <p:nvPr/>
        </p:nvCxnSpPr>
        <p:spPr>
          <a:xfrm flipH="1">
            <a:off x="37704313" y="3762754"/>
            <a:ext cx="40188" cy="61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" name="椭圆 460"/>
          <p:cNvSpPr/>
          <p:nvPr/>
        </p:nvSpPr>
        <p:spPr>
          <a:xfrm>
            <a:off x="38167846" y="240129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62" name="矩形 461"/>
          <p:cNvSpPr/>
          <p:nvPr/>
        </p:nvSpPr>
        <p:spPr>
          <a:xfrm>
            <a:off x="38547582" y="43627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63" name="直接连接符 462"/>
          <p:cNvCxnSpPr>
            <a:stCxn id="419" idx="3"/>
            <a:endCxn id="462" idx="0"/>
          </p:cNvCxnSpPr>
          <p:nvPr/>
        </p:nvCxnSpPr>
        <p:spPr>
          <a:xfrm flipH="1">
            <a:off x="38794325" y="3750346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接连接符 463"/>
          <p:cNvCxnSpPr>
            <a:stCxn id="458" idx="5"/>
            <a:endCxn id="598" idx="0"/>
          </p:cNvCxnSpPr>
          <p:nvPr/>
        </p:nvCxnSpPr>
        <p:spPr>
          <a:xfrm>
            <a:off x="38124237" y="3762754"/>
            <a:ext cx="43609" cy="504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椭圆 505"/>
          <p:cNvSpPr/>
          <p:nvPr/>
        </p:nvSpPr>
        <p:spPr>
          <a:xfrm>
            <a:off x="32396598" y="327176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525" name="直接连接符 524"/>
          <p:cNvCxnSpPr>
            <a:stCxn id="506" idx="0"/>
            <a:endCxn id="603" idx="3"/>
          </p:cNvCxnSpPr>
          <p:nvPr/>
        </p:nvCxnSpPr>
        <p:spPr>
          <a:xfrm flipV="1">
            <a:off x="32665112" y="2846355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接连接符 550"/>
          <p:cNvCxnSpPr>
            <a:stCxn id="506" idx="3"/>
            <a:endCxn id="552" idx="0"/>
          </p:cNvCxnSpPr>
          <p:nvPr/>
        </p:nvCxnSpPr>
        <p:spPr>
          <a:xfrm flipH="1">
            <a:off x="32349378" y="3730151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矩形 551"/>
          <p:cNvSpPr/>
          <p:nvPr/>
        </p:nvSpPr>
        <p:spPr>
          <a:xfrm>
            <a:off x="32102635" y="43230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67" name="椭圆 566"/>
          <p:cNvSpPr/>
          <p:nvPr/>
        </p:nvSpPr>
        <p:spPr>
          <a:xfrm>
            <a:off x="36889553" y="146894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85" name="直接连接符 584"/>
          <p:cNvCxnSpPr>
            <a:stCxn id="461" idx="3"/>
            <a:endCxn id="458" idx="0"/>
          </p:cNvCxnSpPr>
          <p:nvPr/>
        </p:nvCxnSpPr>
        <p:spPr>
          <a:xfrm flipH="1">
            <a:off x="37934369" y="2859673"/>
            <a:ext cx="312123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直接连接符 585"/>
          <p:cNvCxnSpPr>
            <a:stCxn id="395" idx="5"/>
            <a:endCxn id="588" idx="0"/>
          </p:cNvCxnSpPr>
          <p:nvPr/>
        </p:nvCxnSpPr>
        <p:spPr>
          <a:xfrm>
            <a:off x="36199651" y="2846355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矩形 586"/>
          <p:cNvSpPr/>
          <p:nvPr/>
        </p:nvSpPr>
        <p:spPr>
          <a:xfrm>
            <a:off x="37344972" y="43646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88" name="椭圆 587"/>
          <p:cNvSpPr/>
          <p:nvPr/>
        </p:nvSpPr>
        <p:spPr>
          <a:xfrm>
            <a:off x="36334805" y="329196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89" name="直接连接符 588"/>
          <p:cNvCxnSpPr>
            <a:stCxn id="588" idx="5"/>
            <a:endCxn id="592" idx="0"/>
          </p:cNvCxnSpPr>
          <p:nvPr/>
        </p:nvCxnSpPr>
        <p:spPr>
          <a:xfrm>
            <a:off x="36793187" y="3750346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直接连接符 589"/>
          <p:cNvCxnSpPr>
            <a:stCxn id="588" idx="3"/>
            <a:endCxn id="591" idx="0"/>
          </p:cNvCxnSpPr>
          <p:nvPr/>
        </p:nvCxnSpPr>
        <p:spPr>
          <a:xfrm flipH="1">
            <a:off x="36343859" y="3750346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1" name="矩形 590"/>
          <p:cNvSpPr/>
          <p:nvPr/>
        </p:nvSpPr>
        <p:spPr>
          <a:xfrm>
            <a:off x="36097116" y="43756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2" name="矩形 591"/>
          <p:cNvSpPr/>
          <p:nvPr/>
        </p:nvSpPr>
        <p:spPr>
          <a:xfrm>
            <a:off x="36642810" y="43664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3" name="椭圆 592"/>
          <p:cNvSpPr/>
          <p:nvPr/>
        </p:nvSpPr>
        <p:spPr>
          <a:xfrm>
            <a:off x="34920030" y="422102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94" name="直接连接符 593"/>
          <p:cNvCxnSpPr>
            <a:stCxn id="593" idx="5"/>
            <a:endCxn id="597" idx="0"/>
          </p:cNvCxnSpPr>
          <p:nvPr/>
        </p:nvCxnSpPr>
        <p:spPr>
          <a:xfrm>
            <a:off x="35378412" y="4679409"/>
            <a:ext cx="78646" cy="546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直接连接符 594"/>
          <p:cNvCxnSpPr>
            <a:stCxn id="593" idx="3"/>
            <a:endCxn id="596" idx="0"/>
          </p:cNvCxnSpPr>
          <p:nvPr/>
        </p:nvCxnSpPr>
        <p:spPr>
          <a:xfrm flipH="1">
            <a:off x="34906697" y="4679409"/>
            <a:ext cx="91979" cy="546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矩形 595"/>
          <p:cNvSpPr/>
          <p:nvPr/>
        </p:nvSpPr>
        <p:spPr>
          <a:xfrm>
            <a:off x="34659954" y="52262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7" name="矩形 596"/>
          <p:cNvSpPr/>
          <p:nvPr/>
        </p:nvSpPr>
        <p:spPr>
          <a:xfrm>
            <a:off x="35210315" y="52262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8" name="椭圆 597"/>
          <p:cNvSpPr/>
          <p:nvPr/>
        </p:nvSpPr>
        <p:spPr>
          <a:xfrm>
            <a:off x="37899332" y="426677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99" name="直接连接符 598"/>
          <p:cNvCxnSpPr>
            <a:stCxn id="598" idx="5"/>
            <a:endCxn id="602" idx="0"/>
          </p:cNvCxnSpPr>
          <p:nvPr/>
        </p:nvCxnSpPr>
        <p:spPr>
          <a:xfrm>
            <a:off x="38357714" y="4725157"/>
            <a:ext cx="100417" cy="4939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接连接符 599"/>
          <p:cNvCxnSpPr>
            <a:stCxn id="598" idx="3"/>
            <a:endCxn id="601" idx="0"/>
          </p:cNvCxnSpPr>
          <p:nvPr/>
        </p:nvCxnSpPr>
        <p:spPr>
          <a:xfrm flipH="1">
            <a:off x="37907770" y="4725157"/>
            <a:ext cx="70208" cy="4939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1" name="矩形 600"/>
          <p:cNvSpPr/>
          <p:nvPr/>
        </p:nvSpPr>
        <p:spPr>
          <a:xfrm>
            <a:off x="37661027" y="52191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02" name="矩形 601"/>
          <p:cNvSpPr/>
          <p:nvPr/>
        </p:nvSpPr>
        <p:spPr>
          <a:xfrm>
            <a:off x="38211388" y="52191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03" name="椭圆 602"/>
          <p:cNvSpPr/>
          <p:nvPr/>
        </p:nvSpPr>
        <p:spPr>
          <a:xfrm>
            <a:off x="32907172" y="238797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604" name="直接连接符 603"/>
          <p:cNvCxnSpPr>
            <a:stCxn id="416" idx="3"/>
            <a:endCxn id="607" idx="0"/>
          </p:cNvCxnSpPr>
          <p:nvPr/>
        </p:nvCxnSpPr>
        <p:spPr>
          <a:xfrm flipH="1">
            <a:off x="33482772" y="3737756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直接连接符 604"/>
          <p:cNvCxnSpPr>
            <a:stCxn id="506" idx="5"/>
            <a:endCxn id="606" idx="0"/>
          </p:cNvCxnSpPr>
          <p:nvPr/>
        </p:nvCxnSpPr>
        <p:spPr>
          <a:xfrm>
            <a:off x="32854980" y="3730151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6" name="矩形 605"/>
          <p:cNvSpPr/>
          <p:nvPr/>
        </p:nvSpPr>
        <p:spPr>
          <a:xfrm>
            <a:off x="32676137" y="43246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07" name="矩形 606"/>
          <p:cNvSpPr/>
          <p:nvPr/>
        </p:nvSpPr>
        <p:spPr>
          <a:xfrm>
            <a:off x="33236029" y="432783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08" name="椭圆 607"/>
          <p:cNvSpPr/>
          <p:nvPr/>
        </p:nvSpPr>
        <p:spPr>
          <a:xfrm>
            <a:off x="31513042" y="422050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609" name="直接连接符 608"/>
          <p:cNvCxnSpPr>
            <a:stCxn id="608" idx="3"/>
            <a:endCxn id="610" idx="0"/>
          </p:cNvCxnSpPr>
          <p:nvPr/>
        </p:nvCxnSpPr>
        <p:spPr>
          <a:xfrm flipH="1">
            <a:off x="31496012" y="4678888"/>
            <a:ext cx="95676" cy="5402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0" name="矩形 609"/>
          <p:cNvSpPr/>
          <p:nvPr/>
        </p:nvSpPr>
        <p:spPr>
          <a:xfrm>
            <a:off x="31249269" y="52191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11" name="直接连接符 610"/>
          <p:cNvCxnSpPr>
            <a:stCxn id="608" idx="5"/>
            <a:endCxn id="612" idx="0"/>
          </p:cNvCxnSpPr>
          <p:nvPr/>
        </p:nvCxnSpPr>
        <p:spPr>
          <a:xfrm>
            <a:off x="31971424" y="4678888"/>
            <a:ext cx="98090" cy="5419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2" name="矩形 611"/>
          <p:cNvSpPr/>
          <p:nvPr/>
        </p:nvSpPr>
        <p:spPr>
          <a:xfrm>
            <a:off x="31822771" y="522081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13" name="椭圆 612"/>
          <p:cNvSpPr/>
          <p:nvPr/>
        </p:nvSpPr>
        <p:spPr>
          <a:xfrm>
            <a:off x="33772257" y="419550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614" name="直接连接符 613"/>
          <p:cNvCxnSpPr>
            <a:stCxn id="613" idx="5"/>
            <a:endCxn id="617" idx="0"/>
          </p:cNvCxnSpPr>
          <p:nvPr/>
        </p:nvCxnSpPr>
        <p:spPr>
          <a:xfrm>
            <a:off x="34230639" y="4653890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接连接符 614"/>
          <p:cNvCxnSpPr>
            <a:stCxn id="613" idx="3"/>
            <a:endCxn id="616" idx="0"/>
          </p:cNvCxnSpPr>
          <p:nvPr/>
        </p:nvCxnSpPr>
        <p:spPr>
          <a:xfrm flipH="1">
            <a:off x="33768244" y="4653890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" name="矩形 615"/>
          <p:cNvSpPr/>
          <p:nvPr/>
        </p:nvSpPr>
        <p:spPr>
          <a:xfrm>
            <a:off x="33521501" y="522081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17" name="矩形 616"/>
          <p:cNvSpPr/>
          <p:nvPr/>
        </p:nvSpPr>
        <p:spPr>
          <a:xfrm>
            <a:off x="34071862" y="522081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18" name="矩形 617"/>
          <p:cNvSpPr/>
          <p:nvPr/>
        </p:nvSpPr>
        <p:spPr>
          <a:xfrm>
            <a:off x="27051470" y="268841"/>
            <a:ext cx="492154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Right-Right</a:t>
            </a:r>
            <a:r>
              <a:rPr lang="zh-CN" altLang="en-US" dirty="0" smtClean="0"/>
              <a:t>规则：</a:t>
            </a:r>
            <a:endParaRPr lang="en-US" altLang="zh-CN" dirty="0" smtClean="0"/>
          </a:p>
          <a:p>
            <a:r>
              <a:rPr lang="zh-CN" altLang="en-US" dirty="0"/>
              <a:t>当前</a:t>
            </a:r>
            <a:r>
              <a:rPr lang="zh-CN" altLang="en-US" dirty="0" smtClean="0"/>
              <a:t>节点</a:t>
            </a:r>
            <a:r>
              <a:rPr lang="en-US" altLang="zh-CN" dirty="0" smtClean="0"/>
              <a:t>6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4</a:t>
            </a:r>
            <a:r>
              <a:rPr lang="zh-CN" altLang="en-US" dirty="0" smtClean="0"/>
              <a:t>是红色，叔节点</a:t>
            </a:r>
            <a:r>
              <a:rPr lang="en-US" altLang="zh-CN" dirty="0" smtClean="0"/>
              <a:t>0</a:t>
            </a:r>
            <a:r>
              <a:rPr lang="zh-CN" altLang="en-US" dirty="0" smtClean="0"/>
              <a:t>是黑色，</a:t>
            </a:r>
            <a:endParaRPr lang="en-US" altLang="zh-CN" dirty="0" smtClean="0"/>
          </a:p>
          <a:p>
            <a:r>
              <a:rPr lang="zh-CN" altLang="en-US" dirty="0" smtClean="0"/>
              <a:t>并且</a:t>
            </a:r>
            <a:r>
              <a:rPr lang="en-US" altLang="zh-CN" dirty="0" smtClean="0"/>
              <a:t>6</a:t>
            </a:r>
            <a:r>
              <a:rPr lang="zh-CN" altLang="en-US" dirty="0" smtClean="0"/>
              <a:t>是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的右孩子，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的右孩子。</a:t>
            </a:r>
            <a:endParaRPr lang="en-US" altLang="zh-CN" dirty="0" smtClean="0"/>
          </a:p>
          <a:p>
            <a:r>
              <a:rPr lang="zh-CN" altLang="en-US" dirty="0" smtClean="0"/>
              <a:t>因此需要将</a:t>
            </a:r>
            <a:r>
              <a:rPr lang="en-US" altLang="zh-CN" dirty="0" smtClean="0"/>
              <a:t>6</a:t>
            </a:r>
            <a:r>
              <a:rPr lang="zh-CN" altLang="en-US" dirty="0" smtClean="0"/>
              <a:t>的祖父节点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左旋，</a:t>
            </a:r>
            <a:endParaRPr lang="en-US" altLang="zh-CN" dirty="0" smtClean="0"/>
          </a:p>
          <a:p>
            <a:r>
              <a:rPr lang="zh-CN" altLang="en-US" dirty="0" smtClean="0"/>
              <a:t>然后交换</a:t>
            </a:r>
            <a:r>
              <a:rPr lang="en-US" altLang="zh-CN" dirty="0" smtClean="0"/>
              <a:t>4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的颜色</a:t>
            </a:r>
            <a:endParaRPr lang="en-US" altLang="zh-CN" dirty="0" smtClean="0"/>
          </a:p>
        </p:txBody>
      </p:sp>
      <p:cxnSp>
        <p:nvCxnSpPr>
          <p:cNvPr id="619" name="直接箭头连接符 618"/>
          <p:cNvCxnSpPr/>
          <p:nvPr/>
        </p:nvCxnSpPr>
        <p:spPr>
          <a:xfrm flipV="1">
            <a:off x="27192990" y="1758472"/>
            <a:ext cx="2979445" cy="126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30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矩形 122"/>
          <p:cNvSpPr/>
          <p:nvPr/>
        </p:nvSpPr>
        <p:spPr>
          <a:xfrm>
            <a:off x="159618" y="334679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578" name="矩形 577"/>
          <p:cNvSpPr/>
          <p:nvPr/>
        </p:nvSpPr>
        <p:spPr>
          <a:xfrm>
            <a:off x="8751783" y="1225913"/>
            <a:ext cx="2496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将</a:t>
            </a:r>
            <a:r>
              <a:rPr lang="zh-CN" altLang="en-US" dirty="0" smtClean="0"/>
              <a:t>红色</a:t>
            </a:r>
            <a:r>
              <a:rPr lang="en-US" altLang="zh-CN" dirty="0" smtClean="0"/>
              <a:t>17</a:t>
            </a:r>
            <a:r>
              <a:rPr lang="zh-CN" altLang="en-US" dirty="0" smtClean="0"/>
              <a:t>插入</a:t>
            </a:r>
            <a:r>
              <a:rPr lang="zh-CN" altLang="en-US" dirty="0"/>
              <a:t>指定</a:t>
            </a:r>
            <a:r>
              <a:rPr lang="zh-CN" altLang="en-US" dirty="0" smtClean="0"/>
              <a:t>位置</a:t>
            </a:r>
            <a:endParaRPr lang="en-US" altLang="zh-CN" dirty="0" smtClean="0"/>
          </a:p>
        </p:txBody>
      </p:sp>
      <p:cxnSp>
        <p:nvCxnSpPr>
          <p:cNvPr id="579" name="直接箭头连接符 578"/>
          <p:cNvCxnSpPr/>
          <p:nvPr/>
        </p:nvCxnSpPr>
        <p:spPr>
          <a:xfrm flipV="1">
            <a:off x="8643623" y="1684572"/>
            <a:ext cx="2979445" cy="126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椭圆 321"/>
          <p:cNvSpPr/>
          <p:nvPr/>
        </p:nvSpPr>
        <p:spPr>
          <a:xfrm>
            <a:off x="4591058" y="33772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24" name="椭圆 323"/>
          <p:cNvSpPr/>
          <p:nvPr/>
        </p:nvSpPr>
        <p:spPr>
          <a:xfrm>
            <a:off x="6283498" y="231664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25" name="直接连接符 324"/>
          <p:cNvCxnSpPr>
            <a:stCxn id="366" idx="0"/>
            <a:endCxn id="322" idx="5"/>
          </p:cNvCxnSpPr>
          <p:nvPr/>
        </p:nvCxnSpPr>
        <p:spPr>
          <a:xfrm flipH="1" flipV="1">
            <a:off x="5049440" y="796102"/>
            <a:ext cx="2650856" cy="6015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接连接符 325"/>
          <p:cNvCxnSpPr>
            <a:stCxn id="324" idx="0"/>
            <a:endCxn id="366" idx="3"/>
          </p:cNvCxnSpPr>
          <p:nvPr/>
        </p:nvCxnSpPr>
        <p:spPr>
          <a:xfrm flipV="1">
            <a:off x="6552012" y="1856004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连接符 326"/>
          <p:cNvCxnSpPr>
            <a:stCxn id="322" idx="3"/>
            <a:endCxn id="352" idx="0"/>
          </p:cNvCxnSpPr>
          <p:nvPr/>
        </p:nvCxnSpPr>
        <p:spPr>
          <a:xfrm flipH="1">
            <a:off x="2589972" y="796102"/>
            <a:ext cx="2079732" cy="635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/>
          <p:cNvCxnSpPr>
            <a:stCxn id="324" idx="3"/>
            <a:endCxn id="341" idx="0"/>
          </p:cNvCxnSpPr>
          <p:nvPr/>
        </p:nvCxnSpPr>
        <p:spPr>
          <a:xfrm flipH="1">
            <a:off x="6008156" y="2775030"/>
            <a:ext cx="353988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接连接符 328"/>
          <p:cNvCxnSpPr>
            <a:stCxn id="330" idx="3"/>
            <a:endCxn id="336" idx="0"/>
          </p:cNvCxnSpPr>
          <p:nvPr/>
        </p:nvCxnSpPr>
        <p:spPr>
          <a:xfrm flipH="1">
            <a:off x="689288" y="2775030"/>
            <a:ext cx="444456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椭圆 329"/>
          <p:cNvSpPr/>
          <p:nvPr/>
        </p:nvSpPr>
        <p:spPr>
          <a:xfrm>
            <a:off x="1055098" y="231664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31" name="直接连接符 330"/>
          <p:cNvCxnSpPr>
            <a:stCxn id="330" idx="0"/>
            <a:endCxn id="352" idx="3"/>
          </p:cNvCxnSpPr>
          <p:nvPr/>
        </p:nvCxnSpPr>
        <p:spPr>
          <a:xfrm flipV="1">
            <a:off x="1323612" y="1889680"/>
            <a:ext cx="1076492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椭圆 331"/>
          <p:cNvSpPr/>
          <p:nvPr/>
        </p:nvSpPr>
        <p:spPr>
          <a:xfrm>
            <a:off x="1739255" y="323304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33" name="直接连接符 332"/>
          <p:cNvCxnSpPr>
            <a:stCxn id="332" idx="5"/>
            <a:endCxn id="390" idx="0"/>
          </p:cNvCxnSpPr>
          <p:nvPr/>
        </p:nvCxnSpPr>
        <p:spPr>
          <a:xfrm>
            <a:off x="2197637" y="3691429"/>
            <a:ext cx="126148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接连接符 333"/>
          <p:cNvCxnSpPr>
            <a:stCxn id="332" idx="3"/>
            <a:endCxn id="335" idx="0"/>
          </p:cNvCxnSpPr>
          <p:nvPr/>
        </p:nvCxnSpPr>
        <p:spPr>
          <a:xfrm flipH="1">
            <a:off x="1727991" y="3691429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矩形 334"/>
          <p:cNvSpPr/>
          <p:nvPr/>
        </p:nvSpPr>
        <p:spPr>
          <a:xfrm>
            <a:off x="1481248" y="422341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36" name="椭圆 335"/>
          <p:cNvSpPr/>
          <p:nvPr/>
        </p:nvSpPr>
        <p:spPr>
          <a:xfrm>
            <a:off x="420774" y="324216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37" name="矩形 336"/>
          <p:cNvSpPr/>
          <p:nvPr/>
        </p:nvSpPr>
        <p:spPr>
          <a:xfrm>
            <a:off x="714167" y="423252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38" name="直接连接符 337"/>
          <p:cNvCxnSpPr>
            <a:stCxn id="336" idx="5"/>
            <a:endCxn id="337" idx="0"/>
          </p:cNvCxnSpPr>
          <p:nvPr/>
        </p:nvCxnSpPr>
        <p:spPr>
          <a:xfrm>
            <a:off x="879156" y="3700542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连接符 338"/>
          <p:cNvCxnSpPr>
            <a:stCxn id="336" idx="3"/>
            <a:endCxn id="340" idx="0"/>
          </p:cNvCxnSpPr>
          <p:nvPr/>
        </p:nvCxnSpPr>
        <p:spPr>
          <a:xfrm flipH="1">
            <a:off x="353060" y="3700542"/>
            <a:ext cx="146360" cy="5464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矩形 339"/>
          <p:cNvSpPr/>
          <p:nvPr/>
        </p:nvSpPr>
        <p:spPr>
          <a:xfrm>
            <a:off x="106317" y="42470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41" name="椭圆 340"/>
          <p:cNvSpPr/>
          <p:nvPr/>
        </p:nvSpPr>
        <p:spPr>
          <a:xfrm>
            <a:off x="5739642" y="324216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42" name="矩形 341"/>
          <p:cNvSpPr/>
          <p:nvPr/>
        </p:nvSpPr>
        <p:spPr>
          <a:xfrm>
            <a:off x="6036755" y="429830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43" name="直接连接符 342"/>
          <p:cNvCxnSpPr>
            <a:stCxn id="341" idx="5"/>
            <a:endCxn id="342" idx="0"/>
          </p:cNvCxnSpPr>
          <p:nvPr/>
        </p:nvCxnSpPr>
        <p:spPr>
          <a:xfrm>
            <a:off x="6198024" y="3700542"/>
            <a:ext cx="85474" cy="597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接连接符 343"/>
          <p:cNvCxnSpPr>
            <a:stCxn id="341" idx="3"/>
            <a:endCxn id="375" idx="0"/>
          </p:cNvCxnSpPr>
          <p:nvPr/>
        </p:nvCxnSpPr>
        <p:spPr>
          <a:xfrm flipH="1">
            <a:off x="5730773" y="3700542"/>
            <a:ext cx="87515" cy="449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椭圆 344"/>
          <p:cNvSpPr/>
          <p:nvPr/>
        </p:nvSpPr>
        <p:spPr>
          <a:xfrm>
            <a:off x="4055924" y="320804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346" name="直接连接符 345"/>
          <p:cNvCxnSpPr>
            <a:stCxn id="345" idx="5"/>
            <a:endCxn id="395" idx="0"/>
          </p:cNvCxnSpPr>
          <p:nvPr/>
        </p:nvCxnSpPr>
        <p:spPr>
          <a:xfrm>
            <a:off x="4514306" y="3666431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接连接符 346"/>
          <p:cNvCxnSpPr>
            <a:stCxn id="345" idx="0"/>
            <a:endCxn id="385" idx="5"/>
          </p:cNvCxnSpPr>
          <p:nvPr/>
        </p:nvCxnSpPr>
        <p:spPr>
          <a:xfrm flipH="1" flipV="1">
            <a:off x="3907783" y="2775030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椭圆 347"/>
          <p:cNvSpPr/>
          <p:nvPr/>
        </p:nvSpPr>
        <p:spPr>
          <a:xfrm>
            <a:off x="9359746" y="322063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49" name="矩形 348"/>
          <p:cNvSpPr/>
          <p:nvPr/>
        </p:nvSpPr>
        <p:spPr>
          <a:xfrm>
            <a:off x="9661943" y="428788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50" name="直接连接符 349"/>
          <p:cNvCxnSpPr>
            <a:stCxn id="348" idx="5"/>
            <a:endCxn id="349" idx="0"/>
          </p:cNvCxnSpPr>
          <p:nvPr/>
        </p:nvCxnSpPr>
        <p:spPr>
          <a:xfrm>
            <a:off x="9818128" y="3679021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接连接符 350"/>
          <p:cNvCxnSpPr>
            <a:stCxn id="348" idx="0"/>
            <a:endCxn id="358" idx="5"/>
          </p:cNvCxnSpPr>
          <p:nvPr/>
        </p:nvCxnSpPr>
        <p:spPr>
          <a:xfrm flipH="1" flipV="1">
            <a:off x="9168457" y="2788348"/>
            <a:ext cx="459803" cy="432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椭圆 351"/>
          <p:cNvSpPr/>
          <p:nvPr/>
        </p:nvSpPr>
        <p:spPr>
          <a:xfrm>
            <a:off x="2321458" y="143129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353" name="直接连接符 352"/>
          <p:cNvCxnSpPr>
            <a:stCxn id="352" idx="5"/>
            <a:endCxn id="385" idx="0"/>
          </p:cNvCxnSpPr>
          <p:nvPr/>
        </p:nvCxnSpPr>
        <p:spPr>
          <a:xfrm>
            <a:off x="2779840" y="1889680"/>
            <a:ext cx="938075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接连接符 353"/>
          <p:cNvCxnSpPr>
            <a:stCxn id="330" idx="5"/>
            <a:endCxn id="332" idx="0"/>
          </p:cNvCxnSpPr>
          <p:nvPr/>
        </p:nvCxnSpPr>
        <p:spPr>
          <a:xfrm>
            <a:off x="1513480" y="2775030"/>
            <a:ext cx="494289" cy="4580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椭圆 354"/>
          <p:cNvSpPr/>
          <p:nvPr/>
        </p:nvSpPr>
        <p:spPr>
          <a:xfrm>
            <a:off x="8208084" y="323304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56" name="直接连接符 355"/>
          <p:cNvCxnSpPr>
            <a:stCxn id="366" idx="5"/>
            <a:endCxn id="358" idx="0"/>
          </p:cNvCxnSpPr>
          <p:nvPr/>
        </p:nvCxnSpPr>
        <p:spPr>
          <a:xfrm>
            <a:off x="7890164" y="1856004"/>
            <a:ext cx="1088425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接连接符 356"/>
          <p:cNvCxnSpPr>
            <a:stCxn id="355" idx="3"/>
          </p:cNvCxnSpPr>
          <p:nvPr/>
        </p:nvCxnSpPr>
        <p:spPr>
          <a:xfrm flipH="1">
            <a:off x="8246542" y="3691429"/>
            <a:ext cx="40188" cy="61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椭圆 357"/>
          <p:cNvSpPr/>
          <p:nvPr/>
        </p:nvSpPr>
        <p:spPr>
          <a:xfrm>
            <a:off x="8710075" y="232996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59" name="矩形 358"/>
          <p:cNvSpPr/>
          <p:nvPr/>
        </p:nvSpPr>
        <p:spPr>
          <a:xfrm>
            <a:off x="9089811" y="429139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60" name="直接连接符 359"/>
          <p:cNvCxnSpPr>
            <a:stCxn id="348" idx="3"/>
            <a:endCxn id="359" idx="0"/>
          </p:cNvCxnSpPr>
          <p:nvPr/>
        </p:nvCxnSpPr>
        <p:spPr>
          <a:xfrm flipH="1">
            <a:off x="9336554" y="3679021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接连接符 360"/>
          <p:cNvCxnSpPr>
            <a:stCxn id="355" idx="5"/>
            <a:endCxn id="380" idx="0"/>
          </p:cNvCxnSpPr>
          <p:nvPr/>
        </p:nvCxnSpPr>
        <p:spPr>
          <a:xfrm>
            <a:off x="8666466" y="3691429"/>
            <a:ext cx="43609" cy="504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椭圆 361"/>
          <p:cNvSpPr/>
          <p:nvPr/>
        </p:nvSpPr>
        <p:spPr>
          <a:xfrm>
            <a:off x="2938827" y="320044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363" name="直接连接符 362"/>
          <p:cNvCxnSpPr>
            <a:stCxn id="362" idx="0"/>
            <a:endCxn id="385" idx="3"/>
          </p:cNvCxnSpPr>
          <p:nvPr/>
        </p:nvCxnSpPr>
        <p:spPr>
          <a:xfrm flipV="1">
            <a:off x="3207341" y="2775030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接连接符 363"/>
          <p:cNvCxnSpPr>
            <a:stCxn id="362" idx="3"/>
            <a:endCxn id="365" idx="0"/>
          </p:cNvCxnSpPr>
          <p:nvPr/>
        </p:nvCxnSpPr>
        <p:spPr>
          <a:xfrm flipH="1">
            <a:off x="2891607" y="3658826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矩形 364"/>
          <p:cNvSpPr/>
          <p:nvPr/>
        </p:nvSpPr>
        <p:spPr>
          <a:xfrm>
            <a:off x="2644864" y="425168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6" name="椭圆 365"/>
          <p:cNvSpPr/>
          <p:nvPr/>
        </p:nvSpPr>
        <p:spPr>
          <a:xfrm>
            <a:off x="7431782" y="139762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67" name="直接连接符 366"/>
          <p:cNvCxnSpPr>
            <a:stCxn id="358" idx="3"/>
            <a:endCxn id="355" idx="0"/>
          </p:cNvCxnSpPr>
          <p:nvPr/>
        </p:nvCxnSpPr>
        <p:spPr>
          <a:xfrm flipH="1">
            <a:off x="8476598" y="2788348"/>
            <a:ext cx="312123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接连接符 367"/>
          <p:cNvCxnSpPr>
            <a:stCxn id="324" idx="5"/>
            <a:endCxn id="370" idx="0"/>
          </p:cNvCxnSpPr>
          <p:nvPr/>
        </p:nvCxnSpPr>
        <p:spPr>
          <a:xfrm>
            <a:off x="6741880" y="2775030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矩形 368"/>
          <p:cNvSpPr/>
          <p:nvPr/>
        </p:nvSpPr>
        <p:spPr>
          <a:xfrm>
            <a:off x="7887201" y="42932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0" name="椭圆 369"/>
          <p:cNvSpPr/>
          <p:nvPr/>
        </p:nvSpPr>
        <p:spPr>
          <a:xfrm>
            <a:off x="6877034" y="322063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71" name="直接连接符 370"/>
          <p:cNvCxnSpPr>
            <a:stCxn id="370" idx="5"/>
            <a:endCxn id="374" idx="0"/>
          </p:cNvCxnSpPr>
          <p:nvPr/>
        </p:nvCxnSpPr>
        <p:spPr>
          <a:xfrm>
            <a:off x="7335416" y="3679021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连接符 371"/>
          <p:cNvCxnSpPr>
            <a:stCxn id="370" idx="3"/>
            <a:endCxn id="373" idx="0"/>
          </p:cNvCxnSpPr>
          <p:nvPr/>
        </p:nvCxnSpPr>
        <p:spPr>
          <a:xfrm flipH="1">
            <a:off x="6886088" y="3679021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矩形 372"/>
          <p:cNvSpPr/>
          <p:nvPr/>
        </p:nvSpPr>
        <p:spPr>
          <a:xfrm>
            <a:off x="6639345" y="43043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4" name="矩形 373"/>
          <p:cNvSpPr/>
          <p:nvPr/>
        </p:nvSpPr>
        <p:spPr>
          <a:xfrm>
            <a:off x="7185039" y="429512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5" name="椭圆 374"/>
          <p:cNvSpPr/>
          <p:nvPr/>
        </p:nvSpPr>
        <p:spPr>
          <a:xfrm>
            <a:off x="5462259" y="414970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76" name="直接连接符 375"/>
          <p:cNvCxnSpPr>
            <a:stCxn id="375" idx="5"/>
            <a:endCxn id="379" idx="0"/>
          </p:cNvCxnSpPr>
          <p:nvPr/>
        </p:nvCxnSpPr>
        <p:spPr>
          <a:xfrm>
            <a:off x="5920641" y="4608084"/>
            <a:ext cx="78646" cy="546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接连接符 376"/>
          <p:cNvCxnSpPr>
            <a:stCxn id="375" idx="3"/>
            <a:endCxn id="378" idx="0"/>
          </p:cNvCxnSpPr>
          <p:nvPr/>
        </p:nvCxnSpPr>
        <p:spPr>
          <a:xfrm flipH="1">
            <a:off x="5448926" y="4608084"/>
            <a:ext cx="91979" cy="546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矩形 377"/>
          <p:cNvSpPr/>
          <p:nvPr/>
        </p:nvSpPr>
        <p:spPr>
          <a:xfrm>
            <a:off x="5202183" y="515487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9" name="矩形 378"/>
          <p:cNvSpPr/>
          <p:nvPr/>
        </p:nvSpPr>
        <p:spPr>
          <a:xfrm>
            <a:off x="5752544" y="515487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0" name="椭圆 379"/>
          <p:cNvSpPr/>
          <p:nvPr/>
        </p:nvSpPr>
        <p:spPr>
          <a:xfrm>
            <a:off x="8441561" y="419545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81" name="直接连接符 380"/>
          <p:cNvCxnSpPr>
            <a:stCxn id="380" idx="5"/>
            <a:endCxn id="384" idx="0"/>
          </p:cNvCxnSpPr>
          <p:nvPr/>
        </p:nvCxnSpPr>
        <p:spPr>
          <a:xfrm>
            <a:off x="8899943" y="4653832"/>
            <a:ext cx="100417" cy="4939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连接符 381"/>
          <p:cNvCxnSpPr>
            <a:stCxn id="380" idx="3"/>
            <a:endCxn id="383" idx="0"/>
          </p:cNvCxnSpPr>
          <p:nvPr/>
        </p:nvCxnSpPr>
        <p:spPr>
          <a:xfrm flipH="1">
            <a:off x="8449999" y="4653832"/>
            <a:ext cx="70208" cy="4939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矩形 382"/>
          <p:cNvSpPr/>
          <p:nvPr/>
        </p:nvSpPr>
        <p:spPr>
          <a:xfrm>
            <a:off x="8203256" y="514782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4" name="矩形 383"/>
          <p:cNvSpPr/>
          <p:nvPr/>
        </p:nvSpPr>
        <p:spPr>
          <a:xfrm>
            <a:off x="8753617" y="514782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5" name="椭圆 384"/>
          <p:cNvSpPr/>
          <p:nvPr/>
        </p:nvSpPr>
        <p:spPr>
          <a:xfrm>
            <a:off x="3449401" y="231664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386" name="直接连接符 385"/>
          <p:cNvCxnSpPr>
            <a:stCxn id="345" idx="3"/>
            <a:endCxn id="389" idx="0"/>
          </p:cNvCxnSpPr>
          <p:nvPr/>
        </p:nvCxnSpPr>
        <p:spPr>
          <a:xfrm flipH="1">
            <a:off x="4025001" y="3666431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接连接符 386"/>
          <p:cNvCxnSpPr>
            <a:stCxn id="362" idx="5"/>
            <a:endCxn id="388" idx="0"/>
          </p:cNvCxnSpPr>
          <p:nvPr/>
        </p:nvCxnSpPr>
        <p:spPr>
          <a:xfrm>
            <a:off x="3397209" y="3658826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矩形 387"/>
          <p:cNvSpPr/>
          <p:nvPr/>
        </p:nvSpPr>
        <p:spPr>
          <a:xfrm>
            <a:off x="3218366" y="425335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9" name="矩形 388"/>
          <p:cNvSpPr/>
          <p:nvPr/>
        </p:nvSpPr>
        <p:spPr>
          <a:xfrm>
            <a:off x="3778258" y="42565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0" name="椭圆 389"/>
          <p:cNvSpPr/>
          <p:nvPr/>
        </p:nvSpPr>
        <p:spPr>
          <a:xfrm>
            <a:off x="2055271" y="414918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391" name="直接连接符 390"/>
          <p:cNvCxnSpPr>
            <a:stCxn id="390" idx="3"/>
            <a:endCxn id="392" idx="0"/>
          </p:cNvCxnSpPr>
          <p:nvPr/>
        </p:nvCxnSpPr>
        <p:spPr>
          <a:xfrm flipH="1">
            <a:off x="2038241" y="4607563"/>
            <a:ext cx="95676" cy="5402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矩形 391"/>
          <p:cNvSpPr/>
          <p:nvPr/>
        </p:nvSpPr>
        <p:spPr>
          <a:xfrm>
            <a:off x="1791498" y="514782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93" name="直接连接符 392"/>
          <p:cNvCxnSpPr>
            <a:stCxn id="390" idx="5"/>
            <a:endCxn id="394" idx="0"/>
          </p:cNvCxnSpPr>
          <p:nvPr/>
        </p:nvCxnSpPr>
        <p:spPr>
          <a:xfrm>
            <a:off x="2513653" y="4607563"/>
            <a:ext cx="98090" cy="5419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矩形 393"/>
          <p:cNvSpPr/>
          <p:nvPr/>
        </p:nvSpPr>
        <p:spPr>
          <a:xfrm>
            <a:off x="2365000" y="514949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5" name="椭圆 394"/>
          <p:cNvSpPr/>
          <p:nvPr/>
        </p:nvSpPr>
        <p:spPr>
          <a:xfrm>
            <a:off x="4314486" y="412418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396" name="直接连接符 395"/>
          <p:cNvCxnSpPr>
            <a:stCxn id="395" idx="5"/>
            <a:endCxn id="399" idx="0"/>
          </p:cNvCxnSpPr>
          <p:nvPr/>
        </p:nvCxnSpPr>
        <p:spPr>
          <a:xfrm>
            <a:off x="4772868" y="4582565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接连接符 396"/>
          <p:cNvCxnSpPr>
            <a:stCxn id="395" idx="3"/>
            <a:endCxn id="398" idx="0"/>
          </p:cNvCxnSpPr>
          <p:nvPr/>
        </p:nvCxnSpPr>
        <p:spPr>
          <a:xfrm flipH="1">
            <a:off x="4310473" y="4582565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矩形 397"/>
          <p:cNvSpPr/>
          <p:nvPr/>
        </p:nvSpPr>
        <p:spPr>
          <a:xfrm>
            <a:off x="4063730" y="514949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9" name="矩形 398"/>
          <p:cNvSpPr/>
          <p:nvPr/>
        </p:nvSpPr>
        <p:spPr>
          <a:xfrm>
            <a:off x="4614091" y="514949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0" name="椭圆 399"/>
          <p:cNvSpPr/>
          <p:nvPr/>
        </p:nvSpPr>
        <p:spPr>
          <a:xfrm>
            <a:off x="19044665" y="510372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01" name="直接连接符 400"/>
          <p:cNvCxnSpPr>
            <a:stCxn id="400" idx="5"/>
            <a:endCxn id="404" idx="0"/>
          </p:cNvCxnSpPr>
          <p:nvPr/>
        </p:nvCxnSpPr>
        <p:spPr>
          <a:xfrm>
            <a:off x="19503047" y="5562106"/>
            <a:ext cx="89451" cy="5203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接连接符 401"/>
          <p:cNvCxnSpPr>
            <a:stCxn id="400" idx="3"/>
            <a:endCxn id="403" idx="0"/>
          </p:cNvCxnSpPr>
          <p:nvPr/>
        </p:nvCxnSpPr>
        <p:spPr>
          <a:xfrm flipH="1">
            <a:off x="19042137" y="5562106"/>
            <a:ext cx="81174" cy="5203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3" name="矩形 402"/>
          <p:cNvSpPr/>
          <p:nvPr/>
        </p:nvSpPr>
        <p:spPr>
          <a:xfrm>
            <a:off x="18795394" y="608248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4" name="矩形 403"/>
          <p:cNvSpPr/>
          <p:nvPr/>
        </p:nvSpPr>
        <p:spPr>
          <a:xfrm>
            <a:off x="19345755" y="608248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5" name="椭圆 404"/>
          <p:cNvSpPr/>
          <p:nvPr/>
        </p:nvSpPr>
        <p:spPr>
          <a:xfrm>
            <a:off x="14890611" y="3858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406" name="椭圆 405"/>
          <p:cNvSpPr/>
          <p:nvPr/>
        </p:nvSpPr>
        <p:spPr>
          <a:xfrm>
            <a:off x="16583051" y="236476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07" name="直接连接符 406"/>
          <p:cNvCxnSpPr>
            <a:stCxn id="448" idx="0"/>
            <a:endCxn id="405" idx="5"/>
          </p:cNvCxnSpPr>
          <p:nvPr/>
        </p:nvCxnSpPr>
        <p:spPr>
          <a:xfrm flipH="1" flipV="1">
            <a:off x="15348993" y="844219"/>
            <a:ext cx="2650856" cy="6015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接连接符 407"/>
          <p:cNvCxnSpPr>
            <a:stCxn id="406" idx="0"/>
            <a:endCxn id="448" idx="3"/>
          </p:cNvCxnSpPr>
          <p:nvPr/>
        </p:nvCxnSpPr>
        <p:spPr>
          <a:xfrm flipV="1">
            <a:off x="16851565" y="1904121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接连接符 408"/>
          <p:cNvCxnSpPr>
            <a:stCxn id="405" idx="3"/>
            <a:endCxn id="434" idx="0"/>
          </p:cNvCxnSpPr>
          <p:nvPr/>
        </p:nvCxnSpPr>
        <p:spPr>
          <a:xfrm flipH="1">
            <a:off x="12889525" y="844219"/>
            <a:ext cx="2079732" cy="635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接连接符 409"/>
          <p:cNvCxnSpPr>
            <a:stCxn id="406" idx="3"/>
            <a:endCxn id="423" idx="0"/>
          </p:cNvCxnSpPr>
          <p:nvPr/>
        </p:nvCxnSpPr>
        <p:spPr>
          <a:xfrm flipH="1">
            <a:off x="16307709" y="2823147"/>
            <a:ext cx="353988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接连接符 410"/>
          <p:cNvCxnSpPr>
            <a:stCxn id="412" idx="3"/>
            <a:endCxn id="418" idx="0"/>
          </p:cNvCxnSpPr>
          <p:nvPr/>
        </p:nvCxnSpPr>
        <p:spPr>
          <a:xfrm flipH="1">
            <a:off x="10988841" y="2823147"/>
            <a:ext cx="444456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椭圆 411"/>
          <p:cNvSpPr/>
          <p:nvPr/>
        </p:nvSpPr>
        <p:spPr>
          <a:xfrm>
            <a:off x="11354651" y="236476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413" name="直接连接符 412"/>
          <p:cNvCxnSpPr>
            <a:stCxn id="412" idx="0"/>
            <a:endCxn id="434" idx="3"/>
          </p:cNvCxnSpPr>
          <p:nvPr/>
        </p:nvCxnSpPr>
        <p:spPr>
          <a:xfrm flipV="1">
            <a:off x="11623165" y="1937797"/>
            <a:ext cx="1076492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椭圆 413"/>
          <p:cNvSpPr/>
          <p:nvPr/>
        </p:nvSpPr>
        <p:spPr>
          <a:xfrm>
            <a:off x="12038808" y="328116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415" name="直接连接符 414"/>
          <p:cNvCxnSpPr>
            <a:stCxn id="414" idx="5"/>
            <a:endCxn id="472" idx="0"/>
          </p:cNvCxnSpPr>
          <p:nvPr/>
        </p:nvCxnSpPr>
        <p:spPr>
          <a:xfrm>
            <a:off x="12497190" y="3739546"/>
            <a:ext cx="126148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接连接符 415"/>
          <p:cNvCxnSpPr>
            <a:stCxn id="414" idx="3"/>
            <a:endCxn id="417" idx="0"/>
          </p:cNvCxnSpPr>
          <p:nvPr/>
        </p:nvCxnSpPr>
        <p:spPr>
          <a:xfrm flipH="1">
            <a:off x="12027544" y="3739546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" name="矩形 416"/>
          <p:cNvSpPr/>
          <p:nvPr/>
        </p:nvSpPr>
        <p:spPr>
          <a:xfrm>
            <a:off x="11780801" y="42715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18" name="椭圆 417"/>
          <p:cNvSpPr/>
          <p:nvPr/>
        </p:nvSpPr>
        <p:spPr>
          <a:xfrm>
            <a:off x="10720327" y="329027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419" name="矩形 418"/>
          <p:cNvSpPr/>
          <p:nvPr/>
        </p:nvSpPr>
        <p:spPr>
          <a:xfrm>
            <a:off x="11013720" y="428064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20" name="直接连接符 419"/>
          <p:cNvCxnSpPr>
            <a:stCxn id="418" idx="5"/>
            <a:endCxn id="419" idx="0"/>
          </p:cNvCxnSpPr>
          <p:nvPr/>
        </p:nvCxnSpPr>
        <p:spPr>
          <a:xfrm>
            <a:off x="11178709" y="3748659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接连接符 420"/>
          <p:cNvCxnSpPr>
            <a:stCxn id="418" idx="3"/>
            <a:endCxn id="422" idx="0"/>
          </p:cNvCxnSpPr>
          <p:nvPr/>
        </p:nvCxnSpPr>
        <p:spPr>
          <a:xfrm flipH="1">
            <a:off x="10652613" y="3748659"/>
            <a:ext cx="146360" cy="5464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矩形 421"/>
          <p:cNvSpPr/>
          <p:nvPr/>
        </p:nvSpPr>
        <p:spPr>
          <a:xfrm>
            <a:off x="10405870" y="429512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23" name="椭圆 422"/>
          <p:cNvSpPr/>
          <p:nvPr/>
        </p:nvSpPr>
        <p:spPr>
          <a:xfrm>
            <a:off x="16039195" y="329027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24" name="矩形 423"/>
          <p:cNvSpPr/>
          <p:nvPr/>
        </p:nvSpPr>
        <p:spPr>
          <a:xfrm>
            <a:off x="16336308" y="434642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25" name="直接连接符 424"/>
          <p:cNvCxnSpPr>
            <a:stCxn id="423" idx="5"/>
            <a:endCxn id="424" idx="0"/>
          </p:cNvCxnSpPr>
          <p:nvPr/>
        </p:nvCxnSpPr>
        <p:spPr>
          <a:xfrm>
            <a:off x="16497577" y="3748659"/>
            <a:ext cx="85474" cy="597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接连接符 425"/>
          <p:cNvCxnSpPr>
            <a:stCxn id="423" idx="3"/>
            <a:endCxn id="457" idx="0"/>
          </p:cNvCxnSpPr>
          <p:nvPr/>
        </p:nvCxnSpPr>
        <p:spPr>
          <a:xfrm flipH="1">
            <a:off x="16030326" y="3748659"/>
            <a:ext cx="87515" cy="449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椭圆 426"/>
          <p:cNvSpPr/>
          <p:nvPr/>
        </p:nvSpPr>
        <p:spPr>
          <a:xfrm>
            <a:off x="14355477" y="325616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428" name="直接连接符 427"/>
          <p:cNvCxnSpPr>
            <a:stCxn id="427" idx="5"/>
            <a:endCxn id="477" idx="0"/>
          </p:cNvCxnSpPr>
          <p:nvPr/>
        </p:nvCxnSpPr>
        <p:spPr>
          <a:xfrm>
            <a:off x="14813859" y="3714548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接连接符 428"/>
          <p:cNvCxnSpPr>
            <a:stCxn id="427" idx="0"/>
            <a:endCxn id="467" idx="5"/>
          </p:cNvCxnSpPr>
          <p:nvPr/>
        </p:nvCxnSpPr>
        <p:spPr>
          <a:xfrm flipH="1" flipV="1">
            <a:off x="14207336" y="2823147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" name="椭圆 429"/>
          <p:cNvSpPr/>
          <p:nvPr/>
        </p:nvSpPr>
        <p:spPr>
          <a:xfrm>
            <a:off x="19659299" y="326875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31" name="矩形 430"/>
          <p:cNvSpPr/>
          <p:nvPr/>
        </p:nvSpPr>
        <p:spPr>
          <a:xfrm>
            <a:off x="19961496" y="43360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32" name="直接连接符 431"/>
          <p:cNvCxnSpPr>
            <a:stCxn id="430" idx="5"/>
            <a:endCxn id="431" idx="0"/>
          </p:cNvCxnSpPr>
          <p:nvPr/>
        </p:nvCxnSpPr>
        <p:spPr>
          <a:xfrm>
            <a:off x="20117681" y="3727138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接连接符 432"/>
          <p:cNvCxnSpPr>
            <a:stCxn id="430" idx="0"/>
            <a:endCxn id="440" idx="5"/>
          </p:cNvCxnSpPr>
          <p:nvPr/>
        </p:nvCxnSpPr>
        <p:spPr>
          <a:xfrm flipH="1" flipV="1">
            <a:off x="19468010" y="2836465"/>
            <a:ext cx="459803" cy="432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" name="椭圆 433"/>
          <p:cNvSpPr/>
          <p:nvPr/>
        </p:nvSpPr>
        <p:spPr>
          <a:xfrm>
            <a:off x="12621011" y="147941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435" name="直接连接符 434"/>
          <p:cNvCxnSpPr>
            <a:stCxn id="434" idx="5"/>
            <a:endCxn id="467" idx="0"/>
          </p:cNvCxnSpPr>
          <p:nvPr/>
        </p:nvCxnSpPr>
        <p:spPr>
          <a:xfrm>
            <a:off x="13079393" y="1937797"/>
            <a:ext cx="938075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接连接符 435"/>
          <p:cNvCxnSpPr>
            <a:stCxn id="412" idx="5"/>
            <a:endCxn id="414" idx="0"/>
          </p:cNvCxnSpPr>
          <p:nvPr/>
        </p:nvCxnSpPr>
        <p:spPr>
          <a:xfrm>
            <a:off x="11813033" y="2823147"/>
            <a:ext cx="494289" cy="4580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椭圆 436"/>
          <p:cNvSpPr/>
          <p:nvPr/>
        </p:nvSpPr>
        <p:spPr>
          <a:xfrm>
            <a:off x="18507637" y="328116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38" name="直接连接符 437"/>
          <p:cNvCxnSpPr>
            <a:stCxn id="448" idx="5"/>
            <a:endCxn id="440" idx="0"/>
          </p:cNvCxnSpPr>
          <p:nvPr/>
        </p:nvCxnSpPr>
        <p:spPr>
          <a:xfrm>
            <a:off x="18189717" y="1904121"/>
            <a:ext cx="1088425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接连接符 438"/>
          <p:cNvCxnSpPr>
            <a:stCxn id="437" idx="3"/>
          </p:cNvCxnSpPr>
          <p:nvPr/>
        </p:nvCxnSpPr>
        <p:spPr>
          <a:xfrm flipH="1">
            <a:off x="18546095" y="3739546"/>
            <a:ext cx="40188" cy="61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椭圆 439"/>
          <p:cNvSpPr/>
          <p:nvPr/>
        </p:nvSpPr>
        <p:spPr>
          <a:xfrm>
            <a:off x="19009628" y="237808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41" name="矩形 440"/>
          <p:cNvSpPr/>
          <p:nvPr/>
        </p:nvSpPr>
        <p:spPr>
          <a:xfrm>
            <a:off x="19389364" y="433950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2" name="直接连接符 441"/>
          <p:cNvCxnSpPr>
            <a:stCxn id="430" idx="3"/>
            <a:endCxn id="441" idx="0"/>
          </p:cNvCxnSpPr>
          <p:nvPr/>
        </p:nvCxnSpPr>
        <p:spPr>
          <a:xfrm flipH="1">
            <a:off x="19636107" y="3727138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接连接符 442"/>
          <p:cNvCxnSpPr>
            <a:stCxn id="437" idx="5"/>
            <a:endCxn id="462" idx="0"/>
          </p:cNvCxnSpPr>
          <p:nvPr/>
        </p:nvCxnSpPr>
        <p:spPr>
          <a:xfrm>
            <a:off x="18966019" y="3739546"/>
            <a:ext cx="43609" cy="504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椭圆 443"/>
          <p:cNvSpPr/>
          <p:nvPr/>
        </p:nvSpPr>
        <p:spPr>
          <a:xfrm>
            <a:off x="13238380" y="324856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445" name="直接连接符 444"/>
          <p:cNvCxnSpPr>
            <a:stCxn id="444" idx="0"/>
            <a:endCxn id="467" idx="3"/>
          </p:cNvCxnSpPr>
          <p:nvPr/>
        </p:nvCxnSpPr>
        <p:spPr>
          <a:xfrm flipV="1">
            <a:off x="13506894" y="2823147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接连接符 445"/>
          <p:cNvCxnSpPr>
            <a:stCxn id="444" idx="3"/>
            <a:endCxn id="447" idx="0"/>
          </p:cNvCxnSpPr>
          <p:nvPr/>
        </p:nvCxnSpPr>
        <p:spPr>
          <a:xfrm flipH="1">
            <a:off x="13191160" y="3706943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矩形 446"/>
          <p:cNvSpPr/>
          <p:nvPr/>
        </p:nvSpPr>
        <p:spPr>
          <a:xfrm>
            <a:off x="12944417" y="429980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8" name="椭圆 447"/>
          <p:cNvSpPr/>
          <p:nvPr/>
        </p:nvSpPr>
        <p:spPr>
          <a:xfrm>
            <a:off x="17731335" y="144573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49" name="直接连接符 448"/>
          <p:cNvCxnSpPr>
            <a:stCxn id="440" idx="3"/>
            <a:endCxn id="437" idx="0"/>
          </p:cNvCxnSpPr>
          <p:nvPr/>
        </p:nvCxnSpPr>
        <p:spPr>
          <a:xfrm flipH="1">
            <a:off x="18776151" y="2836465"/>
            <a:ext cx="312123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接连接符 449"/>
          <p:cNvCxnSpPr>
            <a:stCxn id="406" idx="5"/>
            <a:endCxn id="452" idx="0"/>
          </p:cNvCxnSpPr>
          <p:nvPr/>
        </p:nvCxnSpPr>
        <p:spPr>
          <a:xfrm>
            <a:off x="17041433" y="2823147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矩形 450"/>
          <p:cNvSpPr/>
          <p:nvPr/>
        </p:nvSpPr>
        <p:spPr>
          <a:xfrm>
            <a:off x="18186754" y="43413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52" name="椭圆 451"/>
          <p:cNvSpPr/>
          <p:nvPr/>
        </p:nvSpPr>
        <p:spPr>
          <a:xfrm>
            <a:off x="17176587" y="326875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53" name="直接连接符 452"/>
          <p:cNvCxnSpPr>
            <a:stCxn id="452" idx="5"/>
            <a:endCxn id="456" idx="0"/>
          </p:cNvCxnSpPr>
          <p:nvPr/>
        </p:nvCxnSpPr>
        <p:spPr>
          <a:xfrm>
            <a:off x="17634969" y="3727138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接连接符 453"/>
          <p:cNvCxnSpPr>
            <a:stCxn id="452" idx="3"/>
            <a:endCxn id="455" idx="0"/>
          </p:cNvCxnSpPr>
          <p:nvPr/>
        </p:nvCxnSpPr>
        <p:spPr>
          <a:xfrm flipH="1">
            <a:off x="17185641" y="3727138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矩形 454"/>
          <p:cNvSpPr/>
          <p:nvPr/>
        </p:nvSpPr>
        <p:spPr>
          <a:xfrm>
            <a:off x="16938898" y="435248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56" name="矩形 455"/>
          <p:cNvSpPr/>
          <p:nvPr/>
        </p:nvSpPr>
        <p:spPr>
          <a:xfrm>
            <a:off x="17484592" y="43432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57" name="椭圆 456"/>
          <p:cNvSpPr/>
          <p:nvPr/>
        </p:nvSpPr>
        <p:spPr>
          <a:xfrm>
            <a:off x="15761812" y="419781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58" name="直接连接符 457"/>
          <p:cNvCxnSpPr>
            <a:stCxn id="457" idx="5"/>
            <a:endCxn id="461" idx="0"/>
          </p:cNvCxnSpPr>
          <p:nvPr/>
        </p:nvCxnSpPr>
        <p:spPr>
          <a:xfrm>
            <a:off x="16220194" y="4656201"/>
            <a:ext cx="78646" cy="546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接连接符 458"/>
          <p:cNvCxnSpPr>
            <a:stCxn id="457" idx="3"/>
            <a:endCxn id="460" idx="0"/>
          </p:cNvCxnSpPr>
          <p:nvPr/>
        </p:nvCxnSpPr>
        <p:spPr>
          <a:xfrm flipH="1">
            <a:off x="15748479" y="4656201"/>
            <a:ext cx="91979" cy="546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矩形 459"/>
          <p:cNvSpPr/>
          <p:nvPr/>
        </p:nvSpPr>
        <p:spPr>
          <a:xfrm>
            <a:off x="15501736" y="520299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61" name="矩形 460"/>
          <p:cNvSpPr/>
          <p:nvPr/>
        </p:nvSpPr>
        <p:spPr>
          <a:xfrm>
            <a:off x="16052097" y="520299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62" name="椭圆 461"/>
          <p:cNvSpPr/>
          <p:nvPr/>
        </p:nvSpPr>
        <p:spPr>
          <a:xfrm>
            <a:off x="18741114" y="424356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63" name="直接连接符 462"/>
          <p:cNvCxnSpPr>
            <a:stCxn id="462" idx="5"/>
            <a:endCxn id="400" idx="0"/>
          </p:cNvCxnSpPr>
          <p:nvPr/>
        </p:nvCxnSpPr>
        <p:spPr>
          <a:xfrm>
            <a:off x="19199496" y="4701949"/>
            <a:ext cx="113683" cy="4017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接连接符 463"/>
          <p:cNvCxnSpPr>
            <a:stCxn id="462" idx="3"/>
            <a:endCxn id="465" idx="0"/>
          </p:cNvCxnSpPr>
          <p:nvPr/>
        </p:nvCxnSpPr>
        <p:spPr>
          <a:xfrm flipH="1">
            <a:off x="18749552" y="4701949"/>
            <a:ext cx="70208" cy="4939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" name="矩形 464"/>
          <p:cNvSpPr/>
          <p:nvPr/>
        </p:nvSpPr>
        <p:spPr>
          <a:xfrm>
            <a:off x="18502809" y="51959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67" name="椭圆 466"/>
          <p:cNvSpPr/>
          <p:nvPr/>
        </p:nvSpPr>
        <p:spPr>
          <a:xfrm>
            <a:off x="13748954" y="236476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468" name="直接连接符 467"/>
          <p:cNvCxnSpPr>
            <a:stCxn id="427" idx="3"/>
            <a:endCxn id="471" idx="0"/>
          </p:cNvCxnSpPr>
          <p:nvPr/>
        </p:nvCxnSpPr>
        <p:spPr>
          <a:xfrm flipH="1">
            <a:off x="14324554" y="3714548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直接连接符 468"/>
          <p:cNvCxnSpPr>
            <a:stCxn id="444" idx="5"/>
            <a:endCxn id="470" idx="0"/>
          </p:cNvCxnSpPr>
          <p:nvPr/>
        </p:nvCxnSpPr>
        <p:spPr>
          <a:xfrm>
            <a:off x="13696762" y="3706943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矩形 469"/>
          <p:cNvSpPr/>
          <p:nvPr/>
        </p:nvSpPr>
        <p:spPr>
          <a:xfrm>
            <a:off x="13517919" y="43014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71" name="矩形 470"/>
          <p:cNvSpPr/>
          <p:nvPr/>
        </p:nvSpPr>
        <p:spPr>
          <a:xfrm>
            <a:off x="14077811" y="430462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72" name="椭圆 471"/>
          <p:cNvSpPr/>
          <p:nvPr/>
        </p:nvSpPr>
        <p:spPr>
          <a:xfrm>
            <a:off x="12354824" y="419729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473" name="直接连接符 472"/>
          <p:cNvCxnSpPr>
            <a:stCxn id="472" idx="3"/>
            <a:endCxn id="474" idx="0"/>
          </p:cNvCxnSpPr>
          <p:nvPr/>
        </p:nvCxnSpPr>
        <p:spPr>
          <a:xfrm flipH="1">
            <a:off x="12337794" y="4655680"/>
            <a:ext cx="95676" cy="5402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4" name="矩形 473"/>
          <p:cNvSpPr/>
          <p:nvPr/>
        </p:nvSpPr>
        <p:spPr>
          <a:xfrm>
            <a:off x="12091051" y="51959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75" name="直接连接符 474"/>
          <p:cNvCxnSpPr>
            <a:stCxn id="472" idx="5"/>
            <a:endCxn id="476" idx="0"/>
          </p:cNvCxnSpPr>
          <p:nvPr/>
        </p:nvCxnSpPr>
        <p:spPr>
          <a:xfrm>
            <a:off x="12813206" y="4655680"/>
            <a:ext cx="98090" cy="5419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6" name="矩形 475"/>
          <p:cNvSpPr/>
          <p:nvPr/>
        </p:nvSpPr>
        <p:spPr>
          <a:xfrm>
            <a:off x="12664553" y="51976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77" name="椭圆 476"/>
          <p:cNvSpPr/>
          <p:nvPr/>
        </p:nvSpPr>
        <p:spPr>
          <a:xfrm>
            <a:off x="14614039" y="417230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478" name="直接连接符 477"/>
          <p:cNvCxnSpPr>
            <a:stCxn id="477" idx="5"/>
            <a:endCxn id="481" idx="0"/>
          </p:cNvCxnSpPr>
          <p:nvPr/>
        </p:nvCxnSpPr>
        <p:spPr>
          <a:xfrm>
            <a:off x="15072421" y="4630682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直接连接符 478"/>
          <p:cNvCxnSpPr>
            <a:stCxn id="477" idx="3"/>
            <a:endCxn id="480" idx="0"/>
          </p:cNvCxnSpPr>
          <p:nvPr/>
        </p:nvCxnSpPr>
        <p:spPr>
          <a:xfrm flipH="1">
            <a:off x="14610026" y="4630682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0" name="矩形 479"/>
          <p:cNvSpPr/>
          <p:nvPr/>
        </p:nvSpPr>
        <p:spPr>
          <a:xfrm>
            <a:off x="14363283" y="51976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81" name="矩形 480"/>
          <p:cNvSpPr/>
          <p:nvPr/>
        </p:nvSpPr>
        <p:spPr>
          <a:xfrm>
            <a:off x="14913644" y="51976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82" name="椭圆 481"/>
          <p:cNvSpPr/>
          <p:nvPr/>
        </p:nvSpPr>
        <p:spPr>
          <a:xfrm>
            <a:off x="29347523" y="425168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83" name="直接连接符 482"/>
          <p:cNvCxnSpPr>
            <a:stCxn id="482" idx="5"/>
            <a:endCxn id="486" idx="0"/>
          </p:cNvCxnSpPr>
          <p:nvPr/>
        </p:nvCxnSpPr>
        <p:spPr>
          <a:xfrm>
            <a:off x="29805905" y="4710068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接连接符 483"/>
          <p:cNvCxnSpPr>
            <a:stCxn id="482" idx="3"/>
            <a:endCxn id="485" idx="0"/>
          </p:cNvCxnSpPr>
          <p:nvPr/>
        </p:nvCxnSpPr>
        <p:spPr>
          <a:xfrm flipH="1">
            <a:off x="29345394" y="4710068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5" name="矩形 484"/>
          <p:cNvSpPr/>
          <p:nvPr/>
        </p:nvSpPr>
        <p:spPr>
          <a:xfrm>
            <a:off x="29098651" y="53317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86" name="矩形 485"/>
          <p:cNvSpPr/>
          <p:nvPr/>
        </p:nvSpPr>
        <p:spPr>
          <a:xfrm>
            <a:off x="29649012" y="53317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87" name="椭圆 486"/>
          <p:cNvSpPr/>
          <p:nvPr/>
        </p:nvSpPr>
        <p:spPr>
          <a:xfrm>
            <a:off x="25071613" y="43210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488" name="椭圆 487"/>
          <p:cNvSpPr/>
          <p:nvPr/>
        </p:nvSpPr>
        <p:spPr>
          <a:xfrm>
            <a:off x="26764053" y="241103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89" name="直接连接符 488"/>
          <p:cNvCxnSpPr>
            <a:stCxn id="608" idx="0"/>
            <a:endCxn id="487" idx="5"/>
          </p:cNvCxnSpPr>
          <p:nvPr/>
        </p:nvCxnSpPr>
        <p:spPr>
          <a:xfrm flipH="1" flipV="1">
            <a:off x="25529995" y="890488"/>
            <a:ext cx="2650856" cy="6015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接连接符 489"/>
          <p:cNvCxnSpPr>
            <a:stCxn id="488" idx="0"/>
            <a:endCxn id="608" idx="3"/>
          </p:cNvCxnSpPr>
          <p:nvPr/>
        </p:nvCxnSpPr>
        <p:spPr>
          <a:xfrm flipV="1">
            <a:off x="27032567" y="1950390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接连接符 490"/>
          <p:cNvCxnSpPr>
            <a:stCxn id="487" idx="3"/>
            <a:endCxn id="594" idx="0"/>
          </p:cNvCxnSpPr>
          <p:nvPr/>
        </p:nvCxnSpPr>
        <p:spPr>
          <a:xfrm flipH="1">
            <a:off x="23070527" y="890488"/>
            <a:ext cx="2079732" cy="635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接连接符 491"/>
          <p:cNvCxnSpPr>
            <a:stCxn id="488" idx="3"/>
            <a:endCxn id="566" idx="0"/>
          </p:cNvCxnSpPr>
          <p:nvPr/>
        </p:nvCxnSpPr>
        <p:spPr>
          <a:xfrm flipH="1">
            <a:off x="26488711" y="2869416"/>
            <a:ext cx="353988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接连接符 492"/>
          <p:cNvCxnSpPr>
            <a:stCxn id="494" idx="3"/>
            <a:endCxn id="500" idx="0"/>
          </p:cNvCxnSpPr>
          <p:nvPr/>
        </p:nvCxnSpPr>
        <p:spPr>
          <a:xfrm flipH="1">
            <a:off x="21169843" y="2869416"/>
            <a:ext cx="444456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椭圆 493"/>
          <p:cNvSpPr/>
          <p:nvPr/>
        </p:nvSpPr>
        <p:spPr>
          <a:xfrm>
            <a:off x="21535653" y="241103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495" name="直接连接符 494"/>
          <p:cNvCxnSpPr>
            <a:stCxn id="494" idx="0"/>
            <a:endCxn id="594" idx="3"/>
          </p:cNvCxnSpPr>
          <p:nvPr/>
        </p:nvCxnSpPr>
        <p:spPr>
          <a:xfrm flipV="1">
            <a:off x="21804167" y="1984066"/>
            <a:ext cx="1076492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椭圆 495"/>
          <p:cNvSpPr/>
          <p:nvPr/>
        </p:nvSpPr>
        <p:spPr>
          <a:xfrm>
            <a:off x="22219810" y="332743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497" name="直接连接符 496"/>
          <p:cNvCxnSpPr>
            <a:stCxn id="496" idx="5"/>
            <a:endCxn id="631" idx="0"/>
          </p:cNvCxnSpPr>
          <p:nvPr/>
        </p:nvCxnSpPr>
        <p:spPr>
          <a:xfrm>
            <a:off x="22678192" y="3785815"/>
            <a:ext cx="126148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接连接符 497"/>
          <p:cNvCxnSpPr>
            <a:stCxn id="496" idx="3"/>
            <a:endCxn id="499" idx="0"/>
          </p:cNvCxnSpPr>
          <p:nvPr/>
        </p:nvCxnSpPr>
        <p:spPr>
          <a:xfrm flipH="1">
            <a:off x="22208546" y="3785815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矩形 498"/>
          <p:cNvSpPr/>
          <p:nvPr/>
        </p:nvSpPr>
        <p:spPr>
          <a:xfrm>
            <a:off x="21961803" y="43178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00" name="椭圆 499"/>
          <p:cNvSpPr/>
          <p:nvPr/>
        </p:nvSpPr>
        <p:spPr>
          <a:xfrm>
            <a:off x="20901329" y="333654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506" name="矩形 505"/>
          <p:cNvSpPr/>
          <p:nvPr/>
        </p:nvSpPr>
        <p:spPr>
          <a:xfrm>
            <a:off x="21194722" y="43269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25" name="直接连接符 524"/>
          <p:cNvCxnSpPr>
            <a:stCxn id="500" idx="5"/>
            <a:endCxn id="506" idx="0"/>
          </p:cNvCxnSpPr>
          <p:nvPr/>
        </p:nvCxnSpPr>
        <p:spPr>
          <a:xfrm>
            <a:off x="21359711" y="3794928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接连接符 550"/>
          <p:cNvCxnSpPr>
            <a:stCxn id="500" idx="3"/>
            <a:endCxn id="552" idx="0"/>
          </p:cNvCxnSpPr>
          <p:nvPr/>
        </p:nvCxnSpPr>
        <p:spPr>
          <a:xfrm flipH="1">
            <a:off x="20833615" y="3794928"/>
            <a:ext cx="146360" cy="5464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矩形 551"/>
          <p:cNvSpPr/>
          <p:nvPr/>
        </p:nvSpPr>
        <p:spPr>
          <a:xfrm>
            <a:off x="20586872" y="43413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66" name="椭圆 565"/>
          <p:cNvSpPr/>
          <p:nvPr/>
        </p:nvSpPr>
        <p:spPr>
          <a:xfrm>
            <a:off x="26220197" y="333654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67" name="矩形 566"/>
          <p:cNvSpPr/>
          <p:nvPr/>
        </p:nvSpPr>
        <p:spPr>
          <a:xfrm>
            <a:off x="26517310" y="439269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85" name="直接连接符 584"/>
          <p:cNvCxnSpPr>
            <a:stCxn id="566" idx="5"/>
            <a:endCxn id="567" idx="0"/>
          </p:cNvCxnSpPr>
          <p:nvPr/>
        </p:nvCxnSpPr>
        <p:spPr>
          <a:xfrm>
            <a:off x="26678579" y="3794928"/>
            <a:ext cx="85474" cy="597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直接连接符 585"/>
          <p:cNvCxnSpPr>
            <a:stCxn id="566" idx="3"/>
            <a:endCxn id="617" idx="0"/>
          </p:cNvCxnSpPr>
          <p:nvPr/>
        </p:nvCxnSpPr>
        <p:spPr>
          <a:xfrm flipH="1">
            <a:off x="26211328" y="3794928"/>
            <a:ext cx="87515" cy="449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椭圆 586"/>
          <p:cNvSpPr/>
          <p:nvPr/>
        </p:nvSpPr>
        <p:spPr>
          <a:xfrm>
            <a:off x="24536479" y="330243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588" name="直接连接符 587"/>
          <p:cNvCxnSpPr>
            <a:stCxn id="587" idx="5"/>
            <a:endCxn id="636" idx="0"/>
          </p:cNvCxnSpPr>
          <p:nvPr/>
        </p:nvCxnSpPr>
        <p:spPr>
          <a:xfrm>
            <a:off x="24994861" y="3760817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直接连接符 588"/>
          <p:cNvCxnSpPr>
            <a:stCxn id="587" idx="0"/>
            <a:endCxn id="626" idx="5"/>
          </p:cNvCxnSpPr>
          <p:nvPr/>
        </p:nvCxnSpPr>
        <p:spPr>
          <a:xfrm flipH="1" flipV="1">
            <a:off x="24388338" y="2869416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0" name="椭圆 589"/>
          <p:cNvSpPr/>
          <p:nvPr/>
        </p:nvSpPr>
        <p:spPr>
          <a:xfrm>
            <a:off x="30465141" y="331502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91" name="矩形 590"/>
          <p:cNvSpPr/>
          <p:nvPr/>
        </p:nvSpPr>
        <p:spPr>
          <a:xfrm>
            <a:off x="30767338" y="438227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92" name="直接连接符 591"/>
          <p:cNvCxnSpPr>
            <a:stCxn id="590" idx="5"/>
            <a:endCxn id="591" idx="0"/>
          </p:cNvCxnSpPr>
          <p:nvPr/>
        </p:nvCxnSpPr>
        <p:spPr>
          <a:xfrm>
            <a:off x="30923523" y="3773407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直接连接符 592"/>
          <p:cNvCxnSpPr>
            <a:stCxn id="590" idx="0"/>
            <a:endCxn id="600" idx="5"/>
          </p:cNvCxnSpPr>
          <p:nvPr/>
        </p:nvCxnSpPr>
        <p:spPr>
          <a:xfrm flipH="1" flipV="1">
            <a:off x="30116560" y="2869416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椭圆 593"/>
          <p:cNvSpPr/>
          <p:nvPr/>
        </p:nvSpPr>
        <p:spPr>
          <a:xfrm>
            <a:off x="22802013" y="152568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595" name="直接连接符 594"/>
          <p:cNvCxnSpPr>
            <a:stCxn id="594" idx="5"/>
            <a:endCxn id="626" idx="0"/>
          </p:cNvCxnSpPr>
          <p:nvPr/>
        </p:nvCxnSpPr>
        <p:spPr>
          <a:xfrm>
            <a:off x="23260395" y="1984066"/>
            <a:ext cx="938075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接连接符 595"/>
          <p:cNvCxnSpPr>
            <a:stCxn id="494" idx="5"/>
            <a:endCxn id="496" idx="0"/>
          </p:cNvCxnSpPr>
          <p:nvPr/>
        </p:nvCxnSpPr>
        <p:spPr>
          <a:xfrm>
            <a:off x="21994035" y="2869416"/>
            <a:ext cx="494289" cy="4580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7" name="椭圆 596"/>
          <p:cNvSpPr/>
          <p:nvPr/>
        </p:nvSpPr>
        <p:spPr>
          <a:xfrm>
            <a:off x="28247946" y="427153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98" name="直接连接符 597"/>
          <p:cNvCxnSpPr>
            <a:stCxn id="608" idx="5"/>
            <a:endCxn id="600" idx="0"/>
          </p:cNvCxnSpPr>
          <p:nvPr/>
        </p:nvCxnSpPr>
        <p:spPr>
          <a:xfrm>
            <a:off x="28370719" y="1950390"/>
            <a:ext cx="1555973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接连接符 598"/>
          <p:cNvCxnSpPr>
            <a:stCxn id="597" idx="3"/>
            <a:endCxn id="611" idx="0"/>
          </p:cNvCxnSpPr>
          <p:nvPr/>
        </p:nvCxnSpPr>
        <p:spPr>
          <a:xfrm flipH="1">
            <a:off x="28232004" y="4729915"/>
            <a:ext cx="9458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椭圆 599"/>
          <p:cNvSpPr/>
          <p:nvPr/>
        </p:nvSpPr>
        <p:spPr>
          <a:xfrm>
            <a:off x="29658178" y="241103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01" name="矩形 600"/>
          <p:cNvSpPr/>
          <p:nvPr/>
        </p:nvSpPr>
        <p:spPr>
          <a:xfrm>
            <a:off x="30195206" y="438577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02" name="直接连接符 601"/>
          <p:cNvCxnSpPr>
            <a:stCxn id="590" idx="3"/>
            <a:endCxn id="601" idx="0"/>
          </p:cNvCxnSpPr>
          <p:nvPr/>
        </p:nvCxnSpPr>
        <p:spPr>
          <a:xfrm flipH="1">
            <a:off x="30441949" y="3773407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直接连接符 602"/>
          <p:cNvCxnSpPr>
            <a:stCxn id="597" idx="0"/>
            <a:endCxn id="622" idx="3"/>
          </p:cNvCxnSpPr>
          <p:nvPr/>
        </p:nvCxnSpPr>
        <p:spPr>
          <a:xfrm flipV="1">
            <a:off x="28516460" y="3773407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" name="椭圆 603"/>
          <p:cNvSpPr/>
          <p:nvPr/>
        </p:nvSpPr>
        <p:spPr>
          <a:xfrm>
            <a:off x="23419382" y="329483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605" name="直接连接符 604"/>
          <p:cNvCxnSpPr>
            <a:stCxn id="604" idx="0"/>
            <a:endCxn id="626" idx="3"/>
          </p:cNvCxnSpPr>
          <p:nvPr/>
        </p:nvCxnSpPr>
        <p:spPr>
          <a:xfrm flipV="1">
            <a:off x="23687896" y="2869416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直接连接符 605"/>
          <p:cNvCxnSpPr>
            <a:stCxn id="604" idx="3"/>
            <a:endCxn id="607" idx="0"/>
          </p:cNvCxnSpPr>
          <p:nvPr/>
        </p:nvCxnSpPr>
        <p:spPr>
          <a:xfrm flipH="1">
            <a:off x="23372162" y="3753212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7" name="矩形 606"/>
          <p:cNvSpPr/>
          <p:nvPr/>
        </p:nvSpPr>
        <p:spPr>
          <a:xfrm>
            <a:off x="23125419" y="434607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08" name="椭圆 607"/>
          <p:cNvSpPr/>
          <p:nvPr/>
        </p:nvSpPr>
        <p:spPr>
          <a:xfrm>
            <a:off x="27912337" y="149200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09" name="直接连接符 608"/>
          <p:cNvCxnSpPr>
            <a:stCxn id="600" idx="3"/>
            <a:endCxn id="622" idx="0"/>
          </p:cNvCxnSpPr>
          <p:nvPr/>
        </p:nvCxnSpPr>
        <p:spPr>
          <a:xfrm flipH="1">
            <a:off x="29085526" y="2869416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直接连接符 609"/>
          <p:cNvCxnSpPr>
            <a:stCxn id="488" idx="5"/>
            <a:endCxn id="612" idx="0"/>
          </p:cNvCxnSpPr>
          <p:nvPr/>
        </p:nvCxnSpPr>
        <p:spPr>
          <a:xfrm>
            <a:off x="27222435" y="2869416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1" name="矩形 610"/>
          <p:cNvSpPr/>
          <p:nvPr/>
        </p:nvSpPr>
        <p:spPr>
          <a:xfrm>
            <a:off x="27985261" y="534687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12" name="椭圆 611"/>
          <p:cNvSpPr/>
          <p:nvPr/>
        </p:nvSpPr>
        <p:spPr>
          <a:xfrm>
            <a:off x="27357589" y="331502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13" name="直接连接符 612"/>
          <p:cNvCxnSpPr>
            <a:stCxn id="612" idx="5"/>
            <a:endCxn id="616" idx="0"/>
          </p:cNvCxnSpPr>
          <p:nvPr/>
        </p:nvCxnSpPr>
        <p:spPr>
          <a:xfrm>
            <a:off x="27815971" y="3773407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直接连接符 613"/>
          <p:cNvCxnSpPr>
            <a:stCxn id="612" idx="3"/>
            <a:endCxn id="615" idx="0"/>
          </p:cNvCxnSpPr>
          <p:nvPr/>
        </p:nvCxnSpPr>
        <p:spPr>
          <a:xfrm flipH="1">
            <a:off x="27366643" y="3773407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" name="矩形 614"/>
          <p:cNvSpPr/>
          <p:nvPr/>
        </p:nvSpPr>
        <p:spPr>
          <a:xfrm>
            <a:off x="27119900" y="439875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16" name="矩形 615"/>
          <p:cNvSpPr/>
          <p:nvPr/>
        </p:nvSpPr>
        <p:spPr>
          <a:xfrm>
            <a:off x="27665594" y="438950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17" name="椭圆 616"/>
          <p:cNvSpPr/>
          <p:nvPr/>
        </p:nvSpPr>
        <p:spPr>
          <a:xfrm>
            <a:off x="25942814" y="424408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18" name="直接连接符 617"/>
          <p:cNvCxnSpPr>
            <a:stCxn id="617" idx="5"/>
            <a:endCxn id="621" idx="0"/>
          </p:cNvCxnSpPr>
          <p:nvPr/>
        </p:nvCxnSpPr>
        <p:spPr>
          <a:xfrm>
            <a:off x="26401196" y="4702470"/>
            <a:ext cx="78646" cy="546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直接连接符 618"/>
          <p:cNvCxnSpPr>
            <a:stCxn id="617" idx="3"/>
            <a:endCxn id="620" idx="0"/>
          </p:cNvCxnSpPr>
          <p:nvPr/>
        </p:nvCxnSpPr>
        <p:spPr>
          <a:xfrm flipH="1">
            <a:off x="25929481" y="4702470"/>
            <a:ext cx="91979" cy="546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0" name="矩形 619"/>
          <p:cNvSpPr/>
          <p:nvPr/>
        </p:nvSpPr>
        <p:spPr>
          <a:xfrm>
            <a:off x="25682738" y="524926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21" name="矩形 620"/>
          <p:cNvSpPr/>
          <p:nvPr/>
        </p:nvSpPr>
        <p:spPr>
          <a:xfrm>
            <a:off x="26233099" y="524926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22" name="椭圆 621"/>
          <p:cNvSpPr/>
          <p:nvPr/>
        </p:nvSpPr>
        <p:spPr>
          <a:xfrm>
            <a:off x="28817012" y="331502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23" name="直接连接符 622"/>
          <p:cNvCxnSpPr>
            <a:stCxn id="622" idx="5"/>
            <a:endCxn id="482" idx="0"/>
          </p:cNvCxnSpPr>
          <p:nvPr/>
        </p:nvCxnSpPr>
        <p:spPr>
          <a:xfrm>
            <a:off x="29275394" y="3773407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直接连接符 623"/>
          <p:cNvCxnSpPr>
            <a:stCxn id="597" idx="5"/>
            <a:endCxn id="625" idx="0"/>
          </p:cNvCxnSpPr>
          <p:nvPr/>
        </p:nvCxnSpPr>
        <p:spPr>
          <a:xfrm>
            <a:off x="28706328" y="4729915"/>
            <a:ext cx="9917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5" name="矩形 624"/>
          <p:cNvSpPr/>
          <p:nvPr/>
        </p:nvSpPr>
        <p:spPr>
          <a:xfrm>
            <a:off x="28558763" y="534687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26" name="椭圆 625"/>
          <p:cNvSpPr/>
          <p:nvPr/>
        </p:nvSpPr>
        <p:spPr>
          <a:xfrm>
            <a:off x="23929956" y="241103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627" name="直接连接符 626"/>
          <p:cNvCxnSpPr>
            <a:stCxn id="587" idx="3"/>
            <a:endCxn id="630" idx="0"/>
          </p:cNvCxnSpPr>
          <p:nvPr/>
        </p:nvCxnSpPr>
        <p:spPr>
          <a:xfrm flipH="1">
            <a:off x="24505556" y="3760817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直接连接符 627"/>
          <p:cNvCxnSpPr>
            <a:stCxn id="604" idx="5"/>
            <a:endCxn id="629" idx="0"/>
          </p:cNvCxnSpPr>
          <p:nvPr/>
        </p:nvCxnSpPr>
        <p:spPr>
          <a:xfrm>
            <a:off x="23877764" y="3753212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矩形 628"/>
          <p:cNvSpPr/>
          <p:nvPr/>
        </p:nvSpPr>
        <p:spPr>
          <a:xfrm>
            <a:off x="23698921" y="434774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30" name="矩形 629"/>
          <p:cNvSpPr/>
          <p:nvPr/>
        </p:nvSpPr>
        <p:spPr>
          <a:xfrm>
            <a:off x="24258813" y="435089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31" name="椭圆 630"/>
          <p:cNvSpPr/>
          <p:nvPr/>
        </p:nvSpPr>
        <p:spPr>
          <a:xfrm>
            <a:off x="22535826" y="424356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632" name="直接连接符 631"/>
          <p:cNvCxnSpPr>
            <a:stCxn id="631" idx="3"/>
            <a:endCxn id="633" idx="0"/>
          </p:cNvCxnSpPr>
          <p:nvPr/>
        </p:nvCxnSpPr>
        <p:spPr>
          <a:xfrm flipH="1">
            <a:off x="22518796" y="4701949"/>
            <a:ext cx="95676" cy="5402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3" name="矩形 632"/>
          <p:cNvSpPr/>
          <p:nvPr/>
        </p:nvSpPr>
        <p:spPr>
          <a:xfrm>
            <a:off x="22272053" y="524220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34" name="直接连接符 633"/>
          <p:cNvCxnSpPr>
            <a:stCxn id="631" idx="5"/>
            <a:endCxn id="635" idx="0"/>
          </p:cNvCxnSpPr>
          <p:nvPr/>
        </p:nvCxnSpPr>
        <p:spPr>
          <a:xfrm>
            <a:off x="22994208" y="4701949"/>
            <a:ext cx="98090" cy="5419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矩形 634"/>
          <p:cNvSpPr/>
          <p:nvPr/>
        </p:nvSpPr>
        <p:spPr>
          <a:xfrm>
            <a:off x="22845555" y="52438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36" name="椭圆 635"/>
          <p:cNvSpPr/>
          <p:nvPr/>
        </p:nvSpPr>
        <p:spPr>
          <a:xfrm>
            <a:off x="24795041" y="421856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637" name="直接连接符 636"/>
          <p:cNvCxnSpPr>
            <a:stCxn id="636" idx="5"/>
            <a:endCxn id="640" idx="0"/>
          </p:cNvCxnSpPr>
          <p:nvPr/>
        </p:nvCxnSpPr>
        <p:spPr>
          <a:xfrm>
            <a:off x="25253423" y="4676951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直接连接符 637"/>
          <p:cNvCxnSpPr>
            <a:stCxn id="636" idx="3"/>
            <a:endCxn id="639" idx="0"/>
          </p:cNvCxnSpPr>
          <p:nvPr/>
        </p:nvCxnSpPr>
        <p:spPr>
          <a:xfrm flipH="1">
            <a:off x="24791028" y="4676951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9" name="矩形 638"/>
          <p:cNvSpPr/>
          <p:nvPr/>
        </p:nvSpPr>
        <p:spPr>
          <a:xfrm>
            <a:off x="24544285" y="52438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40" name="矩形 639"/>
          <p:cNvSpPr/>
          <p:nvPr/>
        </p:nvSpPr>
        <p:spPr>
          <a:xfrm>
            <a:off x="25094646" y="52438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41" name="直接箭头连接符 640"/>
          <p:cNvCxnSpPr/>
          <p:nvPr/>
        </p:nvCxnSpPr>
        <p:spPr>
          <a:xfrm>
            <a:off x="18597441" y="1696902"/>
            <a:ext cx="3969193" cy="389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3" name="矩形 642"/>
          <p:cNvSpPr/>
          <p:nvPr/>
        </p:nvSpPr>
        <p:spPr>
          <a:xfrm>
            <a:off x="18379585" y="179263"/>
            <a:ext cx="534312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Right-Right</a:t>
            </a:r>
            <a:r>
              <a:rPr lang="zh-CN" altLang="en-US" dirty="0" smtClean="0"/>
              <a:t>规则：</a:t>
            </a:r>
            <a:endParaRPr lang="en-US" altLang="zh-CN" dirty="0" smtClean="0"/>
          </a:p>
          <a:p>
            <a:r>
              <a:rPr lang="zh-CN" altLang="en-US" dirty="0"/>
              <a:t>当前</a:t>
            </a:r>
            <a:r>
              <a:rPr lang="zh-CN" altLang="en-US" dirty="0" smtClean="0"/>
              <a:t>节点</a:t>
            </a:r>
            <a:r>
              <a:rPr lang="en-US" altLang="zh-CN" dirty="0" smtClean="0"/>
              <a:t>17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16</a:t>
            </a:r>
            <a:r>
              <a:rPr lang="zh-CN" altLang="en-US" dirty="0" smtClean="0"/>
              <a:t>是红色，叔节点</a:t>
            </a:r>
            <a:r>
              <a:rPr lang="en-US" altLang="zh-CN" dirty="0" smtClean="0"/>
              <a:t>NIL</a:t>
            </a:r>
            <a:r>
              <a:rPr lang="zh-CN" altLang="en-US" dirty="0" smtClean="0"/>
              <a:t>是黑色，</a:t>
            </a:r>
            <a:endParaRPr lang="en-US" altLang="zh-CN" dirty="0" smtClean="0"/>
          </a:p>
          <a:p>
            <a:r>
              <a:rPr lang="zh-CN" altLang="en-US" dirty="0" smtClean="0"/>
              <a:t>并且</a:t>
            </a:r>
            <a:r>
              <a:rPr lang="en-US" altLang="zh-CN" dirty="0" smtClean="0"/>
              <a:t>17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16</a:t>
            </a:r>
            <a:r>
              <a:rPr lang="zh-CN" altLang="en-US" dirty="0" smtClean="0"/>
              <a:t>的右孩子，</a:t>
            </a:r>
            <a:r>
              <a:rPr lang="en-US" altLang="zh-CN" dirty="0" smtClean="0"/>
              <a:t>16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15</a:t>
            </a:r>
            <a:r>
              <a:rPr lang="zh-CN" altLang="en-US" dirty="0" smtClean="0"/>
              <a:t>的右孩子。</a:t>
            </a:r>
            <a:endParaRPr lang="en-US" altLang="zh-CN" dirty="0" smtClean="0"/>
          </a:p>
          <a:p>
            <a:r>
              <a:rPr lang="zh-CN" altLang="en-US" dirty="0" smtClean="0"/>
              <a:t>因此需要将</a:t>
            </a:r>
            <a:r>
              <a:rPr lang="en-US" altLang="zh-CN" dirty="0" smtClean="0"/>
              <a:t>17</a:t>
            </a:r>
            <a:r>
              <a:rPr lang="zh-CN" altLang="en-US" dirty="0" smtClean="0"/>
              <a:t>的祖父节点</a:t>
            </a:r>
            <a:r>
              <a:rPr lang="en-US" altLang="zh-CN" dirty="0" smtClean="0"/>
              <a:t>16</a:t>
            </a:r>
            <a:r>
              <a:rPr lang="zh-CN" altLang="en-US" dirty="0" smtClean="0"/>
              <a:t>左旋，</a:t>
            </a:r>
            <a:endParaRPr lang="en-US" altLang="zh-CN" dirty="0" smtClean="0"/>
          </a:p>
          <a:p>
            <a:r>
              <a:rPr lang="zh-CN" altLang="en-US" dirty="0" smtClean="0"/>
              <a:t>然后交换</a:t>
            </a:r>
            <a:r>
              <a:rPr lang="en-US" altLang="zh-CN" dirty="0" smtClean="0"/>
              <a:t>15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16</a:t>
            </a:r>
            <a:r>
              <a:rPr lang="zh-CN" altLang="en-US" dirty="0" smtClean="0"/>
              <a:t>的颜色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0544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矩形 122"/>
          <p:cNvSpPr/>
          <p:nvPr/>
        </p:nvSpPr>
        <p:spPr>
          <a:xfrm>
            <a:off x="0" y="4873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一、从树中删除节点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以后继的方式进行删除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①如果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没有孩子，直接删掉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。如果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是红色，完事！如果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是黑色，则</a:t>
            </a:r>
            <a:r>
              <a:rPr lang="zh-CN" altLang="en-US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</a:t>
            </a:r>
            <a:r>
              <a:rPr lang="en-US" altLang="zh-CN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为当前节点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进行旋转调色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②如果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只有一个孩子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，交换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的数值，转化为对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删除。根据红黑树特性，此时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不可能为红色，因为红色节点要么没有孩子，要么有两个黑孩子。此时，则</a:t>
            </a:r>
            <a:r>
              <a:rPr lang="zh-CN" altLang="en-US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</a:t>
            </a:r>
            <a:r>
              <a:rPr lang="en-US" altLang="zh-CN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为当前节点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进行旋转调色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③如果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有两个孩子，则从后继中找到最小节点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，交换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的数值，转化为对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进行删除。再根据①②两种情况删除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，并进行旋转调色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二、旋转调色（</a:t>
            </a:r>
            <a:r>
              <a:rPr lang="zh-CN" altLang="en-US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en-US" altLang="zh-CN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N=</a:t>
            </a:r>
            <a:r>
              <a:rPr lang="zh-CN" altLang="en-US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旋转调色的当前节点，</a:t>
            </a:r>
            <a:r>
              <a:rPr lang="en-US" altLang="zh-CN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P=N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的父亲，</a:t>
            </a:r>
            <a:r>
              <a:rPr lang="en-US" altLang="zh-CN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W=N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的兄弟，</a:t>
            </a:r>
            <a:r>
              <a:rPr lang="en-US" altLang="zh-CN" b="1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</a:t>
            </a:r>
            <a:r>
              <a:rPr lang="en-US" altLang="zh-CN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=N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的远侄子，</a:t>
            </a:r>
            <a:r>
              <a:rPr lang="en-US" altLang="zh-CN" b="1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Nn</a:t>
            </a:r>
            <a:r>
              <a:rPr lang="en-US" altLang="zh-CN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=N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的近侄子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情况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是根或者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是红色，则：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直接将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设为黑色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情况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不是根且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是黑色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，且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W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为红色，则：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设为黑色，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设为红色，对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进行旋转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(N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的左子进行左旋，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N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的右子进行右旋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，将情况转化为情况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情况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不是根且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是黑色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，且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W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为黑色，且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W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左右子均为黑色，则：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设为红色，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设为当前节点进行旋转调色，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再用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情况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进行旋转调色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情况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不是根且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是黑色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，且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W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为黑色，且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Nf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为黑色，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Nn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为红色，则：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交换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dirty="0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Nn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的颜色，并对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进行旋转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(N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的左子进行右旋，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的右子进行左旋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，旋转后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的新兄弟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有一个红色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WR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，则转换为情况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情况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不是根且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是黑色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，且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W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为黑色，且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Nf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为红色，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Nn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为黑色，则：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设为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的颜色，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dirty="0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设为黑色，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并对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进行旋转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的左子进行左旋，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的右子进行右旋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设为根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611778"/>
            <a:ext cx="122087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b="1" dirty="0" smtClean="0">
                <a:solidFill>
                  <a:srgbClr val="0000FF"/>
                </a:solidFill>
              </a:rPr>
              <a:t>插入节点的顺序：</a:t>
            </a:r>
            <a:r>
              <a:rPr lang="en-US" altLang="zh-CN" sz="2600" b="1" dirty="0" smtClean="0">
                <a:solidFill>
                  <a:srgbClr val="0000FF"/>
                </a:solidFill>
              </a:rPr>
              <a:t>12   1   9   2   0   11   7   19   4   15   18   5   14   13   10   16   6   3   8   17</a:t>
            </a:r>
            <a:endParaRPr lang="zh-CN" altLang="en-US" sz="2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11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椭圆 481"/>
          <p:cNvSpPr/>
          <p:nvPr/>
        </p:nvSpPr>
        <p:spPr>
          <a:xfrm>
            <a:off x="8977948" y="425260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83" name="直接连接符 482"/>
          <p:cNvCxnSpPr>
            <a:stCxn id="482" idx="5"/>
            <a:endCxn id="486" idx="0"/>
          </p:cNvCxnSpPr>
          <p:nvPr/>
        </p:nvCxnSpPr>
        <p:spPr>
          <a:xfrm>
            <a:off x="9436330" y="4710988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接连接符 483"/>
          <p:cNvCxnSpPr>
            <a:stCxn id="482" idx="3"/>
            <a:endCxn id="485" idx="0"/>
          </p:cNvCxnSpPr>
          <p:nvPr/>
        </p:nvCxnSpPr>
        <p:spPr>
          <a:xfrm flipH="1">
            <a:off x="8975819" y="4710988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5" name="矩形 484"/>
          <p:cNvSpPr/>
          <p:nvPr/>
        </p:nvSpPr>
        <p:spPr>
          <a:xfrm>
            <a:off x="8729076" y="533268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86" name="矩形 485"/>
          <p:cNvSpPr/>
          <p:nvPr/>
        </p:nvSpPr>
        <p:spPr>
          <a:xfrm>
            <a:off x="9279437" y="533268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87" name="椭圆 486"/>
          <p:cNvSpPr/>
          <p:nvPr/>
        </p:nvSpPr>
        <p:spPr>
          <a:xfrm>
            <a:off x="4950043" y="43302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488" name="椭圆 487"/>
          <p:cNvSpPr/>
          <p:nvPr/>
        </p:nvSpPr>
        <p:spPr>
          <a:xfrm>
            <a:off x="6394478" y="241195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89" name="直接连接符 488"/>
          <p:cNvCxnSpPr>
            <a:stCxn id="608" idx="0"/>
            <a:endCxn id="487" idx="5"/>
          </p:cNvCxnSpPr>
          <p:nvPr/>
        </p:nvCxnSpPr>
        <p:spPr>
          <a:xfrm flipH="1" flipV="1">
            <a:off x="5408425" y="891408"/>
            <a:ext cx="2765243" cy="635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接连接符 489"/>
          <p:cNvCxnSpPr>
            <a:stCxn id="488" idx="0"/>
            <a:endCxn id="608" idx="3"/>
          </p:cNvCxnSpPr>
          <p:nvPr/>
        </p:nvCxnSpPr>
        <p:spPr>
          <a:xfrm flipV="1">
            <a:off x="6662992" y="1984986"/>
            <a:ext cx="1320808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接连接符 490"/>
          <p:cNvCxnSpPr>
            <a:stCxn id="487" idx="3"/>
            <a:endCxn id="594" idx="0"/>
          </p:cNvCxnSpPr>
          <p:nvPr/>
        </p:nvCxnSpPr>
        <p:spPr>
          <a:xfrm flipH="1">
            <a:off x="2700952" y="891408"/>
            <a:ext cx="2327737" cy="635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接连接符 491"/>
          <p:cNvCxnSpPr>
            <a:stCxn id="488" idx="3"/>
            <a:endCxn id="566" idx="0"/>
          </p:cNvCxnSpPr>
          <p:nvPr/>
        </p:nvCxnSpPr>
        <p:spPr>
          <a:xfrm flipH="1">
            <a:off x="6119136" y="2870336"/>
            <a:ext cx="353988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接连接符 492"/>
          <p:cNvCxnSpPr>
            <a:stCxn id="494" idx="3"/>
            <a:endCxn id="500" idx="0"/>
          </p:cNvCxnSpPr>
          <p:nvPr/>
        </p:nvCxnSpPr>
        <p:spPr>
          <a:xfrm flipH="1">
            <a:off x="800268" y="2870336"/>
            <a:ext cx="444456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椭圆 493"/>
          <p:cNvSpPr/>
          <p:nvPr/>
        </p:nvSpPr>
        <p:spPr>
          <a:xfrm>
            <a:off x="1166078" y="241195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495" name="直接连接符 494"/>
          <p:cNvCxnSpPr>
            <a:stCxn id="494" idx="0"/>
            <a:endCxn id="594" idx="3"/>
          </p:cNvCxnSpPr>
          <p:nvPr/>
        </p:nvCxnSpPr>
        <p:spPr>
          <a:xfrm flipV="1">
            <a:off x="1434592" y="1984986"/>
            <a:ext cx="1076492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椭圆 495"/>
          <p:cNvSpPr/>
          <p:nvPr/>
        </p:nvSpPr>
        <p:spPr>
          <a:xfrm>
            <a:off x="1850235" y="332835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497" name="直接连接符 496"/>
          <p:cNvCxnSpPr>
            <a:stCxn id="496" idx="5"/>
            <a:endCxn id="631" idx="0"/>
          </p:cNvCxnSpPr>
          <p:nvPr/>
        </p:nvCxnSpPr>
        <p:spPr>
          <a:xfrm>
            <a:off x="2308617" y="3786735"/>
            <a:ext cx="126148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接连接符 497"/>
          <p:cNvCxnSpPr>
            <a:stCxn id="496" idx="3"/>
            <a:endCxn id="499" idx="0"/>
          </p:cNvCxnSpPr>
          <p:nvPr/>
        </p:nvCxnSpPr>
        <p:spPr>
          <a:xfrm flipH="1">
            <a:off x="1838971" y="3786735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矩形 498"/>
          <p:cNvSpPr/>
          <p:nvPr/>
        </p:nvSpPr>
        <p:spPr>
          <a:xfrm>
            <a:off x="1592228" y="431872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00" name="椭圆 499"/>
          <p:cNvSpPr/>
          <p:nvPr/>
        </p:nvSpPr>
        <p:spPr>
          <a:xfrm>
            <a:off x="531754" y="333746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506" name="矩形 505"/>
          <p:cNvSpPr/>
          <p:nvPr/>
        </p:nvSpPr>
        <p:spPr>
          <a:xfrm>
            <a:off x="825147" y="43278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25" name="直接连接符 524"/>
          <p:cNvCxnSpPr>
            <a:stCxn id="500" idx="5"/>
            <a:endCxn id="506" idx="0"/>
          </p:cNvCxnSpPr>
          <p:nvPr/>
        </p:nvCxnSpPr>
        <p:spPr>
          <a:xfrm>
            <a:off x="990136" y="3795848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接连接符 550"/>
          <p:cNvCxnSpPr>
            <a:stCxn id="500" idx="3"/>
            <a:endCxn id="552" idx="0"/>
          </p:cNvCxnSpPr>
          <p:nvPr/>
        </p:nvCxnSpPr>
        <p:spPr>
          <a:xfrm flipH="1">
            <a:off x="464040" y="3795848"/>
            <a:ext cx="146360" cy="5464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矩形 551"/>
          <p:cNvSpPr/>
          <p:nvPr/>
        </p:nvSpPr>
        <p:spPr>
          <a:xfrm>
            <a:off x="217297" y="434231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66" name="椭圆 565"/>
          <p:cNvSpPr/>
          <p:nvPr/>
        </p:nvSpPr>
        <p:spPr>
          <a:xfrm>
            <a:off x="5850622" y="333746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67" name="矩形 566"/>
          <p:cNvSpPr/>
          <p:nvPr/>
        </p:nvSpPr>
        <p:spPr>
          <a:xfrm>
            <a:off x="6147735" y="43936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85" name="直接连接符 584"/>
          <p:cNvCxnSpPr>
            <a:stCxn id="566" idx="5"/>
            <a:endCxn id="567" idx="0"/>
          </p:cNvCxnSpPr>
          <p:nvPr/>
        </p:nvCxnSpPr>
        <p:spPr>
          <a:xfrm>
            <a:off x="6309004" y="3795848"/>
            <a:ext cx="85474" cy="597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直接连接符 585"/>
          <p:cNvCxnSpPr>
            <a:stCxn id="566" idx="3"/>
            <a:endCxn id="617" idx="0"/>
          </p:cNvCxnSpPr>
          <p:nvPr/>
        </p:nvCxnSpPr>
        <p:spPr>
          <a:xfrm flipH="1">
            <a:off x="5841753" y="3795848"/>
            <a:ext cx="87515" cy="449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椭圆 586"/>
          <p:cNvSpPr/>
          <p:nvPr/>
        </p:nvSpPr>
        <p:spPr>
          <a:xfrm>
            <a:off x="4166904" y="330335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588" name="直接连接符 587"/>
          <p:cNvCxnSpPr>
            <a:stCxn id="587" idx="5"/>
            <a:endCxn id="636" idx="0"/>
          </p:cNvCxnSpPr>
          <p:nvPr/>
        </p:nvCxnSpPr>
        <p:spPr>
          <a:xfrm>
            <a:off x="4625286" y="3761737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直接连接符 588"/>
          <p:cNvCxnSpPr>
            <a:stCxn id="587" idx="0"/>
            <a:endCxn id="626" idx="5"/>
          </p:cNvCxnSpPr>
          <p:nvPr/>
        </p:nvCxnSpPr>
        <p:spPr>
          <a:xfrm flipH="1" flipV="1">
            <a:off x="4018763" y="2870336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0" name="椭圆 589"/>
          <p:cNvSpPr/>
          <p:nvPr/>
        </p:nvSpPr>
        <p:spPr>
          <a:xfrm>
            <a:off x="10095566" y="331594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91" name="矩形 590"/>
          <p:cNvSpPr/>
          <p:nvPr/>
        </p:nvSpPr>
        <p:spPr>
          <a:xfrm>
            <a:off x="10397763" y="438319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92" name="直接连接符 591"/>
          <p:cNvCxnSpPr>
            <a:stCxn id="590" idx="5"/>
            <a:endCxn id="591" idx="0"/>
          </p:cNvCxnSpPr>
          <p:nvPr/>
        </p:nvCxnSpPr>
        <p:spPr>
          <a:xfrm>
            <a:off x="10553948" y="3774327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直接连接符 592"/>
          <p:cNvCxnSpPr>
            <a:stCxn id="590" idx="0"/>
            <a:endCxn id="600" idx="5"/>
          </p:cNvCxnSpPr>
          <p:nvPr/>
        </p:nvCxnSpPr>
        <p:spPr>
          <a:xfrm flipH="1" flipV="1">
            <a:off x="9746985" y="2870336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椭圆 593"/>
          <p:cNvSpPr/>
          <p:nvPr/>
        </p:nvSpPr>
        <p:spPr>
          <a:xfrm>
            <a:off x="2432438" y="152660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595" name="直接连接符 594"/>
          <p:cNvCxnSpPr>
            <a:stCxn id="594" idx="5"/>
            <a:endCxn id="626" idx="0"/>
          </p:cNvCxnSpPr>
          <p:nvPr/>
        </p:nvCxnSpPr>
        <p:spPr>
          <a:xfrm>
            <a:off x="2890820" y="1984986"/>
            <a:ext cx="938075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接连接符 595"/>
          <p:cNvCxnSpPr>
            <a:stCxn id="494" idx="5"/>
            <a:endCxn id="496" idx="0"/>
          </p:cNvCxnSpPr>
          <p:nvPr/>
        </p:nvCxnSpPr>
        <p:spPr>
          <a:xfrm>
            <a:off x="1624460" y="2870336"/>
            <a:ext cx="494289" cy="4580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7" name="椭圆 596"/>
          <p:cNvSpPr/>
          <p:nvPr/>
        </p:nvSpPr>
        <p:spPr>
          <a:xfrm>
            <a:off x="7878371" y="427245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98" name="直接连接符 597"/>
          <p:cNvCxnSpPr>
            <a:stCxn id="608" idx="5"/>
            <a:endCxn id="600" idx="0"/>
          </p:cNvCxnSpPr>
          <p:nvPr/>
        </p:nvCxnSpPr>
        <p:spPr>
          <a:xfrm>
            <a:off x="8363536" y="1984986"/>
            <a:ext cx="1193581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接连接符 598"/>
          <p:cNvCxnSpPr>
            <a:stCxn id="597" idx="3"/>
            <a:endCxn id="611" idx="0"/>
          </p:cNvCxnSpPr>
          <p:nvPr/>
        </p:nvCxnSpPr>
        <p:spPr>
          <a:xfrm flipH="1">
            <a:off x="7862429" y="4730835"/>
            <a:ext cx="9458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椭圆 599"/>
          <p:cNvSpPr/>
          <p:nvPr/>
        </p:nvSpPr>
        <p:spPr>
          <a:xfrm>
            <a:off x="9288603" y="241195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01" name="矩形 600"/>
          <p:cNvSpPr/>
          <p:nvPr/>
        </p:nvSpPr>
        <p:spPr>
          <a:xfrm>
            <a:off x="9825631" y="438669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02" name="直接连接符 601"/>
          <p:cNvCxnSpPr>
            <a:stCxn id="590" idx="3"/>
            <a:endCxn id="601" idx="0"/>
          </p:cNvCxnSpPr>
          <p:nvPr/>
        </p:nvCxnSpPr>
        <p:spPr>
          <a:xfrm flipH="1">
            <a:off x="10072374" y="3774327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直接连接符 602"/>
          <p:cNvCxnSpPr>
            <a:stCxn id="597" idx="0"/>
            <a:endCxn id="622" idx="3"/>
          </p:cNvCxnSpPr>
          <p:nvPr/>
        </p:nvCxnSpPr>
        <p:spPr>
          <a:xfrm flipV="1">
            <a:off x="8146885" y="3774327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" name="椭圆 603"/>
          <p:cNvSpPr/>
          <p:nvPr/>
        </p:nvSpPr>
        <p:spPr>
          <a:xfrm>
            <a:off x="3049807" y="329575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605" name="直接连接符 604"/>
          <p:cNvCxnSpPr>
            <a:stCxn id="604" idx="0"/>
            <a:endCxn id="626" idx="3"/>
          </p:cNvCxnSpPr>
          <p:nvPr/>
        </p:nvCxnSpPr>
        <p:spPr>
          <a:xfrm flipV="1">
            <a:off x="3318321" y="2870336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直接连接符 605"/>
          <p:cNvCxnSpPr>
            <a:stCxn id="604" idx="3"/>
            <a:endCxn id="607" idx="0"/>
          </p:cNvCxnSpPr>
          <p:nvPr/>
        </p:nvCxnSpPr>
        <p:spPr>
          <a:xfrm flipH="1">
            <a:off x="3002587" y="3754132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7" name="矩形 606"/>
          <p:cNvSpPr/>
          <p:nvPr/>
        </p:nvSpPr>
        <p:spPr>
          <a:xfrm>
            <a:off x="2755844" y="43469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08" name="椭圆 607"/>
          <p:cNvSpPr/>
          <p:nvPr/>
        </p:nvSpPr>
        <p:spPr>
          <a:xfrm>
            <a:off x="7905154" y="152660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09" name="直接连接符 608"/>
          <p:cNvCxnSpPr>
            <a:stCxn id="600" idx="3"/>
            <a:endCxn id="622" idx="0"/>
          </p:cNvCxnSpPr>
          <p:nvPr/>
        </p:nvCxnSpPr>
        <p:spPr>
          <a:xfrm flipH="1">
            <a:off x="8715951" y="2870336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直接连接符 609"/>
          <p:cNvCxnSpPr>
            <a:stCxn id="488" idx="5"/>
            <a:endCxn id="612" idx="0"/>
          </p:cNvCxnSpPr>
          <p:nvPr/>
        </p:nvCxnSpPr>
        <p:spPr>
          <a:xfrm>
            <a:off x="6852860" y="2870336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1" name="矩形 610"/>
          <p:cNvSpPr/>
          <p:nvPr/>
        </p:nvSpPr>
        <p:spPr>
          <a:xfrm>
            <a:off x="7615686" y="53477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12" name="椭圆 611"/>
          <p:cNvSpPr/>
          <p:nvPr/>
        </p:nvSpPr>
        <p:spPr>
          <a:xfrm>
            <a:off x="6988014" y="331594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13" name="直接连接符 612"/>
          <p:cNvCxnSpPr>
            <a:stCxn id="612" idx="5"/>
            <a:endCxn id="616" idx="0"/>
          </p:cNvCxnSpPr>
          <p:nvPr/>
        </p:nvCxnSpPr>
        <p:spPr>
          <a:xfrm>
            <a:off x="7446396" y="3774327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直接连接符 613"/>
          <p:cNvCxnSpPr>
            <a:stCxn id="612" idx="3"/>
            <a:endCxn id="615" idx="0"/>
          </p:cNvCxnSpPr>
          <p:nvPr/>
        </p:nvCxnSpPr>
        <p:spPr>
          <a:xfrm flipH="1">
            <a:off x="6997068" y="3774327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" name="矩形 614"/>
          <p:cNvSpPr/>
          <p:nvPr/>
        </p:nvSpPr>
        <p:spPr>
          <a:xfrm>
            <a:off x="6750325" y="439967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16" name="矩形 615"/>
          <p:cNvSpPr/>
          <p:nvPr/>
        </p:nvSpPr>
        <p:spPr>
          <a:xfrm>
            <a:off x="7296019" y="439042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17" name="椭圆 616"/>
          <p:cNvSpPr/>
          <p:nvPr/>
        </p:nvSpPr>
        <p:spPr>
          <a:xfrm>
            <a:off x="5573239" y="424500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18" name="直接连接符 617"/>
          <p:cNvCxnSpPr>
            <a:stCxn id="617" idx="5"/>
            <a:endCxn id="621" idx="0"/>
          </p:cNvCxnSpPr>
          <p:nvPr/>
        </p:nvCxnSpPr>
        <p:spPr>
          <a:xfrm>
            <a:off x="6031621" y="4703390"/>
            <a:ext cx="78646" cy="546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直接连接符 618"/>
          <p:cNvCxnSpPr>
            <a:stCxn id="617" idx="3"/>
            <a:endCxn id="620" idx="0"/>
          </p:cNvCxnSpPr>
          <p:nvPr/>
        </p:nvCxnSpPr>
        <p:spPr>
          <a:xfrm flipH="1">
            <a:off x="5559906" y="4703390"/>
            <a:ext cx="91979" cy="546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0" name="矩形 619"/>
          <p:cNvSpPr/>
          <p:nvPr/>
        </p:nvSpPr>
        <p:spPr>
          <a:xfrm>
            <a:off x="5313163" y="525018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21" name="矩形 620"/>
          <p:cNvSpPr/>
          <p:nvPr/>
        </p:nvSpPr>
        <p:spPr>
          <a:xfrm>
            <a:off x="5863524" y="525018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22" name="椭圆 621"/>
          <p:cNvSpPr/>
          <p:nvPr/>
        </p:nvSpPr>
        <p:spPr>
          <a:xfrm>
            <a:off x="8447437" y="331594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23" name="直接连接符 622"/>
          <p:cNvCxnSpPr>
            <a:stCxn id="622" idx="5"/>
            <a:endCxn id="482" idx="0"/>
          </p:cNvCxnSpPr>
          <p:nvPr/>
        </p:nvCxnSpPr>
        <p:spPr>
          <a:xfrm>
            <a:off x="8905819" y="3774327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直接连接符 623"/>
          <p:cNvCxnSpPr>
            <a:stCxn id="597" idx="5"/>
            <a:endCxn id="625" idx="0"/>
          </p:cNvCxnSpPr>
          <p:nvPr/>
        </p:nvCxnSpPr>
        <p:spPr>
          <a:xfrm>
            <a:off x="8336753" y="4730835"/>
            <a:ext cx="9917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5" name="矩形 624"/>
          <p:cNvSpPr/>
          <p:nvPr/>
        </p:nvSpPr>
        <p:spPr>
          <a:xfrm>
            <a:off x="8189188" y="53477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26" name="椭圆 625"/>
          <p:cNvSpPr/>
          <p:nvPr/>
        </p:nvSpPr>
        <p:spPr>
          <a:xfrm>
            <a:off x="3560381" y="241195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627" name="直接连接符 626"/>
          <p:cNvCxnSpPr>
            <a:stCxn id="587" idx="3"/>
            <a:endCxn id="630" idx="0"/>
          </p:cNvCxnSpPr>
          <p:nvPr/>
        </p:nvCxnSpPr>
        <p:spPr>
          <a:xfrm flipH="1">
            <a:off x="4135981" y="3761737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直接连接符 627"/>
          <p:cNvCxnSpPr>
            <a:stCxn id="604" idx="5"/>
            <a:endCxn id="629" idx="0"/>
          </p:cNvCxnSpPr>
          <p:nvPr/>
        </p:nvCxnSpPr>
        <p:spPr>
          <a:xfrm>
            <a:off x="3508189" y="3754132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矩形 628"/>
          <p:cNvSpPr/>
          <p:nvPr/>
        </p:nvSpPr>
        <p:spPr>
          <a:xfrm>
            <a:off x="3329346" y="43486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30" name="矩形 629"/>
          <p:cNvSpPr/>
          <p:nvPr/>
        </p:nvSpPr>
        <p:spPr>
          <a:xfrm>
            <a:off x="3889238" y="435181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31" name="椭圆 630"/>
          <p:cNvSpPr/>
          <p:nvPr/>
        </p:nvSpPr>
        <p:spPr>
          <a:xfrm>
            <a:off x="2166251" y="424448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632" name="直接连接符 631"/>
          <p:cNvCxnSpPr>
            <a:stCxn id="631" idx="3"/>
            <a:endCxn id="633" idx="0"/>
          </p:cNvCxnSpPr>
          <p:nvPr/>
        </p:nvCxnSpPr>
        <p:spPr>
          <a:xfrm flipH="1">
            <a:off x="2149221" y="4702869"/>
            <a:ext cx="95676" cy="5402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3" name="矩形 632"/>
          <p:cNvSpPr/>
          <p:nvPr/>
        </p:nvSpPr>
        <p:spPr>
          <a:xfrm>
            <a:off x="1902478" y="524312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34" name="直接连接符 633"/>
          <p:cNvCxnSpPr>
            <a:stCxn id="631" idx="5"/>
            <a:endCxn id="635" idx="0"/>
          </p:cNvCxnSpPr>
          <p:nvPr/>
        </p:nvCxnSpPr>
        <p:spPr>
          <a:xfrm>
            <a:off x="2624633" y="4702869"/>
            <a:ext cx="98090" cy="5419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矩形 634"/>
          <p:cNvSpPr/>
          <p:nvPr/>
        </p:nvSpPr>
        <p:spPr>
          <a:xfrm>
            <a:off x="2475980" y="52448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36" name="椭圆 635"/>
          <p:cNvSpPr/>
          <p:nvPr/>
        </p:nvSpPr>
        <p:spPr>
          <a:xfrm>
            <a:off x="4425466" y="421948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637" name="直接连接符 636"/>
          <p:cNvCxnSpPr>
            <a:stCxn id="636" idx="5"/>
            <a:endCxn id="640" idx="0"/>
          </p:cNvCxnSpPr>
          <p:nvPr/>
        </p:nvCxnSpPr>
        <p:spPr>
          <a:xfrm>
            <a:off x="4883848" y="4677871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直接连接符 637"/>
          <p:cNvCxnSpPr>
            <a:stCxn id="636" idx="3"/>
            <a:endCxn id="639" idx="0"/>
          </p:cNvCxnSpPr>
          <p:nvPr/>
        </p:nvCxnSpPr>
        <p:spPr>
          <a:xfrm flipH="1">
            <a:off x="4421453" y="4677871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9" name="矩形 638"/>
          <p:cNvSpPr/>
          <p:nvPr/>
        </p:nvSpPr>
        <p:spPr>
          <a:xfrm>
            <a:off x="4174710" y="52448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40" name="矩形 639"/>
          <p:cNvSpPr/>
          <p:nvPr/>
        </p:nvSpPr>
        <p:spPr>
          <a:xfrm>
            <a:off x="4725071" y="52448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6" name="矩形 245"/>
          <p:cNvSpPr/>
          <p:nvPr/>
        </p:nvSpPr>
        <p:spPr>
          <a:xfrm>
            <a:off x="150644" y="248360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删除</a:t>
            </a:r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505" name="矩形 504"/>
          <p:cNvSpPr/>
          <p:nvPr/>
        </p:nvSpPr>
        <p:spPr>
          <a:xfrm>
            <a:off x="8354380" y="292756"/>
            <a:ext cx="711605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12</a:t>
            </a:r>
            <a:r>
              <a:rPr lang="zh-CN" altLang="en-US" dirty="0" smtClean="0"/>
              <a:t>有两个孩子，根据③找到</a:t>
            </a:r>
            <a:r>
              <a:rPr lang="en-US" altLang="zh-CN" dirty="0" smtClean="0"/>
              <a:t>12</a:t>
            </a:r>
            <a:r>
              <a:rPr lang="zh-CN" altLang="en-US" dirty="0" smtClean="0"/>
              <a:t>的后继是</a:t>
            </a:r>
            <a:r>
              <a:rPr lang="en-US" altLang="zh-CN" dirty="0" smtClean="0"/>
              <a:t>13</a:t>
            </a:r>
            <a:r>
              <a:rPr lang="zh-CN" altLang="en-US" dirty="0" smtClean="0"/>
              <a:t>，将</a:t>
            </a:r>
            <a:r>
              <a:rPr lang="en-US" altLang="zh-CN" dirty="0" smtClean="0"/>
              <a:t>12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13</a:t>
            </a:r>
            <a:r>
              <a:rPr lang="zh-CN" altLang="en-US" dirty="0" smtClean="0"/>
              <a:t>数值对换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此时</a:t>
            </a:r>
            <a:r>
              <a:rPr lang="en-US" altLang="zh-CN" dirty="0" smtClean="0"/>
              <a:t>12</a:t>
            </a:r>
            <a:r>
              <a:rPr lang="zh-CN" altLang="en-US" dirty="0" smtClean="0"/>
              <a:t>为黑色且没有</a:t>
            </a:r>
            <a:r>
              <a:rPr lang="zh-CN" altLang="en-US" dirty="0" smtClean="0"/>
              <a:t>孩子</a:t>
            </a:r>
            <a:r>
              <a:rPr lang="zh-CN" altLang="en-US" dirty="0" smtClean="0"/>
              <a:t>，根据①则</a:t>
            </a:r>
            <a:r>
              <a:rPr lang="zh-CN" altLang="en-US" dirty="0" smtClean="0"/>
              <a:t>以</a:t>
            </a:r>
            <a:r>
              <a:rPr lang="en-US" altLang="zh-CN" dirty="0" smtClean="0"/>
              <a:t>12</a:t>
            </a:r>
            <a:r>
              <a:rPr lang="zh-CN" altLang="en-US" dirty="0" smtClean="0"/>
              <a:t>为当前节点进行旋转</a:t>
            </a:r>
            <a:r>
              <a:rPr lang="zh-CN" altLang="en-US" dirty="0" smtClean="0"/>
              <a:t>调色。</a:t>
            </a:r>
            <a:endParaRPr lang="en-US" altLang="zh-CN" dirty="0" smtClean="0"/>
          </a:p>
          <a:p>
            <a:r>
              <a:rPr lang="zh-CN" altLang="en-US" dirty="0" smtClean="0"/>
              <a:t>按情况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12</a:t>
            </a:r>
            <a:r>
              <a:rPr lang="zh-CN" altLang="en-US" smtClean="0"/>
              <a:t>的兄弟</a:t>
            </a:r>
            <a:r>
              <a:rPr lang="en-US" altLang="zh-CN" dirty="0" smtClean="0"/>
              <a:t>11</a:t>
            </a:r>
            <a:r>
              <a:rPr lang="zh-CN" altLang="en-US" dirty="0" smtClean="0"/>
              <a:t>为黑色，且</a:t>
            </a:r>
            <a:r>
              <a:rPr lang="en-US" altLang="zh-CN" dirty="0" smtClean="0"/>
              <a:t>12</a:t>
            </a:r>
            <a:r>
              <a:rPr lang="zh-CN" altLang="en-US" dirty="0" smtClean="0"/>
              <a:t>的远侄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为红色</a:t>
            </a:r>
            <a:endParaRPr lang="en-US" altLang="zh-CN" dirty="0" smtClean="0"/>
          </a:p>
          <a:p>
            <a:r>
              <a:rPr lang="zh-CN" altLang="en-US" dirty="0" smtClean="0"/>
              <a:t>按情况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：将</a:t>
            </a:r>
            <a:r>
              <a:rPr lang="en-US" altLang="zh-CN" dirty="0" smtClean="0"/>
              <a:t>11</a:t>
            </a:r>
            <a:r>
              <a:rPr lang="zh-CN" altLang="en-US" dirty="0" smtClean="0"/>
              <a:t>设为</a:t>
            </a:r>
            <a:r>
              <a:rPr lang="en-US" altLang="zh-CN" dirty="0" smtClean="0"/>
              <a:t>13</a:t>
            </a:r>
            <a:r>
              <a:rPr lang="zh-CN" altLang="en-US" dirty="0" smtClean="0"/>
              <a:t>的颜色，将</a:t>
            </a:r>
            <a:r>
              <a:rPr lang="en-US" altLang="zh-CN" dirty="0" smtClean="0"/>
              <a:t>13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10</a:t>
            </a:r>
            <a:r>
              <a:rPr lang="zh-CN" altLang="en-US" dirty="0" smtClean="0"/>
              <a:t>设为黑色，并对</a:t>
            </a:r>
            <a:endParaRPr lang="en-US" altLang="zh-CN" dirty="0" smtClean="0"/>
          </a:p>
          <a:p>
            <a:r>
              <a:rPr lang="en-US" altLang="zh-CN" dirty="0" smtClean="0"/>
              <a:t>13</a:t>
            </a:r>
            <a:r>
              <a:rPr lang="zh-CN" altLang="en-US" dirty="0" smtClean="0"/>
              <a:t>进行右旋，再删除</a:t>
            </a:r>
            <a:r>
              <a:rPr lang="en-US" altLang="zh-CN" dirty="0" smtClean="0"/>
              <a:t>12</a:t>
            </a:r>
          </a:p>
        </p:txBody>
      </p:sp>
      <p:cxnSp>
        <p:nvCxnSpPr>
          <p:cNvPr id="507" name="直接箭头连接符 506"/>
          <p:cNvCxnSpPr/>
          <p:nvPr/>
        </p:nvCxnSpPr>
        <p:spPr>
          <a:xfrm>
            <a:off x="8682674" y="1795118"/>
            <a:ext cx="4504352" cy="39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2" name="椭圆 661"/>
          <p:cNvSpPr/>
          <p:nvPr/>
        </p:nvSpPr>
        <p:spPr>
          <a:xfrm>
            <a:off x="19811542" y="431444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63" name="直接连接符 662"/>
          <p:cNvCxnSpPr>
            <a:stCxn id="662" idx="5"/>
            <a:endCxn id="666" idx="0"/>
          </p:cNvCxnSpPr>
          <p:nvPr/>
        </p:nvCxnSpPr>
        <p:spPr>
          <a:xfrm>
            <a:off x="20269924" y="4772831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直接连接符 663"/>
          <p:cNvCxnSpPr>
            <a:stCxn id="662" idx="3"/>
            <a:endCxn id="665" idx="0"/>
          </p:cNvCxnSpPr>
          <p:nvPr/>
        </p:nvCxnSpPr>
        <p:spPr>
          <a:xfrm flipH="1">
            <a:off x="19809413" y="4772831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5" name="矩形 664"/>
          <p:cNvSpPr/>
          <p:nvPr/>
        </p:nvSpPr>
        <p:spPr>
          <a:xfrm>
            <a:off x="19562670" y="539452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66" name="矩形 665"/>
          <p:cNvSpPr/>
          <p:nvPr/>
        </p:nvSpPr>
        <p:spPr>
          <a:xfrm>
            <a:off x="20113031" y="539452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67" name="椭圆 666"/>
          <p:cNvSpPr/>
          <p:nvPr/>
        </p:nvSpPr>
        <p:spPr>
          <a:xfrm>
            <a:off x="15535632" y="49486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668" name="椭圆 667"/>
          <p:cNvSpPr/>
          <p:nvPr/>
        </p:nvSpPr>
        <p:spPr>
          <a:xfrm>
            <a:off x="17534082" y="339992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69" name="直接连接符 668"/>
          <p:cNvCxnSpPr>
            <a:stCxn id="710" idx="0"/>
            <a:endCxn id="667" idx="5"/>
          </p:cNvCxnSpPr>
          <p:nvPr/>
        </p:nvCxnSpPr>
        <p:spPr>
          <a:xfrm flipH="1" flipV="1">
            <a:off x="15994014" y="953251"/>
            <a:ext cx="2796597" cy="635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直接连接符 669"/>
          <p:cNvCxnSpPr>
            <a:stCxn id="685" idx="0"/>
            <a:endCxn id="710" idx="3"/>
          </p:cNvCxnSpPr>
          <p:nvPr/>
        </p:nvCxnSpPr>
        <p:spPr>
          <a:xfrm flipV="1">
            <a:off x="17247834" y="2046829"/>
            <a:ext cx="1352909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1" name="直接连接符 670"/>
          <p:cNvCxnSpPr>
            <a:stCxn id="667" idx="3"/>
            <a:endCxn id="696" idx="0"/>
          </p:cNvCxnSpPr>
          <p:nvPr/>
        </p:nvCxnSpPr>
        <p:spPr>
          <a:xfrm flipH="1">
            <a:off x="13534546" y="953251"/>
            <a:ext cx="2079732" cy="635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直接连接符 671"/>
          <p:cNvCxnSpPr>
            <a:stCxn id="668" idx="0"/>
            <a:endCxn id="685" idx="5"/>
          </p:cNvCxnSpPr>
          <p:nvPr/>
        </p:nvCxnSpPr>
        <p:spPr>
          <a:xfrm flipH="1" flipV="1">
            <a:off x="17437702" y="2932179"/>
            <a:ext cx="364894" cy="4677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直接连接符 672"/>
          <p:cNvCxnSpPr>
            <a:stCxn id="674" idx="3"/>
            <a:endCxn id="680" idx="0"/>
          </p:cNvCxnSpPr>
          <p:nvPr/>
        </p:nvCxnSpPr>
        <p:spPr>
          <a:xfrm flipH="1">
            <a:off x="11633862" y="2932179"/>
            <a:ext cx="444456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4" name="椭圆 673"/>
          <p:cNvSpPr/>
          <p:nvPr/>
        </p:nvSpPr>
        <p:spPr>
          <a:xfrm>
            <a:off x="11999672" y="247379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675" name="直接连接符 674"/>
          <p:cNvCxnSpPr>
            <a:stCxn id="674" idx="0"/>
            <a:endCxn id="696" idx="3"/>
          </p:cNvCxnSpPr>
          <p:nvPr/>
        </p:nvCxnSpPr>
        <p:spPr>
          <a:xfrm flipV="1">
            <a:off x="12268186" y="2046829"/>
            <a:ext cx="1076492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6" name="椭圆 675"/>
          <p:cNvSpPr/>
          <p:nvPr/>
        </p:nvSpPr>
        <p:spPr>
          <a:xfrm>
            <a:off x="12683829" y="339019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677" name="直接连接符 676"/>
          <p:cNvCxnSpPr>
            <a:stCxn id="676" idx="5"/>
            <a:endCxn id="733" idx="0"/>
          </p:cNvCxnSpPr>
          <p:nvPr/>
        </p:nvCxnSpPr>
        <p:spPr>
          <a:xfrm>
            <a:off x="13142211" y="3848578"/>
            <a:ext cx="126148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直接连接符 677"/>
          <p:cNvCxnSpPr>
            <a:stCxn id="676" idx="3"/>
            <a:endCxn id="679" idx="0"/>
          </p:cNvCxnSpPr>
          <p:nvPr/>
        </p:nvCxnSpPr>
        <p:spPr>
          <a:xfrm flipH="1">
            <a:off x="12672565" y="3848578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9" name="矩形 678"/>
          <p:cNvSpPr/>
          <p:nvPr/>
        </p:nvSpPr>
        <p:spPr>
          <a:xfrm>
            <a:off x="12425822" y="438056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80" name="椭圆 679"/>
          <p:cNvSpPr/>
          <p:nvPr/>
        </p:nvSpPr>
        <p:spPr>
          <a:xfrm>
            <a:off x="11365348" y="339930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681" name="矩形 680"/>
          <p:cNvSpPr/>
          <p:nvPr/>
        </p:nvSpPr>
        <p:spPr>
          <a:xfrm>
            <a:off x="11658741" y="438967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82" name="直接连接符 681"/>
          <p:cNvCxnSpPr>
            <a:stCxn id="680" idx="5"/>
            <a:endCxn id="681" idx="0"/>
          </p:cNvCxnSpPr>
          <p:nvPr/>
        </p:nvCxnSpPr>
        <p:spPr>
          <a:xfrm>
            <a:off x="11823730" y="3857691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" name="直接连接符 682"/>
          <p:cNvCxnSpPr>
            <a:stCxn id="680" idx="3"/>
            <a:endCxn id="684" idx="0"/>
          </p:cNvCxnSpPr>
          <p:nvPr/>
        </p:nvCxnSpPr>
        <p:spPr>
          <a:xfrm flipH="1">
            <a:off x="11297634" y="3857691"/>
            <a:ext cx="146360" cy="5464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4" name="矩形 683"/>
          <p:cNvSpPr/>
          <p:nvPr/>
        </p:nvSpPr>
        <p:spPr>
          <a:xfrm>
            <a:off x="11050891" y="440415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85" name="椭圆 684"/>
          <p:cNvSpPr/>
          <p:nvPr/>
        </p:nvSpPr>
        <p:spPr>
          <a:xfrm>
            <a:off x="16979320" y="247379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86" name="矩形 685"/>
          <p:cNvSpPr/>
          <p:nvPr/>
        </p:nvSpPr>
        <p:spPr>
          <a:xfrm>
            <a:off x="17278530" y="443727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87" name="直接连接符 686"/>
          <p:cNvCxnSpPr>
            <a:stCxn id="668" idx="3"/>
            <a:endCxn id="686" idx="0"/>
          </p:cNvCxnSpPr>
          <p:nvPr/>
        </p:nvCxnSpPr>
        <p:spPr>
          <a:xfrm flipH="1">
            <a:off x="17525273" y="3858304"/>
            <a:ext cx="87455" cy="578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直接连接符 687"/>
          <p:cNvCxnSpPr>
            <a:stCxn id="685" idx="3"/>
            <a:endCxn id="719" idx="0"/>
          </p:cNvCxnSpPr>
          <p:nvPr/>
        </p:nvCxnSpPr>
        <p:spPr>
          <a:xfrm flipH="1">
            <a:off x="16675347" y="2932179"/>
            <a:ext cx="382619" cy="4689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9" name="椭圆 688"/>
          <p:cNvSpPr/>
          <p:nvPr/>
        </p:nvSpPr>
        <p:spPr>
          <a:xfrm>
            <a:off x="15000498" y="336519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690" name="直接连接符 689"/>
          <p:cNvCxnSpPr>
            <a:stCxn id="689" idx="5"/>
            <a:endCxn id="738" idx="0"/>
          </p:cNvCxnSpPr>
          <p:nvPr/>
        </p:nvCxnSpPr>
        <p:spPr>
          <a:xfrm>
            <a:off x="15458880" y="3823580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直接连接符 690"/>
          <p:cNvCxnSpPr>
            <a:stCxn id="689" idx="0"/>
            <a:endCxn id="728" idx="5"/>
          </p:cNvCxnSpPr>
          <p:nvPr/>
        </p:nvCxnSpPr>
        <p:spPr>
          <a:xfrm flipH="1" flipV="1">
            <a:off x="14852357" y="2932179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2" name="椭圆 691"/>
          <p:cNvSpPr/>
          <p:nvPr/>
        </p:nvSpPr>
        <p:spPr>
          <a:xfrm>
            <a:off x="20929160" y="337778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93" name="矩形 692"/>
          <p:cNvSpPr/>
          <p:nvPr/>
        </p:nvSpPr>
        <p:spPr>
          <a:xfrm>
            <a:off x="21231357" y="444503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94" name="直接连接符 693"/>
          <p:cNvCxnSpPr>
            <a:stCxn id="692" idx="5"/>
            <a:endCxn id="693" idx="0"/>
          </p:cNvCxnSpPr>
          <p:nvPr/>
        </p:nvCxnSpPr>
        <p:spPr>
          <a:xfrm>
            <a:off x="21387542" y="3836170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直接连接符 694"/>
          <p:cNvCxnSpPr>
            <a:stCxn id="692" idx="0"/>
            <a:endCxn id="702" idx="5"/>
          </p:cNvCxnSpPr>
          <p:nvPr/>
        </p:nvCxnSpPr>
        <p:spPr>
          <a:xfrm flipH="1" flipV="1">
            <a:off x="20580579" y="2932179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" name="椭圆 695"/>
          <p:cNvSpPr/>
          <p:nvPr/>
        </p:nvSpPr>
        <p:spPr>
          <a:xfrm>
            <a:off x="13266032" y="158844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697" name="直接连接符 696"/>
          <p:cNvCxnSpPr>
            <a:stCxn id="696" idx="5"/>
            <a:endCxn id="728" idx="0"/>
          </p:cNvCxnSpPr>
          <p:nvPr/>
        </p:nvCxnSpPr>
        <p:spPr>
          <a:xfrm>
            <a:off x="13724414" y="2046829"/>
            <a:ext cx="938075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直接连接符 697"/>
          <p:cNvCxnSpPr>
            <a:stCxn id="674" idx="5"/>
            <a:endCxn id="676" idx="0"/>
          </p:cNvCxnSpPr>
          <p:nvPr/>
        </p:nvCxnSpPr>
        <p:spPr>
          <a:xfrm>
            <a:off x="12458054" y="2932179"/>
            <a:ext cx="494289" cy="4580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9" name="椭圆 698"/>
          <p:cNvSpPr/>
          <p:nvPr/>
        </p:nvSpPr>
        <p:spPr>
          <a:xfrm>
            <a:off x="18711965" y="433429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700" name="直接连接符 699"/>
          <p:cNvCxnSpPr>
            <a:stCxn id="710" idx="5"/>
            <a:endCxn id="702" idx="0"/>
          </p:cNvCxnSpPr>
          <p:nvPr/>
        </p:nvCxnSpPr>
        <p:spPr>
          <a:xfrm>
            <a:off x="18980479" y="2046829"/>
            <a:ext cx="1410232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直接连接符 700"/>
          <p:cNvCxnSpPr>
            <a:stCxn id="699" idx="3"/>
            <a:endCxn id="713" idx="0"/>
          </p:cNvCxnSpPr>
          <p:nvPr/>
        </p:nvCxnSpPr>
        <p:spPr>
          <a:xfrm flipH="1">
            <a:off x="18696023" y="4792678"/>
            <a:ext cx="9458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2" name="椭圆 701"/>
          <p:cNvSpPr/>
          <p:nvPr/>
        </p:nvSpPr>
        <p:spPr>
          <a:xfrm>
            <a:off x="20122197" y="247379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703" name="矩形 702"/>
          <p:cNvSpPr/>
          <p:nvPr/>
        </p:nvSpPr>
        <p:spPr>
          <a:xfrm>
            <a:off x="20659225" y="444853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04" name="直接连接符 703"/>
          <p:cNvCxnSpPr>
            <a:stCxn id="692" idx="3"/>
            <a:endCxn id="703" idx="0"/>
          </p:cNvCxnSpPr>
          <p:nvPr/>
        </p:nvCxnSpPr>
        <p:spPr>
          <a:xfrm flipH="1">
            <a:off x="20905968" y="3836170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直接连接符 704"/>
          <p:cNvCxnSpPr>
            <a:stCxn id="699" idx="0"/>
            <a:endCxn id="724" idx="3"/>
          </p:cNvCxnSpPr>
          <p:nvPr/>
        </p:nvCxnSpPr>
        <p:spPr>
          <a:xfrm flipV="1">
            <a:off x="18980479" y="3836170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6" name="椭圆 705"/>
          <p:cNvSpPr/>
          <p:nvPr/>
        </p:nvSpPr>
        <p:spPr>
          <a:xfrm>
            <a:off x="13883401" y="335759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707" name="直接连接符 706"/>
          <p:cNvCxnSpPr>
            <a:stCxn id="706" idx="0"/>
            <a:endCxn id="728" idx="3"/>
          </p:cNvCxnSpPr>
          <p:nvPr/>
        </p:nvCxnSpPr>
        <p:spPr>
          <a:xfrm flipV="1">
            <a:off x="14151915" y="2932179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直接连接符 707"/>
          <p:cNvCxnSpPr>
            <a:stCxn id="706" idx="3"/>
            <a:endCxn id="709" idx="0"/>
          </p:cNvCxnSpPr>
          <p:nvPr/>
        </p:nvCxnSpPr>
        <p:spPr>
          <a:xfrm flipH="1">
            <a:off x="13836181" y="3815975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9" name="矩形 708"/>
          <p:cNvSpPr/>
          <p:nvPr/>
        </p:nvSpPr>
        <p:spPr>
          <a:xfrm>
            <a:off x="13589438" y="44088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10" name="椭圆 709"/>
          <p:cNvSpPr/>
          <p:nvPr/>
        </p:nvSpPr>
        <p:spPr>
          <a:xfrm>
            <a:off x="18522097" y="158844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711" name="直接连接符 710"/>
          <p:cNvCxnSpPr>
            <a:stCxn id="702" idx="3"/>
            <a:endCxn id="724" idx="0"/>
          </p:cNvCxnSpPr>
          <p:nvPr/>
        </p:nvCxnSpPr>
        <p:spPr>
          <a:xfrm flipH="1">
            <a:off x="19549545" y="2932179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直接连接符 711"/>
          <p:cNvCxnSpPr>
            <a:stCxn id="668" idx="5"/>
            <a:endCxn id="743" idx="0"/>
          </p:cNvCxnSpPr>
          <p:nvPr/>
        </p:nvCxnSpPr>
        <p:spPr>
          <a:xfrm>
            <a:off x="17992464" y="3858304"/>
            <a:ext cx="78646" cy="5867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3" name="矩形 712"/>
          <p:cNvSpPr/>
          <p:nvPr/>
        </p:nvSpPr>
        <p:spPr>
          <a:xfrm>
            <a:off x="18449280" y="539512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19" name="椭圆 718"/>
          <p:cNvSpPr/>
          <p:nvPr/>
        </p:nvSpPr>
        <p:spPr>
          <a:xfrm>
            <a:off x="16406833" y="340109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720" name="直接连接符 719"/>
          <p:cNvCxnSpPr>
            <a:stCxn id="719" idx="5"/>
            <a:endCxn id="723" idx="0"/>
          </p:cNvCxnSpPr>
          <p:nvPr/>
        </p:nvCxnSpPr>
        <p:spPr>
          <a:xfrm>
            <a:off x="16865215" y="3859472"/>
            <a:ext cx="64067" cy="5855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" name="直接连接符 720"/>
          <p:cNvCxnSpPr>
            <a:stCxn id="719" idx="3"/>
            <a:endCxn id="722" idx="0"/>
          </p:cNvCxnSpPr>
          <p:nvPr/>
        </p:nvCxnSpPr>
        <p:spPr>
          <a:xfrm flipH="1">
            <a:off x="16378921" y="3859472"/>
            <a:ext cx="106558" cy="5855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2" name="矩形 721"/>
          <p:cNvSpPr/>
          <p:nvPr/>
        </p:nvSpPr>
        <p:spPr>
          <a:xfrm>
            <a:off x="16132178" y="444503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23" name="矩形 722"/>
          <p:cNvSpPr/>
          <p:nvPr/>
        </p:nvSpPr>
        <p:spPr>
          <a:xfrm>
            <a:off x="16682539" y="444503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24" name="椭圆 723"/>
          <p:cNvSpPr/>
          <p:nvPr/>
        </p:nvSpPr>
        <p:spPr>
          <a:xfrm>
            <a:off x="19281031" y="337778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725" name="直接连接符 724"/>
          <p:cNvCxnSpPr>
            <a:stCxn id="724" idx="5"/>
            <a:endCxn id="662" idx="0"/>
          </p:cNvCxnSpPr>
          <p:nvPr/>
        </p:nvCxnSpPr>
        <p:spPr>
          <a:xfrm>
            <a:off x="19739413" y="3836170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直接连接符 725"/>
          <p:cNvCxnSpPr>
            <a:stCxn id="699" idx="5"/>
            <a:endCxn id="727" idx="0"/>
          </p:cNvCxnSpPr>
          <p:nvPr/>
        </p:nvCxnSpPr>
        <p:spPr>
          <a:xfrm>
            <a:off x="19170347" y="4792678"/>
            <a:ext cx="9917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7" name="矩形 726"/>
          <p:cNvSpPr/>
          <p:nvPr/>
        </p:nvSpPr>
        <p:spPr>
          <a:xfrm>
            <a:off x="19022782" y="539512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28" name="椭圆 727"/>
          <p:cNvSpPr/>
          <p:nvPr/>
        </p:nvSpPr>
        <p:spPr>
          <a:xfrm>
            <a:off x="14393975" y="247379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729" name="直接连接符 728"/>
          <p:cNvCxnSpPr>
            <a:stCxn id="689" idx="3"/>
            <a:endCxn id="732" idx="0"/>
          </p:cNvCxnSpPr>
          <p:nvPr/>
        </p:nvCxnSpPr>
        <p:spPr>
          <a:xfrm flipH="1">
            <a:off x="14969575" y="3823580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直接连接符 729"/>
          <p:cNvCxnSpPr>
            <a:stCxn id="706" idx="5"/>
            <a:endCxn id="731" idx="0"/>
          </p:cNvCxnSpPr>
          <p:nvPr/>
        </p:nvCxnSpPr>
        <p:spPr>
          <a:xfrm>
            <a:off x="14341783" y="3815975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1" name="矩形 730"/>
          <p:cNvSpPr/>
          <p:nvPr/>
        </p:nvSpPr>
        <p:spPr>
          <a:xfrm>
            <a:off x="14162940" y="44105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32" name="矩形 731"/>
          <p:cNvSpPr/>
          <p:nvPr/>
        </p:nvSpPr>
        <p:spPr>
          <a:xfrm>
            <a:off x="14722832" y="441366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33" name="椭圆 732"/>
          <p:cNvSpPr/>
          <p:nvPr/>
        </p:nvSpPr>
        <p:spPr>
          <a:xfrm>
            <a:off x="12999845" y="430633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734" name="直接连接符 733"/>
          <p:cNvCxnSpPr>
            <a:stCxn id="733" idx="3"/>
            <a:endCxn id="735" idx="0"/>
          </p:cNvCxnSpPr>
          <p:nvPr/>
        </p:nvCxnSpPr>
        <p:spPr>
          <a:xfrm flipH="1">
            <a:off x="12982815" y="4764712"/>
            <a:ext cx="95676" cy="5402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5" name="矩形 734"/>
          <p:cNvSpPr/>
          <p:nvPr/>
        </p:nvSpPr>
        <p:spPr>
          <a:xfrm>
            <a:off x="12736072" y="530497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36" name="直接连接符 735"/>
          <p:cNvCxnSpPr>
            <a:stCxn id="733" idx="5"/>
            <a:endCxn id="737" idx="0"/>
          </p:cNvCxnSpPr>
          <p:nvPr/>
        </p:nvCxnSpPr>
        <p:spPr>
          <a:xfrm>
            <a:off x="13458227" y="4764712"/>
            <a:ext cx="98090" cy="5419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7" name="矩形 736"/>
          <p:cNvSpPr/>
          <p:nvPr/>
        </p:nvSpPr>
        <p:spPr>
          <a:xfrm>
            <a:off x="13309574" y="530664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38" name="椭圆 737"/>
          <p:cNvSpPr/>
          <p:nvPr/>
        </p:nvSpPr>
        <p:spPr>
          <a:xfrm>
            <a:off x="15259060" y="428133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739" name="直接连接符 738"/>
          <p:cNvCxnSpPr>
            <a:stCxn id="738" idx="5"/>
            <a:endCxn id="742" idx="0"/>
          </p:cNvCxnSpPr>
          <p:nvPr/>
        </p:nvCxnSpPr>
        <p:spPr>
          <a:xfrm>
            <a:off x="15717442" y="4739714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直接连接符 739"/>
          <p:cNvCxnSpPr>
            <a:stCxn id="738" idx="3"/>
            <a:endCxn id="741" idx="0"/>
          </p:cNvCxnSpPr>
          <p:nvPr/>
        </p:nvCxnSpPr>
        <p:spPr>
          <a:xfrm flipH="1">
            <a:off x="15255047" y="4739714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1" name="矩形 740"/>
          <p:cNvSpPr/>
          <p:nvPr/>
        </p:nvSpPr>
        <p:spPr>
          <a:xfrm>
            <a:off x="15008304" y="530664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42" name="矩形 741"/>
          <p:cNvSpPr/>
          <p:nvPr/>
        </p:nvSpPr>
        <p:spPr>
          <a:xfrm>
            <a:off x="15558665" y="530664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43" name="矩形 742"/>
          <p:cNvSpPr/>
          <p:nvPr/>
        </p:nvSpPr>
        <p:spPr>
          <a:xfrm>
            <a:off x="17824367" y="444503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742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矩形 245"/>
          <p:cNvSpPr/>
          <p:nvPr/>
        </p:nvSpPr>
        <p:spPr>
          <a:xfrm>
            <a:off x="150644" y="248360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删除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05" name="矩形 504"/>
          <p:cNvSpPr/>
          <p:nvPr/>
        </p:nvSpPr>
        <p:spPr>
          <a:xfrm>
            <a:off x="8319689" y="522713"/>
            <a:ext cx="561403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的后继是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2</a:t>
            </a:r>
            <a:r>
              <a:rPr lang="zh-CN" altLang="en-US" dirty="0" smtClean="0"/>
              <a:t>数值对换，此时</a:t>
            </a:r>
            <a:r>
              <a:rPr lang="en-US" altLang="zh-CN" dirty="0" smtClean="0"/>
              <a:t>1</a:t>
            </a:r>
            <a:r>
              <a:rPr lang="zh-CN" altLang="en-US" dirty="0"/>
              <a:t>有</a:t>
            </a:r>
            <a:r>
              <a:rPr lang="zh-CN" altLang="en-US" dirty="0" smtClean="0"/>
              <a:t>右孩子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则将</a:t>
            </a:r>
            <a:r>
              <a:rPr lang="en-US" altLang="zh-CN" dirty="0" smtClean="0"/>
              <a:t>3</a:t>
            </a:r>
            <a:r>
              <a:rPr lang="zh-CN" altLang="en-US" dirty="0" smtClean="0"/>
              <a:t>顶替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的位置，并以</a:t>
            </a:r>
            <a:r>
              <a:rPr lang="en-US" altLang="zh-CN" dirty="0" smtClean="0"/>
              <a:t>3</a:t>
            </a:r>
            <a:r>
              <a:rPr lang="zh-CN" altLang="en-US" dirty="0" smtClean="0"/>
              <a:t>为当前节点进行旋转调色：</a:t>
            </a:r>
            <a:endParaRPr lang="en-US" altLang="zh-CN" dirty="0" smtClean="0"/>
          </a:p>
          <a:p>
            <a:r>
              <a:rPr lang="zh-CN" altLang="en-US" dirty="0" smtClean="0"/>
              <a:t>条件：</a:t>
            </a:r>
            <a:r>
              <a:rPr lang="en-US" altLang="zh-CN" dirty="0" smtClean="0"/>
              <a:t>3</a:t>
            </a:r>
            <a:r>
              <a:rPr lang="zh-CN" altLang="en-US" dirty="0" smtClean="0"/>
              <a:t>为红色</a:t>
            </a:r>
            <a:endParaRPr lang="en-US" altLang="zh-CN" dirty="0" smtClean="0"/>
          </a:p>
          <a:p>
            <a:r>
              <a:rPr lang="zh-CN" altLang="en-US" dirty="0" smtClean="0"/>
              <a:t>按情况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：直接将</a:t>
            </a:r>
            <a:r>
              <a:rPr lang="en-US" altLang="zh-CN" dirty="0" smtClean="0"/>
              <a:t>3</a:t>
            </a:r>
            <a:r>
              <a:rPr lang="zh-CN" altLang="en-US" dirty="0" smtClean="0"/>
              <a:t>变为黑色</a:t>
            </a:r>
            <a:endParaRPr lang="en-US" altLang="zh-CN" dirty="0" smtClean="0"/>
          </a:p>
        </p:txBody>
      </p:sp>
      <p:cxnSp>
        <p:nvCxnSpPr>
          <p:cNvPr id="507" name="直接箭头连接符 506"/>
          <p:cNvCxnSpPr/>
          <p:nvPr/>
        </p:nvCxnSpPr>
        <p:spPr>
          <a:xfrm>
            <a:off x="8682674" y="1795118"/>
            <a:ext cx="4504352" cy="39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2" name="椭圆 661"/>
          <p:cNvSpPr/>
          <p:nvPr/>
        </p:nvSpPr>
        <p:spPr>
          <a:xfrm>
            <a:off x="8911295" y="406794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63" name="直接连接符 662"/>
          <p:cNvCxnSpPr>
            <a:stCxn id="662" idx="5"/>
            <a:endCxn id="666" idx="0"/>
          </p:cNvCxnSpPr>
          <p:nvPr/>
        </p:nvCxnSpPr>
        <p:spPr>
          <a:xfrm>
            <a:off x="9369677" y="4526322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直接连接符 663"/>
          <p:cNvCxnSpPr>
            <a:stCxn id="662" idx="3"/>
            <a:endCxn id="665" idx="0"/>
          </p:cNvCxnSpPr>
          <p:nvPr/>
        </p:nvCxnSpPr>
        <p:spPr>
          <a:xfrm flipH="1">
            <a:off x="8909166" y="4526322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5" name="矩形 664"/>
          <p:cNvSpPr/>
          <p:nvPr/>
        </p:nvSpPr>
        <p:spPr>
          <a:xfrm>
            <a:off x="8662423" y="51480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66" name="矩形 665"/>
          <p:cNvSpPr/>
          <p:nvPr/>
        </p:nvSpPr>
        <p:spPr>
          <a:xfrm>
            <a:off x="9212784" y="51480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67" name="椭圆 666"/>
          <p:cNvSpPr/>
          <p:nvPr/>
        </p:nvSpPr>
        <p:spPr>
          <a:xfrm>
            <a:off x="4635385" y="24836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668" name="椭圆 667"/>
          <p:cNvSpPr/>
          <p:nvPr/>
        </p:nvSpPr>
        <p:spPr>
          <a:xfrm>
            <a:off x="6633835" y="315341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69" name="直接连接符 668"/>
          <p:cNvCxnSpPr>
            <a:stCxn id="710" idx="0"/>
            <a:endCxn id="667" idx="5"/>
          </p:cNvCxnSpPr>
          <p:nvPr/>
        </p:nvCxnSpPr>
        <p:spPr>
          <a:xfrm flipH="1" flipV="1">
            <a:off x="5093767" y="706742"/>
            <a:ext cx="2796597" cy="635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直接连接符 669"/>
          <p:cNvCxnSpPr>
            <a:stCxn id="685" idx="0"/>
            <a:endCxn id="710" idx="3"/>
          </p:cNvCxnSpPr>
          <p:nvPr/>
        </p:nvCxnSpPr>
        <p:spPr>
          <a:xfrm flipV="1">
            <a:off x="6347587" y="1800320"/>
            <a:ext cx="1352909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1" name="直接连接符 670"/>
          <p:cNvCxnSpPr>
            <a:stCxn id="667" idx="3"/>
            <a:endCxn id="696" idx="0"/>
          </p:cNvCxnSpPr>
          <p:nvPr/>
        </p:nvCxnSpPr>
        <p:spPr>
          <a:xfrm flipH="1">
            <a:off x="2634299" y="706742"/>
            <a:ext cx="2079732" cy="635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直接连接符 671"/>
          <p:cNvCxnSpPr>
            <a:stCxn id="668" idx="0"/>
            <a:endCxn id="685" idx="5"/>
          </p:cNvCxnSpPr>
          <p:nvPr/>
        </p:nvCxnSpPr>
        <p:spPr>
          <a:xfrm flipH="1" flipV="1">
            <a:off x="6537455" y="2685670"/>
            <a:ext cx="364894" cy="4677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直接连接符 672"/>
          <p:cNvCxnSpPr>
            <a:stCxn id="674" idx="3"/>
            <a:endCxn id="680" idx="0"/>
          </p:cNvCxnSpPr>
          <p:nvPr/>
        </p:nvCxnSpPr>
        <p:spPr>
          <a:xfrm flipH="1">
            <a:off x="733615" y="2685670"/>
            <a:ext cx="444456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4" name="椭圆 673"/>
          <p:cNvSpPr/>
          <p:nvPr/>
        </p:nvSpPr>
        <p:spPr>
          <a:xfrm>
            <a:off x="1099425" y="222728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675" name="直接连接符 674"/>
          <p:cNvCxnSpPr>
            <a:stCxn id="674" idx="0"/>
            <a:endCxn id="696" idx="3"/>
          </p:cNvCxnSpPr>
          <p:nvPr/>
        </p:nvCxnSpPr>
        <p:spPr>
          <a:xfrm flipV="1">
            <a:off x="1367939" y="1800320"/>
            <a:ext cx="1076492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6" name="椭圆 675"/>
          <p:cNvSpPr/>
          <p:nvPr/>
        </p:nvSpPr>
        <p:spPr>
          <a:xfrm>
            <a:off x="1783582" y="314368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677" name="直接连接符 676"/>
          <p:cNvCxnSpPr>
            <a:stCxn id="676" idx="5"/>
            <a:endCxn id="733" idx="0"/>
          </p:cNvCxnSpPr>
          <p:nvPr/>
        </p:nvCxnSpPr>
        <p:spPr>
          <a:xfrm>
            <a:off x="2241964" y="3602069"/>
            <a:ext cx="126148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直接连接符 677"/>
          <p:cNvCxnSpPr>
            <a:stCxn id="676" idx="3"/>
            <a:endCxn id="679" idx="0"/>
          </p:cNvCxnSpPr>
          <p:nvPr/>
        </p:nvCxnSpPr>
        <p:spPr>
          <a:xfrm flipH="1">
            <a:off x="1772318" y="3602069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9" name="矩形 678"/>
          <p:cNvSpPr/>
          <p:nvPr/>
        </p:nvSpPr>
        <p:spPr>
          <a:xfrm>
            <a:off x="1525575" y="413405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80" name="椭圆 679"/>
          <p:cNvSpPr/>
          <p:nvPr/>
        </p:nvSpPr>
        <p:spPr>
          <a:xfrm>
            <a:off x="465101" y="315280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681" name="矩形 680"/>
          <p:cNvSpPr/>
          <p:nvPr/>
        </p:nvSpPr>
        <p:spPr>
          <a:xfrm>
            <a:off x="758494" y="414316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82" name="直接连接符 681"/>
          <p:cNvCxnSpPr>
            <a:stCxn id="680" idx="5"/>
            <a:endCxn id="681" idx="0"/>
          </p:cNvCxnSpPr>
          <p:nvPr/>
        </p:nvCxnSpPr>
        <p:spPr>
          <a:xfrm>
            <a:off x="923483" y="3611182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" name="直接连接符 682"/>
          <p:cNvCxnSpPr>
            <a:stCxn id="680" idx="3"/>
            <a:endCxn id="684" idx="0"/>
          </p:cNvCxnSpPr>
          <p:nvPr/>
        </p:nvCxnSpPr>
        <p:spPr>
          <a:xfrm flipH="1">
            <a:off x="397387" y="3611182"/>
            <a:ext cx="146360" cy="5464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4" name="矩形 683"/>
          <p:cNvSpPr/>
          <p:nvPr/>
        </p:nvSpPr>
        <p:spPr>
          <a:xfrm>
            <a:off x="150644" y="415764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85" name="椭圆 684"/>
          <p:cNvSpPr/>
          <p:nvPr/>
        </p:nvSpPr>
        <p:spPr>
          <a:xfrm>
            <a:off x="6079073" y="222728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86" name="矩形 685"/>
          <p:cNvSpPr/>
          <p:nvPr/>
        </p:nvSpPr>
        <p:spPr>
          <a:xfrm>
            <a:off x="6378283" y="41907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87" name="直接连接符 686"/>
          <p:cNvCxnSpPr>
            <a:stCxn id="668" idx="3"/>
            <a:endCxn id="686" idx="0"/>
          </p:cNvCxnSpPr>
          <p:nvPr/>
        </p:nvCxnSpPr>
        <p:spPr>
          <a:xfrm flipH="1">
            <a:off x="6625026" y="3611795"/>
            <a:ext cx="87455" cy="578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直接连接符 687"/>
          <p:cNvCxnSpPr>
            <a:stCxn id="685" idx="3"/>
            <a:endCxn id="719" idx="0"/>
          </p:cNvCxnSpPr>
          <p:nvPr/>
        </p:nvCxnSpPr>
        <p:spPr>
          <a:xfrm flipH="1">
            <a:off x="5775100" y="2685670"/>
            <a:ext cx="382619" cy="4689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9" name="椭圆 688"/>
          <p:cNvSpPr/>
          <p:nvPr/>
        </p:nvSpPr>
        <p:spPr>
          <a:xfrm>
            <a:off x="4100251" y="311868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690" name="直接连接符 689"/>
          <p:cNvCxnSpPr>
            <a:stCxn id="689" idx="5"/>
            <a:endCxn id="738" idx="0"/>
          </p:cNvCxnSpPr>
          <p:nvPr/>
        </p:nvCxnSpPr>
        <p:spPr>
          <a:xfrm>
            <a:off x="4558633" y="3577071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直接连接符 690"/>
          <p:cNvCxnSpPr>
            <a:stCxn id="689" idx="0"/>
            <a:endCxn id="728" idx="5"/>
          </p:cNvCxnSpPr>
          <p:nvPr/>
        </p:nvCxnSpPr>
        <p:spPr>
          <a:xfrm flipH="1" flipV="1">
            <a:off x="3952110" y="2685670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2" name="椭圆 691"/>
          <p:cNvSpPr/>
          <p:nvPr/>
        </p:nvSpPr>
        <p:spPr>
          <a:xfrm>
            <a:off x="10028913" y="313127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93" name="矩形 692"/>
          <p:cNvSpPr/>
          <p:nvPr/>
        </p:nvSpPr>
        <p:spPr>
          <a:xfrm>
            <a:off x="10331110" y="419852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94" name="直接连接符 693"/>
          <p:cNvCxnSpPr>
            <a:stCxn id="692" idx="5"/>
            <a:endCxn id="693" idx="0"/>
          </p:cNvCxnSpPr>
          <p:nvPr/>
        </p:nvCxnSpPr>
        <p:spPr>
          <a:xfrm>
            <a:off x="10487295" y="3589661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直接连接符 694"/>
          <p:cNvCxnSpPr>
            <a:stCxn id="692" idx="0"/>
            <a:endCxn id="702" idx="5"/>
          </p:cNvCxnSpPr>
          <p:nvPr/>
        </p:nvCxnSpPr>
        <p:spPr>
          <a:xfrm flipH="1" flipV="1">
            <a:off x="9680332" y="2685670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" name="椭圆 695"/>
          <p:cNvSpPr/>
          <p:nvPr/>
        </p:nvSpPr>
        <p:spPr>
          <a:xfrm>
            <a:off x="2365785" y="134193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697" name="直接连接符 696"/>
          <p:cNvCxnSpPr>
            <a:stCxn id="696" idx="5"/>
            <a:endCxn id="728" idx="0"/>
          </p:cNvCxnSpPr>
          <p:nvPr/>
        </p:nvCxnSpPr>
        <p:spPr>
          <a:xfrm>
            <a:off x="2824167" y="1800320"/>
            <a:ext cx="938075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直接连接符 697"/>
          <p:cNvCxnSpPr>
            <a:stCxn id="674" idx="5"/>
            <a:endCxn id="676" idx="0"/>
          </p:cNvCxnSpPr>
          <p:nvPr/>
        </p:nvCxnSpPr>
        <p:spPr>
          <a:xfrm>
            <a:off x="1557807" y="2685670"/>
            <a:ext cx="494289" cy="4580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9" name="椭圆 698"/>
          <p:cNvSpPr/>
          <p:nvPr/>
        </p:nvSpPr>
        <p:spPr>
          <a:xfrm>
            <a:off x="7811718" y="408778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700" name="直接连接符 699"/>
          <p:cNvCxnSpPr>
            <a:stCxn id="710" idx="5"/>
            <a:endCxn id="702" idx="0"/>
          </p:cNvCxnSpPr>
          <p:nvPr/>
        </p:nvCxnSpPr>
        <p:spPr>
          <a:xfrm>
            <a:off x="8080232" y="1800320"/>
            <a:ext cx="1410232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直接连接符 700"/>
          <p:cNvCxnSpPr>
            <a:stCxn id="699" idx="3"/>
            <a:endCxn id="713" idx="0"/>
          </p:cNvCxnSpPr>
          <p:nvPr/>
        </p:nvCxnSpPr>
        <p:spPr>
          <a:xfrm flipH="1">
            <a:off x="7795776" y="4546169"/>
            <a:ext cx="9458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2" name="椭圆 701"/>
          <p:cNvSpPr/>
          <p:nvPr/>
        </p:nvSpPr>
        <p:spPr>
          <a:xfrm>
            <a:off x="9221950" y="222728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703" name="矩形 702"/>
          <p:cNvSpPr/>
          <p:nvPr/>
        </p:nvSpPr>
        <p:spPr>
          <a:xfrm>
            <a:off x="9758978" y="420203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04" name="直接连接符 703"/>
          <p:cNvCxnSpPr>
            <a:stCxn id="692" idx="3"/>
            <a:endCxn id="703" idx="0"/>
          </p:cNvCxnSpPr>
          <p:nvPr/>
        </p:nvCxnSpPr>
        <p:spPr>
          <a:xfrm flipH="1">
            <a:off x="10005721" y="3589661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直接连接符 704"/>
          <p:cNvCxnSpPr>
            <a:stCxn id="699" idx="0"/>
            <a:endCxn id="724" idx="3"/>
          </p:cNvCxnSpPr>
          <p:nvPr/>
        </p:nvCxnSpPr>
        <p:spPr>
          <a:xfrm flipV="1">
            <a:off x="8080232" y="3589661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6" name="椭圆 705"/>
          <p:cNvSpPr/>
          <p:nvPr/>
        </p:nvSpPr>
        <p:spPr>
          <a:xfrm>
            <a:off x="2983154" y="311108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707" name="直接连接符 706"/>
          <p:cNvCxnSpPr>
            <a:stCxn id="706" idx="0"/>
            <a:endCxn id="728" idx="3"/>
          </p:cNvCxnSpPr>
          <p:nvPr/>
        </p:nvCxnSpPr>
        <p:spPr>
          <a:xfrm flipV="1">
            <a:off x="3251668" y="2685670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直接连接符 707"/>
          <p:cNvCxnSpPr>
            <a:stCxn id="706" idx="3"/>
            <a:endCxn id="709" idx="0"/>
          </p:cNvCxnSpPr>
          <p:nvPr/>
        </p:nvCxnSpPr>
        <p:spPr>
          <a:xfrm flipH="1">
            <a:off x="2935934" y="3569466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9" name="矩形 708"/>
          <p:cNvSpPr/>
          <p:nvPr/>
        </p:nvSpPr>
        <p:spPr>
          <a:xfrm>
            <a:off x="2689191" y="41623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10" name="椭圆 709"/>
          <p:cNvSpPr/>
          <p:nvPr/>
        </p:nvSpPr>
        <p:spPr>
          <a:xfrm>
            <a:off x="7621850" y="134193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711" name="直接连接符 710"/>
          <p:cNvCxnSpPr>
            <a:stCxn id="702" idx="3"/>
            <a:endCxn id="724" idx="0"/>
          </p:cNvCxnSpPr>
          <p:nvPr/>
        </p:nvCxnSpPr>
        <p:spPr>
          <a:xfrm flipH="1">
            <a:off x="8649298" y="2685670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直接连接符 711"/>
          <p:cNvCxnSpPr>
            <a:stCxn id="668" idx="5"/>
            <a:endCxn id="743" idx="0"/>
          </p:cNvCxnSpPr>
          <p:nvPr/>
        </p:nvCxnSpPr>
        <p:spPr>
          <a:xfrm>
            <a:off x="7092217" y="3611795"/>
            <a:ext cx="78646" cy="5867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3" name="矩形 712"/>
          <p:cNvSpPr/>
          <p:nvPr/>
        </p:nvSpPr>
        <p:spPr>
          <a:xfrm>
            <a:off x="7549033" y="514861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19" name="椭圆 718"/>
          <p:cNvSpPr/>
          <p:nvPr/>
        </p:nvSpPr>
        <p:spPr>
          <a:xfrm>
            <a:off x="5506586" y="315458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720" name="直接连接符 719"/>
          <p:cNvCxnSpPr>
            <a:stCxn id="719" idx="5"/>
            <a:endCxn id="723" idx="0"/>
          </p:cNvCxnSpPr>
          <p:nvPr/>
        </p:nvCxnSpPr>
        <p:spPr>
          <a:xfrm>
            <a:off x="5964968" y="3612963"/>
            <a:ext cx="64067" cy="5855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" name="直接连接符 720"/>
          <p:cNvCxnSpPr>
            <a:stCxn id="719" idx="3"/>
            <a:endCxn id="722" idx="0"/>
          </p:cNvCxnSpPr>
          <p:nvPr/>
        </p:nvCxnSpPr>
        <p:spPr>
          <a:xfrm flipH="1">
            <a:off x="5478674" y="3612963"/>
            <a:ext cx="106558" cy="5855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2" name="矩形 721"/>
          <p:cNvSpPr/>
          <p:nvPr/>
        </p:nvSpPr>
        <p:spPr>
          <a:xfrm>
            <a:off x="5231931" y="419852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23" name="矩形 722"/>
          <p:cNvSpPr/>
          <p:nvPr/>
        </p:nvSpPr>
        <p:spPr>
          <a:xfrm>
            <a:off x="5782292" y="419852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24" name="椭圆 723"/>
          <p:cNvSpPr/>
          <p:nvPr/>
        </p:nvSpPr>
        <p:spPr>
          <a:xfrm>
            <a:off x="8380784" y="313127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725" name="直接连接符 724"/>
          <p:cNvCxnSpPr>
            <a:stCxn id="724" idx="5"/>
            <a:endCxn id="662" idx="0"/>
          </p:cNvCxnSpPr>
          <p:nvPr/>
        </p:nvCxnSpPr>
        <p:spPr>
          <a:xfrm>
            <a:off x="8839166" y="3589661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直接连接符 725"/>
          <p:cNvCxnSpPr>
            <a:stCxn id="699" idx="5"/>
            <a:endCxn id="727" idx="0"/>
          </p:cNvCxnSpPr>
          <p:nvPr/>
        </p:nvCxnSpPr>
        <p:spPr>
          <a:xfrm>
            <a:off x="8270100" y="4546169"/>
            <a:ext cx="9917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7" name="矩形 726"/>
          <p:cNvSpPr/>
          <p:nvPr/>
        </p:nvSpPr>
        <p:spPr>
          <a:xfrm>
            <a:off x="8122535" y="514861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28" name="椭圆 727"/>
          <p:cNvSpPr/>
          <p:nvPr/>
        </p:nvSpPr>
        <p:spPr>
          <a:xfrm>
            <a:off x="3493728" y="222728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729" name="直接连接符 728"/>
          <p:cNvCxnSpPr>
            <a:stCxn id="689" idx="3"/>
            <a:endCxn id="732" idx="0"/>
          </p:cNvCxnSpPr>
          <p:nvPr/>
        </p:nvCxnSpPr>
        <p:spPr>
          <a:xfrm flipH="1">
            <a:off x="4069328" y="3577071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直接连接符 729"/>
          <p:cNvCxnSpPr>
            <a:stCxn id="706" idx="5"/>
            <a:endCxn id="731" idx="0"/>
          </p:cNvCxnSpPr>
          <p:nvPr/>
        </p:nvCxnSpPr>
        <p:spPr>
          <a:xfrm>
            <a:off x="3441536" y="3569466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1" name="矩形 730"/>
          <p:cNvSpPr/>
          <p:nvPr/>
        </p:nvSpPr>
        <p:spPr>
          <a:xfrm>
            <a:off x="3262693" y="416399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32" name="矩形 731"/>
          <p:cNvSpPr/>
          <p:nvPr/>
        </p:nvSpPr>
        <p:spPr>
          <a:xfrm>
            <a:off x="3822585" y="416715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33" name="椭圆 732"/>
          <p:cNvSpPr/>
          <p:nvPr/>
        </p:nvSpPr>
        <p:spPr>
          <a:xfrm>
            <a:off x="2099598" y="405982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734" name="直接连接符 733"/>
          <p:cNvCxnSpPr>
            <a:stCxn id="733" idx="3"/>
            <a:endCxn id="735" idx="0"/>
          </p:cNvCxnSpPr>
          <p:nvPr/>
        </p:nvCxnSpPr>
        <p:spPr>
          <a:xfrm flipH="1">
            <a:off x="2082568" y="4518203"/>
            <a:ext cx="95676" cy="5402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5" name="矩形 734"/>
          <p:cNvSpPr/>
          <p:nvPr/>
        </p:nvSpPr>
        <p:spPr>
          <a:xfrm>
            <a:off x="1835825" y="50584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36" name="直接连接符 735"/>
          <p:cNvCxnSpPr>
            <a:stCxn id="733" idx="5"/>
            <a:endCxn id="737" idx="0"/>
          </p:cNvCxnSpPr>
          <p:nvPr/>
        </p:nvCxnSpPr>
        <p:spPr>
          <a:xfrm>
            <a:off x="2557980" y="4518203"/>
            <a:ext cx="98090" cy="5419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7" name="矩形 736"/>
          <p:cNvSpPr/>
          <p:nvPr/>
        </p:nvSpPr>
        <p:spPr>
          <a:xfrm>
            <a:off x="2409327" y="506013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38" name="椭圆 737"/>
          <p:cNvSpPr/>
          <p:nvPr/>
        </p:nvSpPr>
        <p:spPr>
          <a:xfrm>
            <a:off x="4358813" y="403482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739" name="直接连接符 738"/>
          <p:cNvCxnSpPr>
            <a:stCxn id="738" idx="5"/>
            <a:endCxn id="742" idx="0"/>
          </p:cNvCxnSpPr>
          <p:nvPr/>
        </p:nvCxnSpPr>
        <p:spPr>
          <a:xfrm>
            <a:off x="4817195" y="4493205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直接连接符 739"/>
          <p:cNvCxnSpPr>
            <a:stCxn id="738" idx="3"/>
            <a:endCxn id="741" idx="0"/>
          </p:cNvCxnSpPr>
          <p:nvPr/>
        </p:nvCxnSpPr>
        <p:spPr>
          <a:xfrm flipH="1">
            <a:off x="4354800" y="4493205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1" name="矩形 740"/>
          <p:cNvSpPr/>
          <p:nvPr/>
        </p:nvSpPr>
        <p:spPr>
          <a:xfrm>
            <a:off x="4108057" y="506013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42" name="矩形 741"/>
          <p:cNvSpPr/>
          <p:nvPr/>
        </p:nvSpPr>
        <p:spPr>
          <a:xfrm>
            <a:off x="4658418" y="506013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43" name="矩形 742"/>
          <p:cNvSpPr/>
          <p:nvPr/>
        </p:nvSpPr>
        <p:spPr>
          <a:xfrm>
            <a:off x="6924120" y="419852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63" name="椭圆 162"/>
          <p:cNvSpPr/>
          <p:nvPr/>
        </p:nvSpPr>
        <p:spPr>
          <a:xfrm>
            <a:off x="19790826" y="412978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64" name="直接连接符 163"/>
          <p:cNvCxnSpPr>
            <a:stCxn id="163" idx="5"/>
            <a:endCxn id="167" idx="0"/>
          </p:cNvCxnSpPr>
          <p:nvPr/>
        </p:nvCxnSpPr>
        <p:spPr>
          <a:xfrm>
            <a:off x="20249208" y="4588165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63" idx="3"/>
            <a:endCxn id="166" idx="0"/>
          </p:cNvCxnSpPr>
          <p:nvPr/>
        </p:nvCxnSpPr>
        <p:spPr>
          <a:xfrm flipH="1">
            <a:off x="19788697" y="4588165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矩形 165"/>
          <p:cNvSpPr/>
          <p:nvPr/>
        </p:nvSpPr>
        <p:spPr>
          <a:xfrm>
            <a:off x="19541954" y="520985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67" name="矩形 166"/>
          <p:cNvSpPr/>
          <p:nvPr/>
        </p:nvSpPr>
        <p:spPr>
          <a:xfrm>
            <a:off x="20092315" y="520985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68" name="椭圆 167"/>
          <p:cNvSpPr/>
          <p:nvPr/>
        </p:nvSpPr>
        <p:spPr>
          <a:xfrm>
            <a:off x="15514916" y="31020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69" name="椭圆 168"/>
          <p:cNvSpPr/>
          <p:nvPr/>
        </p:nvSpPr>
        <p:spPr>
          <a:xfrm>
            <a:off x="17513366" y="321525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70" name="直接连接符 169"/>
          <p:cNvCxnSpPr>
            <a:stCxn id="211" idx="0"/>
            <a:endCxn id="168" idx="5"/>
          </p:cNvCxnSpPr>
          <p:nvPr/>
        </p:nvCxnSpPr>
        <p:spPr>
          <a:xfrm flipH="1" flipV="1">
            <a:off x="15973298" y="768585"/>
            <a:ext cx="2796597" cy="635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stCxn id="186" idx="0"/>
            <a:endCxn id="211" idx="3"/>
          </p:cNvCxnSpPr>
          <p:nvPr/>
        </p:nvCxnSpPr>
        <p:spPr>
          <a:xfrm flipV="1">
            <a:off x="17227118" y="1862163"/>
            <a:ext cx="1352909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68" idx="3"/>
            <a:endCxn id="197" idx="0"/>
          </p:cNvCxnSpPr>
          <p:nvPr/>
        </p:nvCxnSpPr>
        <p:spPr>
          <a:xfrm flipH="1">
            <a:off x="13513830" y="768585"/>
            <a:ext cx="2079732" cy="635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>
            <a:stCxn id="169" idx="0"/>
            <a:endCxn id="186" idx="5"/>
          </p:cNvCxnSpPr>
          <p:nvPr/>
        </p:nvCxnSpPr>
        <p:spPr>
          <a:xfrm flipH="1" flipV="1">
            <a:off x="17416986" y="2747513"/>
            <a:ext cx="364894" cy="4677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75" idx="3"/>
            <a:endCxn id="181" idx="0"/>
          </p:cNvCxnSpPr>
          <p:nvPr/>
        </p:nvCxnSpPr>
        <p:spPr>
          <a:xfrm flipH="1">
            <a:off x="11613146" y="2747513"/>
            <a:ext cx="444456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/>
          <p:cNvSpPr/>
          <p:nvPr/>
        </p:nvSpPr>
        <p:spPr>
          <a:xfrm>
            <a:off x="11978956" y="228913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176" name="直接连接符 175"/>
          <p:cNvCxnSpPr>
            <a:stCxn id="175" idx="0"/>
            <a:endCxn id="197" idx="3"/>
          </p:cNvCxnSpPr>
          <p:nvPr/>
        </p:nvCxnSpPr>
        <p:spPr>
          <a:xfrm flipV="1">
            <a:off x="12247470" y="1862163"/>
            <a:ext cx="1076492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椭圆 176"/>
          <p:cNvSpPr/>
          <p:nvPr/>
        </p:nvSpPr>
        <p:spPr>
          <a:xfrm>
            <a:off x="12663113" y="320553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178" name="直接连接符 177"/>
          <p:cNvCxnSpPr>
            <a:stCxn id="177" idx="5"/>
            <a:endCxn id="233" idx="0"/>
          </p:cNvCxnSpPr>
          <p:nvPr/>
        </p:nvCxnSpPr>
        <p:spPr>
          <a:xfrm>
            <a:off x="13121495" y="3663912"/>
            <a:ext cx="109146" cy="5268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>
            <a:stCxn id="177" idx="3"/>
            <a:endCxn id="180" idx="0"/>
          </p:cNvCxnSpPr>
          <p:nvPr/>
        </p:nvCxnSpPr>
        <p:spPr>
          <a:xfrm flipH="1">
            <a:off x="12651849" y="3663912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矩形 179"/>
          <p:cNvSpPr/>
          <p:nvPr/>
        </p:nvSpPr>
        <p:spPr>
          <a:xfrm>
            <a:off x="12405106" y="41958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1" name="椭圆 180"/>
          <p:cNvSpPr/>
          <p:nvPr/>
        </p:nvSpPr>
        <p:spPr>
          <a:xfrm>
            <a:off x="11344632" y="321464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182" name="矩形 181"/>
          <p:cNvSpPr/>
          <p:nvPr/>
        </p:nvSpPr>
        <p:spPr>
          <a:xfrm>
            <a:off x="11638025" y="420501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83" name="直接连接符 182"/>
          <p:cNvCxnSpPr>
            <a:stCxn id="181" idx="5"/>
            <a:endCxn id="182" idx="0"/>
          </p:cNvCxnSpPr>
          <p:nvPr/>
        </p:nvCxnSpPr>
        <p:spPr>
          <a:xfrm>
            <a:off x="11803014" y="3673025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81" idx="3"/>
            <a:endCxn id="185" idx="0"/>
          </p:cNvCxnSpPr>
          <p:nvPr/>
        </p:nvCxnSpPr>
        <p:spPr>
          <a:xfrm flipH="1">
            <a:off x="11276918" y="3673025"/>
            <a:ext cx="146360" cy="5464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矩形 184"/>
          <p:cNvSpPr/>
          <p:nvPr/>
        </p:nvSpPr>
        <p:spPr>
          <a:xfrm>
            <a:off x="11030175" y="421948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6" name="椭圆 185"/>
          <p:cNvSpPr/>
          <p:nvPr/>
        </p:nvSpPr>
        <p:spPr>
          <a:xfrm>
            <a:off x="16958604" y="228913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87" name="矩形 186"/>
          <p:cNvSpPr/>
          <p:nvPr/>
        </p:nvSpPr>
        <p:spPr>
          <a:xfrm>
            <a:off x="17257814" y="42526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88" name="直接连接符 187"/>
          <p:cNvCxnSpPr>
            <a:stCxn id="169" idx="3"/>
            <a:endCxn id="187" idx="0"/>
          </p:cNvCxnSpPr>
          <p:nvPr/>
        </p:nvCxnSpPr>
        <p:spPr>
          <a:xfrm flipH="1">
            <a:off x="17504557" y="3673638"/>
            <a:ext cx="87455" cy="578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stCxn id="186" idx="3"/>
            <a:endCxn id="215" idx="0"/>
          </p:cNvCxnSpPr>
          <p:nvPr/>
        </p:nvCxnSpPr>
        <p:spPr>
          <a:xfrm flipH="1">
            <a:off x="16654631" y="2747513"/>
            <a:ext cx="382619" cy="4689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椭圆 189"/>
          <p:cNvSpPr/>
          <p:nvPr/>
        </p:nvSpPr>
        <p:spPr>
          <a:xfrm>
            <a:off x="14979782" y="318053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191" name="直接连接符 190"/>
          <p:cNvCxnSpPr>
            <a:stCxn id="190" idx="5"/>
            <a:endCxn id="234" idx="0"/>
          </p:cNvCxnSpPr>
          <p:nvPr/>
        </p:nvCxnSpPr>
        <p:spPr>
          <a:xfrm>
            <a:off x="15438164" y="3638914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stCxn id="190" idx="0"/>
            <a:endCxn id="224" idx="5"/>
          </p:cNvCxnSpPr>
          <p:nvPr/>
        </p:nvCxnSpPr>
        <p:spPr>
          <a:xfrm flipH="1" flipV="1">
            <a:off x="14831641" y="2747513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椭圆 192"/>
          <p:cNvSpPr/>
          <p:nvPr/>
        </p:nvSpPr>
        <p:spPr>
          <a:xfrm>
            <a:off x="20908444" y="319312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21210641" y="426036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95" name="直接连接符 194"/>
          <p:cNvCxnSpPr>
            <a:stCxn id="193" idx="5"/>
            <a:endCxn id="194" idx="0"/>
          </p:cNvCxnSpPr>
          <p:nvPr/>
        </p:nvCxnSpPr>
        <p:spPr>
          <a:xfrm>
            <a:off x="21366826" y="3651504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193" idx="0"/>
            <a:endCxn id="203" idx="5"/>
          </p:cNvCxnSpPr>
          <p:nvPr/>
        </p:nvCxnSpPr>
        <p:spPr>
          <a:xfrm flipH="1" flipV="1">
            <a:off x="20559863" y="2747513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椭圆 196"/>
          <p:cNvSpPr/>
          <p:nvPr/>
        </p:nvSpPr>
        <p:spPr>
          <a:xfrm>
            <a:off x="13245316" y="140378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198" name="直接连接符 197"/>
          <p:cNvCxnSpPr>
            <a:stCxn id="197" idx="5"/>
            <a:endCxn id="224" idx="0"/>
          </p:cNvCxnSpPr>
          <p:nvPr/>
        </p:nvCxnSpPr>
        <p:spPr>
          <a:xfrm>
            <a:off x="13703698" y="1862163"/>
            <a:ext cx="938075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>
            <a:stCxn id="175" idx="5"/>
            <a:endCxn id="177" idx="0"/>
          </p:cNvCxnSpPr>
          <p:nvPr/>
        </p:nvCxnSpPr>
        <p:spPr>
          <a:xfrm>
            <a:off x="12437338" y="2747513"/>
            <a:ext cx="494289" cy="4580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椭圆 199"/>
          <p:cNvSpPr/>
          <p:nvPr/>
        </p:nvSpPr>
        <p:spPr>
          <a:xfrm>
            <a:off x="18691249" y="414963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01" name="直接连接符 200"/>
          <p:cNvCxnSpPr>
            <a:stCxn id="211" idx="5"/>
            <a:endCxn id="203" idx="0"/>
          </p:cNvCxnSpPr>
          <p:nvPr/>
        </p:nvCxnSpPr>
        <p:spPr>
          <a:xfrm>
            <a:off x="18959763" y="1862163"/>
            <a:ext cx="1410232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>
            <a:stCxn id="200" idx="3"/>
            <a:endCxn id="214" idx="0"/>
          </p:cNvCxnSpPr>
          <p:nvPr/>
        </p:nvCxnSpPr>
        <p:spPr>
          <a:xfrm flipH="1">
            <a:off x="18675307" y="4608012"/>
            <a:ext cx="9458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椭圆 202"/>
          <p:cNvSpPr/>
          <p:nvPr/>
        </p:nvSpPr>
        <p:spPr>
          <a:xfrm>
            <a:off x="20101481" y="228913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04" name="矩形 203"/>
          <p:cNvSpPr/>
          <p:nvPr/>
        </p:nvSpPr>
        <p:spPr>
          <a:xfrm>
            <a:off x="20638509" y="426387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05" name="直接连接符 204"/>
          <p:cNvCxnSpPr>
            <a:stCxn id="193" idx="3"/>
            <a:endCxn id="204" idx="0"/>
          </p:cNvCxnSpPr>
          <p:nvPr/>
        </p:nvCxnSpPr>
        <p:spPr>
          <a:xfrm flipH="1">
            <a:off x="20885252" y="3651504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>
            <a:stCxn id="200" idx="0"/>
            <a:endCxn id="220" idx="3"/>
          </p:cNvCxnSpPr>
          <p:nvPr/>
        </p:nvCxnSpPr>
        <p:spPr>
          <a:xfrm flipV="1">
            <a:off x="18959763" y="3651504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椭圆 206"/>
          <p:cNvSpPr/>
          <p:nvPr/>
        </p:nvSpPr>
        <p:spPr>
          <a:xfrm>
            <a:off x="13862685" y="317292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208" name="直接连接符 207"/>
          <p:cNvCxnSpPr>
            <a:stCxn id="207" idx="0"/>
            <a:endCxn id="224" idx="3"/>
          </p:cNvCxnSpPr>
          <p:nvPr/>
        </p:nvCxnSpPr>
        <p:spPr>
          <a:xfrm flipV="1">
            <a:off x="14131199" y="2747513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>
            <a:stCxn id="207" idx="3"/>
            <a:endCxn id="210" idx="0"/>
          </p:cNvCxnSpPr>
          <p:nvPr/>
        </p:nvCxnSpPr>
        <p:spPr>
          <a:xfrm flipH="1">
            <a:off x="13815465" y="3631309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矩形 209"/>
          <p:cNvSpPr/>
          <p:nvPr/>
        </p:nvSpPr>
        <p:spPr>
          <a:xfrm>
            <a:off x="13568722" y="422416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1" name="椭圆 210"/>
          <p:cNvSpPr/>
          <p:nvPr/>
        </p:nvSpPr>
        <p:spPr>
          <a:xfrm>
            <a:off x="18501381" y="140378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12" name="直接连接符 211"/>
          <p:cNvCxnSpPr>
            <a:stCxn id="203" idx="3"/>
            <a:endCxn id="220" idx="0"/>
          </p:cNvCxnSpPr>
          <p:nvPr/>
        </p:nvCxnSpPr>
        <p:spPr>
          <a:xfrm flipH="1">
            <a:off x="19528829" y="2747513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>
            <a:stCxn id="169" idx="5"/>
            <a:endCxn id="239" idx="0"/>
          </p:cNvCxnSpPr>
          <p:nvPr/>
        </p:nvCxnSpPr>
        <p:spPr>
          <a:xfrm>
            <a:off x="17971748" y="3673638"/>
            <a:ext cx="78646" cy="5867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矩形 213"/>
          <p:cNvSpPr/>
          <p:nvPr/>
        </p:nvSpPr>
        <p:spPr>
          <a:xfrm>
            <a:off x="18428564" y="521045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5" name="椭圆 214"/>
          <p:cNvSpPr/>
          <p:nvPr/>
        </p:nvSpPr>
        <p:spPr>
          <a:xfrm>
            <a:off x="16386117" y="321642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16" name="直接连接符 215"/>
          <p:cNvCxnSpPr>
            <a:stCxn id="215" idx="5"/>
            <a:endCxn id="219" idx="0"/>
          </p:cNvCxnSpPr>
          <p:nvPr/>
        </p:nvCxnSpPr>
        <p:spPr>
          <a:xfrm>
            <a:off x="16844499" y="3674806"/>
            <a:ext cx="64067" cy="5855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>
            <a:stCxn id="215" idx="3"/>
            <a:endCxn id="218" idx="0"/>
          </p:cNvCxnSpPr>
          <p:nvPr/>
        </p:nvCxnSpPr>
        <p:spPr>
          <a:xfrm flipH="1">
            <a:off x="16358205" y="3674806"/>
            <a:ext cx="106558" cy="5855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矩形 217"/>
          <p:cNvSpPr/>
          <p:nvPr/>
        </p:nvSpPr>
        <p:spPr>
          <a:xfrm>
            <a:off x="16111462" y="426036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9" name="矩形 218"/>
          <p:cNvSpPr/>
          <p:nvPr/>
        </p:nvSpPr>
        <p:spPr>
          <a:xfrm>
            <a:off x="16661823" y="426036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0" name="椭圆 219"/>
          <p:cNvSpPr/>
          <p:nvPr/>
        </p:nvSpPr>
        <p:spPr>
          <a:xfrm>
            <a:off x="19260315" y="319312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21" name="直接连接符 220"/>
          <p:cNvCxnSpPr>
            <a:stCxn id="220" idx="5"/>
            <a:endCxn id="163" idx="0"/>
          </p:cNvCxnSpPr>
          <p:nvPr/>
        </p:nvCxnSpPr>
        <p:spPr>
          <a:xfrm>
            <a:off x="19718697" y="3651504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>
            <a:stCxn id="200" idx="5"/>
            <a:endCxn id="223" idx="0"/>
          </p:cNvCxnSpPr>
          <p:nvPr/>
        </p:nvCxnSpPr>
        <p:spPr>
          <a:xfrm>
            <a:off x="19149631" y="4608012"/>
            <a:ext cx="9917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矩形 222"/>
          <p:cNvSpPr/>
          <p:nvPr/>
        </p:nvSpPr>
        <p:spPr>
          <a:xfrm>
            <a:off x="19002066" y="521045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4" name="椭圆 223"/>
          <p:cNvSpPr/>
          <p:nvPr/>
        </p:nvSpPr>
        <p:spPr>
          <a:xfrm>
            <a:off x="14373259" y="228913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225" name="直接连接符 224"/>
          <p:cNvCxnSpPr>
            <a:stCxn id="190" idx="3"/>
            <a:endCxn id="228" idx="0"/>
          </p:cNvCxnSpPr>
          <p:nvPr/>
        </p:nvCxnSpPr>
        <p:spPr>
          <a:xfrm flipH="1">
            <a:off x="14948859" y="3638914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>
            <a:stCxn id="207" idx="5"/>
            <a:endCxn id="227" idx="0"/>
          </p:cNvCxnSpPr>
          <p:nvPr/>
        </p:nvCxnSpPr>
        <p:spPr>
          <a:xfrm>
            <a:off x="14321067" y="3631309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矩形 226"/>
          <p:cNvSpPr/>
          <p:nvPr/>
        </p:nvSpPr>
        <p:spPr>
          <a:xfrm>
            <a:off x="14142224" y="42258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8" name="矩形 227"/>
          <p:cNvSpPr/>
          <p:nvPr/>
        </p:nvSpPr>
        <p:spPr>
          <a:xfrm>
            <a:off x="14702116" y="422899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3" name="矩形 232"/>
          <p:cNvSpPr/>
          <p:nvPr/>
        </p:nvSpPr>
        <p:spPr>
          <a:xfrm>
            <a:off x="12983898" y="41907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4" name="椭圆 233"/>
          <p:cNvSpPr/>
          <p:nvPr/>
        </p:nvSpPr>
        <p:spPr>
          <a:xfrm>
            <a:off x="15238344" y="409666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235" name="直接连接符 234"/>
          <p:cNvCxnSpPr>
            <a:stCxn id="234" idx="5"/>
            <a:endCxn id="238" idx="0"/>
          </p:cNvCxnSpPr>
          <p:nvPr/>
        </p:nvCxnSpPr>
        <p:spPr>
          <a:xfrm>
            <a:off x="15696726" y="4555048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连接符 235"/>
          <p:cNvCxnSpPr>
            <a:stCxn id="234" idx="3"/>
            <a:endCxn id="237" idx="0"/>
          </p:cNvCxnSpPr>
          <p:nvPr/>
        </p:nvCxnSpPr>
        <p:spPr>
          <a:xfrm flipH="1">
            <a:off x="15234331" y="4555048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矩形 236"/>
          <p:cNvSpPr/>
          <p:nvPr/>
        </p:nvSpPr>
        <p:spPr>
          <a:xfrm>
            <a:off x="14987588" y="51219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8" name="矩形 237"/>
          <p:cNvSpPr/>
          <p:nvPr/>
        </p:nvSpPr>
        <p:spPr>
          <a:xfrm>
            <a:off x="15537949" y="51219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9" name="矩形 238"/>
          <p:cNvSpPr/>
          <p:nvPr/>
        </p:nvSpPr>
        <p:spPr>
          <a:xfrm>
            <a:off x="17803651" y="426036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599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050670" y="298150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sp>
        <p:nvSpPr>
          <p:cNvPr id="5" name="椭圆 4"/>
          <p:cNvSpPr/>
          <p:nvPr/>
        </p:nvSpPr>
        <p:spPr>
          <a:xfrm>
            <a:off x="1952171" y="63046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4036" y="1196512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487714" y="16101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438399" y="16101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1" name="直接连接符 10"/>
          <p:cNvCxnSpPr>
            <a:stCxn id="5" idx="3"/>
            <a:endCxn id="8" idx="0"/>
          </p:cNvCxnSpPr>
          <p:nvPr/>
        </p:nvCxnSpPr>
        <p:spPr>
          <a:xfrm flipH="1">
            <a:off x="1734457" y="1088842"/>
            <a:ext cx="296360" cy="521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5"/>
            <a:endCxn id="9" idx="0"/>
          </p:cNvCxnSpPr>
          <p:nvPr/>
        </p:nvCxnSpPr>
        <p:spPr>
          <a:xfrm>
            <a:off x="2410553" y="1088842"/>
            <a:ext cx="274589" cy="521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24036" y="3142333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1952171" y="240328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487714" y="33829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438399" y="33829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8" name="直接连接符 17"/>
          <p:cNvCxnSpPr>
            <a:stCxn id="15" idx="3"/>
            <a:endCxn id="16" idx="0"/>
          </p:cNvCxnSpPr>
          <p:nvPr/>
        </p:nvCxnSpPr>
        <p:spPr>
          <a:xfrm flipH="1">
            <a:off x="1734457" y="2861666"/>
            <a:ext cx="296360" cy="521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5" idx="5"/>
            <a:endCxn id="17" idx="0"/>
          </p:cNvCxnSpPr>
          <p:nvPr/>
        </p:nvCxnSpPr>
        <p:spPr>
          <a:xfrm>
            <a:off x="2410553" y="2861666"/>
            <a:ext cx="274589" cy="521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4558669" y="205778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044897" y="30375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3" name="直接连接符 22"/>
          <p:cNvCxnSpPr>
            <a:stCxn id="20" idx="3"/>
            <a:endCxn id="4" idx="0"/>
          </p:cNvCxnSpPr>
          <p:nvPr/>
        </p:nvCxnSpPr>
        <p:spPr>
          <a:xfrm flipH="1">
            <a:off x="4319184" y="2516169"/>
            <a:ext cx="318131" cy="465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20" idx="5"/>
            <a:endCxn id="22" idx="0"/>
          </p:cNvCxnSpPr>
          <p:nvPr/>
        </p:nvCxnSpPr>
        <p:spPr>
          <a:xfrm>
            <a:off x="5017051" y="2516169"/>
            <a:ext cx="274589" cy="521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586210" y="39498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536895" y="39498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8" name="直接连接符 27"/>
          <p:cNvCxnSpPr>
            <a:stCxn id="4" idx="3"/>
            <a:endCxn id="26" idx="0"/>
          </p:cNvCxnSpPr>
          <p:nvPr/>
        </p:nvCxnSpPr>
        <p:spPr>
          <a:xfrm flipH="1">
            <a:off x="3832953" y="3439884"/>
            <a:ext cx="296363" cy="5099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4" idx="5"/>
            <a:endCxn id="27" idx="0"/>
          </p:cNvCxnSpPr>
          <p:nvPr/>
        </p:nvCxnSpPr>
        <p:spPr>
          <a:xfrm>
            <a:off x="4509052" y="3439884"/>
            <a:ext cx="274586" cy="5099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3164114" y="3142333"/>
            <a:ext cx="6398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224035" y="5262594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3803927" y="1066450"/>
            <a:ext cx="5884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说明：插入的节点若是根节点，则直接将其设置为黑色</a:t>
            </a:r>
            <a:endParaRPr lang="en-US" altLang="zh-CN" dirty="0" smtClean="0"/>
          </a:p>
        </p:txBody>
      </p:sp>
      <p:sp>
        <p:nvSpPr>
          <p:cNvPr id="36" name="矩形 35"/>
          <p:cNvSpPr/>
          <p:nvPr/>
        </p:nvSpPr>
        <p:spPr>
          <a:xfrm>
            <a:off x="5828668" y="2499205"/>
            <a:ext cx="5493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说明：插入的节点若不是根节点，则将其设置为红色</a:t>
            </a:r>
            <a:endParaRPr lang="en-US" altLang="zh-CN" dirty="0" smtClean="0"/>
          </a:p>
        </p:txBody>
      </p:sp>
      <p:sp>
        <p:nvSpPr>
          <p:cNvPr id="37" name="椭圆 36"/>
          <p:cNvSpPr/>
          <p:nvPr/>
        </p:nvSpPr>
        <p:spPr>
          <a:xfrm>
            <a:off x="1634040" y="536341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sp>
        <p:nvSpPr>
          <p:cNvPr id="38" name="椭圆 37"/>
          <p:cNvSpPr/>
          <p:nvPr/>
        </p:nvSpPr>
        <p:spPr>
          <a:xfrm>
            <a:off x="2142039" y="443969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628267" y="541941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0" name="直接连接符 39"/>
          <p:cNvCxnSpPr>
            <a:stCxn id="38" idx="3"/>
            <a:endCxn id="37" idx="0"/>
          </p:cNvCxnSpPr>
          <p:nvPr/>
        </p:nvCxnSpPr>
        <p:spPr>
          <a:xfrm flipH="1">
            <a:off x="1902554" y="4898079"/>
            <a:ext cx="318131" cy="465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8" idx="5"/>
            <a:endCxn id="39" idx="0"/>
          </p:cNvCxnSpPr>
          <p:nvPr/>
        </p:nvCxnSpPr>
        <p:spPr>
          <a:xfrm>
            <a:off x="2600421" y="4898079"/>
            <a:ext cx="274589" cy="521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1169580" y="63317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2120265" y="63317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" name="直接连接符 43"/>
          <p:cNvCxnSpPr>
            <a:stCxn id="37" idx="3"/>
            <a:endCxn id="42" idx="0"/>
          </p:cNvCxnSpPr>
          <p:nvPr/>
        </p:nvCxnSpPr>
        <p:spPr>
          <a:xfrm flipH="1">
            <a:off x="1416323" y="5821794"/>
            <a:ext cx="296363" cy="5099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7" idx="5"/>
            <a:endCxn id="43" idx="0"/>
          </p:cNvCxnSpPr>
          <p:nvPr/>
        </p:nvCxnSpPr>
        <p:spPr>
          <a:xfrm>
            <a:off x="2092422" y="5821794"/>
            <a:ext cx="274586" cy="5099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3407295" y="5595583"/>
            <a:ext cx="962686" cy="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>
            <a:off x="4587698" y="540008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sp>
        <p:nvSpPr>
          <p:cNvPr id="48" name="椭圆 47"/>
          <p:cNvSpPr/>
          <p:nvPr/>
        </p:nvSpPr>
        <p:spPr>
          <a:xfrm>
            <a:off x="5095697" y="447637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581925" y="545608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0" name="直接连接符 49"/>
          <p:cNvCxnSpPr>
            <a:stCxn id="48" idx="3"/>
            <a:endCxn id="47" idx="0"/>
          </p:cNvCxnSpPr>
          <p:nvPr/>
        </p:nvCxnSpPr>
        <p:spPr>
          <a:xfrm flipH="1">
            <a:off x="4856212" y="4934752"/>
            <a:ext cx="318131" cy="465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48" idx="5"/>
            <a:endCxn id="49" idx="0"/>
          </p:cNvCxnSpPr>
          <p:nvPr/>
        </p:nvCxnSpPr>
        <p:spPr>
          <a:xfrm>
            <a:off x="5554079" y="4934752"/>
            <a:ext cx="274589" cy="521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4123238" y="63684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4" name="直接连接符 53"/>
          <p:cNvCxnSpPr>
            <a:stCxn id="47" idx="3"/>
            <a:endCxn id="52" idx="0"/>
          </p:cNvCxnSpPr>
          <p:nvPr/>
        </p:nvCxnSpPr>
        <p:spPr>
          <a:xfrm flipH="1">
            <a:off x="4369981" y="5858467"/>
            <a:ext cx="296363" cy="5099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47" idx="5"/>
            <a:endCxn id="56" idx="0"/>
          </p:cNvCxnSpPr>
          <p:nvPr/>
        </p:nvCxnSpPr>
        <p:spPr>
          <a:xfrm>
            <a:off x="5046080" y="5858467"/>
            <a:ext cx="297539" cy="5045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/>
          <p:cNvSpPr/>
          <p:nvPr/>
        </p:nvSpPr>
        <p:spPr>
          <a:xfrm>
            <a:off x="5075105" y="636305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58" name="矩形 57"/>
          <p:cNvSpPr/>
          <p:nvPr/>
        </p:nvSpPr>
        <p:spPr>
          <a:xfrm>
            <a:off x="4644572" y="732372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5595257" y="732372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0" name="直接连接符 59"/>
          <p:cNvCxnSpPr>
            <a:stCxn id="56" idx="3"/>
            <a:endCxn id="58" idx="0"/>
          </p:cNvCxnSpPr>
          <p:nvPr/>
        </p:nvCxnSpPr>
        <p:spPr>
          <a:xfrm flipH="1">
            <a:off x="4891315" y="6821440"/>
            <a:ext cx="262436" cy="5022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6" idx="5"/>
            <a:endCxn id="59" idx="0"/>
          </p:cNvCxnSpPr>
          <p:nvPr/>
        </p:nvCxnSpPr>
        <p:spPr>
          <a:xfrm>
            <a:off x="5533487" y="6821440"/>
            <a:ext cx="308513" cy="5022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6381391" y="5631927"/>
            <a:ext cx="2810962" cy="62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/>
          <p:cNvSpPr/>
          <p:nvPr/>
        </p:nvSpPr>
        <p:spPr>
          <a:xfrm>
            <a:off x="9361080" y="540734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66" name="椭圆 65"/>
          <p:cNvSpPr/>
          <p:nvPr/>
        </p:nvSpPr>
        <p:spPr>
          <a:xfrm>
            <a:off x="9869079" y="448363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355307" y="54633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8" name="直接连接符 67"/>
          <p:cNvCxnSpPr>
            <a:stCxn id="66" idx="3"/>
            <a:endCxn id="65" idx="0"/>
          </p:cNvCxnSpPr>
          <p:nvPr/>
        </p:nvCxnSpPr>
        <p:spPr>
          <a:xfrm flipH="1">
            <a:off x="9629594" y="4963163"/>
            <a:ext cx="318131" cy="4230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66" idx="5"/>
            <a:endCxn id="67" idx="0"/>
          </p:cNvCxnSpPr>
          <p:nvPr/>
        </p:nvCxnSpPr>
        <p:spPr>
          <a:xfrm>
            <a:off x="10327461" y="4965709"/>
            <a:ext cx="274589" cy="473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5" idx="3"/>
            <a:endCxn id="78" idx="0"/>
          </p:cNvCxnSpPr>
          <p:nvPr/>
        </p:nvCxnSpPr>
        <p:spPr>
          <a:xfrm flipH="1">
            <a:off x="9121592" y="5865727"/>
            <a:ext cx="318134" cy="49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65" idx="5"/>
            <a:endCxn id="75" idx="0"/>
          </p:cNvCxnSpPr>
          <p:nvPr/>
        </p:nvCxnSpPr>
        <p:spPr>
          <a:xfrm>
            <a:off x="9819462" y="5865727"/>
            <a:ext cx="297539" cy="5200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8476891" y="733745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9870258" y="638582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6" name="直接连接符 75"/>
          <p:cNvCxnSpPr>
            <a:stCxn id="78" idx="3"/>
            <a:endCxn id="74" idx="0"/>
          </p:cNvCxnSpPr>
          <p:nvPr/>
        </p:nvCxnSpPr>
        <p:spPr>
          <a:xfrm flipH="1">
            <a:off x="8723634" y="6821440"/>
            <a:ext cx="208090" cy="516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椭圆 77"/>
          <p:cNvSpPr/>
          <p:nvPr/>
        </p:nvSpPr>
        <p:spPr>
          <a:xfrm>
            <a:off x="8853078" y="636305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83" name="直接连接符 82"/>
          <p:cNvCxnSpPr>
            <a:stCxn id="78" idx="5"/>
            <a:endCxn id="84" idx="0"/>
          </p:cNvCxnSpPr>
          <p:nvPr/>
        </p:nvCxnSpPr>
        <p:spPr>
          <a:xfrm>
            <a:off x="9311460" y="6821440"/>
            <a:ext cx="302267" cy="5200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9366984" y="734153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86" name="直接箭头连接符 85"/>
          <p:cNvCxnSpPr/>
          <p:nvPr/>
        </p:nvCxnSpPr>
        <p:spPr>
          <a:xfrm>
            <a:off x="10997864" y="5591001"/>
            <a:ext cx="2436716" cy="34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/>
          <p:cNvSpPr/>
          <p:nvPr/>
        </p:nvSpPr>
        <p:spPr>
          <a:xfrm>
            <a:off x="14203723" y="484916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01" name="椭圆 100"/>
          <p:cNvSpPr/>
          <p:nvPr/>
        </p:nvSpPr>
        <p:spPr>
          <a:xfrm>
            <a:off x="14946351" y="578561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15432579" y="676533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03" name="直接连接符 102"/>
          <p:cNvCxnSpPr>
            <a:stCxn id="101" idx="0"/>
            <a:endCxn id="100" idx="5"/>
          </p:cNvCxnSpPr>
          <p:nvPr/>
        </p:nvCxnSpPr>
        <p:spPr>
          <a:xfrm flipH="1" flipV="1">
            <a:off x="14662105" y="5307547"/>
            <a:ext cx="552760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01" idx="5"/>
            <a:endCxn id="102" idx="0"/>
          </p:cNvCxnSpPr>
          <p:nvPr/>
        </p:nvCxnSpPr>
        <p:spPr>
          <a:xfrm>
            <a:off x="15404733" y="6267694"/>
            <a:ext cx="274589" cy="473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100" idx="3"/>
            <a:endCxn id="110" idx="0"/>
          </p:cNvCxnSpPr>
          <p:nvPr/>
        </p:nvCxnSpPr>
        <p:spPr>
          <a:xfrm flipH="1">
            <a:off x="13685350" y="5307547"/>
            <a:ext cx="597019" cy="5046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101" idx="3"/>
            <a:endCxn id="108" idx="0"/>
          </p:cNvCxnSpPr>
          <p:nvPr/>
        </p:nvCxnSpPr>
        <p:spPr>
          <a:xfrm flipH="1">
            <a:off x="14740751" y="6243997"/>
            <a:ext cx="284246" cy="535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/>
          <p:cNvSpPr/>
          <p:nvPr/>
        </p:nvSpPr>
        <p:spPr>
          <a:xfrm>
            <a:off x="12935125" y="677927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08" name="矩形 107"/>
          <p:cNvSpPr/>
          <p:nvPr/>
        </p:nvSpPr>
        <p:spPr>
          <a:xfrm>
            <a:off x="14494008" y="677927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09" name="直接连接符 108"/>
          <p:cNvCxnSpPr>
            <a:stCxn id="110" idx="3"/>
            <a:endCxn id="107" idx="0"/>
          </p:cNvCxnSpPr>
          <p:nvPr/>
        </p:nvCxnSpPr>
        <p:spPr>
          <a:xfrm flipH="1">
            <a:off x="13181868" y="6270562"/>
            <a:ext cx="313614" cy="5087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椭圆 109"/>
          <p:cNvSpPr/>
          <p:nvPr/>
        </p:nvSpPr>
        <p:spPr>
          <a:xfrm>
            <a:off x="13416836" y="581218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11" name="直接连接符 110"/>
          <p:cNvCxnSpPr>
            <a:stCxn id="110" idx="5"/>
            <a:endCxn id="112" idx="0"/>
          </p:cNvCxnSpPr>
          <p:nvPr/>
        </p:nvCxnSpPr>
        <p:spPr>
          <a:xfrm>
            <a:off x="13875218" y="6270562"/>
            <a:ext cx="196743" cy="512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13825218" y="678335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21" name="矩形 120"/>
          <p:cNvSpPr/>
          <p:nvPr/>
        </p:nvSpPr>
        <p:spPr>
          <a:xfrm>
            <a:off x="3158397" y="4859774"/>
            <a:ext cx="14558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将红色</a:t>
            </a:r>
            <a:r>
              <a:rPr lang="en-US" altLang="zh-CN" dirty="0" smtClean="0"/>
              <a:t>9</a:t>
            </a:r>
            <a:r>
              <a:rPr lang="zh-CN" altLang="en-US" dirty="0" smtClean="0"/>
              <a:t>插入</a:t>
            </a:r>
            <a:endParaRPr lang="en-US" altLang="zh-CN" dirty="0" smtClean="0"/>
          </a:p>
          <a:p>
            <a:r>
              <a:rPr lang="zh-CN" altLang="en-US" dirty="0" smtClean="0"/>
              <a:t>指定位置</a:t>
            </a:r>
            <a:endParaRPr lang="en-US" altLang="zh-CN" dirty="0" smtClean="0"/>
          </a:p>
        </p:txBody>
      </p:sp>
      <p:sp>
        <p:nvSpPr>
          <p:cNvPr id="122" name="矩形 121"/>
          <p:cNvSpPr/>
          <p:nvPr/>
        </p:nvSpPr>
        <p:spPr>
          <a:xfrm>
            <a:off x="6039682" y="3304794"/>
            <a:ext cx="510909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Right-Left</a:t>
            </a:r>
            <a:r>
              <a:rPr lang="zh-CN" altLang="en-US" dirty="0" smtClean="0"/>
              <a:t>规则：</a:t>
            </a:r>
            <a:endParaRPr lang="en-US" altLang="zh-CN" dirty="0" smtClean="0"/>
          </a:p>
          <a:p>
            <a:r>
              <a:rPr lang="zh-CN" altLang="en-US" dirty="0"/>
              <a:t>当前</a:t>
            </a:r>
            <a:r>
              <a:rPr lang="zh-CN" altLang="en-US" dirty="0" smtClean="0"/>
              <a:t>节点</a:t>
            </a:r>
            <a:r>
              <a:rPr lang="en-US" altLang="zh-CN" dirty="0" smtClean="0"/>
              <a:t>9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是红色，叔节点</a:t>
            </a:r>
            <a:r>
              <a:rPr lang="en-US" altLang="zh-CN" dirty="0" smtClean="0"/>
              <a:t>NIL</a:t>
            </a:r>
            <a:r>
              <a:rPr lang="zh-CN" altLang="en-US" dirty="0" smtClean="0"/>
              <a:t>是黑色，</a:t>
            </a:r>
            <a:endParaRPr lang="en-US" altLang="zh-CN" dirty="0" smtClean="0"/>
          </a:p>
          <a:p>
            <a:r>
              <a:rPr lang="zh-CN" altLang="en-US" dirty="0" smtClean="0"/>
              <a:t>并且</a:t>
            </a:r>
            <a:r>
              <a:rPr lang="en-US" altLang="zh-CN" dirty="0" smtClean="0"/>
              <a:t>9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的右孩子，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12</a:t>
            </a:r>
            <a:r>
              <a:rPr lang="zh-CN" altLang="en-US" dirty="0" smtClean="0"/>
              <a:t>的左孩子。</a:t>
            </a:r>
            <a:endParaRPr lang="en-US" altLang="zh-CN" dirty="0" smtClean="0"/>
          </a:p>
          <a:p>
            <a:r>
              <a:rPr lang="zh-CN" altLang="en-US" dirty="0" smtClean="0"/>
              <a:t>因此需要将</a:t>
            </a:r>
            <a:r>
              <a:rPr lang="en-US" altLang="zh-CN" dirty="0" smtClean="0"/>
              <a:t>9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左旋，并将</a:t>
            </a:r>
            <a:r>
              <a:rPr lang="en-US" altLang="zh-CN" dirty="0" smtClean="0"/>
              <a:t>9</a:t>
            </a:r>
          </a:p>
          <a:p>
            <a:r>
              <a:rPr lang="zh-CN" altLang="en-US" dirty="0" smtClean="0"/>
              <a:t>的父节点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设为当前节点，再根据</a:t>
            </a:r>
            <a:endParaRPr lang="en-US" altLang="zh-CN" dirty="0" smtClean="0"/>
          </a:p>
          <a:p>
            <a:r>
              <a:rPr lang="en-US" altLang="zh-CN" dirty="0" smtClean="0"/>
              <a:t>Left-Left</a:t>
            </a:r>
            <a:r>
              <a:rPr lang="zh-CN" altLang="en-US" dirty="0" smtClean="0"/>
              <a:t>规则，将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的祖父</a:t>
            </a:r>
            <a:r>
              <a:rPr lang="en-US" altLang="zh-CN" dirty="0" smtClean="0"/>
              <a:t>12</a:t>
            </a:r>
            <a:r>
              <a:rPr lang="zh-CN" altLang="en-US" dirty="0" smtClean="0"/>
              <a:t>右旋，</a:t>
            </a:r>
            <a:endParaRPr lang="en-US" altLang="zh-CN" dirty="0" smtClean="0"/>
          </a:p>
          <a:p>
            <a:r>
              <a:rPr lang="zh-CN" altLang="en-US" dirty="0" smtClean="0"/>
              <a:t>并交换父节点</a:t>
            </a:r>
            <a:r>
              <a:rPr lang="en-US" altLang="zh-CN" dirty="0" smtClean="0"/>
              <a:t>9</a:t>
            </a:r>
            <a:r>
              <a:rPr lang="zh-CN" altLang="en-US" dirty="0" smtClean="0"/>
              <a:t>和祖父</a:t>
            </a:r>
            <a:r>
              <a:rPr lang="en-US" altLang="zh-CN" dirty="0" smtClean="0"/>
              <a:t>12</a:t>
            </a:r>
            <a:r>
              <a:rPr lang="zh-CN" altLang="en-US" dirty="0" smtClean="0"/>
              <a:t>的颜色。</a:t>
            </a:r>
            <a:endParaRPr lang="en-US" altLang="zh-CN" dirty="0" smtClean="0"/>
          </a:p>
          <a:p>
            <a:r>
              <a:rPr lang="zh-CN" altLang="en-US" dirty="0" smtClean="0"/>
              <a:t>①父节点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左旋</a:t>
            </a:r>
            <a:endParaRPr lang="en-US" altLang="zh-CN" dirty="0" smtClean="0"/>
          </a:p>
        </p:txBody>
      </p:sp>
      <p:sp>
        <p:nvSpPr>
          <p:cNvPr id="116" name="矩形 115"/>
          <p:cNvSpPr/>
          <p:nvPr/>
        </p:nvSpPr>
        <p:spPr>
          <a:xfrm>
            <a:off x="10889291" y="4826384"/>
            <a:ext cx="30748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②祖父节点</a:t>
            </a:r>
            <a:r>
              <a:rPr lang="en-US" altLang="zh-CN" dirty="0" smtClean="0"/>
              <a:t>12</a:t>
            </a:r>
            <a:r>
              <a:rPr lang="zh-CN" altLang="en-US" dirty="0" smtClean="0"/>
              <a:t>右旋，</a:t>
            </a:r>
            <a:endParaRPr lang="en-US" altLang="zh-CN" dirty="0" smtClean="0"/>
          </a:p>
          <a:p>
            <a:r>
              <a:rPr lang="zh-CN" altLang="en-US" dirty="0" smtClean="0"/>
              <a:t>并交换父亲</a:t>
            </a:r>
            <a:r>
              <a:rPr lang="en-US" altLang="zh-CN" dirty="0" smtClean="0"/>
              <a:t>9</a:t>
            </a:r>
            <a:r>
              <a:rPr lang="zh-CN" altLang="en-US" dirty="0" smtClean="0"/>
              <a:t>和祖父</a:t>
            </a:r>
            <a:r>
              <a:rPr lang="en-US" altLang="zh-CN" dirty="0" smtClean="0"/>
              <a:t>12</a:t>
            </a:r>
            <a:r>
              <a:rPr lang="zh-CN" altLang="en-US" dirty="0" smtClean="0"/>
              <a:t>的颜色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7623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矩形 245"/>
          <p:cNvSpPr/>
          <p:nvPr/>
        </p:nvSpPr>
        <p:spPr>
          <a:xfrm>
            <a:off x="150644" y="248360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删除</a:t>
            </a:r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505" name="矩形 504"/>
          <p:cNvSpPr/>
          <p:nvPr/>
        </p:nvSpPr>
        <p:spPr>
          <a:xfrm>
            <a:off x="8688300" y="1420406"/>
            <a:ext cx="3195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9</a:t>
            </a:r>
            <a:r>
              <a:rPr lang="zh-CN" altLang="en-US" dirty="0" smtClean="0"/>
              <a:t>的后继是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9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10</a:t>
            </a:r>
            <a:r>
              <a:rPr lang="zh-CN" altLang="en-US" dirty="0" smtClean="0"/>
              <a:t>数值对换</a:t>
            </a:r>
            <a:endParaRPr lang="en-US" altLang="zh-CN" dirty="0" smtClean="0"/>
          </a:p>
        </p:txBody>
      </p:sp>
      <p:cxnSp>
        <p:nvCxnSpPr>
          <p:cNvPr id="507" name="直接箭头连接符 506"/>
          <p:cNvCxnSpPr/>
          <p:nvPr/>
        </p:nvCxnSpPr>
        <p:spPr>
          <a:xfrm>
            <a:off x="8550474" y="1868031"/>
            <a:ext cx="3752681" cy="637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椭圆 162"/>
          <p:cNvSpPr/>
          <p:nvPr/>
        </p:nvSpPr>
        <p:spPr>
          <a:xfrm>
            <a:off x="8650042" y="434229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64" name="直接连接符 163"/>
          <p:cNvCxnSpPr>
            <a:stCxn id="163" idx="5"/>
            <a:endCxn id="167" idx="0"/>
          </p:cNvCxnSpPr>
          <p:nvPr/>
        </p:nvCxnSpPr>
        <p:spPr>
          <a:xfrm>
            <a:off x="9108424" y="4800675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63" idx="3"/>
            <a:endCxn id="166" idx="0"/>
          </p:cNvCxnSpPr>
          <p:nvPr/>
        </p:nvCxnSpPr>
        <p:spPr>
          <a:xfrm flipH="1">
            <a:off x="8647913" y="4800675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矩形 165"/>
          <p:cNvSpPr/>
          <p:nvPr/>
        </p:nvSpPr>
        <p:spPr>
          <a:xfrm>
            <a:off x="8401170" y="542236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67" name="矩形 166"/>
          <p:cNvSpPr/>
          <p:nvPr/>
        </p:nvSpPr>
        <p:spPr>
          <a:xfrm>
            <a:off x="8951531" y="542236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68" name="椭圆 167"/>
          <p:cNvSpPr/>
          <p:nvPr/>
        </p:nvSpPr>
        <p:spPr>
          <a:xfrm>
            <a:off x="4635385" y="52271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69" name="椭圆 168"/>
          <p:cNvSpPr/>
          <p:nvPr/>
        </p:nvSpPr>
        <p:spPr>
          <a:xfrm>
            <a:off x="6633835" y="342776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70" name="直接连接符 169"/>
          <p:cNvCxnSpPr>
            <a:stCxn id="211" idx="0"/>
            <a:endCxn id="168" idx="5"/>
          </p:cNvCxnSpPr>
          <p:nvPr/>
        </p:nvCxnSpPr>
        <p:spPr>
          <a:xfrm flipH="1" flipV="1">
            <a:off x="5093767" y="981095"/>
            <a:ext cx="2709270" cy="635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stCxn id="186" idx="0"/>
            <a:endCxn id="211" idx="3"/>
          </p:cNvCxnSpPr>
          <p:nvPr/>
        </p:nvCxnSpPr>
        <p:spPr>
          <a:xfrm flipV="1">
            <a:off x="6347587" y="2074673"/>
            <a:ext cx="1265582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68" idx="3"/>
            <a:endCxn id="197" idx="0"/>
          </p:cNvCxnSpPr>
          <p:nvPr/>
        </p:nvCxnSpPr>
        <p:spPr>
          <a:xfrm flipH="1">
            <a:off x="2634299" y="981095"/>
            <a:ext cx="2079732" cy="635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>
            <a:stCxn id="169" idx="0"/>
            <a:endCxn id="186" idx="5"/>
          </p:cNvCxnSpPr>
          <p:nvPr/>
        </p:nvCxnSpPr>
        <p:spPr>
          <a:xfrm flipH="1" flipV="1">
            <a:off x="6537455" y="2960023"/>
            <a:ext cx="364894" cy="4677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75" idx="3"/>
            <a:endCxn id="181" idx="0"/>
          </p:cNvCxnSpPr>
          <p:nvPr/>
        </p:nvCxnSpPr>
        <p:spPr>
          <a:xfrm flipH="1">
            <a:off x="891400" y="2960023"/>
            <a:ext cx="372527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/>
          <p:cNvSpPr/>
          <p:nvPr/>
        </p:nvSpPr>
        <p:spPr>
          <a:xfrm>
            <a:off x="1185281" y="250164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176" name="直接连接符 175"/>
          <p:cNvCxnSpPr>
            <a:stCxn id="175" idx="0"/>
            <a:endCxn id="197" idx="3"/>
          </p:cNvCxnSpPr>
          <p:nvPr/>
        </p:nvCxnSpPr>
        <p:spPr>
          <a:xfrm flipV="1">
            <a:off x="1453795" y="2074673"/>
            <a:ext cx="990636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椭圆 176"/>
          <p:cNvSpPr/>
          <p:nvPr/>
        </p:nvSpPr>
        <p:spPr>
          <a:xfrm>
            <a:off x="1783582" y="341804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178" name="直接连接符 177"/>
          <p:cNvCxnSpPr>
            <a:stCxn id="177" idx="5"/>
            <a:endCxn id="233" idx="0"/>
          </p:cNvCxnSpPr>
          <p:nvPr/>
        </p:nvCxnSpPr>
        <p:spPr>
          <a:xfrm>
            <a:off x="2241964" y="3876422"/>
            <a:ext cx="109146" cy="5268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>
            <a:stCxn id="177" idx="3"/>
            <a:endCxn id="180" idx="0"/>
          </p:cNvCxnSpPr>
          <p:nvPr/>
        </p:nvCxnSpPr>
        <p:spPr>
          <a:xfrm flipH="1">
            <a:off x="1772318" y="3876422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矩形 179"/>
          <p:cNvSpPr/>
          <p:nvPr/>
        </p:nvSpPr>
        <p:spPr>
          <a:xfrm>
            <a:off x="1525575" y="440840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1" name="椭圆 180"/>
          <p:cNvSpPr/>
          <p:nvPr/>
        </p:nvSpPr>
        <p:spPr>
          <a:xfrm>
            <a:off x="622886" y="33854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182" name="矩形 181"/>
          <p:cNvSpPr/>
          <p:nvPr/>
        </p:nvSpPr>
        <p:spPr>
          <a:xfrm>
            <a:off x="929091" y="440327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83" name="直接连接符 182"/>
          <p:cNvCxnSpPr>
            <a:stCxn id="181" idx="5"/>
            <a:endCxn id="182" idx="0"/>
          </p:cNvCxnSpPr>
          <p:nvPr/>
        </p:nvCxnSpPr>
        <p:spPr>
          <a:xfrm>
            <a:off x="1081268" y="3843819"/>
            <a:ext cx="94566" cy="5594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81" idx="3"/>
            <a:endCxn id="185" idx="0"/>
          </p:cNvCxnSpPr>
          <p:nvPr/>
        </p:nvCxnSpPr>
        <p:spPr>
          <a:xfrm flipH="1">
            <a:off x="582381" y="3843819"/>
            <a:ext cx="119151" cy="5594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矩形 184"/>
          <p:cNvSpPr/>
          <p:nvPr/>
        </p:nvSpPr>
        <p:spPr>
          <a:xfrm>
            <a:off x="335638" y="440327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6" name="椭圆 185"/>
          <p:cNvSpPr/>
          <p:nvPr/>
        </p:nvSpPr>
        <p:spPr>
          <a:xfrm>
            <a:off x="6079073" y="250164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87" name="矩形 186"/>
          <p:cNvSpPr/>
          <p:nvPr/>
        </p:nvSpPr>
        <p:spPr>
          <a:xfrm>
            <a:off x="6378283" y="446511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88" name="直接连接符 187"/>
          <p:cNvCxnSpPr>
            <a:stCxn id="169" idx="3"/>
            <a:endCxn id="187" idx="0"/>
          </p:cNvCxnSpPr>
          <p:nvPr/>
        </p:nvCxnSpPr>
        <p:spPr>
          <a:xfrm flipH="1">
            <a:off x="6625026" y="3886148"/>
            <a:ext cx="87455" cy="578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stCxn id="186" idx="3"/>
            <a:endCxn id="215" idx="0"/>
          </p:cNvCxnSpPr>
          <p:nvPr/>
        </p:nvCxnSpPr>
        <p:spPr>
          <a:xfrm flipH="1">
            <a:off x="5775100" y="2960023"/>
            <a:ext cx="382619" cy="4689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椭圆 189"/>
          <p:cNvSpPr/>
          <p:nvPr/>
        </p:nvSpPr>
        <p:spPr>
          <a:xfrm>
            <a:off x="4100251" y="339304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191" name="直接连接符 190"/>
          <p:cNvCxnSpPr>
            <a:stCxn id="190" idx="5"/>
            <a:endCxn id="234" idx="0"/>
          </p:cNvCxnSpPr>
          <p:nvPr/>
        </p:nvCxnSpPr>
        <p:spPr>
          <a:xfrm>
            <a:off x="4558633" y="3851424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stCxn id="190" idx="0"/>
            <a:endCxn id="224" idx="5"/>
          </p:cNvCxnSpPr>
          <p:nvPr/>
        </p:nvCxnSpPr>
        <p:spPr>
          <a:xfrm flipH="1" flipV="1">
            <a:off x="3952110" y="2960023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椭圆 192"/>
          <p:cNvSpPr/>
          <p:nvPr/>
        </p:nvSpPr>
        <p:spPr>
          <a:xfrm>
            <a:off x="9767660" y="340563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10069857" y="447287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95" name="直接连接符 194"/>
          <p:cNvCxnSpPr>
            <a:stCxn id="193" idx="5"/>
            <a:endCxn id="194" idx="0"/>
          </p:cNvCxnSpPr>
          <p:nvPr/>
        </p:nvCxnSpPr>
        <p:spPr>
          <a:xfrm>
            <a:off x="10226042" y="3864014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193" idx="0"/>
            <a:endCxn id="203" idx="5"/>
          </p:cNvCxnSpPr>
          <p:nvPr/>
        </p:nvCxnSpPr>
        <p:spPr>
          <a:xfrm flipH="1" flipV="1">
            <a:off x="9419079" y="2960023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椭圆 196"/>
          <p:cNvSpPr/>
          <p:nvPr/>
        </p:nvSpPr>
        <p:spPr>
          <a:xfrm>
            <a:off x="2365785" y="161629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198" name="直接连接符 197"/>
          <p:cNvCxnSpPr>
            <a:stCxn id="197" idx="5"/>
            <a:endCxn id="224" idx="0"/>
          </p:cNvCxnSpPr>
          <p:nvPr/>
        </p:nvCxnSpPr>
        <p:spPr>
          <a:xfrm>
            <a:off x="2824167" y="2074673"/>
            <a:ext cx="938075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>
            <a:stCxn id="175" idx="5"/>
            <a:endCxn id="177" idx="0"/>
          </p:cNvCxnSpPr>
          <p:nvPr/>
        </p:nvCxnSpPr>
        <p:spPr>
          <a:xfrm>
            <a:off x="1643663" y="2960023"/>
            <a:ext cx="408433" cy="4580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椭圆 199"/>
          <p:cNvSpPr/>
          <p:nvPr/>
        </p:nvSpPr>
        <p:spPr>
          <a:xfrm>
            <a:off x="7550465" y="436214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01" name="直接连接符 200"/>
          <p:cNvCxnSpPr>
            <a:stCxn id="211" idx="5"/>
            <a:endCxn id="203" idx="0"/>
          </p:cNvCxnSpPr>
          <p:nvPr/>
        </p:nvCxnSpPr>
        <p:spPr>
          <a:xfrm>
            <a:off x="7992905" y="2074673"/>
            <a:ext cx="1236306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>
            <a:stCxn id="200" idx="3"/>
            <a:endCxn id="214" idx="0"/>
          </p:cNvCxnSpPr>
          <p:nvPr/>
        </p:nvCxnSpPr>
        <p:spPr>
          <a:xfrm flipH="1">
            <a:off x="7534523" y="4820522"/>
            <a:ext cx="9458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椭圆 202"/>
          <p:cNvSpPr/>
          <p:nvPr/>
        </p:nvSpPr>
        <p:spPr>
          <a:xfrm>
            <a:off x="8960697" y="250164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04" name="矩形 203"/>
          <p:cNvSpPr/>
          <p:nvPr/>
        </p:nvSpPr>
        <p:spPr>
          <a:xfrm>
            <a:off x="9497725" y="447638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05" name="直接连接符 204"/>
          <p:cNvCxnSpPr>
            <a:stCxn id="193" idx="3"/>
            <a:endCxn id="204" idx="0"/>
          </p:cNvCxnSpPr>
          <p:nvPr/>
        </p:nvCxnSpPr>
        <p:spPr>
          <a:xfrm flipH="1">
            <a:off x="9744468" y="3864014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>
            <a:stCxn id="200" idx="0"/>
            <a:endCxn id="220" idx="3"/>
          </p:cNvCxnSpPr>
          <p:nvPr/>
        </p:nvCxnSpPr>
        <p:spPr>
          <a:xfrm flipV="1">
            <a:off x="7818979" y="3864014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椭圆 206"/>
          <p:cNvSpPr/>
          <p:nvPr/>
        </p:nvSpPr>
        <p:spPr>
          <a:xfrm>
            <a:off x="2983154" y="33854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208" name="直接连接符 207"/>
          <p:cNvCxnSpPr>
            <a:stCxn id="207" idx="0"/>
            <a:endCxn id="224" idx="3"/>
          </p:cNvCxnSpPr>
          <p:nvPr/>
        </p:nvCxnSpPr>
        <p:spPr>
          <a:xfrm flipV="1">
            <a:off x="3251668" y="2960023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>
            <a:stCxn id="207" idx="3"/>
            <a:endCxn id="210" idx="0"/>
          </p:cNvCxnSpPr>
          <p:nvPr/>
        </p:nvCxnSpPr>
        <p:spPr>
          <a:xfrm flipH="1">
            <a:off x="2935934" y="3843819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矩形 209"/>
          <p:cNvSpPr/>
          <p:nvPr/>
        </p:nvSpPr>
        <p:spPr>
          <a:xfrm>
            <a:off x="2689191" y="443667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1" name="椭圆 210"/>
          <p:cNvSpPr/>
          <p:nvPr/>
        </p:nvSpPr>
        <p:spPr>
          <a:xfrm>
            <a:off x="7534523" y="161629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12" name="直接连接符 211"/>
          <p:cNvCxnSpPr>
            <a:stCxn id="203" idx="3"/>
            <a:endCxn id="220" idx="0"/>
          </p:cNvCxnSpPr>
          <p:nvPr/>
        </p:nvCxnSpPr>
        <p:spPr>
          <a:xfrm flipH="1">
            <a:off x="8388045" y="2960023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>
            <a:stCxn id="169" idx="5"/>
            <a:endCxn id="239" idx="0"/>
          </p:cNvCxnSpPr>
          <p:nvPr/>
        </p:nvCxnSpPr>
        <p:spPr>
          <a:xfrm>
            <a:off x="7092217" y="3886148"/>
            <a:ext cx="78646" cy="5867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矩形 213"/>
          <p:cNvSpPr/>
          <p:nvPr/>
        </p:nvSpPr>
        <p:spPr>
          <a:xfrm>
            <a:off x="7287780" y="542296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5" name="椭圆 214"/>
          <p:cNvSpPr/>
          <p:nvPr/>
        </p:nvSpPr>
        <p:spPr>
          <a:xfrm>
            <a:off x="5506586" y="342893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16" name="直接连接符 215"/>
          <p:cNvCxnSpPr>
            <a:stCxn id="215" idx="5"/>
            <a:endCxn id="219" idx="0"/>
          </p:cNvCxnSpPr>
          <p:nvPr/>
        </p:nvCxnSpPr>
        <p:spPr>
          <a:xfrm>
            <a:off x="5964968" y="3887316"/>
            <a:ext cx="64067" cy="5855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>
            <a:stCxn id="215" idx="3"/>
            <a:endCxn id="218" idx="0"/>
          </p:cNvCxnSpPr>
          <p:nvPr/>
        </p:nvCxnSpPr>
        <p:spPr>
          <a:xfrm flipH="1">
            <a:off x="5478674" y="3887316"/>
            <a:ext cx="106558" cy="5855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矩形 217"/>
          <p:cNvSpPr/>
          <p:nvPr/>
        </p:nvSpPr>
        <p:spPr>
          <a:xfrm>
            <a:off x="5231931" y="447287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9" name="矩形 218"/>
          <p:cNvSpPr/>
          <p:nvPr/>
        </p:nvSpPr>
        <p:spPr>
          <a:xfrm>
            <a:off x="5782292" y="447287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0" name="椭圆 219"/>
          <p:cNvSpPr/>
          <p:nvPr/>
        </p:nvSpPr>
        <p:spPr>
          <a:xfrm>
            <a:off x="8119531" y="340563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21" name="直接连接符 220"/>
          <p:cNvCxnSpPr>
            <a:stCxn id="220" idx="5"/>
            <a:endCxn id="163" idx="0"/>
          </p:cNvCxnSpPr>
          <p:nvPr/>
        </p:nvCxnSpPr>
        <p:spPr>
          <a:xfrm>
            <a:off x="8577913" y="3864014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>
            <a:stCxn id="200" idx="5"/>
            <a:endCxn id="223" idx="0"/>
          </p:cNvCxnSpPr>
          <p:nvPr/>
        </p:nvCxnSpPr>
        <p:spPr>
          <a:xfrm>
            <a:off x="8008847" y="4820522"/>
            <a:ext cx="9917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矩形 222"/>
          <p:cNvSpPr/>
          <p:nvPr/>
        </p:nvSpPr>
        <p:spPr>
          <a:xfrm>
            <a:off x="7861282" y="542296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4" name="椭圆 223"/>
          <p:cNvSpPr/>
          <p:nvPr/>
        </p:nvSpPr>
        <p:spPr>
          <a:xfrm>
            <a:off x="3493728" y="250164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225" name="直接连接符 224"/>
          <p:cNvCxnSpPr>
            <a:stCxn id="190" idx="3"/>
            <a:endCxn id="228" idx="0"/>
          </p:cNvCxnSpPr>
          <p:nvPr/>
        </p:nvCxnSpPr>
        <p:spPr>
          <a:xfrm flipH="1">
            <a:off x="4069328" y="3851424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>
            <a:stCxn id="207" idx="5"/>
            <a:endCxn id="227" idx="0"/>
          </p:cNvCxnSpPr>
          <p:nvPr/>
        </p:nvCxnSpPr>
        <p:spPr>
          <a:xfrm>
            <a:off x="3441536" y="3843819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矩形 226"/>
          <p:cNvSpPr/>
          <p:nvPr/>
        </p:nvSpPr>
        <p:spPr>
          <a:xfrm>
            <a:off x="3262693" y="443835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8" name="矩形 227"/>
          <p:cNvSpPr/>
          <p:nvPr/>
        </p:nvSpPr>
        <p:spPr>
          <a:xfrm>
            <a:off x="3822585" y="44415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3" name="矩形 232"/>
          <p:cNvSpPr/>
          <p:nvPr/>
        </p:nvSpPr>
        <p:spPr>
          <a:xfrm>
            <a:off x="2104367" y="440327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4" name="椭圆 233"/>
          <p:cNvSpPr/>
          <p:nvPr/>
        </p:nvSpPr>
        <p:spPr>
          <a:xfrm>
            <a:off x="4358813" y="430917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235" name="直接连接符 234"/>
          <p:cNvCxnSpPr>
            <a:stCxn id="234" idx="5"/>
            <a:endCxn id="238" idx="0"/>
          </p:cNvCxnSpPr>
          <p:nvPr/>
        </p:nvCxnSpPr>
        <p:spPr>
          <a:xfrm>
            <a:off x="4817195" y="4767558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连接符 235"/>
          <p:cNvCxnSpPr>
            <a:stCxn id="234" idx="3"/>
            <a:endCxn id="237" idx="0"/>
          </p:cNvCxnSpPr>
          <p:nvPr/>
        </p:nvCxnSpPr>
        <p:spPr>
          <a:xfrm flipH="1">
            <a:off x="4354800" y="4767558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矩形 236"/>
          <p:cNvSpPr/>
          <p:nvPr/>
        </p:nvSpPr>
        <p:spPr>
          <a:xfrm>
            <a:off x="4108057" y="533448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8" name="矩形 237"/>
          <p:cNvSpPr/>
          <p:nvPr/>
        </p:nvSpPr>
        <p:spPr>
          <a:xfrm>
            <a:off x="4658418" y="533448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9" name="矩形 238"/>
          <p:cNvSpPr/>
          <p:nvPr/>
        </p:nvSpPr>
        <p:spPr>
          <a:xfrm>
            <a:off x="6924120" y="447287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02" name="椭圆 301"/>
          <p:cNvSpPr/>
          <p:nvPr/>
        </p:nvSpPr>
        <p:spPr>
          <a:xfrm>
            <a:off x="19066336" y="443286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03" name="直接连接符 302"/>
          <p:cNvCxnSpPr>
            <a:stCxn id="302" idx="5"/>
            <a:endCxn id="306" idx="0"/>
          </p:cNvCxnSpPr>
          <p:nvPr/>
        </p:nvCxnSpPr>
        <p:spPr>
          <a:xfrm>
            <a:off x="19524718" y="4891244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连接符 303"/>
          <p:cNvCxnSpPr>
            <a:stCxn id="302" idx="3"/>
            <a:endCxn id="305" idx="0"/>
          </p:cNvCxnSpPr>
          <p:nvPr/>
        </p:nvCxnSpPr>
        <p:spPr>
          <a:xfrm flipH="1">
            <a:off x="19064207" y="4891244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矩形 304"/>
          <p:cNvSpPr/>
          <p:nvPr/>
        </p:nvSpPr>
        <p:spPr>
          <a:xfrm>
            <a:off x="18817464" y="551293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06" name="矩形 305"/>
          <p:cNvSpPr/>
          <p:nvPr/>
        </p:nvSpPr>
        <p:spPr>
          <a:xfrm>
            <a:off x="19367825" y="551293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07" name="椭圆 306"/>
          <p:cNvSpPr/>
          <p:nvPr/>
        </p:nvSpPr>
        <p:spPr>
          <a:xfrm>
            <a:off x="15051679" y="61328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sp>
        <p:nvSpPr>
          <p:cNvPr id="308" name="椭圆 307"/>
          <p:cNvSpPr/>
          <p:nvPr/>
        </p:nvSpPr>
        <p:spPr>
          <a:xfrm>
            <a:off x="17050129" y="351833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09" name="直接连接符 308"/>
          <p:cNvCxnSpPr>
            <a:stCxn id="350" idx="0"/>
            <a:endCxn id="307" idx="5"/>
          </p:cNvCxnSpPr>
          <p:nvPr/>
        </p:nvCxnSpPr>
        <p:spPr>
          <a:xfrm flipH="1" flipV="1">
            <a:off x="15510061" y="1071664"/>
            <a:ext cx="2709270" cy="635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连接符 309"/>
          <p:cNvCxnSpPr>
            <a:stCxn id="325" idx="0"/>
            <a:endCxn id="350" idx="3"/>
          </p:cNvCxnSpPr>
          <p:nvPr/>
        </p:nvCxnSpPr>
        <p:spPr>
          <a:xfrm flipV="1">
            <a:off x="16763881" y="2165242"/>
            <a:ext cx="1265582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连接符 310"/>
          <p:cNvCxnSpPr>
            <a:stCxn id="307" idx="3"/>
            <a:endCxn id="336" idx="0"/>
          </p:cNvCxnSpPr>
          <p:nvPr/>
        </p:nvCxnSpPr>
        <p:spPr>
          <a:xfrm flipH="1">
            <a:off x="13050593" y="1071664"/>
            <a:ext cx="2079732" cy="635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连接符 311"/>
          <p:cNvCxnSpPr>
            <a:stCxn id="308" idx="0"/>
            <a:endCxn id="325" idx="5"/>
          </p:cNvCxnSpPr>
          <p:nvPr/>
        </p:nvCxnSpPr>
        <p:spPr>
          <a:xfrm flipH="1" flipV="1">
            <a:off x="16953749" y="3050592"/>
            <a:ext cx="364894" cy="4677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连接符 312"/>
          <p:cNvCxnSpPr>
            <a:stCxn id="314" idx="3"/>
            <a:endCxn id="320" idx="0"/>
          </p:cNvCxnSpPr>
          <p:nvPr/>
        </p:nvCxnSpPr>
        <p:spPr>
          <a:xfrm flipH="1">
            <a:off x="11307694" y="3050592"/>
            <a:ext cx="372527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椭圆 313"/>
          <p:cNvSpPr/>
          <p:nvPr/>
        </p:nvSpPr>
        <p:spPr>
          <a:xfrm>
            <a:off x="11601575" y="259221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15" name="直接连接符 314"/>
          <p:cNvCxnSpPr>
            <a:stCxn id="314" idx="0"/>
            <a:endCxn id="336" idx="3"/>
          </p:cNvCxnSpPr>
          <p:nvPr/>
        </p:nvCxnSpPr>
        <p:spPr>
          <a:xfrm flipV="1">
            <a:off x="11870089" y="2165242"/>
            <a:ext cx="990636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椭圆 315"/>
          <p:cNvSpPr/>
          <p:nvPr/>
        </p:nvSpPr>
        <p:spPr>
          <a:xfrm>
            <a:off x="12199876" y="350860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317" name="直接连接符 316"/>
          <p:cNvCxnSpPr>
            <a:stCxn id="316" idx="5"/>
            <a:endCxn id="368" idx="0"/>
          </p:cNvCxnSpPr>
          <p:nvPr/>
        </p:nvCxnSpPr>
        <p:spPr>
          <a:xfrm>
            <a:off x="12658258" y="3966991"/>
            <a:ext cx="109146" cy="5268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连接符 317"/>
          <p:cNvCxnSpPr>
            <a:stCxn id="316" idx="3"/>
            <a:endCxn id="319" idx="0"/>
          </p:cNvCxnSpPr>
          <p:nvPr/>
        </p:nvCxnSpPr>
        <p:spPr>
          <a:xfrm flipH="1">
            <a:off x="12188612" y="3966991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矩形 318"/>
          <p:cNvSpPr/>
          <p:nvPr/>
        </p:nvSpPr>
        <p:spPr>
          <a:xfrm>
            <a:off x="11941869" y="449897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0" name="椭圆 319"/>
          <p:cNvSpPr/>
          <p:nvPr/>
        </p:nvSpPr>
        <p:spPr>
          <a:xfrm>
            <a:off x="11039180" y="347600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21" name="矩形 320"/>
          <p:cNvSpPr/>
          <p:nvPr/>
        </p:nvSpPr>
        <p:spPr>
          <a:xfrm>
            <a:off x="11345385" y="449384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22" name="直接连接符 321"/>
          <p:cNvCxnSpPr>
            <a:stCxn id="320" idx="5"/>
            <a:endCxn id="321" idx="0"/>
          </p:cNvCxnSpPr>
          <p:nvPr/>
        </p:nvCxnSpPr>
        <p:spPr>
          <a:xfrm>
            <a:off x="11497562" y="3934388"/>
            <a:ext cx="94566" cy="5594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接连接符 322"/>
          <p:cNvCxnSpPr>
            <a:stCxn id="320" idx="3"/>
            <a:endCxn id="324" idx="0"/>
          </p:cNvCxnSpPr>
          <p:nvPr/>
        </p:nvCxnSpPr>
        <p:spPr>
          <a:xfrm flipH="1">
            <a:off x="10998675" y="3934388"/>
            <a:ext cx="119151" cy="5594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矩形 323"/>
          <p:cNvSpPr/>
          <p:nvPr/>
        </p:nvSpPr>
        <p:spPr>
          <a:xfrm>
            <a:off x="10751932" y="449384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5" name="椭圆 324"/>
          <p:cNvSpPr/>
          <p:nvPr/>
        </p:nvSpPr>
        <p:spPr>
          <a:xfrm>
            <a:off x="16495367" y="259221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26" name="矩形 325"/>
          <p:cNvSpPr/>
          <p:nvPr/>
        </p:nvSpPr>
        <p:spPr>
          <a:xfrm>
            <a:off x="16794577" y="455568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27" name="直接连接符 326"/>
          <p:cNvCxnSpPr>
            <a:stCxn id="308" idx="3"/>
            <a:endCxn id="326" idx="0"/>
          </p:cNvCxnSpPr>
          <p:nvPr/>
        </p:nvCxnSpPr>
        <p:spPr>
          <a:xfrm flipH="1">
            <a:off x="17041320" y="3976717"/>
            <a:ext cx="87455" cy="578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/>
          <p:cNvCxnSpPr>
            <a:stCxn id="325" idx="3"/>
            <a:endCxn id="354" idx="0"/>
          </p:cNvCxnSpPr>
          <p:nvPr/>
        </p:nvCxnSpPr>
        <p:spPr>
          <a:xfrm flipH="1">
            <a:off x="16191394" y="3050592"/>
            <a:ext cx="382619" cy="4689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椭圆 328"/>
          <p:cNvSpPr/>
          <p:nvPr/>
        </p:nvSpPr>
        <p:spPr>
          <a:xfrm>
            <a:off x="14516545" y="348361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330" name="直接连接符 329"/>
          <p:cNvCxnSpPr>
            <a:stCxn id="329" idx="5"/>
            <a:endCxn id="369" idx="0"/>
          </p:cNvCxnSpPr>
          <p:nvPr/>
        </p:nvCxnSpPr>
        <p:spPr>
          <a:xfrm>
            <a:off x="14974927" y="3941993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连接符 330"/>
          <p:cNvCxnSpPr>
            <a:stCxn id="329" idx="0"/>
            <a:endCxn id="363" idx="5"/>
          </p:cNvCxnSpPr>
          <p:nvPr/>
        </p:nvCxnSpPr>
        <p:spPr>
          <a:xfrm flipH="1" flipV="1">
            <a:off x="14368404" y="3050592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椭圆 331"/>
          <p:cNvSpPr/>
          <p:nvPr/>
        </p:nvSpPr>
        <p:spPr>
          <a:xfrm>
            <a:off x="20183954" y="349620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33" name="矩形 332"/>
          <p:cNvSpPr/>
          <p:nvPr/>
        </p:nvSpPr>
        <p:spPr>
          <a:xfrm>
            <a:off x="20486151" y="456344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34" name="直接连接符 333"/>
          <p:cNvCxnSpPr>
            <a:stCxn id="332" idx="5"/>
            <a:endCxn id="333" idx="0"/>
          </p:cNvCxnSpPr>
          <p:nvPr/>
        </p:nvCxnSpPr>
        <p:spPr>
          <a:xfrm>
            <a:off x="20642336" y="3954583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连接符 334"/>
          <p:cNvCxnSpPr>
            <a:stCxn id="332" idx="0"/>
            <a:endCxn id="342" idx="5"/>
          </p:cNvCxnSpPr>
          <p:nvPr/>
        </p:nvCxnSpPr>
        <p:spPr>
          <a:xfrm flipH="1" flipV="1">
            <a:off x="19835373" y="3050592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椭圆 335"/>
          <p:cNvSpPr/>
          <p:nvPr/>
        </p:nvSpPr>
        <p:spPr>
          <a:xfrm>
            <a:off x="12782079" y="170686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337" name="直接连接符 336"/>
          <p:cNvCxnSpPr>
            <a:stCxn id="336" idx="5"/>
            <a:endCxn id="363" idx="0"/>
          </p:cNvCxnSpPr>
          <p:nvPr/>
        </p:nvCxnSpPr>
        <p:spPr>
          <a:xfrm>
            <a:off x="13240461" y="2165242"/>
            <a:ext cx="938075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接连接符 337"/>
          <p:cNvCxnSpPr>
            <a:stCxn id="314" idx="5"/>
            <a:endCxn id="316" idx="0"/>
          </p:cNvCxnSpPr>
          <p:nvPr/>
        </p:nvCxnSpPr>
        <p:spPr>
          <a:xfrm>
            <a:off x="12059957" y="3050592"/>
            <a:ext cx="408433" cy="4580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椭圆 338"/>
          <p:cNvSpPr/>
          <p:nvPr/>
        </p:nvSpPr>
        <p:spPr>
          <a:xfrm>
            <a:off x="17966759" y="445270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40" name="直接连接符 339"/>
          <p:cNvCxnSpPr>
            <a:stCxn id="350" idx="5"/>
            <a:endCxn id="342" idx="0"/>
          </p:cNvCxnSpPr>
          <p:nvPr/>
        </p:nvCxnSpPr>
        <p:spPr>
          <a:xfrm>
            <a:off x="18409199" y="2165242"/>
            <a:ext cx="1236306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接连接符 340"/>
          <p:cNvCxnSpPr>
            <a:stCxn id="339" idx="3"/>
            <a:endCxn id="353" idx="0"/>
          </p:cNvCxnSpPr>
          <p:nvPr/>
        </p:nvCxnSpPr>
        <p:spPr>
          <a:xfrm flipH="1">
            <a:off x="17950817" y="4911091"/>
            <a:ext cx="9458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椭圆 341"/>
          <p:cNvSpPr/>
          <p:nvPr/>
        </p:nvSpPr>
        <p:spPr>
          <a:xfrm>
            <a:off x="19376991" y="259221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43" name="矩形 342"/>
          <p:cNvSpPr/>
          <p:nvPr/>
        </p:nvSpPr>
        <p:spPr>
          <a:xfrm>
            <a:off x="19914019" y="456695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44" name="直接连接符 343"/>
          <p:cNvCxnSpPr>
            <a:stCxn id="332" idx="3"/>
            <a:endCxn id="343" idx="0"/>
          </p:cNvCxnSpPr>
          <p:nvPr/>
        </p:nvCxnSpPr>
        <p:spPr>
          <a:xfrm flipH="1">
            <a:off x="20160762" y="3954583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接连接符 344"/>
          <p:cNvCxnSpPr>
            <a:stCxn id="339" idx="0"/>
            <a:endCxn id="359" idx="3"/>
          </p:cNvCxnSpPr>
          <p:nvPr/>
        </p:nvCxnSpPr>
        <p:spPr>
          <a:xfrm flipV="1">
            <a:off x="18235273" y="3954583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椭圆 345"/>
          <p:cNvSpPr/>
          <p:nvPr/>
        </p:nvSpPr>
        <p:spPr>
          <a:xfrm>
            <a:off x="13399448" y="347600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347" name="直接连接符 346"/>
          <p:cNvCxnSpPr>
            <a:stCxn id="346" idx="0"/>
            <a:endCxn id="363" idx="3"/>
          </p:cNvCxnSpPr>
          <p:nvPr/>
        </p:nvCxnSpPr>
        <p:spPr>
          <a:xfrm flipV="1">
            <a:off x="13667962" y="3050592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接连接符 347"/>
          <p:cNvCxnSpPr>
            <a:stCxn id="346" idx="3"/>
            <a:endCxn id="349" idx="0"/>
          </p:cNvCxnSpPr>
          <p:nvPr/>
        </p:nvCxnSpPr>
        <p:spPr>
          <a:xfrm flipH="1">
            <a:off x="13352228" y="3934388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矩形 348"/>
          <p:cNvSpPr/>
          <p:nvPr/>
        </p:nvSpPr>
        <p:spPr>
          <a:xfrm>
            <a:off x="13105485" y="45272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0" name="椭圆 349"/>
          <p:cNvSpPr/>
          <p:nvPr/>
        </p:nvSpPr>
        <p:spPr>
          <a:xfrm>
            <a:off x="17950817" y="170686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51" name="直接连接符 350"/>
          <p:cNvCxnSpPr>
            <a:stCxn id="342" idx="3"/>
            <a:endCxn id="359" idx="0"/>
          </p:cNvCxnSpPr>
          <p:nvPr/>
        </p:nvCxnSpPr>
        <p:spPr>
          <a:xfrm flipH="1">
            <a:off x="18804339" y="3050592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接连接符 351"/>
          <p:cNvCxnSpPr>
            <a:stCxn id="308" idx="5"/>
            <a:endCxn id="374" idx="0"/>
          </p:cNvCxnSpPr>
          <p:nvPr/>
        </p:nvCxnSpPr>
        <p:spPr>
          <a:xfrm>
            <a:off x="17508511" y="3976717"/>
            <a:ext cx="78646" cy="5867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矩形 352"/>
          <p:cNvSpPr/>
          <p:nvPr/>
        </p:nvSpPr>
        <p:spPr>
          <a:xfrm>
            <a:off x="17704074" y="551353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4" name="椭圆 353"/>
          <p:cNvSpPr/>
          <p:nvPr/>
        </p:nvSpPr>
        <p:spPr>
          <a:xfrm>
            <a:off x="15922880" y="351950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+mn-ea"/>
              </a:rPr>
              <a:t>9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55" name="直接连接符 354"/>
          <p:cNvCxnSpPr>
            <a:stCxn id="354" idx="5"/>
            <a:endCxn id="358" idx="0"/>
          </p:cNvCxnSpPr>
          <p:nvPr/>
        </p:nvCxnSpPr>
        <p:spPr>
          <a:xfrm>
            <a:off x="16381262" y="3977885"/>
            <a:ext cx="64067" cy="5855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接连接符 355"/>
          <p:cNvCxnSpPr>
            <a:stCxn id="354" idx="3"/>
            <a:endCxn id="357" idx="0"/>
          </p:cNvCxnSpPr>
          <p:nvPr/>
        </p:nvCxnSpPr>
        <p:spPr>
          <a:xfrm flipH="1">
            <a:off x="15894968" y="3977885"/>
            <a:ext cx="106558" cy="5855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矩形 356"/>
          <p:cNvSpPr/>
          <p:nvPr/>
        </p:nvSpPr>
        <p:spPr>
          <a:xfrm>
            <a:off x="15648225" y="456344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8" name="矩形 357"/>
          <p:cNvSpPr/>
          <p:nvPr/>
        </p:nvSpPr>
        <p:spPr>
          <a:xfrm>
            <a:off x="16198586" y="456344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9" name="椭圆 358"/>
          <p:cNvSpPr/>
          <p:nvPr/>
        </p:nvSpPr>
        <p:spPr>
          <a:xfrm>
            <a:off x="18535825" y="349620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60" name="直接连接符 359"/>
          <p:cNvCxnSpPr>
            <a:stCxn id="359" idx="5"/>
            <a:endCxn id="302" idx="0"/>
          </p:cNvCxnSpPr>
          <p:nvPr/>
        </p:nvCxnSpPr>
        <p:spPr>
          <a:xfrm>
            <a:off x="18994207" y="3954583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接连接符 360"/>
          <p:cNvCxnSpPr>
            <a:stCxn id="339" idx="5"/>
            <a:endCxn id="362" idx="0"/>
          </p:cNvCxnSpPr>
          <p:nvPr/>
        </p:nvCxnSpPr>
        <p:spPr>
          <a:xfrm>
            <a:off x="18425141" y="4911091"/>
            <a:ext cx="9917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矩形 361"/>
          <p:cNvSpPr/>
          <p:nvPr/>
        </p:nvSpPr>
        <p:spPr>
          <a:xfrm>
            <a:off x="18277576" y="551353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3" name="椭圆 362"/>
          <p:cNvSpPr/>
          <p:nvPr/>
        </p:nvSpPr>
        <p:spPr>
          <a:xfrm>
            <a:off x="13910022" y="259221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364" name="直接连接符 363"/>
          <p:cNvCxnSpPr>
            <a:stCxn id="329" idx="3"/>
            <a:endCxn id="367" idx="0"/>
          </p:cNvCxnSpPr>
          <p:nvPr/>
        </p:nvCxnSpPr>
        <p:spPr>
          <a:xfrm flipH="1">
            <a:off x="14485622" y="3941993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接连接符 364"/>
          <p:cNvCxnSpPr>
            <a:stCxn id="346" idx="5"/>
            <a:endCxn id="366" idx="0"/>
          </p:cNvCxnSpPr>
          <p:nvPr/>
        </p:nvCxnSpPr>
        <p:spPr>
          <a:xfrm>
            <a:off x="13857830" y="3934388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矩形 365"/>
          <p:cNvSpPr/>
          <p:nvPr/>
        </p:nvSpPr>
        <p:spPr>
          <a:xfrm>
            <a:off x="13678987" y="452891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7" name="矩形 366"/>
          <p:cNvSpPr/>
          <p:nvPr/>
        </p:nvSpPr>
        <p:spPr>
          <a:xfrm>
            <a:off x="14238879" y="453207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8" name="矩形 367"/>
          <p:cNvSpPr/>
          <p:nvPr/>
        </p:nvSpPr>
        <p:spPr>
          <a:xfrm>
            <a:off x="12520661" y="449384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9" name="椭圆 368"/>
          <p:cNvSpPr/>
          <p:nvPr/>
        </p:nvSpPr>
        <p:spPr>
          <a:xfrm>
            <a:off x="14775107" y="439974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370" name="直接连接符 369"/>
          <p:cNvCxnSpPr>
            <a:stCxn id="369" idx="5"/>
            <a:endCxn id="373" idx="0"/>
          </p:cNvCxnSpPr>
          <p:nvPr/>
        </p:nvCxnSpPr>
        <p:spPr>
          <a:xfrm>
            <a:off x="15233489" y="4858127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连接符 370"/>
          <p:cNvCxnSpPr>
            <a:stCxn id="369" idx="3"/>
            <a:endCxn id="372" idx="0"/>
          </p:cNvCxnSpPr>
          <p:nvPr/>
        </p:nvCxnSpPr>
        <p:spPr>
          <a:xfrm flipH="1">
            <a:off x="14771094" y="4858127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矩形 371"/>
          <p:cNvSpPr/>
          <p:nvPr/>
        </p:nvSpPr>
        <p:spPr>
          <a:xfrm>
            <a:off x="14524351" y="542505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3" name="矩形 372"/>
          <p:cNvSpPr/>
          <p:nvPr/>
        </p:nvSpPr>
        <p:spPr>
          <a:xfrm>
            <a:off x="15074712" y="542505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4" name="矩形 373"/>
          <p:cNvSpPr/>
          <p:nvPr/>
        </p:nvSpPr>
        <p:spPr>
          <a:xfrm>
            <a:off x="17340414" y="456344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5" name="矩形 374"/>
          <p:cNvSpPr/>
          <p:nvPr/>
        </p:nvSpPr>
        <p:spPr>
          <a:xfrm>
            <a:off x="17998111" y="-13925"/>
            <a:ext cx="584807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此时</a:t>
            </a:r>
            <a:r>
              <a:rPr lang="en-US" altLang="zh-CN" dirty="0" smtClean="0"/>
              <a:t>9</a:t>
            </a:r>
            <a:r>
              <a:rPr lang="zh-CN" altLang="en-US" dirty="0" smtClean="0"/>
              <a:t>没有孩子，则以</a:t>
            </a:r>
            <a:r>
              <a:rPr lang="en-US" altLang="zh-CN" dirty="0" smtClean="0"/>
              <a:t>9</a:t>
            </a:r>
            <a:r>
              <a:rPr lang="zh-CN" altLang="en-US" dirty="0" smtClean="0"/>
              <a:t>为当前节点进行旋转调色：</a:t>
            </a:r>
            <a:endParaRPr lang="en-US" altLang="zh-CN" dirty="0" smtClean="0"/>
          </a:p>
          <a:p>
            <a:r>
              <a:rPr lang="zh-CN" altLang="en-US" dirty="0" smtClean="0"/>
              <a:t>条件：</a:t>
            </a:r>
            <a:r>
              <a:rPr lang="en-US" altLang="zh-CN" dirty="0" smtClean="0"/>
              <a:t>9</a:t>
            </a:r>
            <a:r>
              <a:rPr lang="zh-CN" altLang="en-US" dirty="0"/>
              <a:t>为黑色</a:t>
            </a:r>
            <a:r>
              <a:rPr lang="zh-CN" altLang="en-US" dirty="0" smtClean="0"/>
              <a:t>，其兄弟</a:t>
            </a:r>
            <a:r>
              <a:rPr lang="en-US" altLang="zh-CN" dirty="0" smtClean="0"/>
              <a:t>13</a:t>
            </a:r>
            <a:r>
              <a:rPr lang="zh-CN" altLang="en-US" dirty="0"/>
              <a:t>为</a:t>
            </a:r>
            <a:r>
              <a:rPr lang="zh-CN" altLang="en-US" dirty="0" smtClean="0"/>
              <a:t>黑色，</a:t>
            </a:r>
            <a:r>
              <a:rPr lang="en-US" altLang="zh-CN" dirty="0" smtClean="0"/>
              <a:t>13</a:t>
            </a:r>
            <a:r>
              <a:rPr lang="zh-CN" altLang="en-US" dirty="0" smtClean="0"/>
              <a:t>左右孩子都为黑色</a:t>
            </a:r>
            <a:endParaRPr lang="en-US" altLang="zh-CN" dirty="0" smtClean="0"/>
          </a:p>
          <a:p>
            <a:r>
              <a:rPr lang="zh-CN" altLang="en-US" dirty="0" smtClean="0"/>
              <a:t>按情况</a:t>
            </a:r>
            <a:r>
              <a:rPr lang="en-US" altLang="zh-CN" dirty="0"/>
              <a:t>3</a:t>
            </a:r>
            <a:r>
              <a:rPr lang="zh-CN" altLang="en-US" dirty="0" smtClean="0"/>
              <a:t>：将</a:t>
            </a:r>
            <a:r>
              <a:rPr lang="en-US" altLang="zh-CN" dirty="0" smtClean="0"/>
              <a:t>13</a:t>
            </a:r>
            <a:r>
              <a:rPr lang="zh-CN" altLang="en-US" dirty="0" smtClean="0"/>
              <a:t>设为红色，将旋转当前节点设为</a:t>
            </a:r>
            <a:r>
              <a:rPr lang="en-US" altLang="zh-CN" dirty="0" smtClean="0"/>
              <a:t>11</a:t>
            </a:r>
          </a:p>
          <a:p>
            <a:r>
              <a:rPr lang="zh-CN" altLang="en-US" dirty="0" smtClean="0"/>
              <a:t>条件：</a:t>
            </a:r>
            <a:r>
              <a:rPr lang="en-US" altLang="zh-CN" dirty="0" smtClean="0"/>
              <a:t>11</a:t>
            </a:r>
            <a:r>
              <a:rPr lang="zh-CN" altLang="en-US" dirty="0"/>
              <a:t>为</a:t>
            </a:r>
            <a:r>
              <a:rPr lang="zh-CN" altLang="en-US" dirty="0" smtClean="0"/>
              <a:t>红色</a:t>
            </a:r>
            <a:endParaRPr lang="en-US" altLang="zh-CN" dirty="0" smtClean="0"/>
          </a:p>
          <a:p>
            <a:r>
              <a:rPr lang="zh-CN" altLang="en-US" dirty="0" smtClean="0"/>
              <a:t>按情况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：将</a:t>
            </a:r>
            <a:r>
              <a:rPr lang="en-US" altLang="zh-CN" dirty="0" smtClean="0"/>
              <a:t>11</a:t>
            </a:r>
            <a:r>
              <a:rPr lang="zh-CN" altLang="en-US" dirty="0" smtClean="0"/>
              <a:t>设为黑色，最后删除</a:t>
            </a:r>
            <a:r>
              <a:rPr lang="en-US" altLang="zh-CN" dirty="0" smtClean="0"/>
              <a:t>9</a:t>
            </a:r>
          </a:p>
        </p:txBody>
      </p:sp>
      <p:cxnSp>
        <p:nvCxnSpPr>
          <p:cNvPr id="376" name="直接箭头连接符 375"/>
          <p:cNvCxnSpPr/>
          <p:nvPr/>
        </p:nvCxnSpPr>
        <p:spPr>
          <a:xfrm>
            <a:off x="18320448" y="1592177"/>
            <a:ext cx="4504352" cy="39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6" name="椭圆 525"/>
          <p:cNvSpPr/>
          <p:nvPr/>
        </p:nvSpPr>
        <p:spPr>
          <a:xfrm>
            <a:off x="28478004" y="444478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27" name="直接连接符 526"/>
          <p:cNvCxnSpPr>
            <a:stCxn id="526" idx="5"/>
            <a:endCxn id="530" idx="0"/>
          </p:cNvCxnSpPr>
          <p:nvPr/>
        </p:nvCxnSpPr>
        <p:spPr>
          <a:xfrm>
            <a:off x="28936386" y="4903167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接连接符 527"/>
          <p:cNvCxnSpPr>
            <a:stCxn id="526" idx="3"/>
            <a:endCxn id="529" idx="0"/>
          </p:cNvCxnSpPr>
          <p:nvPr/>
        </p:nvCxnSpPr>
        <p:spPr>
          <a:xfrm flipH="1">
            <a:off x="28475875" y="4903167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9" name="矩形 528"/>
          <p:cNvSpPr/>
          <p:nvPr/>
        </p:nvSpPr>
        <p:spPr>
          <a:xfrm>
            <a:off x="28229132" y="552486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30" name="矩形 529"/>
          <p:cNvSpPr/>
          <p:nvPr/>
        </p:nvSpPr>
        <p:spPr>
          <a:xfrm>
            <a:off x="28779493" y="552486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31" name="椭圆 530"/>
          <p:cNvSpPr/>
          <p:nvPr/>
        </p:nvSpPr>
        <p:spPr>
          <a:xfrm>
            <a:off x="25290407" y="61328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sp>
        <p:nvSpPr>
          <p:cNvPr id="532" name="椭圆 531"/>
          <p:cNvSpPr/>
          <p:nvPr/>
        </p:nvSpPr>
        <p:spPr>
          <a:xfrm>
            <a:off x="26461797" y="353025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33" name="直接连接符 532"/>
          <p:cNvCxnSpPr>
            <a:stCxn id="573" idx="0"/>
            <a:endCxn id="531" idx="5"/>
          </p:cNvCxnSpPr>
          <p:nvPr/>
        </p:nvCxnSpPr>
        <p:spPr>
          <a:xfrm flipH="1" flipV="1">
            <a:off x="25748789" y="1071664"/>
            <a:ext cx="1940455" cy="647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接连接符 533"/>
          <p:cNvCxnSpPr>
            <a:stCxn id="548" idx="0"/>
            <a:endCxn id="573" idx="3"/>
          </p:cNvCxnSpPr>
          <p:nvPr/>
        </p:nvCxnSpPr>
        <p:spPr>
          <a:xfrm flipV="1">
            <a:off x="26379235" y="2177165"/>
            <a:ext cx="1120141" cy="4136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接连接符 534"/>
          <p:cNvCxnSpPr>
            <a:stCxn id="531" idx="3"/>
            <a:endCxn id="559" idx="0"/>
          </p:cNvCxnSpPr>
          <p:nvPr/>
        </p:nvCxnSpPr>
        <p:spPr>
          <a:xfrm flipH="1">
            <a:off x="23579849" y="1071664"/>
            <a:ext cx="1789204" cy="647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接连接符 535"/>
          <p:cNvCxnSpPr>
            <a:stCxn id="532" idx="0"/>
            <a:endCxn id="548" idx="5"/>
          </p:cNvCxnSpPr>
          <p:nvPr/>
        </p:nvCxnSpPr>
        <p:spPr>
          <a:xfrm flipH="1" flipV="1">
            <a:off x="26569103" y="3049186"/>
            <a:ext cx="161208" cy="481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接连接符 536"/>
          <p:cNvCxnSpPr>
            <a:stCxn id="538" idx="3"/>
            <a:endCxn id="544" idx="0"/>
          </p:cNvCxnSpPr>
          <p:nvPr/>
        </p:nvCxnSpPr>
        <p:spPr>
          <a:xfrm flipH="1">
            <a:off x="21836950" y="3062515"/>
            <a:ext cx="372527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8" name="椭圆 537"/>
          <p:cNvSpPr/>
          <p:nvPr/>
        </p:nvSpPr>
        <p:spPr>
          <a:xfrm>
            <a:off x="22130831" y="260413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539" name="直接连接符 538"/>
          <p:cNvCxnSpPr>
            <a:stCxn id="538" idx="0"/>
            <a:endCxn id="559" idx="3"/>
          </p:cNvCxnSpPr>
          <p:nvPr/>
        </p:nvCxnSpPr>
        <p:spPr>
          <a:xfrm flipV="1">
            <a:off x="22399345" y="2177165"/>
            <a:ext cx="990636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0" name="椭圆 539"/>
          <p:cNvSpPr/>
          <p:nvPr/>
        </p:nvSpPr>
        <p:spPr>
          <a:xfrm>
            <a:off x="22729132" y="352053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541" name="直接连接符 540"/>
          <p:cNvCxnSpPr>
            <a:stCxn id="540" idx="5"/>
            <a:endCxn id="591" idx="0"/>
          </p:cNvCxnSpPr>
          <p:nvPr/>
        </p:nvCxnSpPr>
        <p:spPr>
          <a:xfrm>
            <a:off x="23187514" y="3978914"/>
            <a:ext cx="109146" cy="5268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接连接符 541"/>
          <p:cNvCxnSpPr>
            <a:stCxn id="540" idx="3"/>
            <a:endCxn id="543" idx="0"/>
          </p:cNvCxnSpPr>
          <p:nvPr/>
        </p:nvCxnSpPr>
        <p:spPr>
          <a:xfrm flipH="1">
            <a:off x="22717868" y="3978914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矩形 542"/>
          <p:cNvSpPr/>
          <p:nvPr/>
        </p:nvSpPr>
        <p:spPr>
          <a:xfrm>
            <a:off x="22471125" y="451090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44" name="椭圆 543"/>
          <p:cNvSpPr/>
          <p:nvPr/>
        </p:nvSpPr>
        <p:spPr>
          <a:xfrm>
            <a:off x="21568436" y="348792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545" name="矩形 544"/>
          <p:cNvSpPr/>
          <p:nvPr/>
        </p:nvSpPr>
        <p:spPr>
          <a:xfrm>
            <a:off x="21874641" y="450576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46" name="直接连接符 545"/>
          <p:cNvCxnSpPr>
            <a:stCxn id="544" idx="5"/>
            <a:endCxn id="545" idx="0"/>
          </p:cNvCxnSpPr>
          <p:nvPr/>
        </p:nvCxnSpPr>
        <p:spPr>
          <a:xfrm>
            <a:off x="22026818" y="3946311"/>
            <a:ext cx="94566" cy="5594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接连接符 546"/>
          <p:cNvCxnSpPr>
            <a:stCxn id="544" idx="3"/>
            <a:endCxn id="598" idx="0"/>
          </p:cNvCxnSpPr>
          <p:nvPr/>
        </p:nvCxnSpPr>
        <p:spPr>
          <a:xfrm flipH="1">
            <a:off x="21561492" y="3946311"/>
            <a:ext cx="85590" cy="5526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8" name="椭圆 547"/>
          <p:cNvSpPr/>
          <p:nvPr/>
        </p:nvSpPr>
        <p:spPr>
          <a:xfrm>
            <a:off x="26110721" y="259080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49" name="矩形 548"/>
          <p:cNvSpPr/>
          <p:nvPr/>
        </p:nvSpPr>
        <p:spPr>
          <a:xfrm>
            <a:off x="26206245" y="45676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50" name="直接连接符 549"/>
          <p:cNvCxnSpPr>
            <a:stCxn id="532" idx="3"/>
            <a:endCxn id="549" idx="0"/>
          </p:cNvCxnSpPr>
          <p:nvPr/>
        </p:nvCxnSpPr>
        <p:spPr>
          <a:xfrm flipH="1">
            <a:off x="26452988" y="3988640"/>
            <a:ext cx="87455" cy="578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接连接符 550"/>
          <p:cNvCxnSpPr>
            <a:stCxn id="548" idx="3"/>
            <a:endCxn id="580" idx="0"/>
          </p:cNvCxnSpPr>
          <p:nvPr/>
        </p:nvCxnSpPr>
        <p:spPr>
          <a:xfrm flipH="1">
            <a:off x="26074178" y="3049186"/>
            <a:ext cx="115189" cy="5523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椭圆 551"/>
          <p:cNvSpPr/>
          <p:nvPr/>
        </p:nvSpPr>
        <p:spPr>
          <a:xfrm>
            <a:off x="25045801" y="349553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553" name="直接连接符 552"/>
          <p:cNvCxnSpPr>
            <a:stCxn id="552" idx="5"/>
            <a:endCxn id="592" idx="0"/>
          </p:cNvCxnSpPr>
          <p:nvPr/>
        </p:nvCxnSpPr>
        <p:spPr>
          <a:xfrm>
            <a:off x="25504183" y="3953916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接连接符 553"/>
          <p:cNvCxnSpPr>
            <a:stCxn id="552" idx="0"/>
            <a:endCxn id="586" idx="5"/>
          </p:cNvCxnSpPr>
          <p:nvPr/>
        </p:nvCxnSpPr>
        <p:spPr>
          <a:xfrm flipH="1" flipV="1">
            <a:off x="24897660" y="3062515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椭圆 554"/>
          <p:cNvSpPr/>
          <p:nvPr/>
        </p:nvSpPr>
        <p:spPr>
          <a:xfrm>
            <a:off x="29595622" y="350812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56" name="矩形 555"/>
          <p:cNvSpPr/>
          <p:nvPr/>
        </p:nvSpPr>
        <p:spPr>
          <a:xfrm>
            <a:off x="29897819" y="45753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57" name="直接连接符 556"/>
          <p:cNvCxnSpPr>
            <a:stCxn id="555" idx="5"/>
            <a:endCxn id="556" idx="0"/>
          </p:cNvCxnSpPr>
          <p:nvPr/>
        </p:nvCxnSpPr>
        <p:spPr>
          <a:xfrm>
            <a:off x="30054004" y="3966506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直接连接符 557"/>
          <p:cNvCxnSpPr>
            <a:stCxn id="555" idx="0"/>
            <a:endCxn id="565" idx="5"/>
          </p:cNvCxnSpPr>
          <p:nvPr/>
        </p:nvCxnSpPr>
        <p:spPr>
          <a:xfrm flipH="1" flipV="1">
            <a:off x="29247041" y="3062515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9" name="椭圆 558"/>
          <p:cNvSpPr/>
          <p:nvPr/>
        </p:nvSpPr>
        <p:spPr>
          <a:xfrm>
            <a:off x="23311335" y="171878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560" name="直接连接符 559"/>
          <p:cNvCxnSpPr>
            <a:stCxn id="559" idx="5"/>
            <a:endCxn id="586" idx="0"/>
          </p:cNvCxnSpPr>
          <p:nvPr/>
        </p:nvCxnSpPr>
        <p:spPr>
          <a:xfrm>
            <a:off x="23769717" y="2177165"/>
            <a:ext cx="938075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直接连接符 560"/>
          <p:cNvCxnSpPr>
            <a:stCxn id="538" idx="5"/>
            <a:endCxn id="540" idx="0"/>
          </p:cNvCxnSpPr>
          <p:nvPr/>
        </p:nvCxnSpPr>
        <p:spPr>
          <a:xfrm>
            <a:off x="22589213" y="3062515"/>
            <a:ext cx="408433" cy="4580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2" name="椭圆 561"/>
          <p:cNvSpPr/>
          <p:nvPr/>
        </p:nvSpPr>
        <p:spPr>
          <a:xfrm>
            <a:off x="27378427" y="446463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63" name="直接连接符 562"/>
          <p:cNvCxnSpPr>
            <a:stCxn id="573" idx="5"/>
            <a:endCxn id="565" idx="0"/>
          </p:cNvCxnSpPr>
          <p:nvPr/>
        </p:nvCxnSpPr>
        <p:spPr>
          <a:xfrm>
            <a:off x="27879112" y="2177165"/>
            <a:ext cx="1178061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接连接符 563"/>
          <p:cNvCxnSpPr>
            <a:stCxn id="562" idx="3"/>
            <a:endCxn id="576" idx="0"/>
          </p:cNvCxnSpPr>
          <p:nvPr/>
        </p:nvCxnSpPr>
        <p:spPr>
          <a:xfrm flipH="1">
            <a:off x="27362485" y="4923014"/>
            <a:ext cx="9458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椭圆 564"/>
          <p:cNvSpPr/>
          <p:nvPr/>
        </p:nvSpPr>
        <p:spPr>
          <a:xfrm>
            <a:off x="28788659" y="260413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66" name="矩形 565"/>
          <p:cNvSpPr/>
          <p:nvPr/>
        </p:nvSpPr>
        <p:spPr>
          <a:xfrm>
            <a:off x="29325687" y="45788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67" name="直接连接符 566"/>
          <p:cNvCxnSpPr>
            <a:stCxn id="555" idx="3"/>
            <a:endCxn id="566" idx="0"/>
          </p:cNvCxnSpPr>
          <p:nvPr/>
        </p:nvCxnSpPr>
        <p:spPr>
          <a:xfrm flipH="1">
            <a:off x="29572430" y="3966506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直接连接符 567"/>
          <p:cNvCxnSpPr>
            <a:stCxn id="562" idx="0"/>
            <a:endCxn id="582" idx="3"/>
          </p:cNvCxnSpPr>
          <p:nvPr/>
        </p:nvCxnSpPr>
        <p:spPr>
          <a:xfrm flipV="1">
            <a:off x="27646941" y="3966506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9" name="椭圆 568"/>
          <p:cNvSpPr/>
          <p:nvPr/>
        </p:nvSpPr>
        <p:spPr>
          <a:xfrm>
            <a:off x="23928704" y="348792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570" name="直接连接符 569"/>
          <p:cNvCxnSpPr>
            <a:stCxn id="569" idx="0"/>
            <a:endCxn id="586" idx="3"/>
          </p:cNvCxnSpPr>
          <p:nvPr/>
        </p:nvCxnSpPr>
        <p:spPr>
          <a:xfrm flipV="1">
            <a:off x="24197218" y="3062515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接连接符 570"/>
          <p:cNvCxnSpPr>
            <a:stCxn id="569" idx="3"/>
            <a:endCxn id="572" idx="0"/>
          </p:cNvCxnSpPr>
          <p:nvPr/>
        </p:nvCxnSpPr>
        <p:spPr>
          <a:xfrm flipH="1">
            <a:off x="23881484" y="3946311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矩形 571"/>
          <p:cNvSpPr/>
          <p:nvPr/>
        </p:nvSpPr>
        <p:spPr>
          <a:xfrm>
            <a:off x="23634741" y="453917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73" name="椭圆 572"/>
          <p:cNvSpPr/>
          <p:nvPr/>
        </p:nvSpPr>
        <p:spPr>
          <a:xfrm>
            <a:off x="27420730" y="171878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74" name="直接连接符 573"/>
          <p:cNvCxnSpPr>
            <a:stCxn id="565" idx="3"/>
            <a:endCxn id="582" idx="0"/>
          </p:cNvCxnSpPr>
          <p:nvPr/>
        </p:nvCxnSpPr>
        <p:spPr>
          <a:xfrm flipH="1">
            <a:off x="28216007" y="3062515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直接连接符 574"/>
          <p:cNvCxnSpPr>
            <a:stCxn id="532" idx="5"/>
            <a:endCxn id="597" idx="0"/>
          </p:cNvCxnSpPr>
          <p:nvPr/>
        </p:nvCxnSpPr>
        <p:spPr>
          <a:xfrm>
            <a:off x="26920179" y="3988640"/>
            <a:ext cx="78646" cy="5867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矩形 575"/>
          <p:cNvSpPr/>
          <p:nvPr/>
        </p:nvSpPr>
        <p:spPr>
          <a:xfrm>
            <a:off x="27115742" y="552545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80" name="矩形 579"/>
          <p:cNvSpPr/>
          <p:nvPr/>
        </p:nvSpPr>
        <p:spPr>
          <a:xfrm>
            <a:off x="25827435" y="360155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82" name="椭圆 581"/>
          <p:cNvSpPr/>
          <p:nvPr/>
        </p:nvSpPr>
        <p:spPr>
          <a:xfrm>
            <a:off x="27947493" y="350812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83" name="直接连接符 582"/>
          <p:cNvCxnSpPr>
            <a:stCxn id="582" idx="5"/>
            <a:endCxn id="526" idx="0"/>
          </p:cNvCxnSpPr>
          <p:nvPr/>
        </p:nvCxnSpPr>
        <p:spPr>
          <a:xfrm>
            <a:off x="28405875" y="3966506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接连接符 583"/>
          <p:cNvCxnSpPr>
            <a:stCxn id="562" idx="5"/>
            <a:endCxn id="585" idx="0"/>
          </p:cNvCxnSpPr>
          <p:nvPr/>
        </p:nvCxnSpPr>
        <p:spPr>
          <a:xfrm>
            <a:off x="27836809" y="4923014"/>
            <a:ext cx="9917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5" name="矩形 584"/>
          <p:cNvSpPr/>
          <p:nvPr/>
        </p:nvSpPr>
        <p:spPr>
          <a:xfrm>
            <a:off x="27689244" y="552545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86" name="椭圆 585"/>
          <p:cNvSpPr/>
          <p:nvPr/>
        </p:nvSpPr>
        <p:spPr>
          <a:xfrm>
            <a:off x="24439278" y="260413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587" name="直接连接符 586"/>
          <p:cNvCxnSpPr>
            <a:stCxn id="552" idx="3"/>
            <a:endCxn id="590" idx="0"/>
          </p:cNvCxnSpPr>
          <p:nvPr/>
        </p:nvCxnSpPr>
        <p:spPr>
          <a:xfrm flipH="1">
            <a:off x="25014878" y="3953916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直接连接符 587"/>
          <p:cNvCxnSpPr>
            <a:stCxn id="569" idx="5"/>
            <a:endCxn id="589" idx="0"/>
          </p:cNvCxnSpPr>
          <p:nvPr/>
        </p:nvCxnSpPr>
        <p:spPr>
          <a:xfrm>
            <a:off x="24387086" y="3946311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9" name="矩形 588"/>
          <p:cNvSpPr/>
          <p:nvPr/>
        </p:nvSpPr>
        <p:spPr>
          <a:xfrm>
            <a:off x="24208243" y="454084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0" name="矩形 589"/>
          <p:cNvSpPr/>
          <p:nvPr/>
        </p:nvSpPr>
        <p:spPr>
          <a:xfrm>
            <a:off x="24768135" y="454399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1" name="矩形 590"/>
          <p:cNvSpPr/>
          <p:nvPr/>
        </p:nvSpPr>
        <p:spPr>
          <a:xfrm>
            <a:off x="23049917" y="450576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2" name="椭圆 591"/>
          <p:cNvSpPr/>
          <p:nvPr/>
        </p:nvSpPr>
        <p:spPr>
          <a:xfrm>
            <a:off x="25304363" y="441166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593" name="直接连接符 592"/>
          <p:cNvCxnSpPr>
            <a:stCxn id="592" idx="5"/>
            <a:endCxn id="596" idx="0"/>
          </p:cNvCxnSpPr>
          <p:nvPr/>
        </p:nvCxnSpPr>
        <p:spPr>
          <a:xfrm>
            <a:off x="25762745" y="4870050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直接连接符 593"/>
          <p:cNvCxnSpPr>
            <a:stCxn id="592" idx="3"/>
            <a:endCxn id="595" idx="0"/>
          </p:cNvCxnSpPr>
          <p:nvPr/>
        </p:nvCxnSpPr>
        <p:spPr>
          <a:xfrm flipH="1">
            <a:off x="25300350" y="4870050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5" name="矩形 594"/>
          <p:cNvSpPr/>
          <p:nvPr/>
        </p:nvSpPr>
        <p:spPr>
          <a:xfrm>
            <a:off x="25053607" y="543697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6" name="矩形 595"/>
          <p:cNvSpPr/>
          <p:nvPr/>
        </p:nvSpPr>
        <p:spPr>
          <a:xfrm>
            <a:off x="25603968" y="543697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7" name="矩形 596"/>
          <p:cNvSpPr/>
          <p:nvPr/>
        </p:nvSpPr>
        <p:spPr>
          <a:xfrm>
            <a:off x="26752082" y="45753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8" name="矩形 597"/>
          <p:cNvSpPr/>
          <p:nvPr/>
        </p:nvSpPr>
        <p:spPr>
          <a:xfrm>
            <a:off x="21314749" y="449897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799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矩形 245"/>
          <p:cNvSpPr/>
          <p:nvPr/>
        </p:nvSpPr>
        <p:spPr>
          <a:xfrm>
            <a:off x="150644" y="248360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删除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05" name="矩形 504"/>
          <p:cNvSpPr/>
          <p:nvPr/>
        </p:nvSpPr>
        <p:spPr>
          <a:xfrm>
            <a:off x="7106815" y="1537064"/>
            <a:ext cx="2961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的后继是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和</a:t>
            </a:r>
            <a:r>
              <a:rPr lang="en-US" altLang="zh-CN" dirty="0" smtClean="0"/>
              <a:t>3</a:t>
            </a:r>
            <a:r>
              <a:rPr lang="zh-CN" altLang="en-US" dirty="0" smtClean="0"/>
              <a:t>数值对换</a:t>
            </a:r>
            <a:endParaRPr lang="en-US" altLang="zh-CN" dirty="0" smtClean="0"/>
          </a:p>
        </p:txBody>
      </p:sp>
      <p:cxnSp>
        <p:nvCxnSpPr>
          <p:cNvPr id="507" name="直接箭头连接符 506"/>
          <p:cNvCxnSpPr/>
          <p:nvPr/>
        </p:nvCxnSpPr>
        <p:spPr>
          <a:xfrm>
            <a:off x="6968989" y="1984689"/>
            <a:ext cx="3752681" cy="637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矩形 374"/>
          <p:cNvSpPr/>
          <p:nvPr/>
        </p:nvSpPr>
        <p:spPr>
          <a:xfrm>
            <a:off x="15821739" y="494412"/>
            <a:ext cx="573105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此时</a:t>
            </a:r>
            <a:r>
              <a:rPr lang="en-US" altLang="zh-CN" dirty="0" smtClean="0"/>
              <a:t>2</a:t>
            </a:r>
            <a:r>
              <a:rPr lang="zh-CN" altLang="en-US" dirty="0" smtClean="0"/>
              <a:t>没有孩子，则以</a:t>
            </a:r>
            <a:r>
              <a:rPr lang="en-US" altLang="zh-CN" dirty="0" smtClean="0"/>
              <a:t>2</a:t>
            </a:r>
            <a:r>
              <a:rPr lang="zh-CN" altLang="en-US" dirty="0" smtClean="0"/>
              <a:t>为当前节点进行旋转调色：</a:t>
            </a:r>
            <a:endParaRPr lang="en-US" altLang="zh-CN" dirty="0" smtClean="0"/>
          </a:p>
          <a:p>
            <a:r>
              <a:rPr lang="zh-CN" altLang="en-US" dirty="0" smtClean="0"/>
              <a:t>条件：</a:t>
            </a:r>
            <a:r>
              <a:rPr lang="en-US" altLang="zh-CN" dirty="0" smtClean="0"/>
              <a:t>2</a:t>
            </a:r>
            <a:r>
              <a:rPr lang="zh-CN" altLang="en-US" dirty="0" smtClean="0"/>
              <a:t>为</a:t>
            </a:r>
            <a:r>
              <a:rPr lang="zh-CN" altLang="en-US" dirty="0"/>
              <a:t>黑色</a:t>
            </a:r>
            <a:r>
              <a:rPr lang="zh-CN" altLang="en-US" dirty="0" smtClean="0"/>
              <a:t>，其兄弟</a:t>
            </a:r>
            <a:r>
              <a:rPr lang="en-US" altLang="zh-CN" dirty="0"/>
              <a:t>0</a:t>
            </a:r>
            <a:r>
              <a:rPr lang="zh-CN" altLang="en-US" dirty="0" smtClean="0"/>
              <a:t>为黑色，</a:t>
            </a:r>
            <a:r>
              <a:rPr lang="en-US" altLang="zh-CN" dirty="0" smtClean="0"/>
              <a:t>0</a:t>
            </a:r>
            <a:r>
              <a:rPr lang="zh-CN" altLang="en-US" dirty="0" smtClean="0"/>
              <a:t>左右孩子都为黑色</a:t>
            </a:r>
            <a:endParaRPr lang="en-US" altLang="zh-CN" dirty="0" smtClean="0"/>
          </a:p>
          <a:p>
            <a:r>
              <a:rPr lang="zh-CN" altLang="en-US" dirty="0" smtClean="0"/>
              <a:t>按情况</a:t>
            </a:r>
            <a:r>
              <a:rPr lang="en-US" altLang="zh-CN" dirty="0"/>
              <a:t>3</a:t>
            </a:r>
            <a:r>
              <a:rPr lang="zh-CN" altLang="en-US" dirty="0" smtClean="0"/>
              <a:t>：将</a:t>
            </a:r>
            <a:r>
              <a:rPr lang="en-US" altLang="zh-CN" dirty="0" smtClean="0"/>
              <a:t>0</a:t>
            </a:r>
            <a:r>
              <a:rPr lang="zh-CN" altLang="en-US" dirty="0" smtClean="0"/>
              <a:t>设为红色，将旋转当前节点设为</a:t>
            </a:r>
            <a:r>
              <a:rPr lang="en-US" altLang="zh-CN" dirty="0" smtClean="0"/>
              <a:t>3</a:t>
            </a:r>
          </a:p>
          <a:p>
            <a:r>
              <a:rPr lang="zh-CN" altLang="en-US" dirty="0" smtClean="0"/>
              <a:t>条件：</a:t>
            </a:r>
            <a:r>
              <a:rPr lang="en-US" altLang="zh-CN" dirty="0" smtClean="0"/>
              <a:t>3</a:t>
            </a:r>
            <a:r>
              <a:rPr lang="zh-CN" altLang="en-US" dirty="0" smtClean="0"/>
              <a:t>为红色</a:t>
            </a:r>
            <a:endParaRPr lang="en-US" altLang="zh-CN" dirty="0" smtClean="0"/>
          </a:p>
          <a:p>
            <a:r>
              <a:rPr lang="zh-CN" altLang="en-US" dirty="0" smtClean="0"/>
              <a:t>按情况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：将</a:t>
            </a:r>
            <a:r>
              <a:rPr lang="en-US" altLang="zh-CN" dirty="0" smtClean="0"/>
              <a:t>3</a:t>
            </a:r>
            <a:r>
              <a:rPr lang="zh-CN" altLang="en-US" dirty="0" smtClean="0"/>
              <a:t>设为黑色，最后删除</a:t>
            </a:r>
            <a:r>
              <a:rPr lang="en-US" altLang="zh-CN" dirty="0" smtClean="0"/>
              <a:t>2</a:t>
            </a:r>
          </a:p>
        </p:txBody>
      </p:sp>
      <p:cxnSp>
        <p:nvCxnSpPr>
          <p:cNvPr id="376" name="直接箭头连接符 375"/>
          <p:cNvCxnSpPr/>
          <p:nvPr/>
        </p:nvCxnSpPr>
        <p:spPr>
          <a:xfrm>
            <a:off x="16144076" y="2100514"/>
            <a:ext cx="3616596" cy="343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6" name="椭圆 525"/>
          <p:cNvSpPr/>
          <p:nvPr/>
        </p:nvSpPr>
        <p:spPr>
          <a:xfrm>
            <a:off x="7313899" y="444919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27" name="直接连接符 526"/>
          <p:cNvCxnSpPr>
            <a:stCxn id="526" idx="5"/>
            <a:endCxn id="530" idx="0"/>
          </p:cNvCxnSpPr>
          <p:nvPr/>
        </p:nvCxnSpPr>
        <p:spPr>
          <a:xfrm>
            <a:off x="7772281" y="4907577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接连接符 527"/>
          <p:cNvCxnSpPr>
            <a:stCxn id="526" idx="3"/>
            <a:endCxn id="529" idx="0"/>
          </p:cNvCxnSpPr>
          <p:nvPr/>
        </p:nvCxnSpPr>
        <p:spPr>
          <a:xfrm flipH="1">
            <a:off x="7311770" y="4907577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9" name="矩形 528"/>
          <p:cNvSpPr/>
          <p:nvPr/>
        </p:nvSpPr>
        <p:spPr>
          <a:xfrm>
            <a:off x="7065027" y="55292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30" name="矩形 529"/>
          <p:cNvSpPr/>
          <p:nvPr/>
        </p:nvSpPr>
        <p:spPr>
          <a:xfrm>
            <a:off x="7615388" y="55292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31" name="椭圆 530"/>
          <p:cNvSpPr/>
          <p:nvPr/>
        </p:nvSpPr>
        <p:spPr>
          <a:xfrm>
            <a:off x="4126302" y="61769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sp>
        <p:nvSpPr>
          <p:cNvPr id="532" name="椭圆 531"/>
          <p:cNvSpPr/>
          <p:nvPr/>
        </p:nvSpPr>
        <p:spPr>
          <a:xfrm>
            <a:off x="5297692" y="353466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33" name="直接连接符 532"/>
          <p:cNvCxnSpPr>
            <a:stCxn id="573" idx="0"/>
            <a:endCxn id="531" idx="5"/>
          </p:cNvCxnSpPr>
          <p:nvPr/>
        </p:nvCxnSpPr>
        <p:spPr>
          <a:xfrm flipH="1" flipV="1">
            <a:off x="4584684" y="1076074"/>
            <a:ext cx="1940455" cy="647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接连接符 533"/>
          <p:cNvCxnSpPr>
            <a:stCxn id="548" idx="0"/>
            <a:endCxn id="573" idx="3"/>
          </p:cNvCxnSpPr>
          <p:nvPr/>
        </p:nvCxnSpPr>
        <p:spPr>
          <a:xfrm flipV="1">
            <a:off x="5215130" y="2181575"/>
            <a:ext cx="1120141" cy="4136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接连接符 534"/>
          <p:cNvCxnSpPr>
            <a:stCxn id="531" idx="3"/>
            <a:endCxn id="559" idx="0"/>
          </p:cNvCxnSpPr>
          <p:nvPr/>
        </p:nvCxnSpPr>
        <p:spPr>
          <a:xfrm flipH="1">
            <a:off x="2415744" y="1076074"/>
            <a:ext cx="1789204" cy="647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接连接符 535"/>
          <p:cNvCxnSpPr>
            <a:stCxn id="532" idx="0"/>
            <a:endCxn id="548" idx="5"/>
          </p:cNvCxnSpPr>
          <p:nvPr/>
        </p:nvCxnSpPr>
        <p:spPr>
          <a:xfrm flipH="1" flipV="1">
            <a:off x="5404998" y="3053596"/>
            <a:ext cx="161208" cy="481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接连接符 536"/>
          <p:cNvCxnSpPr>
            <a:stCxn id="538" idx="3"/>
            <a:endCxn id="544" idx="0"/>
          </p:cNvCxnSpPr>
          <p:nvPr/>
        </p:nvCxnSpPr>
        <p:spPr>
          <a:xfrm flipH="1">
            <a:off x="672845" y="3066925"/>
            <a:ext cx="372527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8" name="椭圆 537"/>
          <p:cNvSpPr/>
          <p:nvPr/>
        </p:nvSpPr>
        <p:spPr>
          <a:xfrm>
            <a:off x="966726" y="260854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539" name="直接连接符 538"/>
          <p:cNvCxnSpPr>
            <a:stCxn id="538" idx="0"/>
            <a:endCxn id="559" idx="3"/>
          </p:cNvCxnSpPr>
          <p:nvPr/>
        </p:nvCxnSpPr>
        <p:spPr>
          <a:xfrm flipV="1">
            <a:off x="1235240" y="2181575"/>
            <a:ext cx="990636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0" name="椭圆 539"/>
          <p:cNvSpPr/>
          <p:nvPr/>
        </p:nvSpPr>
        <p:spPr>
          <a:xfrm>
            <a:off x="1565027" y="352494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541" name="直接连接符 540"/>
          <p:cNvCxnSpPr>
            <a:stCxn id="540" idx="5"/>
            <a:endCxn id="591" idx="0"/>
          </p:cNvCxnSpPr>
          <p:nvPr/>
        </p:nvCxnSpPr>
        <p:spPr>
          <a:xfrm>
            <a:off x="2023409" y="3983324"/>
            <a:ext cx="109146" cy="5268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接连接符 541"/>
          <p:cNvCxnSpPr>
            <a:stCxn id="540" idx="3"/>
            <a:endCxn id="543" idx="0"/>
          </p:cNvCxnSpPr>
          <p:nvPr/>
        </p:nvCxnSpPr>
        <p:spPr>
          <a:xfrm flipH="1">
            <a:off x="1553763" y="3983324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矩形 542"/>
          <p:cNvSpPr/>
          <p:nvPr/>
        </p:nvSpPr>
        <p:spPr>
          <a:xfrm>
            <a:off x="1307020" y="45153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44" name="椭圆 543"/>
          <p:cNvSpPr/>
          <p:nvPr/>
        </p:nvSpPr>
        <p:spPr>
          <a:xfrm>
            <a:off x="404331" y="349233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545" name="矩形 544"/>
          <p:cNvSpPr/>
          <p:nvPr/>
        </p:nvSpPr>
        <p:spPr>
          <a:xfrm>
            <a:off x="710536" y="45101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46" name="直接连接符 545"/>
          <p:cNvCxnSpPr>
            <a:stCxn id="544" idx="5"/>
            <a:endCxn id="545" idx="0"/>
          </p:cNvCxnSpPr>
          <p:nvPr/>
        </p:nvCxnSpPr>
        <p:spPr>
          <a:xfrm>
            <a:off x="862713" y="3950721"/>
            <a:ext cx="94566" cy="5594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接连接符 546"/>
          <p:cNvCxnSpPr>
            <a:stCxn id="544" idx="3"/>
            <a:endCxn id="598" idx="0"/>
          </p:cNvCxnSpPr>
          <p:nvPr/>
        </p:nvCxnSpPr>
        <p:spPr>
          <a:xfrm flipH="1">
            <a:off x="397387" y="3950721"/>
            <a:ext cx="85590" cy="5526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8" name="椭圆 547"/>
          <p:cNvSpPr/>
          <p:nvPr/>
        </p:nvSpPr>
        <p:spPr>
          <a:xfrm>
            <a:off x="4946616" y="259521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49" name="矩形 548"/>
          <p:cNvSpPr/>
          <p:nvPr/>
        </p:nvSpPr>
        <p:spPr>
          <a:xfrm>
            <a:off x="5042140" y="45720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50" name="直接连接符 549"/>
          <p:cNvCxnSpPr>
            <a:stCxn id="532" idx="3"/>
            <a:endCxn id="549" idx="0"/>
          </p:cNvCxnSpPr>
          <p:nvPr/>
        </p:nvCxnSpPr>
        <p:spPr>
          <a:xfrm flipH="1">
            <a:off x="5288883" y="3993050"/>
            <a:ext cx="87455" cy="578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接连接符 550"/>
          <p:cNvCxnSpPr>
            <a:stCxn id="548" idx="3"/>
            <a:endCxn id="580" idx="0"/>
          </p:cNvCxnSpPr>
          <p:nvPr/>
        </p:nvCxnSpPr>
        <p:spPr>
          <a:xfrm flipH="1">
            <a:off x="4910073" y="3053596"/>
            <a:ext cx="115189" cy="5523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椭圆 551"/>
          <p:cNvSpPr/>
          <p:nvPr/>
        </p:nvSpPr>
        <p:spPr>
          <a:xfrm>
            <a:off x="3881696" y="349994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553" name="直接连接符 552"/>
          <p:cNvCxnSpPr>
            <a:stCxn id="552" idx="5"/>
            <a:endCxn id="592" idx="0"/>
          </p:cNvCxnSpPr>
          <p:nvPr/>
        </p:nvCxnSpPr>
        <p:spPr>
          <a:xfrm>
            <a:off x="4340078" y="3958326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接连接符 553"/>
          <p:cNvCxnSpPr>
            <a:stCxn id="552" idx="0"/>
            <a:endCxn id="586" idx="5"/>
          </p:cNvCxnSpPr>
          <p:nvPr/>
        </p:nvCxnSpPr>
        <p:spPr>
          <a:xfrm flipH="1" flipV="1">
            <a:off x="3733555" y="3066925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椭圆 554"/>
          <p:cNvSpPr/>
          <p:nvPr/>
        </p:nvSpPr>
        <p:spPr>
          <a:xfrm>
            <a:off x="8431517" y="351253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56" name="矩形 555"/>
          <p:cNvSpPr/>
          <p:nvPr/>
        </p:nvSpPr>
        <p:spPr>
          <a:xfrm>
            <a:off x="8733714" y="45797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57" name="直接连接符 556"/>
          <p:cNvCxnSpPr>
            <a:stCxn id="555" idx="5"/>
            <a:endCxn id="556" idx="0"/>
          </p:cNvCxnSpPr>
          <p:nvPr/>
        </p:nvCxnSpPr>
        <p:spPr>
          <a:xfrm>
            <a:off x="8889899" y="3970916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直接连接符 557"/>
          <p:cNvCxnSpPr>
            <a:stCxn id="555" idx="0"/>
            <a:endCxn id="565" idx="5"/>
          </p:cNvCxnSpPr>
          <p:nvPr/>
        </p:nvCxnSpPr>
        <p:spPr>
          <a:xfrm flipH="1" flipV="1">
            <a:off x="8082936" y="3066925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9" name="椭圆 558"/>
          <p:cNvSpPr/>
          <p:nvPr/>
        </p:nvSpPr>
        <p:spPr>
          <a:xfrm>
            <a:off x="2147230" y="172319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560" name="直接连接符 559"/>
          <p:cNvCxnSpPr>
            <a:stCxn id="559" idx="5"/>
            <a:endCxn id="586" idx="0"/>
          </p:cNvCxnSpPr>
          <p:nvPr/>
        </p:nvCxnSpPr>
        <p:spPr>
          <a:xfrm>
            <a:off x="2605612" y="2181575"/>
            <a:ext cx="938075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直接连接符 560"/>
          <p:cNvCxnSpPr>
            <a:stCxn id="538" idx="5"/>
            <a:endCxn id="540" idx="0"/>
          </p:cNvCxnSpPr>
          <p:nvPr/>
        </p:nvCxnSpPr>
        <p:spPr>
          <a:xfrm>
            <a:off x="1425108" y="3066925"/>
            <a:ext cx="408433" cy="4580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2" name="椭圆 561"/>
          <p:cNvSpPr/>
          <p:nvPr/>
        </p:nvSpPr>
        <p:spPr>
          <a:xfrm>
            <a:off x="6214322" y="446904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63" name="直接连接符 562"/>
          <p:cNvCxnSpPr>
            <a:stCxn id="573" idx="5"/>
            <a:endCxn id="565" idx="0"/>
          </p:cNvCxnSpPr>
          <p:nvPr/>
        </p:nvCxnSpPr>
        <p:spPr>
          <a:xfrm>
            <a:off x="6715007" y="2181575"/>
            <a:ext cx="1178061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接连接符 563"/>
          <p:cNvCxnSpPr>
            <a:stCxn id="562" idx="3"/>
            <a:endCxn id="576" idx="0"/>
          </p:cNvCxnSpPr>
          <p:nvPr/>
        </p:nvCxnSpPr>
        <p:spPr>
          <a:xfrm flipH="1">
            <a:off x="6198380" y="4927424"/>
            <a:ext cx="9458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椭圆 564"/>
          <p:cNvSpPr/>
          <p:nvPr/>
        </p:nvSpPr>
        <p:spPr>
          <a:xfrm>
            <a:off x="7624554" y="260854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66" name="矩形 565"/>
          <p:cNvSpPr/>
          <p:nvPr/>
        </p:nvSpPr>
        <p:spPr>
          <a:xfrm>
            <a:off x="8161582" y="458328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67" name="直接连接符 566"/>
          <p:cNvCxnSpPr>
            <a:stCxn id="555" idx="3"/>
            <a:endCxn id="566" idx="0"/>
          </p:cNvCxnSpPr>
          <p:nvPr/>
        </p:nvCxnSpPr>
        <p:spPr>
          <a:xfrm flipH="1">
            <a:off x="8408325" y="3970916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直接连接符 567"/>
          <p:cNvCxnSpPr>
            <a:stCxn id="562" idx="0"/>
            <a:endCxn id="582" idx="3"/>
          </p:cNvCxnSpPr>
          <p:nvPr/>
        </p:nvCxnSpPr>
        <p:spPr>
          <a:xfrm flipV="1">
            <a:off x="6482836" y="3970916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9" name="椭圆 568"/>
          <p:cNvSpPr/>
          <p:nvPr/>
        </p:nvSpPr>
        <p:spPr>
          <a:xfrm>
            <a:off x="2764599" y="349233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570" name="直接连接符 569"/>
          <p:cNvCxnSpPr>
            <a:stCxn id="569" idx="0"/>
            <a:endCxn id="586" idx="3"/>
          </p:cNvCxnSpPr>
          <p:nvPr/>
        </p:nvCxnSpPr>
        <p:spPr>
          <a:xfrm flipV="1">
            <a:off x="3033113" y="3066925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接连接符 570"/>
          <p:cNvCxnSpPr>
            <a:stCxn id="569" idx="3"/>
            <a:endCxn id="572" idx="0"/>
          </p:cNvCxnSpPr>
          <p:nvPr/>
        </p:nvCxnSpPr>
        <p:spPr>
          <a:xfrm flipH="1">
            <a:off x="2717379" y="3950721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矩形 571"/>
          <p:cNvSpPr/>
          <p:nvPr/>
        </p:nvSpPr>
        <p:spPr>
          <a:xfrm>
            <a:off x="2470636" y="454358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73" name="椭圆 572"/>
          <p:cNvSpPr/>
          <p:nvPr/>
        </p:nvSpPr>
        <p:spPr>
          <a:xfrm>
            <a:off x="6256625" y="172319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74" name="直接连接符 573"/>
          <p:cNvCxnSpPr>
            <a:stCxn id="565" idx="3"/>
            <a:endCxn id="582" idx="0"/>
          </p:cNvCxnSpPr>
          <p:nvPr/>
        </p:nvCxnSpPr>
        <p:spPr>
          <a:xfrm flipH="1">
            <a:off x="7051902" y="3066925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直接连接符 574"/>
          <p:cNvCxnSpPr>
            <a:stCxn id="532" idx="5"/>
            <a:endCxn id="597" idx="0"/>
          </p:cNvCxnSpPr>
          <p:nvPr/>
        </p:nvCxnSpPr>
        <p:spPr>
          <a:xfrm>
            <a:off x="5756074" y="3993050"/>
            <a:ext cx="78646" cy="5867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矩形 575"/>
          <p:cNvSpPr/>
          <p:nvPr/>
        </p:nvSpPr>
        <p:spPr>
          <a:xfrm>
            <a:off x="5951637" y="55298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80" name="矩形 579"/>
          <p:cNvSpPr/>
          <p:nvPr/>
        </p:nvSpPr>
        <p:spPr>
          <a:xfrm>
            <a:off x="4663330" y="360596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82" name="椭圆 581"/>
          <p:cNvSpPr/>
          <p:nvPr/>
        </p:nvSpPr>
        <p:spPr>
          <a:xfrm>
            <a:off x="6783388" y="351253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83" name="直接连接符 582"/>
          <p:cNvCxnSpPr>
            <a:stCxn id="582" idx="5"/>
            <a:endCxn id="526" idx="0"/>
          </p:cNvCxnSpPr>
          <p:nvPr/>
        </p:nvCxnSpPr>
        <p:spPr>
          <a:xfrm>
            <a:off x="7241770" y="3970916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接连接符 583"/>
          <p:cNvCxnSpPr>
            <a:stCxn id="562" idx="5"/>
            <a:endCxn id="585" idx="0"/>
          </p:cNvCxnSpPr>
          <p:nvPr/>
        </p:nvCxnSpPr>
        <p:spPr>
          <a:xfrm>
            <a:off x="6672704" y="4927424"/>
            <a:ext cx="9917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5" name="矩形 584"/>
          <p:cNvSpPr/>
          <p:nvPr/>
        </p:nvSpPr>
        <p:spPr>
          <a:xfrm>
            <a:off x="6525139" y="55298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86" name="椭圆 585"/>
          <p:cNvSpPr/>
          <p:nvPr/>
        </p:nvSpPr>
        <p:spPr>
          <a:xfrm>
            <a:off x="3275173" y="260854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587" name="直接连接符 586"/>
          <p:cNvCxnSpPr>
            <a:stCxn id="552" idx="3"/>
            <a:endCxn id="590" idx="0"/>
          </p:cNvCxnSpPr>
          <p:nvPr/>
        </p:nvCxnSpPr>
        <p:spPr>
          <a:xfrm flipH="1">
            <a:off x="3850773" y="3958326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直接连接符 587"/>
          <p:cNvCxnSpPr>
            <a:stCxn id="569" idx="5"/>
            <a:endCxn id="589" idx="0"/>
          </p:cNvCxnSpPr>
          <p:nvPr/>
        </p:nvCxnSpPr>
        <p:spPr>
          <a:xfrm>
            <a:off x="3222981" y="3950721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9" name="矩形 588"/>
          <p:cNvSpPr/>
          <p:nvPr/>
        </p:nvSpPr>
        <p:spPr>
          <a:xfrm>
            <a:off x="3044138" y="454525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0" name="矩形 589"/>
          <p:cNvSpPr/>
          <p:nvPr/>
        </p:nvSpPr>
        <p:spPr>
          <a:xfrm>
            <a:off x="3604030" y="45484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1" name="矩形 590"/>
          <p:cNvSpPr/>
          <p:nvPr/>
        </p:nvSpPr>
        <p:spPr>
          <a:xfrm>
            <a:off x="1885812" y="45101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2" name="椭圆 591"/>
          <p:cNvSpPr/>
          <p:nvPr/>
        </p:nvSpPr>
        <p:spPr>
          <a:xfrm>
            <a:off x="4140258" y="441607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593" name="直接连接符 592"/>
          <p:cNvCxnSpPr>
            <a:stCxn id="592" idx="5"/>
            <a:endCxn id="596" idx="0"/>
          </p:cNvCxnSpPr>
          <p:nvPr/>
        </p:nvCxnSpPr>
        <p:spPr>
          <a:xfrm>
            <a:off x="4598640" y="4874460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直接连接符 593"/>
          <p:cNvCxnSpPr>
            <a:stCxn id="592" idx="3"/>
            <a:endCxn id="595" idx="0"/>
          </p:cNvCxnSpPr>
          <p:nvPr/>
        </p:nvCxnSpPr>
        <p:spPr>
          <a:xfrm flipH="1">
            <a:off x="4136245" y="4874460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5" name="矩形 594"/>
          <p:cNvSpPr/>
          <p:nvPr/>
        </p:nvSpPr>
        <p:spPr>
          <a:xfrm>
            <a:off x="3889502" y="544138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6" name="矩形 595"/>
          <p:cNvSpPr/>
          <p:nvPr/>
        </p:nvSpPr>
        <p:spPr>
          <a:xfrm>
            <a:off x="4439863" y="544138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7" name="矩形 596"/>
          <p:cNvSpPr/>
          <p:nvPr/>
        </p:nvSpPr>
        <p:spPr>
          <a:xfrm>
            <a:off x="5587977" y="45797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8" name="矩形 597"/>
          <p:cNvSpPr/>
          <p:nvPr/>
        </p:nvSpPr>
        <p:spPr>
          <a:xfrm>
            <a:off x="150644" y="450338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9" name="椭圆 228"/>
          <p:cNvSpPr/>
          <p:nvPr/>
        </p:nvSpPr>
        <p:spPr>
          <a:xfrm>
            <a:off x="16482951" y="454830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30" name="直接连接符 229"/>
          <p:cNvCxnSpPr>
            <a:stCxn id="229" idx="5"/>
            <a:endCxn id="240" idx="0"/>
          </p:cNvCxnSpPr>
          <p:nvPr/>
        </p:nvCxnSpPr>
        <p:spPr>
          <a:xfrm>
            <a:off x="16941333" y="5006688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>
            <a:stCxn id="229" idx="3"/>
            <a:endCxn id="232" idx="0"/>
          </p:cNvCxnSpPr>
          <p:nvPr/>
        </p:nvCxnSpPr>
        <p:spPr>
          <a:xfrm flipH="1">
            <a:off x="16480822" y="5006688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矩形 231"/>
          <p:cNvSpPr/>
          <p:nvPr/>
        </p:nvSpPr>
        <p:spPr>
          <a:xfrm>
            <a:off x="16234079" y="562838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0" name="矩形 239"/>
          <p:cNvSpPr/>
          <p:nvPr/>
        </p:nvSpPr>
        <p:spPr>
          <a:xfrm>
            <a:off x="16784440" y="562838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1" name="椭圆 240"/>
          <p:cNvSpPr/>
          <p:nvPr/>
        </p:nvSpPr>
        <p:spPr>
          <a:xfrm>
            <a:off x="13295354" y="71680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sp>
        <p:nvSpPr>
          <p:cNvPr id="242" name="椭圆 241"/>
          <p:cNvSpPr/>
          <p:nvPr/>
        </p:nvSpPr>
        <p:spPr>
          <a:xfrm>
            <a:off x="14466744" y="363377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43" name="直接连接符 242"/>
          <p:cNvCxnSpPr>
            <a:stCxn id="284" idx="0"/>
            <a:endCxn id="241" idx="5"/>
          </p:cNvCxnSpPr>
          <p:nvPr/>
        </p:nvCxnSpPr>
        <p:spPr>
          <a:xfrm flipH="1" flipV="1">
            <a:off x="13753736" y="1175185"/>
            <a:ext cx="1940455" cy="647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连接符 243"/>
          <p:cNvCxnSpPr>
            <a:stCxn id="259" idx="0"/>
            <a:endCxn id="284" idx="3"/>
          </p:cNvCxnSpPr>
          <p:nvPr/>
        </p:nvCxnSpPr>
        <p:spPr>
          <a:xfrm flipV="1">
            <a:off x="14384182" y="2280686"/>
            <a:ext cx="1120141" cy="4136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/>
          <p:cNvCxnSpPr>
            <a:stCxn id="241" idx="3"/>
            <a:endCxn id="270" idx="0"/>
          </p:cNvCxnSpPr>
          <p:nvPr/>
        </p:nvCxnSpPr>
        <p:spPr>
          <a:xfrm flipH="1">
            <a:off x="11584796" y="1175185"/>
            <a:ext cx="1789204" cy="647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连接符 246"/>
          <p:cNvCxnSpPr>
            <a:stCxn id="242" idx="0"/>
            <a:endCxn id="259" idx="5"/>
          </p:cNvCxnSpPr>
          <p:nvPr/>
        </p:nvCxnSpPr>
        <p:spPr>
          <a:xfrm flipH="1" flipV="1">
            <a:off x="14574050" y="3152707"/>
            <a:ext cx="161208" cy="481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/>
          <p:cNvCxnSpPr>
            <a:stCxn id="249" idx="3"/>
            <a:endCxn id="255" idx="0"/>
          </p:cNvCxnSpPr>
          <p:nvPr/>
        </p:nvCxnSpPr>
        <p:spPr>
          <a:xfrm flipH="1">
            <a:off x="9841897" y="3166036"/>
            <a:ext cx="372527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椭圆 248"/>
          <p:cNvSpPr/>
          <p:nvPr/>
        </p:nvSpPr>
        <p:spPr>
          <a:xfrm>
            <a:off x="10135778" y="270765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250" name="直接连接符 249"/>
          <p:cNvCxnSpPr>
            <a:stCxn id="249" idx="0"/>
            <a:endCxn id="270" idx="3"/>
          </p:cNvCxnSpPr>
          <p:nvPr/>
        </p:nvCxnSpPr>
        <p:spPr>
          <a:xfrm flipV="1">
            <a:off x="10404292" y="2280686"/>
            <a:ext cx="990636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椭圆 250"/>
          <p:cNvSpPr/>
          <p:nvPr/>
        </p:nvSpPr>
        <p:spPr>
          <a:xfrm>
            <a:off x="10734079" y="362405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252" name="直接连接符 251"/>
          <p:cNvCxnSpPr>
            <a:stCxn id="251" idx="5"/>
            <a:endCxn id="298" idx="0"/>
          </p:cNvCxnSpPr>
          <p:nvPr/>
        </p:nvCxnSpPr>
        <p:spPr>
          <a:xfrm>
            <a:off x="11192461" y="4082435"/>
            <a:ext cx="109146" cy="5268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连接符 252"/>
          <p:cNvCxnSpPr>
            <a:stCxn id="251" idx="3"/>
            <a:endCxn id="254" idx="0"/>
          </p:cNvCxnSpPr>
          <p:nvPr/>
        </p:nvCxnSpPr>
        <p:spPr>
          <a:xfrm flipH="1">
            <a:off x="10722815" y="4082435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矩形 253"/>
          <p:cNvSpPr/>
          <p:nvPr/>
        </p:nvSpPr>
        <p:spPr>
          <a:xfrm>
            <a:off x="10476072" y="461442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55" name="椭圆 254"/>
          <p:cNvSpPr/>
          <p:nvPr/>
        </p:nvSpPr>
        <p:spPr>
          <a:xfrm>
            <a:off x="9573383" y="359145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256" name="矩形 255"/>
          <p:cNvSpPr/>
          <p:nvPr/>
        </p:nvSpPr>
        <p:spPr>
          <a:xfrm>
            <a:off x="9879588" y="460928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57" name="直接连接符 256"/>
          <p:cNvCxnSpPr>
            <a:stCxn id="255" idx="5"/>
            <a:endCxn id="256" idx="0"/>
          </p:cNvCxnSpPr>
          <p:nvPr/>
        </p:nvCxnSpPr>
        <p:spPr>
          <a:xfrm>
            <a:off x="10031765" y="4049832"/>
            <a:ext cx="94566" cy="5594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连接符 257"/>
          <p:cNvCxnSpPr>
            <a:stCxn id="255" idx="3"/>
            <a:endCxn id="380" idx="0"/>
          </p:cNvCxnSpPr>
          <p:nvPr/>
        </p:nvCxnSpPr>
        <p:spPr>
          <a:xfrm flipH="1">
            <a:off x="9566439" y="4049832"/>
            <a:ext cx="85590" cy="5526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椭圆 258"/>
          <p:cNvSpPr/>
          <p:nvPr/>
        </p:nvSpPr>
        <p:spPr>
          <a:xfrm>
            <a:off x="14115668" y="269432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60" name="矩形 259"/>
          <p:cNvSpPr/>
          <p:nvPr/>
        </p:nvSpPr>
        <p:spPr>
          <a:xfrm>
            <a:off x="14211192" y="467112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61" name="直接连接符 260"/>
          <p:cNvCxnSpPr>
            <a:stCxn id="242" idx="3"/>
            <a:endCxn id="260" idx="0"/>
          </p:cNvCxnSpPr>
          <p:nvPr/>
        </p:nvCxnSpPr>
        <p:spPr>
          <a:xfrm flipH="1">
            <a:off x="14457935" y="4092161"/>
            <a:ext cx="87455" cy="578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连接符 261"/>
          <p:cNvCxnSpPr>
            <a:stCxn id="259" idx="3"/>
            <a:endCxn id="288" idx="0"/>
          </p:cNvCxnSpPr>
          <p:nvPr/>
        </p:nvCxnSpPr>
        <p:spPr>
          <a:xfrm flipH="1">
            <a:off x="14079125" y="3152707"/>
            <a:ext cx="115189" cy="5523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椭圆 262"/>
          <p:cNvSpPr/>
          <p:nvPr/>
        </p:nvSpPr>
        <p:spPr>
          <a:xfrm>
            <a:off x="13050748" y="359905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264" name="直接连接符 263"/>
          <p:cNvCxnSpPr>
            <a:stCxn id="263" idx="5"/>
            <a:endCxn id="299" idx="0"/>
          </p:cNvCxnSpPr>
          <p:nvPr/>
        </p:nvCxnSpPr>
        <p:spPr>
          <a:xfrm>
            <a:off x="13509130" y="4057437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连接符 264"/>
          <p:cNvCxnSpPr>
            <a:stCxn id="263" idx="0"/>
            <a:endCxn id="293" idx="5"/>
          </p:cNvCxnSpPr>
          <p:nvPr/>
        </p:nvCxnSpPr>
        <p:spPr>
          <a:xfrm flipH="1" flipV="1">
            <a:off x="12902607" y="3166036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椭圆 265"/>
          <p:cNvSpPr/>
          <p:nvPr/>
        </p:nvSpPr>
        <p:spPr>
          <a:xfrm>
            <a:off x="17600569" y="361164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67" name="矩形 266"/>
          <p:cNvSpPr/>
          <p:nvPr/>
        </p:nvSpPr>
        <p:spPr>
          <a:xfrm>
            <a:off x="17902766" y="467889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68" name="直接连接符 267"/>
          <p:cNvCxnSpPr>
            <a:stCxn id="266" idx="5"/>
            <a:endCxn id="267" idx="0"/>
          </p:cNvCxnSpPr>
          <p:nvPr/>
        </p:nvCxnSpPr>
        <p:spPr>
          <a:xfrm>
            <a:off x="18058951" y="4070027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连接符 268"/>
          <p:cNvCxnSpPr>
            <a:stCxn id="266" idx="0"/>
            <a:endCxn id="276" idx="5"/>
          </p:cNvCxnSpPr>
          <p:nvPr/>
        </p:nvCxnSpPr>
        <p:spPr>
          <a:xfrm flipH="1" flipV="1">
            <a:off x="17251988" y="3166036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椭圆 269"/>
          <p:cNvSpPr/>
          <p:nvPr/>
        </p:nvSpPr>
        <p:spPr>
          <a:xfrm>
            <a:off x="11316282" y="182230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271" name="直接连接符 270"/>
          <p:cNvCxnSpPr>
            <a:stCxn id="270" idx="5"/>
            <a:endCxn id="293" idx="0"/>
          </p:cNvCxnSpPr>
          <p:nvPr/>
        </p:nvCxnSpPr>
        <p:spPr>
          <a:xfrm>
            <a:off x="11774664" y="2280686"/>
            <a:ext cx="938075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连接符 271"/>
          <p:cNvCxnSpPr>
            <a:stCxn id="249" idx="5"/>
            <a:endCxn id="251" idx="0"/>
          </p:cNvCxnSpPr>
          <p:nvPr/>
        </p:nvCxnSpPr>
        <p:spPr>
          <a:xfrm>
            <a:off x="10594160" y="3166036"/>
            <a:ext cx="408433" cy="4580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椭圆 272"/>
          <p:cNvSpPr/>
          <p:nvPr/>
        </p:nvSpPr>
        <p:spPr>
          <a:xfrm>
            <a:off x="15383374" y="456815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74" name="直接连接符 273"/>
          <p:cNvCxnSpPr>
            <a:stCxn id="284" idx="5"/>
            <a:endCxn id="276" idx="0"/>
          </p:cNvCxnSpPr>
          <p:nvPr/>
        </p:nvCxnSpPr>
        <p:spPr>
          <a:xfrm>
            <a:off x="15884059" y="2280686"/>
            <a:ext cx="1178061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连接符 274"/>
          <p:cNvCxnSpPr>
            <a:stCxn id="273" idx="3"/>
            <a:endCxn id="287" idx="0"/>
          </p:cNvCxnSpPr>
          <p:nvPr/>
        </p:nvCxnSpPr>
        <p:spPr>
          <a:xfrm flipH="1">
            <a:off x="15367432" y="5026535"/>
            <a:ext cx="9458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椭圆 275"/>
          <p:cNvSpPr/>
          <p:nvPr/>
        </p:nvSpPr>
        <p:spPr>
          <a:xfrm>
            <a:off x="16793606" y="270765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77" name="矩形 276"/>
          <p:cNvSpPr/>
          <p:nvPr/>
        </p:nvSpPr>
        <p:spPr>
          <a:xfrm>
            <a:off x="17330634" y="468239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78" name="直接连接符 277"/>
          <p:cNvCxnSpPr>
            <a:stCxn id="266" idx="3"/>
            <a:endCxn id="277" idx="0"/>
          </p:cNvCxnSpPr>
          <p:nvPr/>
        </p:nvCxnSpPr>
        <p:spPr>
          <a:xfrm flipH="1">
            <a:off x="17577377" y="4070027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273" idx="0"/>
            <a:endCxn id="289" idx="3"/>
          </p:cNvCxnSpPr>
          <p:nvPr/>
        </p:nvCxnSpPr>
        <p:spPr>
          <a:xfrm flipV="1">
            <a:off x="15651888" y="4070027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椭圆 279"/>
          <p:cNvSpPr/>
          <p:nvPr/>
        </p:nvSpPr>
        <p:spPr>
          <a:xfrm>
            <a:off x="11933651" y="359145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281" name="直接连接符 280"/>
          <p:cNvCxnSpPr>
            <a:stCxn id="280" idx="0"/>
            <a:endCxn id="293" idx="3"/>
          </p:cNvCxnSpPr>
          <p:nvPr/>
        </p:nvCxnSpPr>
        <p:spPr>
          <a:xfrm flipV="1">
            <a:off x="12202165" y="3166036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80" idx="3"/>
            <a:endCxn id="283" idx="0"/>
          </p:cNvCxnSpPr>
          <p:nvPr/>
        </p:nvCxnSpPr>
        <p:spPr>
          <a:xfrm flipH="1">
            <a:off x="11886431" y="4049832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矩形 282"/>
          <p:cNvSpPr/>
          <p:nvPr/>
        </p:nvSpPr>
        <p:spPr>
          <a:xfrm>
            <a:off x="11639688" y="46426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84" name="椭圆 283"/>
          <p:cNvSpPr/>
          <p:nvPr/>
        </p:nvSpPr>
        <p:spPr>
          <a:xfrm>
            <a:off x="15425677" y="182230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85" name="直接连接符 284"/>
          <p:cNvCxnSpPr>
            <a:stCxn id="276" idx="3"/>
            <a:endCxn id="289" idx="0"/>
          </p:cNvCxnSpPr>
          <p:nvPr/>
        </p:nvCxnSpPr>
        <p:spPr>
          <a:xfrm flipH="1">
            <a:off x="16220954" y="3166036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连接符 285"/>
          <p:cNvCxnSpPr>
            <a:stCxn id="242" idx="5"/>
            <a:endCxn id="379" idx="0"/>
          </p:cNvCxnSpPr>
          <p:nvPr/>
        </p:nvCxnSpPr>
        <p:spPr>
          <a:xfrm>
            <a:off x="14925126" y="4092161"/>
            <a:ext cx="78646" cy="5867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矩形 286"/>
          <p:cNvSpPr/>
          <p:nvPr/>
        </p:nvSpPr>
        <p:spPr>
          <a:xfrm>
            <a:off x="15120689" y="562897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88" name="矩形 287"/>
          <p:cNvSpPr/>
          <p:nvPr/>
        </p:nvSpPr>
        <p:spPr>
          <a:xfrm>
            <a:off x="13832382" y="37050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89" name="椭圆 288"/>
          <p:cNvSpPr/>
          <p:nvPr/>
        </p:nvSpPr>
        <p:spPr>
          <a:xfrm>
            <a:off x="15952440" y="361164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90" name="直接连接符 289"/>
          <p:cNvCxnSpPr>
            <a:stCxn id="289" idx="5"/>
            <a:endCxn id="229" idx="0"/>
          </p:cNvCxnSpPr>
          <p:nvPr/>
        </p:nvCxnSpPr>
        <p:spPr>
          <a:xfrm>
            <a:off x="16410822" y="4070027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连接符 290"/>
          <p:cNvCxnSpPr>
            <a:stCxn id="273" idx="5"/>
            <a:endCxn id="292" idx="0"/>
          </p:cNvCxnSpPr>
          <p:nvPr/>
        </p:nvCxnSpPr>
        <p:spPr>
          <a:xfrm>
            <a:off x="15841756" y="5026535"/>
            <a:ext cx="9917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矩形 291"/>
          <p:cNvSpPr/>
          <p:nvPr/>
        </p:nvSpPr>
        <p:spPr>
          <a:xfrm>
            <a:off x="15694191" y="562897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3" name="椭圆 292"/>
          <p:cNvSpPr/>
          <p:nvPr/>
        </p:nvSpPr>
        <p:spPr>
          <a:xfrm>
            <a:off x="12444225" y="270765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294" name="直接连接符 293"/>
          <p:cNvCxnSpPr>
            <a:stCxn id="263" idx="3"/>
            <a:endCxn id="297" idx="0"/>
          </p:cNvCxnSpPr>
          <p:nvPr/>
        </p:nvCxnSpPr>
        <p:spPr>
          <a:xfrm flipH="1">
            <a:off x="13019825" y="4057437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连接符 294"/>
          <p:cNvCxnSpPr>
            <a:stCxn id="280" idx="5"/>
            <a:endCxn id="296" idx="0"/>
          </p:cNvCxnSpPr>
          <p:nvPr/>
        </p:nvCxnSpPr>
        <p:spPr>
          <a:xfrm>
            <a:off x="12392033" y="4049832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矩形 295"/>
          <p:cNvSpPr/>
          <p:nvPr/>
        </p:nvSpPr>
        <p:spPr>
          <a:xfrm>
            <a:off x="12213190" y="46443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7" name="矩形 296"/>
          <p:cNvSpPr/>
          <p:nvPr/>
        </p:nvSpPr>
        <p:spPr>
          <a:xfrm>
            <a:off x="12773082" y="464751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8" name="矩形 297"/>
          <p:cNvSpPr/>
          <p:nvPr/>
        </p:nvSpPr>
        <p:spPr>
          <a:xfrm>
            <a:off x="11054864" y="460928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9" name="椭圆 298"/>
          <p:cNvSpPr/>
          <p:nvPr/>
        </p:nvSpPr>
        <p:spPr>
          <a:xfrm>
            <a:off x="13309310" y="451518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300" name="直接连接符 299"/>
          <p:cNvCxnSpPr>
            <a:stCxn id="299" idx="5"/>
            <a:endCxn id="378" idx="0"/>
          </p:cNvCxnSpPr>
          <p:nvPr/>
        </p:nvCxnSpPr>
        <p:spPr>
          <a:xfrm>
            <a:off x="13767692" y="4973571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/>
          <p:cNvCxnSpPr>
            <a:stCxn id="299" idx="3"/>
            <a:endCxn id="377" idx="0"/>
          </p:cNvCxnSpPr>
          <p:nvPr/>
        </p:nvCxnSpPr>
        <p:spPr>
          <a:xfrm flipH="1">
            <a:off x="13305297" y="4973571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矩形 376"/>
          <p:cNvSpPr/>
          <p:nvPr/>
        </p:nvSpPr>
        <p:spPr>
          <a:xfrm>
            <a:off x="13058554" y="55405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8" name="矩形 377"/>
          <p:cNvSpPr/>
          <p:nvPr/>
        </p:nvSpPr>
        <p:spPr>
          <a:xfrm>
            <a:off x="13608915" y="55405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9" name="矩形 378"/>
          <p:cNvSpPr/>
          <p:nvPr/>
        </p:nvSpPr>
        <p:spPr>
          <a:xfrm>
            <a:off x="14757029" y="467889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0" name="矩形 379"/>
          <p:cNvSpPr/>
          <p:nvPr/>
        </p:nvSpPr>
        <p:spPr>
          <a:xfrm>
            <a:off x="9319696" y="46024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1" name="椭圆 380"/>
          <p:cNvSpPr/>
          <p:nvPr/>
        </p:nvSpPr>
        <p:spPr>
          <a:xfrm>
            <a:off x="24603935" y="462469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82" name="直接连接符 381"/>
          <p:cNvCxnSpPr>
            <a:stCxn id="381" idx="5"/>
            <a:endCxn id="385" idx="0"/>
          </p:cNvCxnSpPr>
          <p:nvPr/>
        </p:nvCxnSpPr>
        <p:spPr>
          <a:xfrm>
            <a:off x="25062317" y="5083080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接连接符 382"/>
          <p:cNvCxnSpPr>
            <a:stCxn id="381" idx="3"/>
            <a:endCxn id="384" idx="0"/>
          </p:cNvCxnSpPr>
          <p:nvPr/>
        </p:nvCxnSpPr>
        <p:spPr>
          <a:xfrm flipH="1">
            <a:off x="24601806" y="5083080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矩形 383"/>
          <p:cNvSpPr/>
          <p:nvPr/>
        </p:nvSpPr>
        <p:spPr>
          <a:xfrm>
            <a:off x="24355063" y="570477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5" name="矩形 384"/>
          <p:cNvSpPr/>
          <p:nvPr/>
        </p:nvSpPr>
        <p:spPr>
          <a:xfrm>
            <a:off x="24905424" y="570477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6" name="椭圆 385"/>
          <p:cNvSpPr/>
          <p:nvPr/>
        </p:nvSpPr>
        <p:spPr>
          <a:xfrm>
            <a:off x="21416338" y="79319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sp>
        <p:nvSpPr>
          <p:cNvPr id="387" name="椭圆 386"/>
          <p:cNvSpPr/>
          <p:nvPr/>
        </p:nvSpPr>
        <p:spPr>
          <a:xfrm>
            <a:off x="22587728" y="371017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88" name="直接连接符 387"/>
          <p:cNvCxnSpPr>
            <a:stCxn id="428" idx="0"/>
            <a:endCxn id="386" idx="5"/>
          </p:cNvCxnSpPr>
          <p:nvPr/>
        </p:nvCxnSpPr>
        <p:spPr>
          <a:xfrm flipH="1" flipV="1">
            <a:off x="21874720" y="1251577"/>
            <a:ext cx="1940455" cy="647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接连接符 388"/>
          <p:cNvCxnSpPr>
            <a:stCxn id="403" idx="0"/>
            <a:endCxn id="428" idx="3"/>
          </p:cNvCxnSpPr>
          <p:nvPr/>
        </p:nvCxnSpPr>
        <p:spPr>
          <a:xfrm flipV="1">
            <a:off x="22505166" y="2357078"/>
            <a:ext cx="1120141" cy="4136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接连接符 389"/>
          <p:cNvCxnSpPr>
            <a:stCxn id="386" idx="3"/>
            <a:endCxn id="414" idx="0"/>
          </p:cNvCxnSpPr>
          <p:nvPr/>
        </p:nvCxnSpPr>
        <p:spPr>
          <a:xfrm flipH="1">
            <a:off x="20133281" y="1251577"/>
            <a:ext cx="1361703" cy="647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连接符 390"/>
          <p:cNvCxnSpPr>
            <a:stCxn id="387" idx="0"/>
            <a:endCxn id="403" idx="5"/>
          </p:cNvCxnSpPr>
          <p:nvPr/>
        </p:nvCxnSpPr>
        <p:spPr>
          <a:xfrm flipH="1" flipV="1">
            <a:off x="22695034" y="3229099"/>
            <a:ext cx="161208" cy="481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接连接符 391"/>
          <p:cNvCxnSpPr>
            <a:stCxn id="393" idx="3"/>
            <a:endCxn id="399" idx="0"/>
          </p:cNvCxnSpPr>
          <p:nvPr/>
        </p:nvCxnSpPr>
        <p:spPr>
          <a:xfrm flipH="1">
            <a:off x="19051446" y="3229099"/>
            <a:ext cx="144145" cy="4387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椭圆 392"/>
          <p:cNvSpPr/>
          <p:nvPr/>
        </p:nvSpPr>
        <p:spPr>
          <a:xfrm>
            <a:off x="19116945" y="277071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394" name="直接连接符 393"/>
          <p:cNvCxnSpPr>
            <a:stCxn id="393" idx="0"/>
            <a:endCxn id="414" idx="3"/>
          </p:cNvCxnSpPr>
          <p:nvPr/>
        </p:nvCxnSpPr>
        <p:spPr>
          <a:xfrm flipV="1">
            <a:off x="19385459" y="2357078"/>
            <a:ext cx="557954" cy="4136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矩形 397"/>
          <p:cNvSpPr/>
          <p:nvPr/>
        </p:nvSpPr>
        <p:spPr>
          <a:xfrm>
            <a:off x="19441395" y="379064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9" name="椭圆 398"/>
          <p:cNvSpPr/>
          <p:nvPr/>
        </p:nvSpPr>
        <p:spPr>
          <a:xfrm>
            <a:off x="18782932" y="366784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400" name="矩形 399"/>
          <p:cNvSpPr/>
          <p:nvPr/>
        </p:nvSpPr>
        <p:spPr>
          <a:xfrm>
            <a:off x="19089137" y="468567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01" name="直接连接符 400"/>
          <p:cNvCxnSpPr>
            <a:stCxn id="399" idx="5"/>
            <a:endCxn id="400" idx="0"/>
          </p:cNvCxnSpPr>
          <p:nvPr/>
        </p:nvCxnSpPr>
        <p:spPr>
          <a:xfrm>
            <a:off x="19241314" y="4126224"/>
            <a:ext cx="94566" cy="5594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接连接符 401"/>
          <p:cNvCxnSpPr>
            <a:stCxn id="399" idx="3"/>
            <a:endCxn id="449" idx="0"/>
          </p:cNvCxnSpPr>
          <p:nvPr/>
        </p:nvCxnSpPr>
        <p:spPr>
          <a:xfrm flipH="1">
            <a:off x="18775988" y="4126224"/>
            <a:ext cx="85590" cy="5526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3" name="椭圆 402"/>
          <p:cNvSpPr/>
          <p:nvPr/>
        </p:nvSpPr>
        <p:spPr>
          <a:xfrm>
            <a:off x="22236652" y="277071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04" name="矩形 403"/>
          <p:cNvSpPr/>
          <p:nvPr/>
        </p:nvSpPr>
        <p:spPr>
          <a:xfrm>
            <a:off x="22332176" y="474752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05" name="直接连接符 404"/>
          <p:cNvCxnSpPr>
            <a:stCxn id="387" idx="3"/>
            <a:endCxn id="404" idx="0"/>
          </p:cNvCxnSpPr>
          <p:nvPr/>
        </p:nvCxnSpPr>
        <p:spPr>
          <a:xfrm flipH="1">
            <a:off x="22578919" y="4168553"/>
            <a:ext cx="87455" cy="578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接连接符 405"/>
          <p:cNvCxnSpPr>
            <a:stCxn id="403" idx="3"/>
            <a:endCxn id="432" idx="0"/>
          </p:cNvCxnSpPr>
          <p:nvPr/>
        </p:nvCxnSpPr>
        <p:spPr>
          <a:xfrm flipH="1">
            <a:off x="22200109" y="3229099"/>
            <a:ext cx="115189" cy="5523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椭圆 406"/>
          <p:cNvSpPr/>
          <p:nvPr/>
        </p:nvSpPr>
        <p:spPr>
          <a:xfrm>
            <a:off x="21171732" y="367544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408" name="直接连接符 407"/>
          <p:cNvCxnSpPr>
            <a:stCxn id="407" idx="5"/>
            <a:endCxn id="443" idx="0"/>
          </p:cNvCxnSpPr>
          <p:nvPr/>
        </p:nvCxnSpPr>
        <p:spPr>
          <a:xfrm>
            <a:off x="21630114" y="4133829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接连接符 408"/>
          <p:cNvCxnSpPr>
            <a:stCxn id="407" idx="0"/>
            <a:endCxn id="437" idx="5"/>
          </p:cNvCxnSpPr>
          <p:nvPr/>
        </p:nvCxnSpPr>
        <p:spPr>
          <a:xfrm flipH="1" flipV="1">
            <a:off x="21023591" y="3242428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椭圆 409"/>
          <p:cNvSpPr/>
          <p:nvPr/>
        </p:nvSpPr>
        <p:spPr>
          <a:xfrm>
            <a:off x="25721553" y="36880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11" name="矩形 410"/>
          <p:cNvSpPr/>
          <p:nvPr/>
        </p:nvSpPr>
        <p:spPr>
          <a:xfrm>
            <a:off x="26023750" y="475528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12" name="直接连接符 411"/>
          <p:cNvCxnSpPr>
            <a:stCxn id="410" idx="5"/>
            <a:endCxn id="411" idx="0"/>
          </p:cNvCxnSpPr>
          <p:nvPr/>
        </p:nvCxnSpPr>
        <p:spPr>
          <a:xfrm>
            <a:off x="26179935" y="4146419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接连接符 412"/>
          <p:cNvCxnSpPr>
            <a:stCxn id="410" idx="0"/>
            <a:endCxn id="420" idx="5"/>
          </p:cNvCxnSpPr>
          <p:nvPr/>
        </p:nvCxnSpPr>
        <p:spPr>
          <a:xfrm flipH="1" flipV="1">
            <a:off x="25372972" y="3242428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椭圆 413"/>
          <p:cNvSpPr/>
          <p:nvPr/>
        </p:nvSpPr>
        <p:spPr>
          <a:xfrm>
            <a:off x="19864767" y="189869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415" name="直接连接符 414"/>
          <p:cNvCxnSpPr>
            <a:stCxn id="414" idx="5"/>
            <a:endCxn id="437" idx="0"/>
          </p:cNvCxnSpPr>
          <p:nvPr/>
        </p:nvCxnSpPr>
        <p:spPr>
          <a:xfrm>
            <a:off x="20323149" y="2357078"/>
            <a:ext cx="510574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接连接符 415"/>
          <p:cNvCxnSpPr>
            <a:stCxn id="393" idx="5"/>
            <a:endCxn id="398" idx="0"/>
          </p:cNvCxnSpPr>
          <p:nvPr/>
        </p:nvCxnSpPr>
        <p:spPr>
          <a:xfrm>
            <a:off x="19575327" y="3229099"/>
            <a:ext cx="112811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" name="椭圆 416"/>
          <p:cNvSpPr/>
          <p:nvPr/>
        </p:nvSpPr>
        <p:spPr>
          <a:xfrm>
            <a:off x="23504358" y="464454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18" name="直接连接符 417"/>
          <p:cNvCxnSpPr>
            <a:stCxn id="428" idx="5"/>
            <a:endCxn id="420" idx="0"/>
          </p:cNvCxnSpPr>
          <p:nvPr/>
        </p:nvCxnSpPr>
        <p:spPr>
          <a:xfrm>
            <a:off x="24005043" y="2357078"/>
            <a:ext cx="1178061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接连接符 418"/>
          <p:cNvCxnSpPr>
            <a:stCxn id="417" idx="3"/>
            <a:endCxn id="431" idx="0"/>
          </p:cNvCxnSpPr>
          <p:nvPr/>
        </p:nvCxnSpPr>
        <p:spPr>
          <a:xfrm flipH="1">
            <a:off x="23488416" y="5102927"/>
            <a:ext cx="9458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椭圆 419"/>
          <p:cNvSpPr/>
          <p:nvPr/>
        </p:nvSpPr>
        <p:spPr>
          <a:xfrm>
            <a:off x="24914590" y="278404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21" name="矩形 420"/>
          <p:cNvSpPr/>
          <p:nvPr/>
        </p:nvSpPr>
        <p:spPr>
          <a:xfrm>
            <a:off x="25451618" y="475878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22" name="直接连接符 421"/>
          <p:cNvCxnSpPr>
            <a:stCxn id="410" idx="3"/>
            <a:endCxn id="421" idx="0"/>
          </p:cNvCxnSpPr>
          <p:nvPr/>
        </p:nvCxnSpPr>
        <p:spPr>
          <a:xfrm flipH="1">
            <a:off x="25698361" y="4146419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接连接符 422"/>
          <p:cNvCxnSpPr>
            <a:stCxn id="417" idx="0"/>
            <a:endCxn id="433" idx="3"/>
          </p:cNvCxnSpPr>
          <p:nvPr/>
        </p:nvCxnSpPr>
        <p:spPr>
          <a:xfrm flipV="1">
            <a:off x="23772872" y="4146419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椭圆 423"/>
          <p:cNvSpPr/>
          <p:nvPr/>
        </p:nvSpPr>
        <p:spPr>
          <a:xfrm>
            <a:off x="20054635" y="366784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425" name="直接连接符 424"/>
          <p:cNvCxnSpPr>
            <a:stCxn id="424" idx="0"/>
            <a:endCxn id="437" idx="3"/>
          </p:cNvCxnSpPr>
          <p:nvPr/>
        </p:nvCxnSpPr>
        <p:spPr>
          <a:xfrm flipV="1">
            <a:off x="20323149" y="3242428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接连接符 425"/>
          <p:cNvCxnSpPr>
            <a:stCxn id="424" idx="3"/>
            <a:endCxn id="427" idx="0"/>
          </p:cNvCxnSpPr>
          <p:nvPr/>
        </p:nvCxnSpPr>
        <p:spPr>
          <a:xfrm flipH="1">
            <a:off x="20007415" y="4126224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矩形 426"/>
          <p:cNvSpPr/>
          <p:nvPr/>
        </p:nvSpPr>
        <p:spPr>
          <a:xfrm>
            <a:off x="19760672" y="471908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28" name="椭圆 427"/>
          <p:cNvSpPr/>
          <p:nvPr/>
        </p:nvSpPr>
        <p:spPr>
          <a:xfrm>
            <a:off x="23546661" y="189869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29" name="直接连接符 428"/>
          <p:cNvCxnSpPr>
            <a:stCxn id="420" idx="3"/>
            <a:endCxn id="433" idx="0"/>
          </p:cNvCxnSpPr>
          <p:nvPr/>
        </p:nvCxnSpPr>
        <p:spPr>
          <a:xfrm flipH="1">
            <a:off x="24341938" y="3242428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接连接符 429"/>
          <p:cNvCxnSpPr>
            <a:stCxn id="387" idx="5"/>
            <a:endCxn id="448" idx="0"/>
          </p:cNvCxnSpPr>
          <p:nvPr/>
        </p:nvCxnSpPr>
        <p:spPr>
          <a:xfrm>
            <a:off x="23046110" y="4168553"/>
            <a:ext cx="78646" cy="5867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矩形 430"/>
          <p:cNvSpPr/>
          <p:nvPr/>
        </p:nvSpPr>
        <p:spPr>
          <a:xfrm>
            <a:off x="23241673" y="57053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2" name="矩形 431"/>
          <p:cNvSpPr/>
          <p:nvPr/>
        </p:nvSpPr>
        <p:spPr>
          <a:xfrm>
            <a:off x="21953366" y="37814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3" name="椭圆 432"/>
          <p:cNvSpPr/>
          <p:nvPr/>
        </p:nvSpPr>
        <p:spPr>
          <a:xfrm>
            <a:off x="24073424" y="36880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34" name="直接连接符 433"/>
          <p:cNvCxnSpPr>
            <a:stCxn id="433" idx="5"/>
            <a:endCxn id="381" idx="0"/>
          </p:cNvCxnSpPr>
          <p:nvPr/>
        </p:nvCxnSpPr>
        <p:spPr>
          <a:xfrm>
            <a:off x="24531806" y="4146419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接连接符 434"/>
          <p:cNvCxnSpPr>
            <a:stCxn id="417" idx="5"/>
            <a:endCxn id="436" idx="0"/>
          </p:cNvCxnSpPr>
          <p:nvPr/>
        </p:nvCxnSpPr>
        <p:spPr>
          <a:xfrm>
            <a:off x="23962740" y="5102927"/>
            <a:ext cx="9917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矩形 435"/>
          <p:cNvSpPr/>
          <p:nvPr/>
        </p:nvSpPr>
        <p:spPr>
          <a:xfrm>
            <a:off x="23815175" y="57053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7" name="椭圆 436"/>
          <p:cNvSpPr/>
          <p:nvPr/>
        </p:nvSpPr>
        <p:spPr>
          <a:xfrm>
            <a:off x="20565209" y="278404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438" name="直接连接符 437"/>
          <p:cNvCxnSpPr>
            <a:stCxn id="407" idx="3"/>
            <a:endCxn id="441" idx="0"/>
          </p:cNvCxnSpPr>
          <p:nvPr/>
        </p:nvCxnSpPr>
        <p:spPr>
          <a:xfrm flipH="1">
            <a:off x="21140809" y="4133829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接连接符 438"/>
          <p:cNvCxnSpPr>
            <a:stCxn id="424" idx="5"/>
            <a:endCxn id="440" idx="0"/>
          </p:cNvCxnSpPr>
          <p:nvPr/>
        </p:nvCxnSpPr>
        <p:spPr>
          <a:xfrm>
            <a:off x="20513017" y="4126224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矩形 439"/>
          <p:cNvSpPr/>
          <p:nvPr/>
        </p:nvSpPr>
        <p:spPr>
          <a:xfrm>
            <a:off x="20334174" y="472075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1" name="矩形 440"/>
          <p:cNvSpPr/>
          <p:nvPr/>
        </p:nvSpPr>
        <p:spPr>
          <a:xfrm>
            <a:off x="20894066" y="472390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3" name="椭圆 442"/>
          <p:cNvSpPr/>
          <p:nvPr/>
        </p:nvSpPr>
        <p:spPr>
          <a:xfrm>
            <a:off x="21430294" y="459158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444" name="直接连接符 443"/>
          <p:cNvCxnSpPr>
            <a:stCxn id="443" idx="5"/>
            <a:endCxn id="447" idx="0"/>
          </p:cNvCxnSpPr>
          <p:nvPr/>
        </p:nvCxnSpPr>
        <p:spPr>
          <a:xfrm>
            <a:off x="21888676" y="5049963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接连接符 444"/>
          <p:cNvCxnSpPr>
            <a:stCxn id="443" idx="3"/>
            <a:endCxn id="446" idx="0"/>
          </p:cNvCxnSpPr>
          <p:nvPr/>
        </p:nvCxnSpPr>
        <p:spPr>
          <a:xfrm flipH="1">
            <a:off x="21426281" y="5049963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矩形 445"/>
          <p:cNvSpPr/>
          <p:nvPr/>
        </p:nvSpPr>
        <p:spPr>
          <a:xfrm>
            <a:off x="21179538" y="56168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7" name="矩形 446"/>
          <p:cNvSpPr/>
          <p:nvPr/>
        </p:nvSpPr>
        <p:spPr>
          <a:xfrm>
            <a:off x="21729899" y="56168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8" name="矩形 447"/>
          <p:cNvSpPr/>
          <p:nvPr/>
        </p:nvSpPr>
        <p:spPr>
          <a:xfrm>
            <a:off x="22878013" y="475528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9" name="矩形 448"/>
          <p:cNvSpPr/>
          <p:nvPr/>
        </p:nvSpPr>
        <p:spPr>
          <a:xfrm>
            <a:off x="18529245" y="467889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282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矩形 245"/>
          <p:cNvSpPr/>
          <p:nvPr/>
        </p:nvSpPr>
        <p:spPr>
          <a:xfrm>
            <a:off x="150644" y="248360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删除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05" name="矩形 504"/>
          <p:cNvSpPr/>
          <p:nvPr/>
        </p:nvSpPr>
        <p:spPr>
          <a:xfrm>
            <a:off x="5773469" y="1916814"/>
            <a:ext cx="3995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0</a:t>
            </a:r>
            <a:r>
              <a:rPr lang="zh-CN" altLang="en-US" dirty="0" smtClean="0"/>
              <a:t>没有孩子，并且是红色，可直接删除</a:t>
            </a:r>
            <a:endParaRPr lang="en-US" altLang="zh-CN" dirty="0" smtClean="0"/>
          </a:p>
        </p:txBody>
      </p:sp>
      <p:cxnSp>
        <p:nvCxnSpPr>
          <p:cNvPr id="507" name="直接箭头连接符 506"/>
          <p:cNvCxnSpPr/>
          <p:nvPr/>
        </p:nvCxnSpPr>
        <p:spPr>
          <a:xfrm>
            <a:off x="5880424" y="2364259"/>
            <a:ext cx="3752681" cy="637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椭圆 380"/>
          <p:cNvSpPr/>
          <p:nvPr/>
        </p:nvSpPr>
        <p:spPr>
          <a:xfrm>
            <a:off x="6225334" y="479886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82" name="直接连接符 381"/>
          <p:cNvCxnSpPr>
            <a:stCxn id="381" idx="5"/>
            <a:endCxn id="385" idx="0"/>
          </p:cNvCxnSpPr>
          <p:nvPr/>
        </p:nvCxnSpPr>
        <p:spPr>
          <a:xfrm>
            <a:off x="6683716" y="5257251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接连接符 382"/>
          <p:cNvCxnSpPr>
            <a:stCxn id="381" idx="3"/>
            <a:endCxn id="384" idx="0"/>
          </p:cNvCxnSpPr>
          <p:nvPr/>
        </p:nvCxnSpPr>
        <p:spPr>
          <a:xfrm flipH="1">
            <a:off x="6223205" y="5257251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矩形 383"/>
          <p:cNvSpPr/>
          <p:nvPr/>
        </p:nvSpPr>
        <p:spPr>
          <a:xfrm>
            <a:off x="5976462" y="587894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5" name="矩形 384"/>
          <p:cNvSpPr/>
          <p:nvPr/>
        </p:nvSpPr>
        <p:spPr>
          <a:xfrm>
            <a:off x="6526823" y="587894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6" name="椭圆 385"/>
          <p:cNvSpPr/>
          <p:nvPr/>
        </p:nvSpPr>
        <p:spPr>
          <a:xfrm>
            <a:off x="3037737" y="96736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sp>
        <p:nvSpPr>
          <p:cNvPr id="387" name="椭圆 386"/>
          <p:cNvSpPr/>
          <p:nvPr/>
        </p:nvSpPr>
        <p:spPr>
          <a:xfrm>
            <a:off x="4209127" y="388434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88" name="直接连接符 387"/>
          <p:cNvCxnSpPr>
            <a:stCxn id="428" idx="0"/>
            <a:endCxn id="386" idx="5"/>
          </p:cNvCxnSpPr>
          <p:nvPr/>
        </p:nvCxnSpPr>
        <p:spPr>
          <a:xfrm flipH="1" flipV="1">
            <a:off x="3496119" y="1425748"/>
            <a:ext cx="1940455" cy="647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接连接符 388"/>
          <p:cNvCxnSpPr>
            <a:stCxn id="403" idx="0"/>
            <a:endCxn id="428" idx="3"/>
          </p:cNvCxnSpPr>
          <p:nvPr/>
        </p:nvCxnSpPr>
        <p:spPr>
          <a:xfrm flipV="1">
            <a:off x="4126565" y="2531249"/>
            <a:ext cx="1120141" cy="4136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接连接符 389"/>
          <p:cNvCxnSpPr>
            <a:stCxn id="386" idx="3"/>
            <a:endCxn id="414" idx="0"/>
          </p:cNvCxnSpPr>
          <p:nvPr/>
        </p:nvCxnSpPr>
        <p:spPr>
          <a:xfrm flipH="1">
            <a:off x="1754680" y="1425748"/>
            <a:ext cx="1361703" cy="647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连接符 390"/>
          <p:cNvCxnSpPr>
            <a:stCxn id="387" idx="0"/>
            <a:endCxn id="403" idx="5"/>
          </p:cNvCxnSpPr>
          <p:nvPr/>
        </p:nvCxnSpPr>
        <p:spPr>
          <a:xfrm flipH="1" flipV="1">
            <a:off x="4316433" y="3403270"/>
            <a:ext cx="161208" cy="481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接连接符 391"/>
          <p:cNvCxnSpPr>
            <a:stCxn id="393" idx="3"/>
            <a:endCxn id="399" idx="0"/>
          </p:cNvCxnSpPr>
          <p:nvPr/>
        </p:nvCxnSpPr>
        <p:spPr>
          <a:xfrm flipH="1">
            <a:off x="672845" y="3403270"/>
            <a:ext cx="144145" cy="4387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椭圆 392"/>
          <p:cNvSpPr/>
          <p:nvPr/>
        </p:nvSpPr>
        <p:spPr>
          <a:xfrm>
            <a:off x="738344" y="294488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394" name="直接连接符 393"/>
          <p:cNvCxnSpPr>
            <a:stCxn id="393" idx="0"/>
            <a:endCxn id="414" idx="3"/>
          </p:cNvCxnSpPr>
          <p:nvPr/>
        </p:nvCxnSpPr>
        <p:spPr>
          <a:xfrm flipV="1">
            <a:off x="1006858" y="2531249"/>
            <a:ext cx="557954" cy="4136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矩形 397"/>
          <p:cNvSpPr/>
          <p:nvPr/>
        </p:nvSpPr>
        <p:spPr>
          <a:xfrm>
            <a:off x="1062794" y="39648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9" name="椭圆 398"/>
          <p:cNvSpPr/>
          <p:nvPr/>
        </p:nvSpPr>
        <p:spPr>
          <a:xfrm>
            <a:off x="404331" y="384201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400" name="矩形 399"/>
          <p:cNvSpPr/>
          <p:nvPr/>
        </p:nvSpPr>
        <p:spPr>
          <a:xfrm>
            <a:off x="710536" y="485984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01" name="直接连接符 400"/>
          <p:cNvCxnSpPr>
            <a:stCxn id="399" idx="5"/>
            <a:endCxn id="400" idx="0"/>
          </p:cNvCxnSpPr>
          <p:nvPr/>
        </p:nvCxnSpPr>
        <p:spPr>
          <a:xfrm>
            <a:off x="862713" y="4300395"/>
            <a:ext cx="94566" cy="5594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接连接符 401"/>
          <p:cNvCxnSpPr>
            <a:stCxn id="399" idx="3"/>
            <a:endCxn id="449" idx="0"/>
          </p:cNvCxnSpPr>
          <p:nvPr/>
        </p:nvCxnSpPr>
        <p:spPr>
          <a:xfrm flipH="1">
            <a:off x="397387" y="4300395"/>
            <a:ext cx="85590" cy="5526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3" name="椭圆 402"/>
          <p:cNvSpPr/>
          <p:nvPr/>
        </p:nvSpPr>
        <p:spPr>
          <a:xfrm>
            <a:off x="3858051" y="294488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04" name="矩形 403"/>
          <p:cNvSpPr/>
          <p:nvPr/>
        </p:nvSpPr>
        <p:spPr>
          <a:xfrm>
            <a:off x="3953575" y="49216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05" name="直接连接符 404"/>
          <p:cNvCxnSpPr>
            <a:stCxn id="387" idx="3"/>
            <a:endCxn id="404" idx="0"/>
          </p:cNvCxnSpPr>
          <p:nvPr/>
        </p:nvCxnSpPr>
        <p:spPr>
          <a:xfrm flipH="1">
            <a:off x="4200318" y="4342724"/>
            <a:ext cx="87455" cy="578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接连接符 405"/>
          <p:cNvCxnSpPr>
            <a:stCxn id="403" idx="3"/>
            <a:endCxn id="432" idx="0"/>
          </p:cNvCxnSpPr>
          <p:nvPr/>
        </p:nvCxnSpPr>
        <p:spPr>
          <a:xfrm flipH="1">
            <a:off x="3821508" y="3403270"/>
            <a:ext cx="115189" cy="5523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椭圆 406"/>
          <p:cNvSpPr/>
          <p:nvPr/>
        </p:nvSpPr>
        <p:spPr>
          <a:xfrm>
            <a:off x="2793131" y="384961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408" name="直接连接符 407"/>
          <p:cNvCxnSpPr>
            <a:stCxn id="407" idx="5"/>
            <a:endCxn id="443" idx="0"/>
          </p:cNvCxnSpPr>
          <p:nvPr/>
        </p:nvCxnSpPr>
        <p:spPr>
          <a:xfrm>
            <a:off x="3251513" y="4308000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接连接符 408"/>
          <p:cNvCxnSpPr>
            <a:stCxn id="407" idx="0"/>
            <a:endCxn id="437" idx="5"/>
          </p:cNvCxnSpPr>
          <p:nvPr/>
        </p:nvCxnSpPr>
        <p:spPr>
          <a:xfrm flipH="1" flipV="1">
            <a:off x="2644990" y="3416599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椭圆 409"/>
          <p:cNvSpPr/>
          <p:nvPr/>
        </p:nvSpPr>
        <p:spPr>
          <a:xfrm>
            <a:off x="7342952" y="386220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11" name="矩形 410"/>
          <p:cNvSpPr/>
          <p:nvPr/>
        </p:nvSpPr>
        <p:spPr>
          <a:xfrm>
            <a:off x="7645149" y="492945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12" name="直接连接符 411"/>
          <p:cNvCxnSpPr>
            <a:stCxn id="410" idx="5"/>
            <a:endCxn id="411" idx="0"/>
          </p:cNvCxnSpPr>
          <p:nvPr/>
        </p:nvCxnSpPr>
        <p:spPr>
          <a:xfrm>
            <a:off x="7801334" y="4320590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接连接符 412"/>
          <p:cNvCxnSpPr>
            <a:stCxn id="410" idx="0"/>
            <a:endCxn id="420" idx="5"/>
          </p:cNvCxnSpPr>
          <p:nvPr/>
        </p:nvCxnSpPr>
        <p:spPr>
          <a:xfrm flipH="1" flipV="1">
            <a:off x="6994371" y="3416599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椭圆 413"/>
          <p:cNvSpPr/>
          <p:nvPr/>
        </p:nvSpPr>
        <p:spPr>
          <a:xfrm>
            <a:off x="1486166" y="207286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415" name="直接连接符 414"/>
          <p:cNvCxnSpPr>
            <a:stCxn id="414" idx="5"/>
            <a:endCxn id="437" idx="0"/>
          </p:cNvCxnSpPr>
          <p:nvPr/>
        </p:nvCxnSpPr>
        <p:spPr>
          <a:xfrm>
            <a:off x="1944548" y="2531249"/>
            <a:ext cx="510574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接连接符 415"/>
          <p:cNvCxnSpPr>
            <a:stCxn id="393" idx="5"/>
            <a:endCxn id="398" idx="0"/>
          </p:cNvCxnSpPr>
          <p:nvPr/>
        </p:nvCxnSpPr>
        <p:spPr>
          <a:xfrm>
            <a:off x="1196726" y="3403270"/>
            <a:ext cx="112811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" name="椭圆 416"/>
          <p:cNvSpPr/>
          <p:nvPr/>
        </p:nvSpPr>
        <p:spPr>
          <a:xfrm>
            <a:off x="5125757" y="481871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18" name="直接连接符 417"/>
          <p:cNvCxnSpPr>
            <a:stCxn id="428" idx="5"/>
            <a:endCxn id="420" idx="0"/>
          </p:cNvCxnSpPr>
          <p:nvPr/>
        </p:nvCxnSpPr>
        <p:spPr>
          <a:xfrm>
            <a:off x="5626442" y="2531249"/>
            <a:ext cx="1178061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接连接符 418"/>
          <p:cNvCxnSpPr>
            <a:stCxn id="417" idx="3"/>
            <a:endCxn id="431" idx="0"/>
          </p:cNvCxnSpPr>
          <p:nvPr/>
        </p:nvCxnSpPr>
        <p:spPr>
          <a:xfrm flipH="1">
            <a:off x="5109815" y="5277098"/>
            <a:ext cx="9458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椭圆 419"/>
          <p:cNvSpPr/>
          <p:nvPr/>
        </p:nvSpPr>
        <p:spPr>
          <a:xfrm>
            <a:off x="6535989" y="295821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21" name="矩形 420"/>
          <p:cNvSpPr/>
          <p:nvPr/>
        </p:nvSpPr>
        <p:spPr>
          <a:xfrm>
            <a:off x="7073017" y="493295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22" name="直接连接符 421"/>
          <p:cNvCxnSpPr>
            <a:stCxn id="410" idx="3"/>
            <a:endCxn id="421" idx="0"/>
          </p:cNvCxnSpPr>
          <p:nvPr/>
        </p:nvCxnSpPr>
        <p:spPr>
          <a:xfrm flipH="1">
            <a:off x="7319760" y="4320590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接连接符 422"/>
          <p:cNvCxnSpPr>
            <a:stCxn id="417" idx="0"/>
            <a:endCxn id="433" idx="3"/>
          </p:cNvCxnSpPr>
          <p:nvPr/>
        </p:nvCxnSpPr>
        <p:spPr>
          <a:xfrm flipV="1">
            <a:off x="5394271" y="4320590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椭圆 423"/>
          <p:cNvSpPr/>
          <p:nvPr/>
        </p:nvSpPr>
        <p:spPr>
          <a:xfrm>
            <a:off x="1676034" y="384201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425" name="直接连接符 424"/>
          <p:cNvCxnSpPr>
            <a:stCxn id="424" idx="0"/>
            <a:endCxn id="437" idx="3"/>
          </p:cNvCxnSpPr>
          <p:nvPr/>
        </p:nvCxnSpPr>
        <p:spPr>
          <a:xfrm flipV="1">
            <a:off x="1944548" y="3416599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接连接符 425"/>
          <p:cNvCxnSpPr>
            <a:stCxn id="424" idx="3"/>
            <a:endCxn id="427" idx="0"/>
          </p:cNvCxnSpPr>
          <p:nvPr/>
        </p:nvCxnSpPr>
        <p:spPr>
          <a:xfrm flipH="1">
            <a:off x="1628814" y="4300395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矩形 426"/>
          <p:cNvSpPr/>
          <p:nvPr/>
        </p:nvSpPr>
        <p:spPr>
          <a:xfrm>
            <a:off x="1382071" y="489325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28" name="椭圆 427"/>
          <p:cNvSpPr/>
          <p:nvPr/>
        </p:nvSpPr>
        <p:spPr>
          <a:xfrm>
            <a:off x="5168060" y="207286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29" name="直接连接符 428"/>
          <p:cNvCxnSpPr>
            <a:stCxn id="420" idx="3"/>
            <a:endCxn id="433" idx="0"/>
          </p:cNvCxnSpPr>
          <p:nvPr/>
        </p:nvCxnSpPr>
        <p:spPr>
          <a:xfrm flipH="1">
            <a:off x="5963337" y="3416599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接连接符 429"/>
          <p:cNvCxnSpPr>
            <a:stCxn id="387" idx="5"/>
            <a:endCxn id="448" idx="0"/>
          </p:cNvCxnSpPr>
          <p:nvPr/>
        </p:nvCxnSpPr>
        <p:spPr>
          <a:xfrm>
            <a:off x="4667509" y="4342724"/>
            <a:ext cx="78646" cy="5867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矩形 430"/>
          <p:cNvSpPr/>
          <p:nvPr/>
        </p:nvSpPr>
        <p:spPr>
          <a:xfrm>
            <a:off x="4863072" y="587954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2" name="矩形 431"/>
          <p:cNvSpPr/>
          <p:nvPr/>
        </p:nvSpPr>
        <p:spPr>
          <a:xfrm>
            <a:off x="3574765" y="395563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3" name="椭圆 432"/>
          <p:cNvSpPr/>
          <p:nvPr/>
        </p:nvSpPr>
        <p:spPr>
          <a:xfrm>
            <a:off x="5694823" y="386220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34" name="直接连接符 433"/>
          <p:cNvCxnSpPr>
            <a:stCxn id="433" idx="5"/>
            <a:endCxn id="381" idx="0"/>
          </p:cNvCxnSpPr>
          <p:nvPr/>
        </p:nvCxnSpPr>
        <p:spPr>
          <a:xfrm>
            <a:off x="6153205" y="4320590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接连接符 434"/>
          <p:cNvCxnSpPr>
            <a:stCxn id="417" idx="5"/>
            <a:endCxn id="436" idx="0"/>
          </p:cNvCxnSpPr>
          <p:nvPr/>
        </p:nvCxnSpPr>
        <p:spPr>
          <a:xfrm>
            <a:off x="5584139" y="5277098"/>
            <a:ext cx="9917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矩形 435"/>
          <p:cNvSpPr/>
          <p:nvPr/>
        </p:nvSpPr>
        <p:spPr>
          <a:xfrm>
            <a:off x="5436574" y="587954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7" name="椭圆 436"/>
          <p:cNvSpPr/>
          <p:nvPr/>
        </p:nvSpPr>
        <p:spPr>
          <a:xfrm>
            <a:off x="2186608" y="295821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438" name="直接连接符 437"/>
          <p:cNvCxnSpPr>
            <a:stCxn id="407" idx="3"/>
            <a:endCxn id="441" idx="0"/>
          </p:cNvCxnSpPr>
          <p:nvPr/>
        </p:nvCxnSpPr>
        <p:spPr>
          <a:xfrm flipH="1">
            <a:off x="2762208" y="4308000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接连接符 438"/>
          <p:cNvCxnSpPr>
            <a:stCxn id="424" idx="5"/>
            <a:endCxn id="440" idx="0"/>
          </p:cNvCxnSpPr>
          <p:nvPr/>
        </p:nvCxnSpPr>
        <p:spPr>
          <a:xfrm>
            <a:off x="2134416" y="4300395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矩形 439"/>
          <p:cNvSpPr/>
          <p:nvPr/>
        </p:nvSpPr>
        <p:spPr>
          <a:xfrm>
            <a:off x="1955573" y="48949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1" name="矩形 440"/>
          <p:cNvSpPr/>
          <p:nvPr/>
        </p:nvSpPr>
        <p:spPr>
          <a:xfrm>
            <a:off x="2515465" y="48980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3" name="椭圆 442"/>
          <p:cNvSpPr/>
          <p:nvPr/>
        </p:nvSpPr>
        <p:spPr>
          <a:xfrm>
            <a:off x="3051693" y="476575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444" name="直接连接符 443"/>
          <p:cNvCxnSpPr>
            <a:stCxn id="443" idx="5"/>
            <a:endCxn id="447" idx="0"/>
          </p:cNvCxnSpPr>
          <p:nvPr/>
        </p:nvCxnSpPr>
        <p:spPr>
          <a:xfrm>
            <a:off x="3510075" y="5224134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接连接符 444"/>
          <p:cNvCxnSpPr>
            <a:stCxn id="443" idx="3"/>
            <a:endCxn id="446" idx="0"/>
          </p:cNvCxnSpPr>
          <p:nvPr/>
        </p:nvCxnSpPr>
        <p:spPr>
          <a:xfrm flipH="1">
            <a:off x="3047680" y="5224134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矩形 445"/>
          <p:cNvSpPr/>
          <p:nvPr/>
        </p:nvSpPr>
        <p:spPr>
          <a:xfrm>
            <a:off x="2800937" y="57910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7" name="矩形 446"/>
          <p:cNvSpPr/>
          <p:nvPr/>
        </p:nvSpPr>
        <p:spPr>
          <a:xfrm>
            <a:off x="3351298" y="57910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8" name="矩形 447"/>
          <p:cNvSpPr/>
          <p:nvPr/>
        </p:nvSpPr>
        <p:spPr>
          <a:xfrm>
            <a:off x="4499412" y="492945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9" name="矩形 448"/>
          <p:cNvSpPr/>
          <p:nvPr/>
        </p:nvSpPr>
        <p:spPr>
          <a:xfrm>
            <a:off x="150644" y="48530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0" name="椭圆 209"/>
          <p:cNvSpPr/>
          <p:nvPr/>
        </p:nvSpPr>
        <p:spPr>
          <a:xfrm>
            <a:off x="14401914" y="489622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11" name="直接连接符 210"/>
          <p:cNvCxnSpPr>
            <a:stCxn id="210" idx="5"/>
            <a:endCxn id="214" idx="0"/>
          </p:cNvCxnSpPr>
          <p:nvPr/>
        </p:nvCxnSpPr>
        <p:spPr>
          <a:xfrm>
            <a:off x="14860296" y="5354607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/>
          <p:cNvCxnSpPr>
            <a:stCxn id="210" idx="3"/>
            <a:endCxn id="213" idx="0"/>
          </p:cNvCxnSpPr>
          <p:nvPr/>
        </p:nvCxnSpPr>
        <p:spPr>
          <a:xfrm flipH="1">
            <a:off x="14399785" y="5354607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矩形 212"/>
          <p:cNvSpPr/>
          <p:nvPr/>
        </p:nvSpPr>
        <p:spPr>
          <a:xfrm>
            <a:off x="14153042" y="59763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4" name="矩形 213"/>
          <p:cNvSpPr/>
          <p:nvPr/>
        </p:nvSpPr>
        <p:spPr>
          <a:xfrm>
            <a:off x="14703403" y="59763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5" name="椭圆 214"/>
          <p:cNvSpPr/>
          <p:nvPr/>
        </p:nvSpPr>
        <p:spPr>
          <a:xfrm>
            <a:off x="11437381" y="115723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sp>
        <p:nvSpPr>
          <p:cNvPr id="216" name="椭圆 215"/>
          <p:cNvSpPr/>
          <p:nvPr/>
        </p:nvSpPr>
        <p:spPr>
          <a:xfrm>
            <a:off x="12385707" y="398169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17" name="直接连接符 216"/>
          <p:cNvCxnSpPr>
            <a:stCxn id="320" idx="0"/>
            <a:endCxn id="215" idx="5"/>
          </p:cNvCxnSpPr>
          <p:nvPr/>
        </p:nvCxnSpPr>
        <p:spPr>
          <a:xfrm flipH="1" flipV="1">
            <a:off x="11895763" y="1615616"/>
            <a:ext cx="1717391" cy="5546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217"/>
          <p:cNvCxnSpPr>
            <a:stCxn id="233" idx="0"/>
            <a:endCxn id="320" idx="3"/>
          </p:cNvCxnSpPr>
          <p:nvPr/>
        </p:nvCxnSpPr>
        <p:spPr>
          <a:xfrm flipV="1">
            <a:off x="12303145" y="2628605"/>
            <a:ext cx="1120141" cy="4136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>
            <a:stCxn id="215" idx="3"/>
            <a:endCxn id="306" idx="0"/>
          </p:cNvCxnSpPr>
          <p:nvPr/>
        </p:nvCxnSpPr>
        <p:spPr>
          <a:xfrm flipH="1">
            <a:off x="9931260" y="1615616"/>
            <a:ext cx="1584767" cy="5546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stCxn id="216" idx="0"/>
            <a:endCxn id="233" idx="5"/>
          </p:cNvCxnSpPr>
          <p:nvPr/>
        </p:nvCxnSpPr>
        <p:spPr>
          <a:xfrm flipH="1" flipV="1">
            <a:off x="12493013" y="3500626"/>
            <a:ext cx="161208" cy="481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连接符 220"/>
          <p:cNvCxnSpPr>
            <a:stCxn id="222" idx="3"/>
            <a:endCxn id="340" idx="0"/>
          </p:cNvCxnSpPr>
          <p:nvPr/>
        </p:nvCxnSpPr>
        <p:spPr>
          <a:xfrm flipH="1">
            <a:off x="8909037" y="3500626"/>
            <a:ext cx="97847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椭圆 221"/>
          <p:cNvSpPr/>
          <p:nvPr/>
        </p:nvSpPr>
        <p:spPr>
          <a:xfrm>
            <a:off x="8928238" y="304224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223" name="直接连接符 222"/>
          <p:cNvCxnSpPr>
            <a:stCxn id="222" idx="0"/>
            <a:endCxn id="306" idx="3"/>
          </p:cNvCxnSpPr>
          <p:nvPr/>
        </p:nvCxnSpPr>
        <p:spPr>
          <a:xfrm flipV="1">
            <a:off x="9196752" y="2628605"/>
            <a:ext cx="544640" cy="4136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矩形 223"/>
          <p:cNvSpPr/>
          <p:nvPr/>
        </p:nvSpPr>
        <p:spPr>
          <a:xfrm>
            <a:off x="9239374" y="406216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3" name="椭圆 232"/>
          <p:cNvSpPr/>
          <p:nvPr/>
        </p:nvSpPr>
        <p:spPr>
          <a:xfrm>
            <a:off x="12034631" y="304224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34" name="矩形 233"/>
          <p:cNvSpPr/>
          <p:nvPr/>
        </p:nvSpPr>
        <p:spPr>
          <a:xfrm>
            <a:off x="12130155" y="50190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35" name="直接连接符 234"/>
          <p:cNvCxnSpPr>
            <a:stCxn id="216" idx="3"/>
            <a:endCxn id="234" idx="0"/>
          </p:cNvCxnSpPr>
          <p:nvPr/>
        </p:nvCxnSpPr>
        <p:spPr>
          <a:xfrm flipH="1">
            <a:off x="12376898" y="4440080"/>
            <a:ext cx="87455" cy="578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连接符 235"/>
          <p:cNvCxnSpPr>
            <a:stCxn id="233" idx="3"/>
            <a:endCxn id="324" idx="0"/>
          </p:cNvCxnSpPr>
          <p:nvPr/>
        </p:nvCxnSpPr>
        <p:spPr>
          <a:xfrm flipH="1">
            <a:off x="11998088" y="3500626"/>
            <a:ext cx="115189" cy="5523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椭圆 236"/>
          <p:cNvSpPr/>
          <p:nvPr/>
        </p:nvSpPr>
        <p:spPr>
          <a:xfrm>
            <a:off x="10969711" y="394697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238" name="直接连接符 237"/>
          <p:cNvCxnSpPr>
            <a:stCxn id="237" idx="5"/>
            <a:endCxn id="334" idx="0"/>
          </p:cNvCxnSpPr>
          <p:nvPr/>
        </p:nvCxnSpPr>
        <p:spPr>
          <a:xfrm>
            <a:off x="11428093" y="4405356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/>
          <p:cNvCxnSpPr>
            <a:stCxn id="237" idx="0"/>
            <a:endCxn id="329" idx="5"/>
          </p:cNvCxnSpPr>
          <p:nvPr/>
        </p:nvCxnSpPr>
        <p:spPr>
          <a:xfrm flipH="1" flipV="1">
            <a:off x="10821570" y="3513955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椭圆 301"/>
          <p:cNvSpPr/>
          <p:nvPr/>
        </p:nvSpPr>
        <p:spPr>
          <a:xfrm>
            <a:off x="15519532" y="395956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03" name="矩形 302"/>
          <p:cNvSpPr/>
          <p:nvPr/>
        </p:nvSpPr>
        <p:spPr>
          <a:xfrm>
            <a:off x="15821729" y="502681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04" name="直接连接符 303"/>
          <p:cNvCxnSpPr>
            <a:stCxn id="302" idx="5"/>
            <a:endCxn id="303" idx="0"/>
          </p:cNvCxnSpPr>
          <p:nvPr/>
        </p:nvCxnSpPr>
        <p:spPr>
          <a:xfrm>
            <a:off x="15977914" y="4417946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接连接符 304"/>
          <p:cNvCxnSpPr>
            <a:stCxn id="302" idx="0"/>
            <a:endCxn id="312" idx="5"/>
          </p:cNvCxnSpPr>
          <p:nvPr/>
        </p:nvCxnSpPr>
        <p:spPr>
          <a:xfrm flipH="1" flipV="1">
            <a:off x="15170951" y="3513955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椭圆 305"/>
          <p:cNvSpPr/>
          <p:nvPr/>
        </p:nvSpPr>
        <p:spPr>
          <a:xfrm>
            <a:off x="9662746" y="217022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307" name="直接连接符 306"/>
          <p:cNvCxnSpPr>
            <a:stCxn id="306" idx="5"/>
            <a:endCxn id="329" idx="0"/>
          </p:cNvCxnSpPr>
          <p:nvPr/>
        </p:nvCxnSpPr>
        <p:spPr>
          <a:xfrm>
            <a:off x="10121128" y="2628605"/>
            <a:ext cx="510574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连接符 307"/>
          <p:cNvCxnSpPr>
            <a:stCxn id="222" idx="5"/>
            <a:endCxn id="224" idx="0"/>
          </p:cNvCxnSpPr>
          <p:nvPr/>
        </p:nvCxnSpPr>
        <p:spPr>
          <a:xfrm>
            <a:off x="9386620" y="3500626"/>
            <a:ext cx="99497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椭圆 308"/>
          <p:cNvSpPr/>
          <p:nvPr/>
        </p:nvSpPr>
        <p:spPr>
          <a:xfrm>
            <a:off x="13302337" y="491607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10" name="直接连接符 309"/>
          <p:cNvCxnSpPr>
            <a:stCxn id="320" idx="5"/>
            <a:endCxn id="312" idx="0"/>
          </p:cNvCxnSpPr>
          <p:nvPr/>
        </p:nvCxnSpPr>
        <p:spPr>
          <a:xfrm>
            <a:off x="13803022" y="2628605"/>
            <a:ext cx="1178061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连接符 310"/>
          <p:cNvCxnSpPr>
            <a:stCxn id="309" idx="3"/>
            <a:endCxn id="323" idx="0"/>
          </p:cNvCxnSpPr>
          <p:nvPr/>
        </p:nvCxnSpPr>
        <p:spPr>
          <a:xfrm flipH="1">
            <a:off x="13286395" y="5374454"/>
            <a:ext cx="9458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椭圆 311"/>
          <p:cNvSpPr/>
          <p:nvPr/>
        </p:nvSpPr>
        <p:spPr>
          <a:xfrm>
            <a:off x="14712569" y="305557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13" name="矩形 312"/>
          <p:cNvSpPr/>
          <p:nvPr/>
        </p:nvSpPr>
        <p:spPr>
          <a:xfrm>
            <a:off x="15249597" y="50303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14" name="直接连接符 313"/>
          <p:cNvCxnSpPr>
            <a:stCxn id="302" idx="3"/>
            <a:endCxn id="313" idx="0"/>
          </p:cNvCxnSpPr>
          <p:nvPr/>
        </p:nvCxnSpPr>
        <p:spPr>
          <a:xfrm flipH="1">
            <a:off x="15496340" y="4417946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连接符 314"/>
          <p:cNvCxnSpPr>
            <a:stCxn id="309" idx="0"/>
            <a:endCxn id="325" idx="3"/>
          </p:cNvCxnSpPr>
          <p:nvPr/>
        </p:nvCxnSpPr>
        <p:spPr>
          <a:xfrm flipV="1">
            <a:off x="13570851" y="4417946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椭圆 315"/>
          <p:cNvSpPr/>
          <p:nvPr/>
        </p:nvSpPr>
        <p:spPr>
          <a:xfrm>
            <a:off x="9852614" y="393936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317" name="直接连接符 316"/>
          <p:cNvCxnSpPr>
            <a:stCxn id="316" idx="0"/>
            <a:endCxn id="329" idx="3"/>
          </p:cNvCxnSpPr>
          <p:nvPr/>
        </p:nvCxnSpPr>
        <p:spPr>
          <a:xfrm flipV="1">
            <a:off x="10121128" y="3513955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连接符 317"/>
          <p:cNvCxnSpPr>
            <a:stCxn id="316" idx="3"/>
            <a:endCxn id="319" idx="0"/>
          </p:cNvCxnSpPr>
          <p:nvPr/>
        </p:nvCxnSpPr>
        <p:spPr>
          <a:xfrm flipH="1">
            <a:off x="9805394" y="4397751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矩形 318"/>
          <p:cNvSpPr/>
          <p:nvPr/>
        </p:nvSpPr>
        <p:spPr>
          <a:xfrm>
            <a:off x="9558651" y="49906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0" name="椭圆 319"/>
          <p:cNvSpPr/>
          <p:nvPr/>
        </p:nvSpPr>
        <p:spPr>
          <a:xfrm>
            <a:off x="13344640" y="217022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21" name="直接连接符 320"/>
          <p:cNvCxnSpPr>
            <a:stCxn id="312" idx="3"/>
            <a:endCxn id="325" idx="0"/>
          </p:cNvCxnSpPr>
          <p:nvPr/>
        </p:nvCxnSpPr>
        <p:spPr>
          <a:xfrm flipH="1">
            <a:off x="14139917" y="3513955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/>
          <p:cNvCxnSpPr>
            <a:stCxn id="216" idx="5"/>
            <a:endCxn id="339" idx="0"/>
          </p:cNvCxnSpPr>
          <p:nvPr/>
        </p:nvCxnSpPr>
        <p:spPr>
          <a:xfrm>
            <a:off x="12844089" y="4440080"/>
            <a:ext cx="78646" cy="5867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矩形 322"/>
          <p:cNvSpPr/>
          <p:nvPr/>
        </p:nvSpPr>
        <p:spPr>
          <a:xfrm>
            <a:off x="13039652" y="597689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4" name="矩形 323"/>
          <p:cNvSpPr/>
          <p:nvPr/>
        </p:nvSpPr>
        <p:spPr>
          <a:xfrm>
            <a:off x="11751345" y="405299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5" name="椭圆 324"/>
          <p:cNvSpPr/>
          <p:nvPr/>
        </p:nvSpPr>
        <p:spPr>
          <a:xfrm>
            <a:off x="13871403" y="395956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26" name="直接连接符 325"/>
          <p:cNvCxnSpPr>
            <a:stCxn id="325" idx="5"/>
            <a:endCxn id="210" idx="0"/>
          </p:cNvCxnSpPr>
          <p:nvPr/>
        </p:nvCxnSpPr>
        <p:spPr>
          <a:xfrm>
            <a:off x="14329785" y="4417946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连接符 326"/>
          <p:cNvCxnSpPr>
            <a:stCxn id="309" idx="5"/>
            <a:endCxn id="328" idx="0"/>
          </p:cNvCxnSpPr>
          <p:nvPr/>
        </p:nvCxnSpPr>
        <p:spPr>
          <a:xfrm>
            <a:off x="13760719" y="5374454"/>
            <a:ext cx="9917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矩形 327"/>
          <p:cNvSpPr/>
          <p:nvPr/>
        </p:nvSpPr>
        <p:spPr>
          <a:xfrm>
            <a:off x="13613154" y="597689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9" name="椭圆 328"/>
          <p:cNvSpPr/>
          <p:nvPr/>
        </p:nvSpPr>
        <p:spPr>
          <a:xfrm>
            <a:off x="10363188" y="305557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330" name="直接连接符 329"/>
          <p:cNvCxnSpPr>
            <a:stCxn id="237" idx="3"/>
            <a:endCxn id="333" idx="0"/>
          </p:cNvCxnSpPr>
          <p:nvPr/>
        </p:nvCxnSpPr>
        <p:spPr>
          <a:xfrm flipH="1">
            <a:off x="10938788" y="4405356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连接符 330"/>
          <p:cNvCxnSpPr>
            <a:stCxn id="316" idx="5"/>
            <a:endCxn id="332" idx="0"/>
          </p:cNvCxnSpPr>
          <p:nvPr/>
        </p:nvCxnSpPr>
        <p:spPr>
          <a:xfrm>
            <a:off x="10310996" y="4397751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矩形 331"/>
          <p:cNvSpPr/>
          <p:nvPr/>
        </p:nvSpPr>
        <p:spPr>
          <a:xfrm>
            <a:off x="10132153" y="49922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33" name="矩形 332"/>
          <p:cNvSpPr/>
          <p:nvPr/>
        </p:nvSpPr>
        <p:spPr>
          <a:xfrm>
            <a:off x="10692045" y="499543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34" name="椭圆 333"/>
          <p:cNvSpPr/>
          <p:nvPr/>
        </p:nvSpPr>
        <p:spPr>
          <a:xfrm>
            <a:off x="11228273" y="486310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335" name="直接连接符 334"/>
          <p:cNvCxnSpPr>
            <a:stCxn id="334" idx="5"/>
            <a:endCxn id="338" idx="0"/>
          </p:cNvCxnSpPr>
          <p:nvPr/>
        </p:nvCxnSpPr>
        <p:spPr>
          <a:xfrm>
            <a:off x="11686655" y="5321490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接连接符 335"/>
          <p:cNvCxnSpPr>
            <a:stCxn id="334" idx="3"/>
            <a:endCxn id="337" idx="0"/>
          </p:cNvCxnSpPr>
          <p:nvPr/>
        </p:nvCxnSpPr>
        <p:spPr>
          <a:xfrm flipH="1">
            <a:off x="11224260" y="5321490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矩形 336"/>
          <p:cNvSpPr/>
          <p:nvPr/>
        </p:nvSpPr>
        <p:spPr>
          <a:xfrm>
            <a:off x="10977517" y="588841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38" name="矩形 337"/>
          <p:cNvSpPr/>
          <p:nvPr/>
        </p:nvSpPr>
        <p:spPr>
          <a:xfrm>
            <a:off x="11527878" y="588841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39" name="矩形 338"/>
          <p:cNvSpPr/>
          <p:nvPr/>
        </p:nvSpPr>
        <p:spPr>
          <a:xfrm>
            <a:off x="12675992" y="502681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40" name="矩形 339"/>
          <p:cNvSpPr/>
          <p:nvPr/>
        </p:nvSpPr>
        <p:spPr>
          <a:xfrm>
            <a:off x="8662294" y="405189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018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矩形 245"/>
          <p:cNvSpPr/>
          <p:nvPr/>
        </p:nvSpPr>
        <p:spPr>
          <a:xfrm>
            <a:off x="150644" y="248360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删除</a:t>
            </a:r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505" name="矩形 504"/>
          <p:cNvSpPr/>
          <p:nvPr/>
        </p:nvSpPr>
        <p:spPr>
          <a:xfrm>
            <a:off x="5847158" y="1424504"/>
            <a:ext cx="435247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11</a:t>
            </a:r>
            <a:r>
              <a:rPr lang="zh-CN" altLang="en-US" dirty="0" smtClean="0"/>
              <a:t>只有一个孩子</a:t>
            </a:r>
            <a:r>
              <a:rPr lang="en-US" altLang="zh-CN" dirty="0" smtClean="0"/>
              <a:t>13</a:t>
            </a:r>
            <a:r>
              <a:rPr lang="zh-CN" altLang="en-US" dirty="0" smtClean="0"/>
              <a:t>，交换</a:t>
            </a:r>
            <a:r>
              <a:rPr lang="en-US" altLang="zh-CN" dirty="0" smtClean="0"/>
              <a:t>11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13</a:t>
            </a:r>
            <a:r>
              <a:rPr lang="zh-CN" altLang="en-US" dirty="0" smtClean="0"/>
              <a:t>的数值，</a:t>
            </a:r>
            <a:endParaRPr lang="en-US" altLang="zh-CN" dirty="0" smtClean="0"/>
          </a:p>
          <a:p>
            <a:r>
              <a:rPr lang="zh-CN" altLang="en-US" dirty="0" smtClean="0"/>
              <a:t>由于新</a:t>
            </a:r>
            <a:r>
              <a:rPr lang="en-US" altLang="zh-CN" dirty="0" smtClean="0"/>
              <a:t>11</a:t>
            </a:r>
            <a:r>
              <a:rPr lang="zh-CN" altLang="en-US" dirty="0"/>
              <a:t>为</a:t>
            </a:r>
            <a:r>
              <a:rPr lang="zh-CN" altLang="en-US" dirty="0" smtClean="0"/>
              <a:t>红色，且没有孩子，</a:t>
            </a:r>
            <a:endParaRPr lang="en-US" altLang="zh-CN" dirty="0" smtClean="0"/>
          </a:p>
          <a:p>
            <a:r>
              <a:rPr lang="zh-CN" altLang="en-US" dirty="0" smtClean="0"/>
              <a:t>直接将其删除</a:t>
            </a:r>
            <a:endParaRPr lang="en-US" altLang="zh-CN" dirty="0" smtClean="0"/>
          </a:p>
        </p:txBody>
      </p:sp>
      <p:cxnSp>
        <p:nvCxnSpPr>
          <p:cNvPr id="507" name="直接箭头连接符 506"/>
          <p:cNvCxnSpPr/>
          <p:nvPr/>
        </p:nvCxnSpPr>
        <p:spPr>
          <a:xfrm>
            <a:off x="6030663" y="2391714"/>
            <a:ext cx="3355957" cy="176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椭圆 380"/>
          <p:cNvSpPr/>
          <p:nvPr/>
        </p:nvSpPr>
        <p:spPr>
          <a:xfrm>
            <a:off x="6225334" y="479886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82" name="直接连接符 381"/>
          <p:cNvCxnSpPr>
            <a:stCxn id="381" idx="5"/>
            <a:endCxn id="385" idx="0"/>
          </p:cNvCxnSpPr>
          <p:nvPr/>
        </p:nvCxnSpPr>
        <p:spPr>
          <a:xfrm>
            <a:off x="6683716" y="5257251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接连接符 382"/>
          <p:cNvCxnSpPr>
            <a:stCxn id="381" idx="3"/>
            <a:endCxn id="384" idx="0"/>
          </p:cNvCxnSpPr>
          <p:nvPr/>
        </p:nvCxnSpPr>
        <p:spPr>
          <a:xfrm flipH="1">
            <a:off x="6223205" y="5257251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矩形 383"/>
          <p:cNvSpPr/>
          <p:nvPr/>
        </p:nvSpPr>
        <p:spPr>
          <a:xfrm>
            <a:off x="5976462" y="587894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5" name="矩形 384"/>
          <p:cNvSpPr/>
          <p:nvPr/>
        </p:nvSpPr>
        <p:spPr>
          <a:xfrm>
            <a:off x="6526823" y="587894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6" name="椭圆 385"/>
          <p:cNvSpPr/>
          <p:nvPr/>
        </p:nvSpPr>
        <p:spPr>
          <a:xfrm>
            <a:off x="3037737" y="96736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sp>
        <p:nvSpPr>
          <p:cNvPr id="387" name="椭圆 386"/>
          <p:cNvSpPr/>
          <p:nvPr/>
        </p:nvSpPr>
        <p:spPr>
          <a:xfrm>
            <a:off x="4209127" y="388434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88" name="直接连接符 387"/>
          <p:cNvCxnSpPr>
            <a:stCxn id="428" idx="0"/>
            <a:endCxn id="386" idx="5"/>
          </p:cNvCxnSpPr>
          <p:nvPr/>
        </p:nvCxnSpPr>
        <p:spPr>
          <a:xfrm flipH="1" flipV="1">
            <a:off x="3496119" y="1425748"/>
            <a:ext cx="1940455" cy="647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接连接符 388"/>
          <p:cNvCxnSpPr>
            <a:stCxn id="403" idx="0"/>
            <a:endCxn id="428" idx="3"/>
          </p:cNvCxnSpPr>
          <p:nvPr/>
        </p:nvCxnSpPr>
        <p:spPr>
          <a:xfrm flipV="1">
            <a:off x="4126565" y="2531249"/>
            <a:ext cx="1120141" cy="4136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接连接符 389"/>
          <p:cNvCxnSpPr>
            <a:stCxn id="386" idx="3"/>
            <a:endCxn id="414" idx="0"/>
          </p:cNvCxnSpPr>
          <p:nvPr/>
        </p:nvCxnSpPr>
        <p:spPr>
          <a:xfrm flipH="1">
            <a:off x="1754680" y="1425748"/>
            <a:ext cx="1361703" cy="647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连接符 390"/>
          <p:cNvCxnSpPr>
            <a:stCxn id="387" idx="0"/>
            <a:endCxn id="403" idx="5"/>
          </p:cNvCxnSpPr>
          <p:nvPr/>
        </p:nvCxnSpPr>
        <p:spPr>
          <a:xfrm flipH="1" flipV="1">
            <a:off x="4316433" y="3403270"/>
            <a:ext cx="161208" cy="481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接连接符 391"/>
          <p:cNvCxnSpPr>
            <a:stCxn id="393" idx="3"/>
            <a:endCxn id="399" idx="0"/>
          </p:cNvCxnSpPr>
          <p:nvPr/>
        </p:nvCxnSpPr>
        <p:spPr>
          <a:xfrm flipH="1">
            <a:off x="672845" y="3403270"/>
            <a:ext cx="144145" cy="4387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椭圆 392"/>
          <p:cNvSpPr/>
          <p:nvPr/>
        </p:nvSpPr>
        <p:spPr>
          <a:xfrm>
            <a:off x="738344" y="294488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394" name="直接连接符 393"/>
          <p:cNvCxnSpPr>
            <a:stCxn id="393" idx="0"/>
            <a:endCxn id="414" idx="3"/>
          </p:cNvCxnSpPr>
          <p:nvPr/>
        </p:nvCxnSpPr>
        <p:spPr>
          <a:xfrm flipV="1">
            <a:off x="1006858" y="2531249"/>
            <a:ext cx="557954" cy="4136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矩形 397"/>
          <p:cNvSpPr/>
          <p:nvPr/>
        </p:nvSpPr>
        <p:spPr>
          <a:xfrm>
            <a:off x="1062794" y="39648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9" name="椭圆 398"/>
          <p:cNvSpPr/>
          <p:nvPr/>
        </p:nvSpPr>
        <p:spPr>
          <a:xfrm>
            <a:off x="404331" y="384201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400" name="矩形 399"/>
          <p:cNvSpPr/>
          <p:nvPr/>
        </p:nvSpPr>
        <p:spPr>
          <a:xfrm>
            <a:off x="710536" y="485984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01" name="直接连接符 400"/>
          <p:cNvCxnSpPr>
            <a:stCxn id="399" idx="5"/>
            <a:endCxn id="400" idx="0"/>
          </p:cNvCxnSpPr>
          <p:nvPr/>
        </p:nvCxnSpPr>
        <p:spPr>
          <a:xfrm>
            <a:off x="862713" y="4300395"/>
            <a:ext cx="94566" cy="5594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接连接符 401"/>
          <p:cNvCxnSpPr>
            <a:stCxn id="399" idx="3"/>
            <a:endCxn id="449" idx="0"/>
          </p:cNvCxnSpPr>
          <p:nvPr/>
        </p:nvCxnSpPr>
        <p:spPr>
          <a:xfrm flipH="1">
            <a:off x="397387" y="4300395"/>
            <a:ext cx="85590" cy="5526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3" name="椭圆 402"/>
          <p:cNvSpPr/>
          <p:nvPr/>
        </p:nvSpPr>
        <p:spPr>
          <a:xfrm>
            <a:off x="3858051" y="294488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04" name="矩形 403"/>
          <p:cNvSpPr/>
          <p:nvPr/>
        </p:nvSpPr>
        <p:spPr>
          <a:xfrm>
            <a:off x="3953575" y="49216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05" name="直接连接符 404"/>
          <p:cNvCxnSpPr>
            <a:stCxn id="387" idx="3"/>
            <a:endCxn id="404" idx="0"/>
          </p:cNvCxnSpPr>
          <p:nvPr/>
        </p:nvCxnSpPr>
        <p:spPr>
          <a:xfrm flipH="1">
            <a:off x="4200318" y="4342724"/>
            <a:ext cx="87455" cy="578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接连接符 405"/>
          <p:cNvCxnSpPr>
            <a:stCxn id="403" idx="3"/>
            <a:endCxn id="432" idx="0"/>
          </p:cNvCxnSpPr>
          <p:nvPr/>
        </p:nvCxnSpPr>
        <p:spPr>
          <a:xfrm flipH="1">
            <a:off x="3821508" y="3403270"/>
            <a:ext cx="115189" cy="5523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椭圆 406"/>
          <p:cNvSpPr/>
          <p:nvPr/>
        </p:nvSpPr>
        <p:spPr>
          <a:xfrm>
            <a:off x="2793131" y="384961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408" name="直接连接符 407"/>
          <p:cNvCxnSpPr>
            <a:stCxn id="407" idx="5"/>
            <a:endCxn id="443" idx="0"/>
          </p:cNvCxnSpPr>
          <p:nvPr/>
        </p:nvCxnSpPr>
        <p:spPr>
          <a:xfrm>
            <a:off x="3251513" y="4308000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接连接符 408"/>
          <p:cNvCxnSpPr>
            <a:stCxn id="407" idx="0"/>
            <a:endCxn id="437" idx="5"/>
          </p:cNvCxnSpPr>
          <p:nvPr/>
        </p:nvCxnSpPr>
        <p:spPr>
          <a:xfrm flipH="1" flipV="1">
            <a:off x="2644990" y="3416599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椭圆 409"/>
          <p:cNvSpPr/>
          <p:nvPr/>
        </p:nvSpPr>
        <p:spPr>
          <a:xfrm>
            <a:off x="7342952" y="386220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11" name="矩形 410"/>
          <p:cNvSpPr/>
          <p:nvPr/>
        </p:nvSpPr>
        <p:spPr>
          <a:xfrm>
            <a:off x="7645149" y="492945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12" name="直接连接符 411"/>
          <p:cNvCxnSpPr>
            <a:stCxn id="410" idx="5"/>
            <a:endCxn id="411" idx="0"/>
          </p:cNvCxnSpPr>
          <p:nvPr/>
        </p:nvCxnSpPr>
        <p:spPr>
          <a:xfrm>
            <a:off x="7801334" y="4320590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接连接符 412"/>
          <p:cNvCxnSpPr>
            <a:stCxn id="410" idx="0"/>
            <a:endCxn id="420" idx="5"/>
          </p:cNvCxnSpPr>
          <p:nvPr/>
        </p:nvCxnSpPr>
        <p:spPr>
          <a:xfrm flipH="1" flipV="1">
            <a:off x="6994371" y="3416599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椭圆 413"/>
          <p:cNvSpPr/>
          <p:nvPr/>
        </p:nvSpPr>
        <p:spPr>
          <a:xfrm>
            <a:off x="1486166" y="207286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415" name="直接连接符 414"/>
          <p:cNvCxnSpPr>
            <a:stCxn id="414" idx="5"/>
            <a:endCxn id="437" idx="0"/>
          </p:cNvCxnSpPr>
          <p:nvPr/>
        </p:nvCxnSpPr>
        <p:spPr>
          <a:xfrm>
            <a:off x="1944548" y="2531249"/>
            <a:ext cx="510574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接连接符 415"/>
          <p:cNvCxnSpPr>
            <a:stCxn id="393" idx="5"/>
            <a:endCxn id="398" idx="0"/>
          </p:cNvCxnSpPr>
          <p:nvPr/>
        </p:nvCxnSpPr>
        <p:spPr>
          <a:xfrm>
            <a:off x="1196726" y="3403270"/>
            <a:ext cx="112811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" name="椭圆 416"/>
          <p:cNvSpPr/>
          <p:nvPr/>
        </p:nvSpPr>
        <p:spPr>
          <a:xfrm>
            <a:off x="5125757" y="481871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18" name="直接连接符 417"/>
          <p:cNvCxnSpPr>
            <a:stCxn id="428" idx="5"/>
            <a:endCxn id="420" idx="0"/>
          </p:cNvCxnSpPr>
          <p:nvPr/>
        </p:nvCxnSpPr>
        <p:spPr>
          <a:xfrm>
            <a:off x="5626442" y="2531249"/>
            <a:ext cx="1178061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接连接符 418"/>
          <p:cNvCxnSpPr>
            <a:stCxn id="417" idx="3"/>
            <a:endCxn id="431" idx="0"/>
          </p:cNvCxnSpPr>
          <p:nvPr/>
        </p:nvCxnSpPr>
        <p:spPr>
          <a:xfrm flipH="1">
            <a:off x="5109815" y="5277098"/>
            <a:ext cx="9458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椭圆 419"/>
          <p:cNvSpPr/>
          <p:nvPr/>
        </p:nvSpPr>
        <p:spPr>
          <a:xfrm>
            <a:off x="6535989" y="295821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21" name="矩形 420"/>
          <p:cNvSpPr/>
          <p:nvPr/>
        </p:nvSpPr>
        <p:spPr>
          <a:xfrm>
            <a:off x="7073017" y="493295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22" name="直接连接符 421"/>
          <p:cNvCxnSpPr>
            <a:stCxn id="410" idx="3"/>
            <a:endCxn id="421" idx="0"/>
          </p:cNvCxnSpPr>
          <p:nvPr/>
        </p:nvCxnSpPr>
        <p:spPr>
          <a:xfrm flipH="1">
            <a:off x="7319760" y="4320590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接连接符 422"/>
          <p:cNvCxnSpPr>
            <a:stCxn id="417" idx="0"/>
            <a:endCxn id="433" idx="3"/>
          </p:cNvCxnSpPr>
          <p:nvPr/>
        </p:nvCxnSpPr>
        <p:spPr>
          <a:xfrm flipV="1">
            <a:off x="5394271" y="4320590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椭圆 423"/>
          <p:cNvSpPr/>
          <p:nvPr/>
        </p:nvSpPr>
        <p:spPr>
          <a:xfrm>
            <a:off x="1676034" y="384201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425" name="直接连接符 424"/>
          <p:cNvCxnSpPr>
            <a:stCxn id="424" idx="0"/>
            <a:endCxn id="437" idx="3"/>
          </p:cNvCxnSpPr>
          <p:nvPr/>
        </p:nvCxnSpPr>
        <p:spPr>
          <a:xfrm flipV="1">
            <a:off x="1944548" y="3416599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接连接符 425"/>
          <p:cNvCxnSpPr>
            <a:stCxn id="424" idx="3"/>
            <a:endCxn id="427" idx="0"/>
          </p:cNvCxnSpPr>
          <p:nvPr/>
        </p:nvCxnSpPr>
        <p:spPr>
          <a:xfrm flipH="1">
            <a:off x="1628814" y="4300395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矩形 426"/>
          <p:cNvSpPr/>
          <p:nvPr/>
        </p:nvSpPr>
        <p:spPr>
          <a:xfrm>
            <a:off x="1382071" y="489325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28" name="椭圆 427"/>
          <p:cNvSpPr/>
          <p:nvPr/>
        </p:nvSpPr>
        <p:spPr>
          <a:xfrm>
            <a:off x="5168060" y="207286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29" name="直接连接符 428"/>
          <p:cNvCxnSpPr>
            <a:stCxn id="420" idx="3"/>
            <a:endCxn id="433" idx="0"/>
          </p:cNvCxnSpPr>
          <p:nvPr/>
        </p:nvCxnSpPr>
        <p:spPr>
          <a:xfrm flipH="1">
            <a:off x="5963337" y="3416599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接连接符 429"/>
          <p:cNvCxnSpPr>
            <a:stCxn id="387" idx="5"/>
            <a:endCxn id="448" idx="0"/>
          </p:cNvCxnSpPr>
          <p:nvPr/>
        </p:nvCxnSpPr>
        <p:spPr>
          <a:xfrm>
            <a:off x="4667509" y="4342724"/>
            <a:ext cx="78646" cy="5867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矩形 430"/>
          <p:cNvSpPr/>
          <p:nvPr/>
        </p:nvSpPr>
        <p:spPr>
          <a:xfrm>
            <a:off x="4863072" y="587954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2" name="矩形 431"/>
          <p:cNvSpPr/>
          <p:nvPr/>
        </p:nvSpPr>
        <p:spPr>
          <a:xfrm>
            <a:off x="3574765" y="395563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3" name="椭圆 432"/>
          <p:cNvSpPr/>
          <p:nvPr/>
        </p:nvSpPr>
        <p:spPr>
          <a:xfrm>
            <a:off x="5694823" y="386220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34" name="直接连接符 433"/>
          <p:cNvCxnSpPr>
            <a:stCxn id="433" idx="5"/>
            <a:endCxn id="381" idx="0"/>
          </p:cNvCxnSpPr>
          <p:nvPr/>
        </p:nvCxnSpPr>
        <p:spPr>
          <a:xfrm>
            <a:off x="6153205" y="4320590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接连接符 434"/>
          <p:cNvCxnSpPr>
            <a:stCxn id="417" idx="5"/>
            <a:endCxn id="436" idx="0"/>
          </p:cNvCxnSpPr>
          <p:nvPr/>
        </p:nvCxnSpPr>
        <p:spPr>
          <a:xfrm>
            <a:off x="5584139" y="5277098"/>
            <a:ext cx="9917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矩形 435"/>
          <p:cNvSpPr/>
          <p:nvPr/>
        </p:nvSpPr>
        <p:spPr>
          <a:xfrm>
            <a:off x="5436574" y="587954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7" name="椭圆 436"/>
          <p:cNvSpPr/>
          <p:nvPr/>
        </p:nvSpPr>
        <p:spPr>
          <a:xfrm>
            <a:off x="2186608" y="295821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438" name="直接连接符 437"/>
          <p:cNvCxnSpPr>
            <a:stCxn id="407" idx="3"/>
            <a:endCxn id="441" idx="0"/>
          </p:cNvCxnSpPr>
          <p:nvPr/>
        </p:nvCxnSpPr>
        <p:spPr>
          <a:xfrm flipH="1">
            <a:off x="2762208" y="4308000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接连接符 438"/>
          <p:cNvCxnSpPr>
            <a:stCxn id="424" idx="5"/>
            <a:endCxn id="440" idx="0"/>
          </p:cNvCxnSpPr>
          <p:nvPr/>
        </p:nvCxnSpPr>
        <p:spPr>
          <a:xfrm>
            <a:off x="2134416" y="4300395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矩形 439"/>
          <p:cNvSpPr/>
          <p:nvPr/>
        </p:nvSpPr>
        <p:spPr>
          <a:xfrm>
            <a:off x="1955573" y="48949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1" name="矩形 440"/>
          <p:cNvSpPr/>
          <p:nvPr/>
        </p:nvSpPr>
        <p:spPr>
          <a:xfrm>
            <a:off x="2515465" y="48980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3" name="椭圆 442"/>
          <p:cNvSpPr/>
          <p:nvPr/>
        </p:nvSpPr>
        <p:spPr>
          <a:xfrm>
            <a:off x="3051693" y="476575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444" name="直接连接符 443"/>
          <p:cNvCxnSpPr>
            <a:stCxn id="443" idx="5"/>
            <a:endCxn id="447" idx="0"/>
          </p:cNvCxnSpPr>
          <p:nvPr/>
        </p:nvCxnSpPr>
        <p:spPr>
          <a:xfrm>
            <a:off x="3510075" y="5224134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接连接符 444"/>
          <p:cNvCxnSpPr>
            <a:stCxn id="443" idx="3"/>
            <a:endCxn id="446" idx="0"/>
          </p:cNvCxnSpPr>
          <p:nvPr/>
        </p:nvCxnSpPr>
        <p:spPr>
          <a:xfrm flipH="1">
            <a:off x="3047680" y="5224134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矩形 445"/>
          <p:cNvSpPr/>
          <p:nvPr/>
        </p:nvSpPr>
        <p:spPr>
          <a:xfrm>
            <a:off x="2800937" y="57910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7" name="矩形 446"/>
          <p:cNvSpPr/>
          <p:nvPr/>
        </p:nvSpPr>
        <p:spPr>
          <a:xfrm>
            <a:off x="3351298" y="57910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8" name="矩形 447"/>
          <p:cNvSpPr/>
          <p:nvPr/>
        </p:nvSpPr>
        <p:spPr>
          <a:xfrm>
            <a:off x="4499412" y="492945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9" name="矩形 448"/>
          <p:cNvSpPr/>
          <p:nvPr/>
        </p:nvSpPr>
        <p:spPr>
          <a:xfrm>
            <a:off x="150644" y="48530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0" name="椭圆 209"/>
          <p:cNvSpPr/>
          <p:nvPr/>
        </p:nvSpPr>
        <p:spPr>
          <a:xfrm>
            <a:off x="13531056" y="489622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11" name="直接连接符 210"/>
          <p:cNvCxnSpPr>
            <a:stCxn id="210" idx="5"/>
            <a:endCxn id="214" idx="0"/>
          </p:cNvCxnSpPr>
          <p:nvPr/>
        </p:nvCxnSpPr>
        <p:spPr>
          <a:xfrm>
            <a:off x="13989438" y="5354607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/>
          <p:cNvCxnSpPr>
            <a:stCxn id="210" idx="3"/>
            <a:endCxn id="213" idx="0"/>
          </p:cNvCxnSpPr>
          <p:nvPr/>
        </p:nvCxnSpPr>
        <p:spPr>
          <a:xfrm flipH="1">
            <a:off x="13528927" y="5354607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矩形 212"/>
          <p:cNvSpPr/>
          <p:nvPr/>
        </p:nvSpPr>
        <p:spPr>
          <a:xfrm>
            <a:off x="13282184" y="59763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4" name="矩形 213"/>
          <p:cNvSpPr/>
          <p:nvPr/>
        </p:nvSpPr>
        <p:spPr>
          <a:xfrm>
            <a:off x="13832545" y="59763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5" name="椭圆 214"/>
          <p:cNvSpPr/>
          <p:nvPr/>
        </p:nvSpPr>
        <p:spPr>
          <a:xfrm>
            <a:off x="11437381" y="115723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cxnSp>
        <p:nvCxnSpPr>
          <p:cNvPr id="217" name="直接连接符 216"/>
          <p:cNvCxnSpPr>
            <a:stCxn id="320" idx="0"/>
            <a:endCxn id="215" idx="5"/>
          </p:cNvCxnSpPr>
          <p:nvPr/>
        </p:nvCxnSpPr>
        <p:spPr>
          <a:xfrm flipH="1" flipV="1">
            <a:off x="11895763" y="1615616"/>
            <a:ext cx="1278498" cy="5411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217"/>
          <p:cNvCxnSpPr>
            <a:stCxn id="233" idx="0"/>
            <a:endCxn id="320" idx="3"/>
          </p:cNvCxnSpPr>
          <p:nvPr/>
        </p:nvCxnSpPr>
        <p:spPr>
          <a:xfrm flipV="1">
            <a:off x="12245342" y="2615188"/>
            <a:ext cx="739051" cy="456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>
            <a:stCxn id="215" idx="3"/>
            <a:endCxn id="306" idx="0"/>
          </p:cNvCxnSpPr>
          <p:nvPr/>
        </p:nvCxnSpPr>
        <p:spPr>
          <a:xfrm flipH="1">
            <a:off x="9931260" y="1615616"/>
            <a:ext cx="1584767" cy="5546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stCxn id="339" idx="0"/>
            <a:endCxn id="233" idx="5"/>
          </p:cNvCxnSpPr>
          <p:nvPr/>
        </p:nvCxnSpPr>
        <p:spPr>
          <a:xfrm flipH="1" flipV="1">
            <a:off x="12435210" y="3529970"/>
            <a:ext cx="136449" cy="5236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连接符 220"/>
          <p:cNvCxnSpPr>
            <a:stCxn id="222" idx="3"/>
            <a:endCxn id="340" idx="0"/>
          </p:cNvCxnSpPr>
          <p:nvPr/>
        </p:nvCxnSpPr>
        <p:spPr>
          <a:xfrm flipH="1">
            <a:off x="8909037" y="3500626"/>
            <a:ext cx="97847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椭圆 221"/>
          <p:cNvSpPr/>
          <p:nvPr/>
        </p:nvSpPr>
        <p:spPr>
          <a:xfrm>
            <a:off x="8928238" y="304224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223" name="直接连接符 222"/>
          <p:cNvCxnSpPr>
            <a:stCxn id="222" idx="0"/>
            <a:endCxn id="306" idx="3"/>
          </p:cNvCxnSpPr>
          <p:nvPr/>
        </p:nvCxnSpPr>
        <p:spPr>
          <a:xfrm flipV="1">
            <a:off x="9196752" y="2628605"/>
            <a:ext cx="544640" cy="4136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矩形 223"/>
          <p:cNvSpPr/>
          <p:nvPr/>
        </p:nvSpPr>
        <p:spPr>
          <a:xfrm>
            <a:off x="9239374" y="406216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3" name="椭圆 232"/>
          <p:cNvSpPr/>
          <p:nvPr/>
        </p:nvSpPr>
        <p:spPr>
          <a:xfrm>
            <a:off x="11976828" y="307158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36" name="直接连接符 235"/>
          <p:cNvCxnSpPr>
            <a:stCxn id="233" idx="3"/>
            <a:endCxn id="324" idx="0"/>
          </p:cNvCxnSpPr>
          <p:nvPr/>
        </p:nvCxnSpPr>
        <p:spPr>
          <a:xfrm flipH="1">
            <a:off x="11998088" y="3529970"/>
            <a:ext cx="57386" cy="523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椭圆 236"/>
          <p:cNvSpPr/>
          <p:nvPr/>
        </p:nvSpPr>
        <p:spPr>
          <a:xfrm>
            <a:off x="10969711" y="394697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238" name="直接连接符 237"/>
          <p:cNvCxnSpPr>
            <a:stCxn id="237" idx="5"/>
            <a:endCxn id="334" idx="0"/>
          </p:cNvCxnSpPr>
          <p:nvPr/>
        </p:nvCxnSpPr>
        <p:spPr>
          <a:xfrm>
            <a:off x="11428093" y="4405356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/>
          <p:cNvCxnSpPr>
            <a:stCxn id="237" idx="0"/>
            <a:endCxn id="329" idx="5"/>
          </p:cNvCxnSpPr>
          <p:nvPr/>
        </p:nvCxnSpPr>
        <p:spPr>
          <a:xfrm flipH="1" flipV="1">
            <a:off x="10821570" y="3513955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椭圆 301"/>
          <p:cNvSpPr/>
          <p:nvPr/>
        </p:nvSpPr>
        <p:spPr>
          <a:xfrm>
            <a:off x="14648674" y="395956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03" name="矩形 302"/>
          <p:cNvSpPr/>
          <p:nvPr/>
        </p:nvSpPr>
        <p:spPr>
          <a:xfrm>
            <a:off x="14950871" y="502681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04" name="直接连接符 303"/>
          <p:cNvCxnSpPr>
            <a:stCxn id="302" idx="5"/>
            <a:endCxn id="303" idx="0"/>
          </p:cNvCxnSpPr>
          <p:nvPr/>
        </p:nvCxnSpPr>
        <p:spPr>
          <a:xfrm>
            <a:off x="15107056" y="4417946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接连接符 304"/>
          <p:cNvCxnSpPr>
            <a:stCxn id="302" idx="0"/>
            <a:endCxn id="312" idx="5"/>
          </p:cNvCxnSpPr>
          <p:nvPr/>
        </p:nvCxnSpPr>
        <p:spPr>
          <a:xfrm flipH="1" flipV="1">
            <a:off x="14300093" y="3513955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椭圆 305"/>
          <p:cNvSpPr/>
          <p:nvPr/>
        </p:nvSpPr>
        <p:spPr>
          <a:xfrm>
            <a:off x="9662746" y="217022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307" name="直接连接符 306"/>
          <p:cNvCxnSpPr>
            <a:stCxn id="306" idx="5"/>
            <a:endCxn id="329" idx="0"/>
          </p:cNvCxnSpPr>
          <p:nvPr/>
        </p:nvCxnSpPr>
        <p:spPr>
          <a:xfrm>
            <a:off x="10121128" y="2628605"/>
            <a:ext cx="510574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连接符 307"/>
          <p:cNvCxnSpPr>
            <a:stCxn id="222" idx="5"/>
            <a:endCxn id="224" idx="0"/>
          </p:cNvCxnSpPr>
          <p:nvPr/>
        </p:nvCxnSpPr>
        <p:spPr>
          <a:xfrm>
            <a:off x="9386620" y="3500626"/>
            <a:ext cx="99497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椭圆 308"/>
          <p:cNvSpPr/>
          <p:nvPr/>
        </p:nvSpPr>
        <p:spPr>
          <a:xfrm>
            <a:off x="12431479" y="491607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10" name="直接连接符 309"/>
          <p:cNvCxnSpPr>
            <a:stCxn id="320" idx="5"/>
            <a:endCxn id="312" idx="0"/>
          </p:cNvCxnSpPr>
          <p:nvPr/>
        </p:nvCxnSpPr>
        <p:spPr>
          <a:xfrm>
            <a:off x="13364129" y="2615188"/>
            <a:ext cx="746096" cy="440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连接符 310"/>
          <p:cNvCxnSpPr>
            <a:stCxn id="309" idx="3"/>
            <a:endCxn id="323" idx="0"/>
          </p:cNvCxnSpPr>
          <p:nvPr/>
        </p:nvCxnSpPr>
        <p:spPr>
          <a:xfrm flipH="1">
            <a:off x="12415537" y="5374454"/>
            <a:ext cx="9458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椭圆 311"/>
          <p:cNvSpPr/>
          <p:nvPr/>
        </p:nvSpPr>
        <p:spPr>
          <a:xfrm>
            <a:off x="13841711" y="305557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13" name="矩形 312"/>
          <p:cNvSpPr/>
          <p:nvPr/>
        </p:nvSpPr>
        <p:spPr>
          <a:xfrm>
            <a:off x="14378739" y="50303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14" name="直接连接符 313"/>
          <p:cNvCxnSpPr>
            <a:stCxn id="302" idx="3"/>
            <a:endCxn id="313" idx="0"/>
          </p:cNvCxnSpPr>
          <p:nvPr/>
        </p:nvCxnSpPr>
        <p:spPr>
          <a:xfrm flipH="1">
            <a:off x="14625482" y="4417946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连接符 314"/>
          <p:cNvCxnSpPr>
            <a:stCxn id="309" idx="0"/>
            <a:endCxn id="325" idx="3"/>
          </p:cNvCxnSpPr>
          <p:nvPr/>
        </p:nvCxnSpPr>
        <p:spPr>
          <a:xfrm flipV="1">
            <a:off x="12699993" y="4417946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椭圆 315"/>
          <p:cNvSpPr/>
          <p:nvPr/>
        </p:nvSpPr>
        <p:spPr>
          <a:xfrm>
            <a:off x="9852614" y="393936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317" name="直接连接符 316"/>
          <p:cNvCxnSpPr>
            <a:stCxn id="316" idx="0"/>
            <a:endCxn id="329" idx="3"/>
          </p:cNvCxnSpPr>
          <p:nvPr/>
        </p:nvCxnSpPr>
        <p:spPr>
          <a:xfrm flipV="1">
            <a:off x="10121128" y="3513955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连接符 317"/>
          <p:cNvCxnSpPr>
            <a:stCxn id="316" idx="3"/>
            <a:endCxn id="319" idx="0"/>
          </p:cNvCxnSpPr>
          <p:nvPr/>
        </p:nvCxnSpPr>
        <p:spPr>
          <a:xfrm flipH="1">
            <a:off x="9805394" y="4397751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矩形 318"/>
          <p:cNvSpPr/>
          <p:nvPr/>
        </p:nvSpPr>
        <p:spPr>
          <a:xfrm>
            <a:off x="9558651" y="49906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0" name="椭圆 319"/>
          <p:cNvSpPr/>
          <p:nvPr/>
        </p:nvSpPr>
        <p:spPr>
          <a:xfrm>
            <a:off x="12905747" y="215680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21" name="直接连接符 320"/>
          <p:cNvCxnSpPr>
            <a:stCxn id="312" idx="3"/>
            <a:endCxn id="325" idx="0"/>
          </p:cNvCxnSpPr>
          <p:nvPr/>
        </p:nvCxnSpPr>
        <p:spPr>
          <a:xfrm flipH="1">
            <a:off x="13269059" y="3513955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矩形 322"/>
          <p:cNvSpPr/>
          <p:nvPr/>
        </p:nvSpPr>
        <p:spPr>
          <a:xfrm>
            <a:off x="12168794" y="597689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4" name="矩形 323"/>
          <p:cNvSpPr/>
          <p:nvPr/>
        </p:nvSpPr>
        <p:spPr>
          <a:xfrm>
            <a:off x="11751345" y="405299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5" name="椭圆 324"/>
          <p:cNvSpPr/>
          <p:nvPr/>
        </p:nvSpPr>
        <p:spPr>
          <a:xfrm>
            <a:off x="13000545" y="395956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26" name="直接连接符 325"/>
          <p:cNvCxnSpPr>
            <a:stCxn id="325" idx="5"/>
            <a:endCxn id="210" idx="0"/>
          </p:cNvCxnSpPr>
          <p:nvPr/>
        </p:nvCxnSpPr>
        <p:spPr>
          <a:xfrm>
            <a:off x="13458927" y="4417946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连接符 326"/>
          <p:cNvCxnSpPr>
            <a:stCxn id="309" idx="5"/>
            <a:endCxn id="328" idx="0"/>
          </p:cNvCxnSpPr>
          <p:nvPr/>
        </p:nvCxnSpPr>
        <p:spPr>
          <a:xfrm>
            <a:off x="12889861" y="5374454"/>
            <a:ext cx="9917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矩形 327"/>
          <p:cNvSpPr/>
          <p:nvPr/>
        </p:nvSpPr>
        <p:spPr>
          <a:xfrm>
            <a:off x="12742296" y="597689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9" name="椭圆 328"/>
          <p:cNvSpPr/>
          <p:nvPr/>
        </p:nvSpPr>
        <p:spPr>
          <a:xfrm>
            <a:off x="10363188" y="305557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330" name="直接连接符 329"/>
          <p:cNvCxnSpPr>
            <a:stCxn id="237" idx="3"/>
            <a:endCxn id="333" idx="0"/>
          </p:cNvCxnSpPr>
          <p:nvPr/>
        </p:nvCxnSpPr>
        <p:spPr>
          <a:xfrm flipH="1">
            <a:off x="10938788" y="4405356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连接符 330"/>
          <p:cNvCxnSpPr>
            <a:stCxn id="316" idx="5"/>
            <a:endCxn id="332" idx="0"/>
          </p:cNvCxnSpPr>
          <p:nvPr/>
        </p:nvCxnSpPr>
        <p:spPr>
          <a:xfrm>
            <a:off x="10310996" y="4397751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矩形 331"/>
          <p:cNvSpPr/>
          <p:nvPr/>
        </p:nvSpPr>
        <p:spPr>
          <a:xfrm>
            <a:off x="10132153" y="49922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33" name="矩形 332"/>
          <p:cNvSpPr/>
          <p:nvPr/>
        </p:nvSpPr>
        <p:spPr>
          <a:xfrm>
            <a:off x="10692045" y="499543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34" name="椭圆 333"/>
          <p:cNvSpPr/>
          <p:nvPr/>
        </p:nvSpPr>
        <p:spPr>
          <a:xfrm>
            <a:off x="11228273" y="486310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335" name="直接连接符 334"/>
          <p:cNvCxnSpPr>
            <a:stCxn id="334" idx="5"/>
            <a:endCxn id="338" idx="0"/>
          </p:cNvCxnSpPr>
          <p:nvPr/>
        </p:nvCxnSpPr>
        <p:spPr>
          <a:xfrm>
            <a:off x="11686655" y="5321490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接连接符 335"/>
          <p:cNvCxnSpPr>
            <a:stCxn id="334" idx="3"/>
            <a:endCxn id="337" idx="0"/>
          </p:cNvCxnSpPr>
          <p:nvPr/>
        </p:nvCxnSpPr>
        <p:spPr>
          <a:xfrm flipH="1">
            <a:off x="11224260" y="5321490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矩形 336"/>
          <p:cNvSpPr/>
          <p:nvPr/>
        </p:nvSpPr>
        <p:spPr>
          <a:xfrm>
            <a:off x="10977517" y="588841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38" name="矩形 337"/>
          <p:cNvSpPr/>
          <p:nvPr/>
        </p:nvSpPr>
        <p:spPr>
          <a:xfrm>
            <a:off x="11527878" y="588841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39" name="矩形 338"/>
          <p:cNvSpPr/>
          <p:nvPr/>
        </p:nvSpPr>
        <p:spPr>
          <a:xfrm>
            <a:off x="12324916" y="40536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40" name="矩形 339"/>
          <p:cNvSpPr/>
          <p:nvPr/>
        </p:nvSpPr>
        <p:spPr>
          <a:xfrm>
            <a:off x="8662294" y="405189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068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矩形 245"/>
          <p:cNvSpPr/>
          <p:nvPr/>
        </p:nvSpPr>
        <p:spPr>
          <a:xfrm>
            <a:off x="150644" y="248360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删除</a:t>
            </a:r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505" name="矩形 504"/>
          <p:cNvSpPr/>
          <p:nvPr/>
        </p:nvSpPr>
        <p:spPr>
          <a:xfrm>
            <a:off x="4968880" y="1425042"/>
            <a:ext cx="400141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7</a:t>
            </a:r>
            <a:r>
              <a:rPr lang="zh-CN" altLang="en-US" dirty="0" smtClean="0"/>
              <a:t>只有一个孩子</a:t>
            </a:r>
            <a:r>
              <a:rPr lang="en-US" altLang="zh-CN" dirty="0" smtClean="0"/>
              <a:t>8</a:t>
            </a:r>
            <a:r>
              <a:rPr lang="zh-CN" altLang="en-US" dirty="0" smtClean="0"/>
              <a:t>，交换</a:t>
            </a:r>
            <a:r>
              <a:rPr lang="en-US" altLang="zh-CN" dirty="0" smtClean="0"/>
              <a:t>7</a:t>
            </a:r>
            <a:r>
              <a:rPr lang="zh-CN" altLang="en-US" dirty="0" smtClean="0"/>
              <a:t>和</a:t>
            </a:r>
            <a:r>
              <a:rPr lang="en-US" altLang="zh-CN" dirty="0" smtClean="0"/>
              <a:t>8</a:t>
            </a:r>
            <a:r>
              <a:rPr lang="zh-CN" altLang="en-US" dirty="0" smtClean="0"/>
              <a:t>的数值，</a:t>
            </a:r>
            <a:endParaRPr lang="en-US" altLang="zh-CN" dirty="0" smtClean="0"/>
          </a:p>
          <a:p>
            <a:r>
              <a:rPr lang="zh-CN" altLang="en-US" dirty="0" smtClean="0"/>
              <a:t>由于新</a:t>
            </a:r>
            <a:r>
              <a:rPr lang="en-US" altLang="zh-CN" dirty="0" smtClean="0"/>
              <a:t>7</a:t>
            </a:r>
            <a:r>
              <a:rPr lang="zh-CN" altLang="en-US" dirty="0" smtClean="0"/>
              <a:t>为红色，且没有孩子，</a:t>
            </a:r>
            <a:endParaRPr lang="en-US" altLang="zh-CN" dirty="0" smtClean="0"/>
          </a:p>
          <a:p>
            <a:r>
              <a:rPr lang="zh-CN" altLang="en-US" dirty="0" smtClean="0"/>
              <a:t>直接将其删除</a:t>
            </a:r>
            <a:endParaRPr lang="en-US" altLang="zh-CN" dirty="0" smtClean="0"/>
          </a:p>
        </p:txBody>
      </p:sp>
      <p:sp>
        <p:nvSpPr>
          <p:cNvPr id="210" name="椭圆 209"/>
          <p:cNvSpPr/>
          <p:nvPr/>
        </p:nvSpPr>
        <p:spPr>
          <a:xfrm>
            <a:off x="5019406" y="485050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11" name="直接连接符 210"/>
          <p:cNvCxnSpPr>
            <a:stCxn id="210" idx="5"/>
            <a:endCxn id="214" idx="0"/>
          </p:cNvCxnSpPr>
          <p:nvPr/>
        </p:nvCxnSpPr>
        <p:spPr>
          <a:xfrm>
            <a:off x="5477788" y="5308887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/>
          <p:cNvCxnSpPr>
            <a:stCxn id="210" idx="3"/>
            <a:endCxn id="213" idx="0"/>
          </p:cNvCxnSpPr>
          <p:nvPr/>
        </p:nvCxnSpPr>
        <p:spPr>
          <a:xfrm flipH="1">
            <a:off x="5017277" y="5308887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矩形 212"/>
          <p:cNvSpPr/>
          <p:nvPr/>
        </p:nvSpPr>
        <p:spPr>
          <a:xfrm>
            <a:off x="4770534" y="59305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4" name="矩形 213"/>
          <p:cNvSpPr/>
          <p:nvPr/>
        </p:nvSpPr>
        <p:spPr>
          <a:xfrm>
            <a:off x="5320895" y="59305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5" name="椭圆 214"/>
          <p:cNvSpPr/>
          <p:nvPr/>
        </p:nvSpPr>
        <p:spPr>
          <a:xfrm>
            <a:off x="2925731" y="111151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cxnSp>
        <p:nvCxnSpPr>
          <p:cNvPr id="217" name="直接连接符 216"/>
          <p:cNvCxnSpPr>
            <a:stCxn id="320" idx="0"/>
            <a:endCxn id="215" idx="5"/>
          </p:cNvCxnSpPr>
          <p:nvPr/>
        </p:nvCxnSpPr>
        <p:spPr>
          <a:xfrm flipH="1" flipV="1">
            <a:off x="3384113" y="1569896"/>
            <a:ext cx="1278498" cy="5411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217"/>
          <p:cNvCxnSpPr>
            <a:stCxn id="233" idx="0"/>
            <a:endCxn id="320" idx="3"/>
          </p:cNvCxnSpPr>
          <p:nvPr/>
        </p:nvCxnSpPr>
        <p:spPr>
          <a:xfrm flipV="1">
            <a:off x="3733692" y="2569468"/>
            <a:ext cx="739051" cy="456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>
            <a:stCxn id="215" idx="3"/>
            <a:endCxn id="306" idx="0"/>
          </p:cNvCxnSpPr>
          <p:nvPr/>
        </p:nvCxnSpPr>
        <p:spPr>
          <a:xfrm flipH="1">
            <a:off x="1419610" y="1569896"/>
            <a:ext cx="1584767" cy="5546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stCxn id="339" idx="0"/>
            <a:endCxn id="233" idx="5"/>
          </p:cNvCxnSpPr>
          <p:nvPr/>
        </p:nvCxnSpPr>
        <p:spPr>
          <a:xfrm flipH="1" flipV="1">
            <a:off x="3923560" y="3484250"/>
            <a:ext cx="136449" cy="5236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连接符 220"/>
          <p:cNvCxnSpPr>
            <a:stCxn id="222" idx="3"/>
            <a:endCxn id="340" idx="0"/>
          </p:cNvCxnSpPr>
          <p:nvPr/>
        </p:nvCxnSpPr>
        <p:spPr>
          <a:xfrm flipH="1">
            <a:off x="397387" y="3454906"/>
            <a:ext cx="97847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椭圆 221"/>
          <p:cNvSpPr/>
          <p:nvPr/>
        </p:nvSpPr>
        <p:spPr>
          <a:xfrm>
            <a:off x="416588" y="299652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223" name="直接连接符 222"/>
          <p:cNvCxnSpPr>
            <a:stCxn id="222" idx="0"/>
            <a:endCxn id="306" idx="3"/>
          </p:cNvCxnSpPr>
          <p:nvPr/>
        </p:nvCxnSpPr>
        <p:spPr>
          <a:xfrm flipV="1">
            <a:off x="685102" y="2582885"/>
            <a:ext cx="544640" cy="4136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矩形 223"/>
          <p:cNvSpPr/>
          <p:nvPr/>
        </p:nvSpPr>
        <p:spPr>
          <a:xfrm>
            <a:off x="727724" y="401644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3" name="椭圆 232"/>
          <p:cNvSpPr/>
          <p:nvPr/>
        </p:nvSpPr>
        <p:spPr>
          <a:xfrm>
            <a:off x="3465178" y="302586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36" name="直接连接符 235"/>
          <p:cNvCxnSpPr>
            <a:stCxn id="233" idx="3"/>
            <a:endCxn id="324" idx="0"/>
          </p:cNvCxnSpPr>
          <p:nvPr/>
        </p:nvCxnSpPr>
        <p:spPr>
          <a:xfrm flipH="1">
            <a:off x="3486438" y="3484250"/>
            <a:ext cx="57386" cy="523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椭圆 236"/>
          <p:cNvSpPr/>
          <p:nvPr/>
        </p:nvSpPr>
        <p:spPr>
          <a:xfrm>
            <a:off x="2458061" y="390125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238" name="直接连接符 237"/>
          <p:cNvCxnSpPr>
            <a:stCxn id="237" idx="5"/>
            <a:endCxn id="334" idx="0"/>
          </p:cNvCxnSpPr>
          <p:nvPr/>
        </p:nvCxnSpPr>
        <p:spPr>
          <a:xfrm>
            <a:off x="2916443" y="4359636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/>
          <p:cNvCxnSpPr>
            <a:stCxn id="237" idx="0"/>
            <a:endCxn id="329" idx="5"/>
          </p:cNvCxnSpPr>
          <p:nvPr/>
        </p:nvCxnSpPr>
        <p:spPr>
          <a:xfrm flipH="1" flipV="1">
            <a:off x="2309920" y="3468235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椭圆 301"/>
          <p:cNvSpPr/>
          <p:nvPr/>
        </p:nvSpPr>
        <p:spPr>
          <a:xfrm>
            <a:off x="6137024" y="391384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03" name="矩形 302"/>
          <p:cNvSpPr/>
          <p:nvPr/>
        </p:nvSpPr>
        <p:spPr>
          <a:xfrm>
            <a:off x="6439221" y="498109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04" name="直接连接符 303"/>
          <p:cNvCxnSpPr>
            <a:stCxn id="302" idx="5"/>
            <a:endCxn id="303" idx="0"/>
          </p:cNvCxnSpPr>
          <p:nvPr/>
        </p:nvCxnSpPr>
        <p:spPr>
          <a:xfrm>
            <a:off x="6595406" y="4372226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接连接符 304"/>
          <p:cNvCxnSpPr>
            <a:stCxn id="302" idx="0"/>
            <a:endCxn id="312" idx="5"/>
          </p:cNvCxnSpPr>
          <p:nvPr/>
        </p:nvCxnSpPr>
        <p:spPr>
          <a:xfrm flipH="1" flipV="1">
            <a:off x="5788443" y="3468235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椭圆 305"/>
          <p:cNvSpPr/>
          <p:nvPr/>
        </p:nvSpPr>
        <p:spPr>
          <a:xfrm>
            <a:off x="1151096" y="212450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307" name="直接连接符 306"/>
          <p:cNvCxnSpPr>
            <a:stCxn id="306" idx="5"/>
            <a:endCxn id="329" idx="0"/>
          </p:cNvCxnSpPr>
          <p:nvPr/>
        </p:nvCxnSpPr>
        <p:spPr>
          <a:xfrm>
            <a:off x="1609478" y="2582885"/>
            <a:ext cx="510574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连接符 307"/>
          <p:cNvCxnSpPr>
            <a:stCxn id="222" idx="5"/>
            <a:endCxn id="224" idx="0"/>
          </p:cNvCxnSpPr>
          <p:nvPr/>
        </p:nvCxnSpPr>
        <p:spPr>
          <a:xfrm>
            <a:off x="874970" y="3454906"/>
            <a:ext cx="99497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椭圆 308"/>
          <p:cNvSpPr/>
          <p:nvPr/>
        </p:nvSpPr>
        <p:spPr>
          <a:xfrm>
            <a:off x="3919829" y="487035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10" name="直接连接符 309"/>
          <p:cNvCxnSpPr>
            <a:stCxn id="320" idx="5"/>
            <a:endCxn id="312" idx="0"/>
          </p:cNvCxnSpPr>
          <p:nvPr/>
        </p:nvCxnSpPr>
        <p:spPr>
          <a:xfrm>
            <a:off x="4852479" y="2569468"/>
            <a:ext cx="746096" cy="440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连接符 310"/>
          <p:cNvCxnSpPr>
            <a:stCxn id="309" idx="3"/>
            <a:endCxn id="323" idx="0"/>
          </p:cNvCxnSpPr>
          <p:nvPr/>
        </p:nvCxnSpPr>
        <p:spPr>
          <a:xfrm flipH="1">
            <a:off x="3903887" y="5328734"/>
            <a:ext cx="9458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椭圆 311"/>
          <p:cNvSpPr/>
          <p:nvPr/>
        </p:nvSpPr>
        <p:spPr>
          <a:xfrm>
            <a:off x="5330061" y="300985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13" name="矩形 312"/>
          <p:cNvSpPr/>
          <p:nvPr/>
        </p:nvSpPr>
        <p:spPr>
          <a:xfrm>
            <a:off x="5867089" y="498459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14" name="直接连接符 313"/>
          <p:cNvCxnSpPr>
            <a:stCxn id="302" idx="3"/>
            <a:endCxn id="313" idx="0"/>
          </p:cNvCxnSpPr>
          <p:nvPr/>
        </p:nvCxnSpPr>
        <p:spPr>
          <a:xfrm flipH="1">
            <a:off x="6113832" y="4372226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连接符 314"/>
          <p:cNvCxnSpPr>
            <a:stCxn id="309" idx="0"/>
            <a:endCxn id="325" idx="3"/>
          </p:cNvCxnSpPr>
          <p:nvPr/>
        </p:nvCxnSpPr>
        <p:spPr>
          <a:xfrm flipV="1">
            <a:off x="4188343" y="4372226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椭圆 315"/>
          <p:cNvSpPr/>
          <p:nvPr/>
        </p:nvSpPr>
        <p:spPr>
          <a:xfrm>
            <a:off x="1340964" y="389364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317" name="直接连接符 316"/>
          <p:cNvCxnSpPr>
            <a:stCxn id="316" idx="0"/>
            <a:endCxn id="329" idx="3"/>
          </p:cNvCxnSpPr>
          <p:nvPr/>
        </p:nvCxnSpPr>
        <p:spPr>
          <a:xfrm flipV="1">
            <a:off x="1609478" y="3468235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连接符 317"/>
          <p:cNvCxnSpPr>
            <a:stCxn id="316" idx="3"/>
            <a:endCxn id="319" idx="0"/>
          </p:cNvCxnSpPr>
          <p:nvPr/>
        </p:nvCxnSpPr>
        <p:spPr>
          <a:xfrm flipH="1">
            <a:off x="1293744" y="4352031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矩形 318"/>
          <p:cNvSpPr/>
          <p:nvPr/>
        </p:nvSpPr>
        <p:spPr>
          <a:xfrm>
            <a:off x="1047001" y="494489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0" name="椭圆 319"/>
          <p:cNvSpPr/>
          <p:nvPr/>
        </p:nvSpPr>
        <p:spPr>
          <a:xfrm>
            <a:off x="4394097" y="211108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21" name="直接连接符 320"/>
          <p:cNvCxnSpPr>
            <a:stCxn id="312" idx="3"/>
            <a:endCxn id="325" idx="0"/>
          </p:cNvCxnSpPr>
          <p:nvPr/>
        </p:nvCxnSpPr>
        <p:spPr>
          <a:xfrm flipH="1">
            <a:off x="4757409" y="3468235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矩形 322"/>
          <p:cNvSpPr/>
          <p:nvPr/>
        </p:nvSpPr>
        <p:spPr>
          <a:xfrm>
            <a:off x="3657144" y="59311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4" name="矩形 323"/>
          <p:cNvSpPr/>
          <p:nvPr/>
        </p:nvSpPr>
        <p:spPr>
          <a:xfrm>
            <a:off x="3239695" y="40072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5" name="椭圆 324"/>
          <p:cNvSpPr/>
          <p:nvPr/>
        </p:nvSpPr>
        <p:spPr>
          <a:xfrm>
            <a:off x="4488895" y="391384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26" name="直接连接符 325"/>
          <p:cNvCxnSpPr>
            <a:stCxn id="325" idx="5"/>
            <a:endCxn id="210" idx="0"/>
          </p:cNvCxnSpPr>
          <p:nvPr/>
        </p:nvCxnSpPr>
        <p:spPr>
          <a:xfrm>
            <a:off x="4947277" y="4372226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连接符 326"/>
          <p:cNvCxnSpPr>
            <a:stCxn id="309" idx="5"/>
            <a:endCxn id="328" idx="0"/>
          </p:cNvCxnSpPr>
          <p:nvPr/>
        </p:nvCxnSpPr>
        <p:spPr>
          <a:xfrm>
            <a:off x="4378211" y="5328734"/>
            <a:ext cx="9917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矩形 327"/>
          <p:cNvSpPr/>
          <p:nvPr/>
        </p:nvSpPr>
        <p:spPr>
          <a:xfrm>
            <a:off x="4230646" y="59311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9" name="椭圆 328"/>
          <p:cNvSpPr/>
          <p:nvPr/>
        </p:nvSpPr>
        <p:spPr>
          <a:xfrm>
            <a:off x="1851538" y="300985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330" name="直接连接符 329"/>
          <p:cNvCxnSpPr>
            <a:stCxn id="237" idx="3"/>
            <a:endCxn id="333" idx="0"/>
          </p:cNvCxnSpPr>
          <p:nvPr/>
        </p:nvCxnSpPr>
        <p:spPr>
          <a:xfrm flipH="1">
            <a:off x="2427138" y="4359636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连接符 330"/>
          <p:cNvCxnSpPr>
            <a:stCxn id="316" idx="5"/>
            <a:endCxn id="332" idx="0"/>
          </p:cNvCxnSpPr>
          <p:nvPr/>
        </p:nvCxnSpPr>
        <p:spPr>
          <a:xfrm>
            <a:off x="1799346" y="4352031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矩形 331"/>
          <p:cNvSpPr/>
          <p:nvPr/>
        </p:nvSpPr>
        <p:spPr>
          <a:xfrm>
            <a:off x="1620503" y="49465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33" name="矩形 332"/>
          <p:cNvSpPr/>
          <p:nvPr/>
        </p:nvSpPr>
        <p:spPr>
          <a:xfrm>
            <a:off x="2180395" y="494971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34" name="椭圆 333"/>
          <p:cNvSpPr/>
          <p:nvPr/>
        </p:nvSpPr>
        <p:spPr>
          <a:xfrm>
            <a:off x="2716623" y="481738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335" name="直接连接符 334"/>
          <p:cNvCxnSpPr>
            <a:stCxn id="334" idx="5"/>
            <a:endCxn id="338" idx="0"/>
          </p:cNvCxnSpPr>
          <p:nvPr/>
        </p:nvCxnSpPr>
        <p:spPr>
          <a:xfrm>
            <a:off x="3175005" y="5275770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接连接符 335"/>
          <p:cNvCxnSpPr>
            <a:stCxn id="334" idx="3"/>
            <a:endCxn id="337" idx="0"/>
          </p:cNvCxnSpPr>
          <p:nvPr/>
        </p:nvCxnSpPr>
        <p:spPr>
          <a:xfrm flipH="1">
            <a:off x="2712610" y="5275770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矩形 336"/>
          <p:cNvSpPr/>
          <p:nvPr/>
        </p:nvSpPr>
        <p:spPr>
          <a:xfrm>
            <a:off x="2465867" y="58426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38" name="矩形 337"/>
          <p:cNvSpPr/>
          <p:nvPr/>
        </p:nvSpPr>
        <p:spPr>
          <a:xfrm>
            <a:off x="3016228" y="58426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39" name="矩形 338"/>
          <p:cNvSpPr/>
          <p:nvPr/>
        </p:nvSpPr>
        <p:spPr>
          <a:xfrm>
            <a:off x="3813266" y="400789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40" name="矩形 339"/>
          <p:cNvSpPr/>
          <p:nvPr/>
        </p:nvSpPr>
        <p:spPr>
          <a:xfrm>
            <a:off x="150644" y="40061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27" name="直接箭头连接符 126"/>
          <p:cNvCxnSpPr/>
          <p:nvPr/>
        </p:nvCxnSpPr>
        <p:spPr>
          <a:xfrm>
            <a:off x="5083058" y="2403178"/>
            <a:ext cx="2746006" cy="2021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椭圆 127"/>
          <p:cNvSpPr/>
          <p:nvPr/>
        </p:nvSpPr>
        <p:spPr>
          <a:xfrm>
            <a:off x="11801469" y="492264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29" name="直接连接符 128"/>
          <p:cNvCxnSpPr>
            <a:stCxn id="128" idx="5"/>
            <a:endCxn id="132" idx="0"/>
          </p:cNvCxnSpPr>
          <p:nvPr/>
        </p:nvCxnSpPr>
        <p:spPr>
          <a:xfrm>
            <a:off x="12259851" y="5381025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128" idx="3"/>
            <a:endCxn id="131" idx="0"/>
          </p:cNvCxnSpPr>
          <p:nvPr/>
        </p:nvCxnSpPr>
        <p:spPr>
          <a:xfrm flipH="1">
            <a:off x="11799340" y="5381025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11552597" y="60027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32" name="矩形 131"/>
          <p:cNvSpPr/>
          <p:nvPr/>
        </p:nvSpPr>
        <p:spPr>
          <a:xfrm>
            <a:off x="12102958" y="60027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33" name="椭圆 132"/>
          <p:cNvSpPr/>
          <p:nvPr/>
        </p:nvSpPr>
        <p:spPr>
          <a:xfrm>
            <a:off x="9707794" y="118365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cxnSp>
        <p:nvCxnSpPr>
          <p:cNvPr id="134" name="直接连接符 133"/>
          <p:cNvCxnSpPr>
            <a:stCxn id="165" idx="0"/>
            <a:endCxn id="133" idx="5"/>
          </p:cNvCxnSpPr>
          <p:nvPr/>
        </p:nvCxnSpPr>
        <p:spPr>
          <a:xfrm flipH="1" flipV="1">
            <a:off x="10166176" y="1642034"/>
            <a:ext cx="1278498" cy="5411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>
            <a:stCxn id="142" idx="0"/>
            <a:endCxn id="165" idx="3"/>
          </p:cNvCxnSpPr>
          <p:nvPr/>
        </p:nvCxnSpPr>
        <p:spPr>
          <a:xfrm flipV="1">
            <a:off x="10515755" y="2641606"/>
            <a:ext cx="739051" cy="456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133" idx="3"/>
            <a:endCxn id="151" idx="0"/>
          </p:cNvCxnSpPr>
          <p:nvPr/>
        </p:nvCxnSpPr>
        <p:spPr>
          <a:xfrm flipH="1">
            <a:off x="8201673" y="1642034"/>
            <a:ext cx="1584767" cy="5546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>
            <a:stCxn id="183" idx="0"/>
            <a:endCxn id="142" idx="5"/>
          </p:cNvCxnSpPr>
          <p:nvPr/>
        </p:nvCxnSpPr>
        <p:spPr>
          <a:xfrm flipH="1" flipV="1">
            <a:off x="10705623" y="3556388"/>
            <a:ext cx="136449" cy="5236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>
            <a:stCxn id="139" idx="3"/>
            <a:endCxn id="184" idx="0"/>
          </p:cNvCxnSpPr>
          <p:nvPr/>
        </p:nvCxnSpPr>
        <p:spPr>
          <a:xfrm flipH="1">
            <a:off x="7179450" y="3527044"/>
            <a:ext cx="97847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/>
          <p:cNvSpPr/>
          <p:nvPr/>
        </p:nvSpPr>
        <p:spPr>
          <a:xfrm>
            <a:off x="7198651" y="306866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140" name="直接连接符 139"/>
          <p:cNvCxnSpPr>
            <a:stCxn id="139" idx="0"/>
            <a:endCxn id="151" idx="3"/>
          </p:cNvCxnSpPr>
          <p:nvPr/>
        </p:nvCxnSpPr>
        <p:spPr>
          <a:xfrm flipV="1">
            <a:off x="7467165" y="2655023"/>
            <a:ext cx="544640" cy="4136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/>
          <p:cNvSpPr/>
          <p:nvPr/>
        </p:nvSpPr>
        <p:spPr>
          <a:xfrm>
            <a:off x="7509787" y="408858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42" name="椭圆 141"/>
          <p:cNvSpPr/>
          <p:nvPr/>
        </p:nvSpPr>
        <p:spPr>
          <a:xfrm>
            <a:off x="10247241" y="309800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43" name="直接连接符 142"/>
          <p:cNvCxnSpPr>
            <a:stCxn id="142" idx="3"/>
            <a:endCxn id="168" idx="0"/>
          </p:cNvCxnSpPr>
          <p:nvPr/>
        </p:nvCxnSpPr>
        <p:spPr>
          <a:xfrm flipH="1">
            <a:off x="10268501" y="3556388"/>
            <a:ext cx="57386" cy="523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椭圆 143"/>
          <p:cNvSpPr/>
          <p:nvPr/>
        </p:nvSpPr>
        <p:spPr>
          <a:xfrm>
            <a:off x="9221491" y="396741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8</a:t>
            </a:r>
            <a:endParaRPr lang="zh-CN" altLang="en-US" b="1" dirty="0"/>
          </a:p>
        </p:txBody>
      </p:sp>
      <p:cxnSp>
        <p:nvCxnSpPr>
          <p:cNvPr id="145" name="直接连接符 144"/>
          <p:cNvCxnSpPr>
            <a:stCxn id="144" idx="5"/>
            <a:endCxn id="182" idx="0"/>
          </p:cNvCxnSpPr>
          <p:nvPr/>
        </p:nvCxnSpPr>
        <p:spPr>
          <a:xfrm>
            <a:off x="9679873" y="4425799"/>
            <a:ext cx="106237" cy="5891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>
            <a:stCxn id="144" idx="0"/>
            <a:endCxn id="173" idx="5"/>
          </p:cNvCxnSpPr>
          <p:nvPr/>
        </p:nvCxnSpPr>
        <p:spPr>
          <a:xfrm flipH="1" flipV="1">
            <a:off x="9091983" y="3540373"/>
            <a:ext cx="398022" cy="427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椭圆 146"/>
          <p:cNvSpPr/>
          <p:nvPr/>
        </p:nvSpPr>
        <p:spPr>
          <a:xfrm>
            <a:off x="12919087" y="398598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13221284" y="505322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49" name="直接连接符 148"/>
          <p:cNvCxnSpPr>
            <a:stCxn id="147" idx="5"/>
            <a:endCxn id="148" idx="0"/>
          </p:cNvCxnSpPr>
          <p:nvPr/>
        </p:nvCxnSpPr>
        <p:spPr>
          <a:xfrm>
            <a:off x="13377469" y="4444364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>
            <a:stCxn id="147" idx="0"/>
            <a:endCxn id="157" idx="5"/>
          </p:cNvCxnSpPr>
          <p:nvPr/>
        </p:nvCxnSpPr>
        <p:spPr>
          <a:xfrm flipH="1" flipV="1">
            <a:off x="12570506" y="3540373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椭圆 150"/>
          <p:cNvSpPr/>
          <p:nvPr/>
        </p:nvSpPr>
        <p:spPr>
          <a:xfrm>
            <a:off x="7933159" y="219664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152" name="直接连接符 151"/>
          <p:cNvCxnSpPr>
            <a:stCxn id="151" idx="5"/>
            <a:endCxn id="173" idx="0"/>
          </p:cNvCxnSpPr>
          <p:nvPr/>
        </p:nvCxnSpPr>
        <p:spPr>
          <a:xfrm>
            <a:off x="8391541" y="2655023"/>
            <a:ext cx="510574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>
            <a:stCxn id="139" idx="5"/>
            <a:endCxn id="141" idx="0"/>
          </p:cNvCxnSpPr>
          <p:nvPr/>
        </p:nvCxnSpPr>
        <p:spPr>
          <a:xfrm>
            <a:off x="7657033" y="3527044"/>
            <a:ext cx="99497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椭圆 153"/>
          <p:cNvSpPr/>
          <p:nvPr/>
        </p:nvSpPr>
        <p:spPr>
          <a:xfrm>
            <a:off x="10701892" y="494249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55" name="直接连接符 154"/>
          <p:cNvCxnSpPr>
            <a:stCxn id="165" idx="5"/>
            <a:endCxn id="157" idx="0"/>
          </p:cNvCxnSpPr>
          <p:nvPr/>
        </p:nvCxnSpPr>
        <p:spPr>
          <a:xfrm>
            <a:off x="11634542" y="2641606"/>
            <a:ext cx="746096" cy="440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>
            <a:stCxn id="154" idx="3"/>
            <a:endCxn id="167" idx="0"/>
          </p:cNvCxnSpPr>
          <p:nvPr/>
        </p:nvCxnSpPr>
        <p:spPr>
          <a:xfrm flipH="1">
            <a:off x="10685950" y="5400872"/>
            <a:ext cx="9458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椭圆 156"/>
          <p:cNvSpPr/>
          <p:nvPr/>
        </p:nvSpPr>
        <p:spPr>
          <a:xfrm>
            <a:off x="12112124" y="308199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12649152" y="50567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59" name="直接连接符 158"/>
          <p:cNvCxnSpPr>
            <a:stCxn id="147" idx="3"/>
            <a:endCxn id="158" idx="0"/>
          </p:cNvCxnSpPr>
          <p:nvPr/>
        </p:nvCxnSpPr>
        <p:spPr>
          <a:xfrm flipH="1">
            <a:off x="12895895" y="4444364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>
            <a:stCxn id="154" idx="0"/>
            <a:endCxn id="169" idx="3"/>
          </p:cNvCxnSpPr>
          <p:nvPr/>
        </p:nvCxnSpPr>
        <p:spPr>
          <a:xfrm flipV="1">
            <a:off x="10970406" y="4444364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椭圆 160"/>
          <p:cNvSpPr/>
          <p:nvPr/>
        </p:nvSpPr>
        <p:spPr>
          <a:xfrm>
            <a:off x="8123027" y="396578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162" name="直接连接符 161"/>
          <p:cNvCxnSpPr>
            <a:stCxn id="161" idx="0"/>
            <a:endCxn id="173" idx="3"/>
          </p:cNvCxnSpPr>
          <p:nvPr/>
        </p:nvCxnSpPr>
        <p:spPr>
          <a:xfrm flipV="1">
            <a:off x="8391541" y="3540373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/>
          <p:cNvCxnSpPr>
            <a:stCxn id="161" idx="3"/>
            <a:endCxn id="164" idx="0"/>
          </p:cNvCxnSpPr>
          <p:nvPr/>
        </p:nvCxnSpPr>
        <p:spPr>
          <a:xfrm flipH="1">
            <a:off x="8075807" y="4424169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矩形 163"/>
          <p:cNvSpPr/>
          <p:nvPr/>
        </p:nvSpPr>
        <p:spPr>
          <a:xfrm>
            <a:off x="7829064" y="501702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65" name="椭圆 164"/>
          <p:cNvSpPr/>
          <p:nvPr/>
        </p:nvSpPr>
        <p:spPr>
          <a:xfrm>
            <a:off x="11176160" y="218322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66" name="直接连接符 165"/>
          <p:cNvCxnSpPr>
            <a:stCxn id="157" idx="3"/>
            <a:endCxn id="169" idx="0"/>
          </p:cNvCxnSpPr>
          <p:nvPr/>
        </p:nvCxnSpPr>
        <p:spPr>
          <a:xfrm flipH="1">
            <a:off x="11539472" y="3540373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矩形 166"/>
          <p:cNvSpPr/>
          <p:nvPr/>
        </p:nvSpPr>
        <p:spPr>
          <a:xfrm>
            <a:off x="10439207" y="60033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68" name="矩形 167"/>
          <p:cNvSpPr/>
          <p:nvPr/>
        </p:nvSpPr>
        <p:spPr>
          <a:xfrm>
            <a:off x="10021758" y="407941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69" name="椭圆 168"/>
          <p:cNvSpPr/>
          <p:nvPr/>
        </p:nvSpPr>
        <p:spPr>
          <a:xfrm>
            <a:off x="11270958" y="398598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70" name="直接连接符 169"/>
          <p:cNvCxnSpPr>
            <a:stCxn id="169" idx="5"/>
            <a:endCxn id="128" idx="0"/>
          </p:cNvCxnSpPr>
          <p:nvPr/>
        </p:nvCxnSpPr>
        <p:spPr>
          <a:xfrm>
            <a:off x="11729340" y="4444364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stCxn id="154" idx="5"/>
            <a:endCxn id="172" idx="0"/>
          </p:cNvCxnSpPr>
          <p:nvPr/>
        </p:nvCxnSpPr>
        <p:spPr>
          <a:xfrm>
            <a:off x="11160274" y="5400872"/>
            <a:ext cx="9917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矩形 171"/>
          <p:cNvSpPr/>
          <p:nvPr/>
        </p:nvSpPr>
        <p:spPr>
          <a:xfrm>
            <a:off x="11012709" y="60033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3" name="椭圆 172"/>
          <p:cNvSpPr/>
          <p:nvPr/>
        </p:nvSpPr>
        <p:spPr>
          <a:xfrm>
            <a:off x="8633601" y="308199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174" name="直接连接符 173"/>
          <p:cNvCxnSpPr>
            <a:stCxn id="144" idx="3"/>
            <a:endCxn id="177" idx="0"/>
          </p:cNvCxnSpPr>
          <p:nvPr/>
        </p:nvCxnSpPr>
        <p:spPr>
          <a:xfrm flipH="1">
            <a:off x="9209201" y="4425799"/>
            <a:ext cx="90936" cy="5960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61" idx="5"/>
            <a:endCxn id="176" idx="0"/>
          </p:cNvCxnSpPr>
          <p:nvPr/>
        </p:nvCxnSpPr>
        <p:spPr>
          <a:xfrm>
            <a:off x="8581409" y="4424169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矩形 175"/>
          <p:cNvSpPr/>
          <p:nvPr/>
        </p:nvSpPr>
        <p:spPr>
          <a:xfrm>
            <a:off x="8402566" y="50187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7" name="矩形 176"/>
          <p:cNvSpPr/>
          <p:nvPr/>
        </p:nvSpPr>
        <p:spPr>
          <a:xfrm>
            <a:off x="8962458" y="502185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2" name="矩形 181"/>
          <p:cNvSpPr/>
          <p:nvPr/>
        </p:nvSpPr>
        <p:spPr>
          <a:xfrm>
            <a:off x="9539367" y="501497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3" name="矩形 182"/>
          <p:cNvSpPr/>
          <p:nvPr/>
        </p:nvSpPr>
        <p:spPr>
          <a:xfrm>
            <a:off x="10595329" y="408003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4" name="矩形 183"/>
          <p:cNvSpPr/>
          <p:nvPr/>
        </p:nvSpPr>
        <p:spPr>
          <a:xfrm>
            <a:off x="6932707" y="40783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813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矩形 245"/>
          <p:cNvSpPr/>
          <p:nvPr/>
        </p:nvSpPr>
        <p:spPr>
          <a:xfrm>
            <a:off x="150644" y="248360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删除</a:t>
            </a:r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505" name="矩形 504"/>
          <p:cNvSpPr/>
          <p:nvPr/>
        </p:nvSpPr>
        <p:spPr>
          <a:xfrm>
            <a:off x="3511370" y="782926"/>
            <a:ext cx="655019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19</a:t>
            </a:r>
            <a:r>
              <a:rPr lang="zh-CN" altLang="en-US" dirty="0" smtClean="0"/>
              <a:t>没有孩子，并且为黑色，则以</a:t>
            </a:r>
            <a:r>
              <a:rPr lang="en-US" altLang="zh-CN" dirty="0" smtClean="0"/>
              <a:t>19</a:t>
            </a:r>
            <a:r>
              <a:rPr lang="zh-CN" altLang="en-US" dirty="0"/>
              <a:t>当前节点进行旋转</a:t>
            </a:r>
            <a:r>
              <a:rPr lang="zh-CN" altLang="en-US" dirty="0" smtClean="0"/>
              <a:t>调色：</a:t>
            </a:r>
            <a:endParaRPr lang="en-US" altLang="zh-CN" dirty="0" smtClean="0"/>
          </a:p>
          <a:p>
            <a:r>
              <a:rPr lang="zh-CN" altLang="en-US" dirty="0"/>
              <a:t>条件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19</a:t>
            </a:r>
            <a:r>
              <a:rPr lang="zh-CN" altLang="en-US" dirty="0" smtClean="0"/>
              <a:t>为黑色，其兄弟</a:t>
            </a:r>
            <a:r>
              <a:rPr lang="en-US" altLang="zh-CN" dirty="0" smtClean="0"/>
              <a:t>16</a:t>
            </a:r>
            <a:r>
              <a:rPr lang="zh-CN" altLang="en-US" dirty="0" smtClean="0"/>
              <a:t>为黑色，且</a:t>
            </a:r>
            <a:r>
              <a:rPr lang="en-US" altLang="zh-CN" dirty="0" smtClean="0"/>
              <a:t>19</a:t>
            </a:r>
            <a:r>
              <a:rPr lang="zh-CN" altLang="en-US" dirty="0" smtClean="0"/>
              <a:t>的远侄为红色</a:t>
            </a:r>
            <a:endParaRPr lang="en-US" altLang="zh-CN" dirty="0" smtClean="0"/>
          </a:p>
          <a:p>
            <a:r>
              <a:rPr lang="zh-CN" altLang="en-US" dirty="0" smtClean="0"/>
              <a:t>按情况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：将</a:t>
            </a:r>
            <a:r>
              <a:rPr lang="en-US" altLang="zh-CN" dirty="0" smtClean="0"/>
              <a:t>16</a:t>
            </a:r>
            <a:r>
              <a:rPr lang="zh-CN" altLang="en-US" dirty="0" smtClean="0"/>
              <a:t>设为</a:t>
            </a:r>
            <a:r>
              <a:rPr lang="en-US" altLang="zh-CN" dirty="0" smtClean="0"/>
              <a:t>18</a:t>
            </a:r>
            <a:r>
              <a:rPr lang="zh-CN" altLang="en-US" dirty="0" smtClean="0"/>
              <a:t>的颜色，</a:t>
            </a:r>
            <a:r>
              <a:rPr lang="en-US" altLang="zh-CN" dirty="0" smtClean="0"/>
              <a:t>18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15</a:t>
            </a:r>
            <a:r>
              <a:rPr lang="zh-CN" altLang="en-US" dirty="0" smtClean="0"/>
              <a:t>设为黑色，对</a:t>
            </a:r>
            <a:r>
              <a:rPr lang="en-US" altLang="zh-CN" dirty="0" smtClean="0"/>
              <a:t>18</a:t>
            </a:r>
            <a:r>
              <a:rPr lang="zh-CN" altLang="en-US" dirty="0" smtClean="0"/>
              <a:t>进行右旋</a:t>
            </a:r>
            <a:endParaRPr lang="en-US" altLang="zh-CN" dirty="0"/>
          </a:p>
        </p:txBody>
      </p:sp>
      <p:cxnSp>
        <p:nvCxnSpPr>
          <p:cNvPr id="127" name="直接箭头连接符 126"/>
          <p:cNvCxnSpPr/>
          <p:nvPr/>
        </p:nvCxnSpPr>
        <p:spPr>
          <a:xfrm>
            <a:off x="4456857" y="1852950"/>
            <a:ext cx="4422708" cy="406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椭圆 127"/>
          <p:cNvSpPr/>
          <p:nvPr/>
        </p:nvSpPr>
        <p:spPr>
          <a:xfrm>
            <a:off x="5019406" y="489216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29" name="直接连接符 128"/>
          <p:cNvCxnSpPr>
            <a:stCxn id="128" idx="5"/>
            <a:endCxn id="132" idx="0"/>
          </p:cNvCxnSpPr>
          <p:nvPr/>
        </p:nvCxnSpPr>
        <p:spPr>
          <a:xfrm>
            <a:off x="5477788" y="5350545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128" idx="3"/>
            <a:endCxn id="131" idx="0"/>
          </p:cNvCxnSpPr>
          <p:nvPr/>
        </p:nvCxnSpPr>
        <p:spPr>
          <a:xfrm flipH="1">
            <a:off x="5017277" y="5350545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4770534" y="597223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32" name="矩形 131"/>
          <p:cNvSpPr/>
          <p:nvPr/>
        </p:nvSpPr>
        <p:spPr>
          <a:xfrm>
            <a:off x="5320895" y="597223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33" name="椭圆 132"/>
          <p:cNvSpPr/>
          <p:nvPr/>
        </p:nvSpPr>
        <p:spPr>
          <a:xfrm>
            <a:off x="2925731" y="115317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cxnSp>
        <p:nvCxnSpPr>
          <p:cNvPr id="134" name="直接连接符 133"/>
          <p:cNvCxnSpPr>
            <a:stCxn id="165" idx="0"/>
            <a:endCxn id="133" idx="5"/>
          </p:cNvCxnSpPr>
          <p:nvPr/>
        </p:nvCxnSpPr>
        <p:spPr>
          <a:xfrm flipH="1" flipV="1">
            <a:off x="3384113" y="1611554"/>
            <a:ext cx="1278498" cy="5411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>
            <a:stCxn id="142" idx="0"/>
            <a:endCxn id="165" idx="3"/>
          </p:cNvCxnSpPr>
          <p:nvPr/>
        </p:nvCxnSpPr>
        <p:spPr>
          <a:xfrm flipV="1">
            <a:off x="3733692" y="2611126"/>
            <a:ext cx="739051" cy="456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133" idx="3"/>
            <a:endCxn id="151" idx="0"/>
          </p:cNvCxnSpPr>
          <p:nvPr/>
        </p:nvCxnSpPr>
        <p:spPr>
          <a:xfrm flipH="1">
            <a:off x="1419610" y="1611554"/>
            <a:ext cx="1584767" cy="5546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>
            <a:stCxn id="183" idx="0"/>
            <a:endCxn id="142" idx="5"/>
          </p:cNvCxnSpPr>
          <p:nvPr/>
        </p:nvCxnSpPr>
        <p:spPr>
          <a:xfrm flipH="1" flipV="1">
            <a:off x="3923560" y="3525908"/>
            <a:ext cx="136449" cy="5236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>
            <a:stCxn id="139" idx="3"/>
            <a:endCxn id="184" idx="0"/>
          </p:cNvCxnSpPr>
          <p:nvPr/>
        </p:nvCxnSpPr>
        <p:spPr>
          <a:xfrm flipH="1">
            <a:off x="397387" y="3496564"/>
            <a:ext cx="97847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/>
          <p:cNvSpPr/>
          <p:nvPr/>
        </p:nvSpPr>
        <p:spPr>
          <a:xfrm>
            <a:off x="416588" y="303818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140" name="直接连接符 139"/>
          <p:cNvCxnSpPr>
            <a:stCxn id="139" idx="0"/>
            <a:endCxn id="151" idx="3"/>
          </p:cNvCxnSpPr>
          <p:nvPr/>
        </p:nvCxnSpPr>
        <p:spPr>
          <a:xfrm flipV="1">
            <a:off x="685102" y="2624543"/>
            <a:ext cx="544640" cy="4136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/>
          <p:cNvSpPr/>
          <p:nvPr/>
        </p:nvSpPr>
        <p:spPr>
          <a:xfrm>
            <a:off x="727724" y="405810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42" name="椭圆 141"/>
          <p:cNvSpPr/>
          <p:nvPr/>
        </p:nvSpPr>
        <p:spPr>
          <a:xfrm>
            <a:off x="3465178" y="306752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43" name="直接连接符 142"/>
          <p:cNvCxnSpPr>
            <a:stCxn id="142" idx="3"/>
            <a:endCxn id="168" idx="0"/>
          </p:cNvCxnSpPr>
          <p:nvPr/>
        </p:nvCxnSpPr>
        <p:spPr>
          <a:xfrm flipH="1">
            <a:off x="3486438" y="3525908"/>
            <a:ext cx="57386" cy="523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椭圆 143"/>
          <p:cNvSpPr/>
          <p:nvPr/>
        </p:nvSpPr>
        <p:spPr>
          <a:xfrm>
            <a:off x="2439428" y="39369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8</a:t>
            </a:r>
            <a:endParaRPr lang="zh-CN" altLang="en-US" b="1" dirty="0"/>
          </a:p>
        </p:txBody>
      </p:sp>
      <p:cxnSp>
        <p:nvCxnSpPr>
          <p:cNvPr id="145" name="直接连接符 144"/>
          <p:cNvCxnSpPr>
            <a:stCxn id="144" idx="5"/>
            <a:endCxn id="182" idx="0"/>
          </p:cNvCxnSpPr>
          <p:nvPr/>
        </p:nvCxnSpPr>
        <p:spPr>
          <a:xfrm>
            <a:off x="2897810" y="4395319"/>
            <a:ext cx="106237" cy="5891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>
            <a:stCxn id="144" idx="0"/>
            <a:endCxn id="173" idx="5"/>
          </p:cNvCxnSpPr>
          <p:nvPr/>
        </p:nvCxnSpPr>
        <p:spPr>
          <a:xfrm flipH="1" flipV="1">
            <a:off x="2309920" y="3509893"/>
            <a:ext cx="398022" cy="427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椭圆 146"/>
          <p:cNvSpPr/>
          <p:nvPr/>
        </p:nvSpPr>
        <p:spPr>
          <a:xfrm>
            <a:off x="6137024" y="395550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6439221" y="50227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49" name="直接连接符 148"/>
          <p:cNvCxnSpPr>
            <a:stCxn id="147" idx="5"/>
            <a:endCxn id="148" idx="0"/>
          </p:cNvCxnSpPr>
          <p:nvPr/>
        </p:nvCxnSpPr>
        <p:spPr>
          <a:xfrm>
            <a:off x="6595406" y="4413884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>
            <a:stCxn id="147" idx="0"/>
            <a:endCxn id="157" idx="5"/>
          </p:cNvCxnSpPr>
          <p:nvPr/>
        </p:nvCxnSpPr>
        <p:spPr>
          <a:xfrm flipH="1" flipV="1">
            <a:off x="5788443" y="3509893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椭圆 150"/>
          <p:cNvSpPr/>
          <p:nvPr/>
        </p:nvSpPr>
        <p:spPr>
          <a:xfrm>
            <a:off x="1151096" y="216616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152" name="直接连接符 151"/>
          <p:cNvCxnSpPr>
            <a:stCxn id="151" idx="5"/>
            <a:endCxn id="173" idx="0"/>
          </p:cNvCxnSpPr>
          <p:nvPr/>
        </p:nvCxnSpPr>
        <p:spPr>
          <a:xfrm>
            <a:off x="1609478" y="2624543"/>
            <a:ext cx="510574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>
            <a:stCxn id="139" idx="5"/>
            <a:endCxn id="141" idx="0"/>
          </p:cNvCxnSpPr>
          <p:nvPr/>
        </p:nvCxnSpPr>
        <p:spPr>
          <a:xfrm>
            <a:off x="874970" y="3496564"/>
            <a:ext cx="99497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椭圆 153"/>
          <p:cNvSpPr/>
          <p:nvPr/>
        </p:nvSpPr>
        <p:spPr>
          <a:xfrm>
            <a:off x="3919829" y="491201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55" name="直接连接符 154"/>
          <p:cNvCxnSpPr>
            <a:stCxn id="165" idx="5"/>
            <a:endCxn id="157" idx="0"/>
          </p:cNvCxnSpPr>
          <p:nvPr/>
        </p:nvCxnSpPr>
        <p:spPr>
          <a:xfrm>
            <a:off x="4852479" y="2611126"/>
            <a:ext cx="746096" cy="440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>
            <a:stCxn id="154" idx="3"/>
            <a:endCxn id="167" idx="0"/>
          </p:cNvCxnSpPr>
          <p:nvPr/>
        </p:nvCxnSpPr>
        <p:spPr>
          <a:xfrm flipH="1">
            <a:off x="3903887" y="5370392"/>
            <a:ext cx="9458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椭圆 156"/>
          <p:cNvSpPr/>
          <p:nvPr/>
        </p:nvSpPr>
        <p:spPr>
          <a:xfrm>
            <a:off x="5330061" y="305151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5867089" y="502625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59" name="直接连接符 158"/>
          <p:cNvCxnSpPr>
            <a:stCxn id="147" idx="3"/>
            <a:endCxn id="158" idx="0"/>
          </p:cNvCxnSpPr>
          <p:nvPr/>
        </p:nvCxnSpPr>
        <p:spPr>
          <a:xfrm flipH="1">
            <a:off x="6113832" y="4413884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>
            <a:stCxn id="154" idx="0"/>
            <a:endCxn id="169" idx="3"/>
          </p:cNvCxnSpPr>
          <p:nvPr/>
        </p:nvCxnSpPr>
        <p:spPr>
          <a:xfrm flipV="1">
            <a:off x="4188343" y="4413884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椭圆 160"/>
          <p:cNvSpPr/>
          <p:nvPr/>
        </p:nvSpPr>
        <p:spPr>
          <a:xfrm>
            <a:off x="1340964" y="393530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162" name="直接连接符 161"/>
          <p:cNvCxnSpPr>
            <a:stCxn id="161" idx="0"/>
            <a:endCxn id="173" idx="3"/>
          </p:cNvCxnSpPr>
          <p:nvPr/>
        </p:nvCxnSpPr>
        <p:spPr>
          <a:xfrm flipV="1">
            <a:off x="1609478" y="3509893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/>
          <p:cNvCxnSpPr>
            <a:stCxn id="161" idx="3"/>
            <a:endCxn id="164" idx="0"/>
          </p:cNvCxnSpPr>
          <p:nvPr/>
        </p:nvCxnSpPr>
        <p:spPr>
          <a:xfrm flipH="1">
            <a:off x="1293744" y="4393689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矩形 163"/>
          <p:cNvSpPr/>
          <p:nvPr/>
        </p:nvSpPr>
        <p:spPr>
          <a:xfrm>
            <a:off x="1047001" y="498654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65" name="椭圆 164"/>
          <p:cNvSpPr/>
          <p:nvPr/>
        </p:nvSpPr>
        <p:spPr>
          <a:xfrm>
            <a:off x="4394097" y="215274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66" name="直接连接符 165"/>
          <p:cNvCxnSpPr>
            <a:stCxn id="157" idx="3"/>
            <a:endCxn id="169" idx="0"/>
          </p:cNvCxnSpPr>
          <p:nvPr/>
        </p:nvCxnSpPr>
        <p:spPr>
          <a:xfrm flipH="1">
            <a:off x="4757409" y="3509893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矩形 166"/>
          <p:cNvSpPr/>
          <p:nvPr/>
        </p:nvSpPr>
        <p:spPr>
          <a:xfrm>
            <a:off x="3657144" y="59728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68" name="矩形 167"/>
          <p:cNvSpPr/>
          <p:nvPr/>
        </p:nvSpPr>
        <p:spPr>
          <a:xfrm>
            <a:off x="3239695" y="404893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69" name="椭圆 168"/>
          <p:cNvSpPr/>
          <p:nvPr/>
        </p:nvSpPr>
        <p:spPr>
          <a:xfrm>
            <a:off x="4488895" y="395550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70" name="直接连接符 169"/>
          <p:cNvCxnSpPr>
            <a:stCxn id="169" idx="5"/>
            <a:endCxn id="128" idx="0"/>
          </p:cNvCxnSpPr>
          <p:nvPr/>
        </p:nvCxnSpPr>
        <p:spPr>
          <a:xfrm>
            <a:off x="4947277" y="4413884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stCxn id="154" idx="5"/>
            <a:endCxn id="172" idx="0"/>
          </p:cNvCxnSpPr>
          <p:nvPr/>
        </p:nvCxnSpPr>
        <p:spPr>
          <a:xfrm>
            <a:off x="4378211" y="5370392"/>
            <a:ext cx="9917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矩形 171"/>
          <p:cNvSpPr/>
          <p:nvPr/>
        </p:nvSpPr>
        <p:spPr>
          <a:xfrm>
            <a:off x="4230646" y="59728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3" name="椭圆 172"/>
          <p:cNvSpPr/>
          <p:nvPr/>
        </p:nvSpPr>
        <p:spPr>
          <a:xfrm>
            <a:off x="1851538" y="305151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174" name="直接连接符 173"/>
          <p:cNvCxnSpPr>
            <a:stCxn id="144" idx="3"/>
            <a:endCxn id="177" idx="0"/>
          </p:cNvCxnSpPr>
          <p:nvPr/>
        </p:nvCxnSpPr>
        <p:spPr>
          <a:xfrm flipH="1">
            <a:off x="2427138" y="4395319"/>
            <a:ext cx="90936" cy="5960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61" idx="5"/>
            <a:endCxn id="176" idx="0"/>
          </p:cNvCxnSpPr>
          <p:nvPr/>
        </p:nvCxnSpPr>
        <p:spPr>
          <a:xfrm>
            <a:off x="1799346" y="4393689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矩形 175"/>
          <p:cNvSpPr/>
          <p:nvPr/>
        </p:nvSpPr>
        <p:spPr>
          <a:xfrm>
            <a:off x="1620503" y="498822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7" name="矩形 176"/>
          <p:cNvSpPr/>
          <p:nvPr/>
        </p:nvSpPr>
        <p:spPr>
          <a:xfrm>
            <a:off x="2180395" y="49913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2" name="矩形 181"/>
          <p:cNvSpPr/>
          <p:nvPr/>
        </p:nvSpPr>
        <p:spPr>
          <a:xfrm>
            <a:off x="2757304" y="498449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3" name="矩形 182"/>
          <p:cNvSpPr/>
          <p:nvPr/>
        </p:nvSpPr>
        <p:spPr>
          <a:xfrm>
            <a:off x="3813266" y="404955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4" name="矩形 183"/>
          <p:cNvSpPr/>
          <p:nvPr/>
        </p:nvSpPr>
        <p:spPr>
          <a:xfrm>
            <a:off x="150644" y="40478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15" name="椭圆 114"/>
          <p:cNvSpPr/>
          <p:nvPr/>
        </p:nvSpPr>
        <p:spPr>
          <a:xfrm>
            <a:off x="12596547" y="495468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16" name="直接连接符 115"/>
          <p:cNvCxnSpPr>
            <a:stCxn id="115" idx="5"/>
            <a:endCxn id="119" idx="0"/>
          </p:cNvCxnSpPr>
          <p:nvPr/>
        </p:nvCxnSpPr>
        <p:spPr>
          <a:xfrm>
            <a:off x="13054929" y="5413066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15" idx="3"/>
            <a:endCxn id="118" idx="0"/>
          </p:cNvCxnSpPr>
          <p:nvPr/>
        </p:nvCxnSpPr>
        <p:spPr>
          <a:xfrm flipH="1">
            <a:off x="12594418" y="5413066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12347675" y="603475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19" name="矩形 118"/>
          <p:cNvSpPr/>
          <p:nvPr/>
        </p:nvSpPr>
        <p:spPr>
          <a:xfrm>
            <a:off x="12898036" y="603475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20" name="椭圆 119"/>
          <p:cNvSpPr/>
          <p:nvPr/>
        </p:nvSpPr>
        <p:spPr>
          <a:xfrm>
            <a:off x="10061561" y="119231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cxnSp>
        <p:nvCxnSpPr>
          <p:cNvPr id="121" name="直接连接符 120"/>
          <p:cNvCxnSpPr>
            <a:stCxn id="206" idx="0"/>
            <a:endCxn id="120" idx="5"/>
          </p:cNvCxnSpPr>
          <p:nvPr/>
        </p:nvCxnSpPr>
        <p:spPr>
          <a:xfrm flipH="1" flipV="1">
            <a:off x="10519943" y="1650697"/>
            <a:ext cx="1412755" cy="5417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180" idx="0"/>
            <a:endCxn id="206" idx="3"/>
          </p:cNvCxnSpPr>
          <p:nvPr/>
        </p:nvCxnSpPr>
        <p:spPr>
          <a:xfrm flipV="1">
            <a:off x="11003779" y="2650830"/>
            <a:ext cx="739051" cy="456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120" idx="3"/>
            <a:endCxn id="192" idx="0"/>
          </p:cNvCxnSpPr>
          <p:nvPr/>
        </p:nvCxnSpPr>
        <p:spPr>
          <a:xfrm flipH="1">
            <a:off x="8689697" y="1650697"/>
            <a:ext cx="1450510" cy="5551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235" idx="0"/>
            <a:endCxn id="180" idx="5"/>
          </p:cNvCxnSpPr>
          <p:nvPr/>
        </p:nvCxnSpPr>
        <p:spPr>
          <a:xfrm flipH="1" flipV="1">
            <a:off x="11193647" y="3565612"/>
            <a:ext cx="136449" cy="5236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>
            <a:stCxn id="126" idx="3"/>
            <a:endCxn id="240" idx="0"/>
          </p:cNvCxnSpPr>
          <p:nvPr/>
        </p:nvCxnSpPr>
        <p:spPr>
          <a:xfrm flipH="1">
            <a:off x="7667474" y="3536268"/>
            <a:ext cx="97847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椭圆 125"/>
          <p:cNvSpPr/>
          <p:nvPr/>
        </p:nvSpPr>
        <p:spPr>
          <a:xfrm>
            <a:off x="7686675" y="307788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178" name="直接连接符 177"/>
          <p:cNvCxnSpPr>
            <a:stCxn id="126" idx="0"/>
            <a:endCxn id="192" idx="3"/>
          </p:cNvCxnSpPr>
          <p:nvPr/>
        </p:nvCxnSpPr>
        <p:spPr>
          <a:xfrm flipV="1">
            <a:off x="7955189" y="2664247"/>
            <a:ext cx="544640" cy="4136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矩形 178"/>
          <p:cNvSpPr/>
          <p:nvPr/>
        </p:nvSpPr>
        <p:spPr>
          <a:xfrm>
            <a:off x="7997811" y="40978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0" name="椭圆 179"/>
          <p:cNvSpPr/>
          <p:nvPr/>
        </p:nvSpPr>
        <p:spPr>
          <a:xfrm>
            <a:off x="10735265" y="310723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81" name="直接连接符 180"/>
          <p:cNvCxnSpPr>
            <a:stCxn id="180" idx="3"/>
            <a:endCxn id="209" idx="0"/>
          </p:cNvCxnSpPr>
          <p:nvPr/>
        </p:nvCxnSpPr>
        <p:spPr>
          <a:xfrm flipH="1">
            <a:off x="10756525" y="3565612"/>
            <a:ext cx="57386" cy="523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椭圆 184"/>
          <p:cNvSpPr/>
          <p:nvPr/>
        </p:nvSpPr>
        <p:spPr>
          <a:xfrm>
            <a:off x="9709515" y="397664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8</a:t>
            </a:r>
            <a:endParaRPr lang="zh-CN" altLang="en-US" b="1" dirty="0"/>
          </a:p>
        </p:txBody>
      </p:sp>
      <p:cxnSp>
        <p:nvCxnSpPr>
          <p:cNvPr id="186" name="直接连接符 185"/>
          <p:cNvCxnSpPr>
            <a:stCxn id="185" idx="5"/>
            <a:endCxn id="234" idx="0"/>
          </p:cNvCxnSpPr>
          <p:nvPr/>
        </p:nvCxnSpPr>
        <p:spPr>
          <a:xfrm>
            <a:off x="10167897" y="4435023"/>
            <a:ext cx="106237" cy="5891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>
            <a:stCxn id="185" idx="0"/>
            <a:endCxn id="228" idx="5"/>
          </p:cNvCxnSpPr>
          <p:nvPr/>
        </p:nvCxnSpPr>
        <p:spPr>
          <a:xfrm flipH="1" flipV="1">
            <a:off x="9580007" y="3549597"/>
            <a:ext cx="398022" cy="427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stCxn id="199" idx="0"/>
            <a:endCxn id="198" idx="5"/>
          </p:cNvCxnSpPr>
          <p:nvPr/>
        </p:nvCxnSpPr>
        <p:spPr>
          <a:xfrm flipH="1" flipV="1">
            <a:off x="13339722" y="4463860"/>
            <a:ext cx="159262" cy="5930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椭圆 191"/>
          <p:cNvSpPr/>
          <p:nvPr/>
        </p:nvSpPr>
        <p:spPr>
          <a:xfrm>
            <a:off x="8421183" y="220586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193" name="直接连接符 192"/>
          <p:cNvCxnSpPr>
            <a:stCxn id="192" idx="5"/>
            <a:endCxn id="228" idx="0"/>
          </p:cNvCxnSpPr>
          <p:nvPr/>
        </p:nvCxnSpPr>
        <p:spPr>
          <a:xfrm>
            <a:off x="8879565" y="2664247"/>
            <a:ext cx="510574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>
            <a:stCxn id="126" idx="5"/>
            <a:endCxn id="179" idx="0"/>
          </p:cNvCxnSpPr>
          <p:nvPr/>
        </p:nvCxnSpPr>
        <p:spPr>
          <a:xfrm>
            <a:off x="8145057" y="3536268"/>
            <a:ext cx="99497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椭圆 194"/>
          <p:cNvSpPr/>
          <p:nvPr/>
        </p:nvSpPr>
        <p:spPr>
          <a:xfrm>
            <a:off x="11677553" y="398612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96" name="直接连接符 195"/>
          <p:cNvCxnSpPr>
            <a:stCxn id="206" idx="5"/>
            <a:endCxn id="216" idx="0"/>
          </p:cNvCxnSpPr>
          <p:nvPr/>
        </p:nvCxnSpPr>
        <p:spPr>
          <a:xfrm>
            <a:off x="12122566" y="2650830"/>
            <a:ext cx="450081" cy="456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195" idx="3"/>
            <a:endCxn id="208" idx="0"/>
          </p:cNvCxnSpPr>
          <p:nvPr/>
        </p:nvCxnSpPr>
        <p:spPr>
          <a:xfrm flipH="1">
            <a:off x="11661611" y="4444511"/>
            <a:ext cx="9458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椭圆 197"/>
          <p:cNvSpPr/>
          <p:nvPr/>
        </p:nvSpPr>
        <p:spPr>
          <a:xfrm>
            <a:off x="12881340" y="400547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99" name="矩形 198"/>
          <p:cNvSpPr/>
          <p:nvPr/>
        </p:nvSpPr>
        <p:spPr>
          <a:xfrm>
            <a:off x="13252241" y="50568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01" name="直接连接符 200"/>
          <p:cNvCxnSpPr>
            <a:stCxn id="195" idx="0"/>
            <a:endCxn id="216" idx="3"/>
          </p:cNvCxnSpPr>
          <p:nvPr/>
        </p:nvCxnSpPr>
        <p:spPr>
          <a:xfrm flipV="1">
            <a:off x="11946067" y="3565612"/>
            <a:ext cx="436712" cy="4205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椭圆 201"/>
          <p:cNvSpPr/>
          <p:nvPr/>
        </p:nvSpPr>
        <p:spPr>
          <a:xfrm>
            <a:off x="8611051" y="397501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203" name="直接连接符 202"/>
          <p:cNvCxnSpPr>
            <a:stCxn id="202" idx="0"/>
            <a:endCxn id="228" idx="3"/>
          </p:cNvCxnSpPr>
          <p:nvPr/>
        </p:nvCxnSpPr>
        <p:spPr>
          <a:xfrm flipV="1">
            <a:off x="8879565" y="3549597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>
            <a:stCxn id="202" idx="3"/>
            <a:endCxn id="205" idx="0"/>
          </p:cNvCxnSpPr>
          <p:nvPr/>
        </p:nvCxnSpPr>
        <p:spPr>
          <a:xfrm flipH="1">
            <a:off x="8563831" y="4433393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矩形 204"/>
          <p:cNvSpPr/>
          <p:nvPr/>
        </p:nvSpPr>
        <p:spPr>
          <a:xfrm>
            <a:off x="8317088" y="502625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06" name="椭圆 205"/>
          <p:cNvSpPr/>
          <p:nvPr/>
        </p:nvSpPr>
        <p:spPr>
          <a:xfrm>
            <a:off x="11664184" y="219244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07" name="直接连接符 206"/>
          <p:cNvCxnSpPr>
            <a:stCxn id="198" idx="0"/>
            <a:endCxn id="216" idx="5"/>
          </p:cNvCxnSpPr>
          <p:nvPr/>
        </p:nvCxnSpPr>
        <p:spPr>
          <a:xfrm flipH="1" flipV="1">
            <a:off x="12762515" y="3565612"/>
            <a:ext cx="387339" cy="4398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矩形 207"/>
          <p:cNvSpPr/>
          <p:nvPr/>
        </p:nvSpPr>
        <p:spPr>
          <a:xfrm>
            <a:off x="11414868" y="504695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09" name="矩形 208"/>
          <p:cNvSpPr/>
          <p:nvPr/>
        </p:nvSpPr>
        <p:spPr>
          <a:xfrm>
            <a:off x="10509782" y="408863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6" name="椭圆 215"/>
          <p:cNvSpPr/>
          <p:nvPr/>
        </p:nvSpPr>
        <p:spPr>
          <a:xfrm>
            <a:off x="12304133" y="310723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25" name="直接连接符 224"/>
          <p:cNvCxnSpPr>
            <a:stCxn id="198" idx="3"/>
            <a:endCxn id="115" idx="0"/>
          </p:cNvCxnSpPr>
          <p:nvPr/>
        </p:nvCxnSpPr>
        <p:spPr>
          <a:xfrm flipH="1">
            <a:off x="12865061" y="4463860"/>
            <a:ext cx="94925" cy="4908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>
            <a:stCxn id="195" idx="5"/>
            <a:endCxn id="227" idx="0"/>
          </p:cNvCxnSpPr>
          <p:nvPr/>
        </p:nvCxnSpPr>
        <p:spPr>
          <a:xfrm>
            <a:off x="12135935" y="4444511"/>
            <a:ext cx="9917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矩形 226"/>
          <p:cNvSpPr/>
          <p:nvPr/>
        </p:nvSpPr>
        <p:spPr>
          <a:xfrm>
            <a:off x="11988370" y="504695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8" name="椭圆 227"/>
          <p:cNvSpPr/>
          <p:nvPr/>
        </p:nvSpPr>
        <p:spPr>
          <a:xfrm>
            <a:off x="9121625" y="309121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229" name="直接连接符 228"/>
          <p:cNvCxnSpPr>
            <a:stCxn id="185" idx="3"/>
            <a:endCxn id="232" idx="0"/>
          </p:cNvCxnSpPr>
          <p:nvPr/>
        </p:nvCxnSpPr>
        <p:spPr>
          <a:xfrm flipH="1">
            <a:off x="9697225" y="4435023"/>
            <a:ext cx="90936" cy="5960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stCxn id="202" idx="5"/>
            <a:endCxn id="231" idx="0"/>
          </p:cNvCxnSpPr>
          <p:nvPr/>
        </p:nvCxnSpPr>
        <p:spPr>
          <a:xfrm>
            <a:off x="9069433" y="4433393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矩形 230"/>
          <p:cNvSpPr/>
          <p:nvPr/>
        </p:nvSpPr>
        <p:spPr>
          <a:xfrm>
            <a:off x="8890590" y="502792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2" name="矩形 231"/>
          <p:cNvSpPr/>
          <p:nvPr/>
        </p:nvSpPr>
        <p:spPr>
          <a:xfrm>
            <a:off x="9450482" y="503107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4" name="矩形 233"/>
          <p:cNvSpPr/>
          <p:nvPr/>
        </p:nvSpPr>
        <p:spPr>
          <a:xfrm>
            <a:off x="10027391" y="50242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5" name="矩形 234"/>
          <p:cNvSpPr/>
          <p:nvPr/>
        </p:nvSpPr>
        <p:spPr>
          <a:xfrm>
            <a:off x="11083353" y="408925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0" name="矩形 239"/>
          <p:cNvSpPr/>
          <p:nvPr/>
        </p:nvSpPr>
        <p:spPr>
          <a:xfrm>
            <a:off x="7420731" y="408753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85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矩形 245"/>
          <p:cNvSpPr/>
          <p:nvPr/>
        </p:nvSpPr>
        <p:spPr>
          <a:xfrm>
            <a:off x="150644" y="248360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删除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505" name="矩形 504"/>
          <p:cNvSpPr/>
          <p:nvPr/>
        </p:nvSpPr>
        <p:spPr>
          <a:xfrm>
            <a:off x="4894336" y="1866535"/>
            <a:ext cx="30748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有两个孩子，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的后继为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交换</a:t>
            </a:r>
            <a:r>
              <a:rPr lang="en-US" altLang="zh-CN" dirty="0" smtClean="0"/>
              <a:t>4</a:t>
            </a:r>
            <a:r>
              <a:rPr lang="zh-CN" altLang="en-US" dirty="0" smtClean="0"/>
              <a:t>和</a:t>
            </a:r>
            <a:r>
              <a:rPr lang="en-US" altLang="zh-CN" dirty="0" smtClean="0"/>
              <a:t>5</a:t>
            </a:r>
            <a:r>
              <a:rPr lang="zh-CN" altLang="en-US" dirty="0" smtClean="0"/>
              <a:t>的数值</a:t>
            </a:r>
            <a:endParaRPr lang="en-US" altLang="zh-CN" dirty="0"/>
          </a:p>
        </p:txBody>
      </p:sp>
      <p:cxnSp>
        <p:nvCxnSpPr>
          <p:cNvPr id="127" name="直接箭头连接符 126"/>
          <p:cNvCxnSpPr/>
          <p:nvPr/>
        </p:nvCxnSpPr>
        <p:spPr>
          <a:xfrm>
            <a:off x="5034046" y="2571453"/>
            <a:ext cx="2290120" cy="332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椭圆 114"/>
          <p:cNvSpPr/>
          <p:nvPr/>
        </p:nvSpPr>
        <p:spPr>
          <a:xfrm>
            <a:off x="5326460" y="504612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16" name="直接连接符 115"/>
          <p:cNvCxnSpPr>
            <a:stCxn id="115" idx="5"/>
            <a:endCxn id="119" idx="0"/>
          </p:cNvCxnSpPr>
          <p:nvPr/>
        </p:nvCxnSpPr>
        <p:spPr>
          <a:xfrm>
            <a:off x="5784842" y="5504506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15" idx="3"/>
            <a:endCxn id="118" idx="0"/>
          </p:cNvCxnSpPr>
          <p:nvPr/>
        </p:nvCxnSpPr>
        <p:spPr>
          <a:xfrm flipH="1">
            <a:off x="5324331" y="5504506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5077588" y="61261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19" name="矩形 118"/>
          <p:cNvSpPr/>
          <p:nvPr/>
        </p:nvSpPr>
        <p:spPr>
          <a:xfrm>
            <a:off x="5627949" y="61261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20" name="椭圆 119"/>
          <p:cNvSpPr/>
          <p:nvPr/>
        </p:nvSpPr>
        <p:spPr>
          <a:xfrm>
            <a:off x="2791474" y="128375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cxnSp>
        <p:nvCxnSpPr>
          <p:cNvPr id="121" name="直接连接符 120"/>
          <p:cNvCxnSpPr>
            <a:stCxn id="206" idx="0"/>
            <a:endCxn id="120" idx="5"/>
          </p:cNvCxnSpPr>
          <p:nvPr/>
        </p:nvCxnSpPr>
        <p:spPr>
          <a:xfrm flipH="1" flipV="1">
            <a:off x="3249856" y="1742137"/>
            <a:ext cx="1412755" cy="5417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180" idx="0"/>
            <a:endCxn id="206" idx="3"/>
          </p:cNvCxnSpPr>
          <p:nvPr/>
        </p:nvCxnSpPr>
        <p:spPr>
          <a:xfrm flipV="1">
            <a:off x="3733692" y="2742270"/>
            <a:ext cx="739051" cy="456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120" idx="3"/>
            <a:endCxn id="192" idx="0"/>
          </p:cNvCxnSpPr>
          <p:nvPr/>
        </p:nvCxnSpPr>
        <p:spPr>
          <a:xfrm flipH="1">
            <a:off x="1419610" y="1742137"/>
            <a:ext cx="1450510" cy="5551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235" idx="0"/>
            <a:endCxn id="180" idx="5"/>
          </p:cNvCxnSpPr>
          <p:nvPr/>
        </p:nvCxnSpPr>
        <p:spPr>
          <a:xfrm flipH="1" flipV="1">
            <a:off x="3923560" y="3657052"/>
            <a:ext cx="136449" cy="5236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>
            <a:stCxn id="126" idx="3"/>
            <a:endCxn id="240" idx="0"/>
          </p:cNvCxnSpPr>
          <p:nvPr/>
        </p:nvCxnSpPr>
        <p:spPr>
          <a:xfrm flipH="1">
            <a:off x="397387" y="3627708"/>
            <a:ext cx="97847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椭圆 125"/>
          <p:cNvSpPr/>
          <p:nvPr/>
        </p:nvSpPr>
        <p:spPr>
          <a:xfrm>
            <a:off x="416588" y="316932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178" name="直接连接符 177"/>
          <p:cNvCxnSpPr>
            <a:stCxn id="126" idx="0"/>
            <a:endCxn id="192" idx="3"/>
          </p:cNvCxnSpPr>
          <p:nvPr/>
        </p:nvCxnSpPr>
        <p:spPr>
          <a:xfrm flipV="1">
            <a:off x="685102" y="2755687"/>
            <a:ext cx="544640" cy="4136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矩形 178"/>
          <p:cNvSpPr/>
          <p:nvPr/>
        </p:nvSpPr>
        <p:spPr>
          <a:xfrm>
            <a:off x="727724" y="418925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0" name="椭圆 179"/>
          <p:cNvSpPr/>
          <p:nvPr/>
        </p:nvSpPr>
        <p:spPr>
          <a:xfrm>
            <a:off x="3465178" y="319867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81" name="直接连接符 180"/>
          <p:cNvCxnSpPr>
            <a:stCxn id="180" idx="3"/>
            <a:endCxn id="209" idx="0"/>
          </p:cNvCxnSpPr>
          <p:nvPr/>
        </p:nvCxnSpPr>
        <p:spPr>
          <a:xfrm flipH="1">
            <a:off x="3486438" y="3657052"/>
            <a:ext cx="57386" cy="523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椭圆 184"/>
          <p:cNvSpPr/>
          <p:nvPr/>
        </p:nvSpPr>
        <p:spPr>
          <a:xfrm>
            <a:off x="2439428" y="406808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8</a:t>
            </a:r>
            <a:endParaRPr lang="zh-CN" altLang="en-US" b="1" dirty="0"/>
          </a:p>
        </p:txBody>
      </p:sp>
      <p:cxnSp>
        <p:nvCxnSpPr>
          <p:cNvPr id="186" name="直接连接符 185"/>
          <p:cNvCxnSpPr>
            <a:stCxn id="185" idx="5"/>
            <a:endCxn id="234" idx="0"/>
          </p:cNvCxnSpPr>
          <p:nvPr/>
        </p:nvCxnSpPr>
        <p:spPr>
          <a:xfrm>
            <a:off x="2897810" y="4526463"/>
            <a:ext cx="106237" cy="5891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>
            <a:stCxn id="185" idx="0"/>
            <a:endCxn id="228" idx="5"/>
          </p:cNvCxnSpPr>
          <p:nvPr/>
        </p:nvCxnSpPr>
        <p:spPr>
          <a:xfrm flipH="1" flipV="1">
            <a:off x="2309920" y="3641037"/>
            <a:ext cx="398022" cy="427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stCxn id="199" idx="0"/>
            <a:endCxn id="198" idx="5"/>
          </p:cNvCxnSpPr>
          <p:nvPr/>
        </p:nvCxnSpPr>
        <p:spPr>
          <a:xfrm flipH="1" flipV="1">
            <a:off x="6069635" y="4555300"/>
            <a:ext cx="159262" cy="5930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椭圆 191"/>
          <p:cNvSpPr/>
          <p:nvPr/>
        </p:nvSpPr>
        <p:spPr>
          <a:xfrm>
            <a:off x="1151096" y="229730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193" name="直接连接符 192"/>
          <p:cNvCxnSpPr>
            <a:stCxn id="192" idx="5"/>
            <a:endCxn id="228" idx="0"/>
          </p:cNvCxnSpPr>
          <p:nvPr/>
        </p:nvCxnSpPr>
        <p:spPr>
          <a:xfrm>
            <a:off x="1609478" y="2755687"/>
            <a:ext cx="510574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>
            <a:stCxn id="126" idx="5"/>
            <a:endCxn id="179" idx="0"/>
          </p:cNvCxnSpPr>
          <p:nvPr/>
        </p:nvCxnSpPr>
        <p:spPr>
          <a:xfrm>
            <a:off x="874970" y="3627708"/>
            <a:ext cx="99497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椭圆 194"/>
          <p:cNvSpPr/>
          <p:nvPr/>
        </p:nvSpPr>
        <p:spPr>
          <a:xfrm>
            <a:off x="4407466" y="407756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96" name="直接连接符 195"/>
          <p:cNvCxnSpPr>
            <a:stCxn id="206" idx="5"/>
            <a:endCxn id="216" idx="0"/>
          </p:cNvCxnSpPr>
          <p:nvPr/>
        </p:nvCxnSpPr>
        <p:spPr>
          <a:xfrm>
            <a:off x="4852479" y="2742270"/>
            <a:ext cx="450081" cy="456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195" idx="3"/>
            <a:endCxn id="208" idx="0"/>
          </p:cNvCxnSpPr>
          <p:nvPr/>
        </p:nvCxnSpPr>
        <p:spPr>
          <a:xfrm flipH="1">
            <a:off x="4391524" y="4535951"/>
            <a:ext cx="9458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椭圆 197"/>
          <p:cNvSpPr/>
          <p:nvPr/>
        </p:nvSpPr>
        <p:spPr>
          <a:xfrm>
            <a:off x="5611253" y="409691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99" name="矩形 198"/>
          <p:cNvSpPr/>
          <p:nvPr/>
        </p:nvSpPr>
        <p:spPr>
          <a:xfrm>
            <a:off x="5982154" y="514830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01" name="直接连接符 200"/>
          <p:cNvCxnSpPr>
            <a:stCxn id="195" idx="0"/>
            <a:endCxn id="216" idx="3"/>
          </p:cNvCxnSpPr>
          <p:nvPr/>
        </p:nvCxnSpPr>
        <p:spPr>
          <a:xfrm flipV="1">
            <a:off x="4675980" y="3657052"/>
            <a:ext cx="436712" cy="4205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椭圆 201"/>
          <p:cNvSpPr/>
          <p:nvPr/>
        </p:nvSpPr>
        <p:spPr>
          <a:xfrm>
            <a:off x="1340964" y="406645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203" name="直接连接符 202"/>
          <p:cNvCxnSpPr>
            <a:stCxn id="202" idx="0"/>
            <a:endCxn id="228" idx="3"/>
          </p:cNvCxnSpPr>
          <p:nvPr/>
        </p:nvCxnSpPr>
        <p:spPr>
          <a:xfrm flipV="1">
            <a:off x="1609478" y="3641037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>
            <a:stCxn id="202" idx="3"/>
            <a:endCxn id="205" idx="0"/>
          </p:cNvCxnSpPr>
          <p:nvPr/>
        </p:nvCxnSpPr>
        <p:spPr>
          <a:xfrm flipH="1">
            <a:off x="1293744" y="4524833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矩形 204"/>
          <p:cNvSpPr/>
          <p:nvPr/>
        </p:nvSpPr>
        <p:spPr>
          <a:xfrm>
            <a:off x="1047001" y="511769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06" name="椭圆 205"/>
          <p:cNvSpPr/>
          <p:nvPr/>
        </p:nvSpPr>
        <p:spPr>
          <a:xfrm>
            <a:off x="4394097" y="228388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07" name="直接连接符 206"/>
          <p:cNvCxnSpPr>
            <a:stCxn id="198" idx="0"/>
            <a:endCxn id="216" idx="5"/>
          </p:cNvCxnSpPr>
          <p:nvPr/>
        </p:nvCxnSpPr>
        <p:spPr>
          <a:xfrm flipH="1" flipV="1">
            <a:off x="5492428" y="3657052"/>
            <a:ext cx="387339" cy="4398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矩形 207"/>
          <p:cNvSpPr/>
          <p:nvPr/>
        </p:nvSpPr>
        <p:spPr>
          <a:xfrm>
            <a:off x="4144781" y="513839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09" name="矩形 208"/>
          <p:cNvSpPr/>
          <p:nvPr/>
        </p:nvSpPr>
        <p:spPr>
          <a:xfrm>
            <a:off x="3239695" y="418007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6" name="椭圆 215"/>
          <p:cNvSpPr/>
          <p:nvPr/>
        </p:nvSpPr>
        <p:spPr>
          <a:xfrm>
            <a:off x="5034046" y="319867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25" name="直接连接符 224"/>
          <p:cNvCxnSpPr>
            <a:stCxn id="198" idx="3"/>
            <a:endCxn id="115" idx="0"/>
          </p:cNvCxnSpPr>
          <p:nvPr/>
        </p:nvCxnSpPr>
        <p:spPr>
          <a:xfrm flipH="1">
            <a:off x="5594974" y="4555300"/>
            <a:ext cx="94925" cy="4908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>
            <a:stCxn id="195" idx="5"/>
            <a:endCxn id="227" idx="0"/>
          </p:cNvCxnSpPr>
          <p:nvPr/>
        </p:nvCxnSpPr>
        <p:spPr>
          <a:xfrm>
            <a:off x="4865848" y="4535951"/>
            <a:ext cx="9917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矩形 226"/>
          <p:cNvSpPr/>
          <p:nvPr/>
        </p:nvSpPr>
        <p:spPr>
          <a:xfrm>
            <a:off x="4718283" y="513839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8" name="椭圆 227"/>
          <p:cNvSpPr/>
          <p:nvPr/>
        </p:nvSpPr>
        <p:spPr>
          <a:xfrm>
            <a:off x="1851538" y="318265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229" name="直接连接符 228"/>
          <p:cNvCxnSpPr>
            <a:stCxn id="185" idx="3"/>
            <a:endCxn id="232" idx="0"/>
          </p:cNvCxnSpPr>
          <p:nvPr/>
        </p:nvCxnSpPr>
        <p:spPr>
          <a:xfrm flipH="1">
            <a:off x="2427138" y="4526463"/>
            <a:ext cx="90936" cy="5960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stCxn id="202" idx="5"/>
            <a:endCxn id="231" idx="0"/>
          </p:cNvCxnSpPr>
          <p:nvPr/>
        </p:nvCxnSpPr>
        <p:spPr>
          <a:xfrm>
            <a:off x="1799346" y="4524833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矩形 230"/>
          <p:cNvSpPr/>
          <p:nvPr/>
        </p:nvSpPr>
        <p:spPr>
          <a:xfrm>
            <a:off x="1620503" y="511936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2" name="矩形 231"/>
          <p:cNvSpPr/>
          <p:nvPr/>
        </p:nvSpPr>
        <p:spPr>
          <a:xfrm>
            <a:off x="2180395" y="51225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4" name="矩形 233"/>
          <p:cNvSpPr/>
          <p:nvPr/>
        </p:nvSpPr>
        <p:spPr>
          <a:xfrm>
            <a:off x="2757304" y="51156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5" name="矩形 234"/>
          <p:cNvSpPr/>
          <p:nvPr/>
        </p:nvSpPr>
        <p:spPr>
          <a:xfrm>
            <a:off x="3813266" y="418069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0" name="矩形 239"/>
          <p:cNvSpPr/>
          <p:nvPr/>
        </p:nvSpPr>
        <p:spPr>
          <a:xfrm>
            <a:off x="150644" y="417897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09" name="椭圆 108"/>
          <p:cNvSpPr/>
          <p:nvPr/>
        </p:nvSpPr>
        <p:spPr>
          <a:xfrm>
            <a:off x="11603625" y="503961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10" name="直接连接符 109"/>
          <p:cNvCxnSpPr>
            <a:stCxn id="109" idx="5"/>
            <a:endCxn id="113" idx="0"/>
          </p:cNvCxnSpPr>
          <p:nvPr/>
        </p:nvCxnSpPr>
        <p:spPr>
          <a:xfrm>
            <a:off x="12062007" y="5497998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09" idx="3"/>
            <a:endCxn id="112" idx="0"/>
          </p:cNvCxnSpPr>
          <p:nvPr/>
        </p:nvCxnSpPr>
        <p:spPr>
          <a:xfrm flipH="1">
            <a:off x="11601496" y="5497998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11354753" y="611969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13" name="矩形 112"/>
          <p:cNvSpPr/>
          <p:nvPr/>
        </p:nvSpPr>
        <p:spPr>
          <a:xfrm>
            <a:off x="11905114" y="611969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14" name="椭圆 113"/>
          <p:cNvSpPr/>
          <p:nvPr/>
        </p:nvSpPr>
        <p:spPr>
          <a:xfrm>
            <a:off x="9068639" y="127724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cxnSp>
        <p:nvCxnSpPr>
          <p:cNvPr id="188" name="直接连接符 187"/>
          <p:cNvCxnSpPr>
            <a:stCxn id="245" idx="0"/>
            <a:endCxn id="114" idx="5"/>
          </p:cNvCxnSpPr>
          <p:nvPr/>
        </p:nvCxnSpPr>
        <p:spPr>
          <a:xfrm flipH="1" flipV="1">
            <a:off x="9527021" y="1735629"/>
            <a:ext cx="1412755" cy="5417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stCxn id="214" idx="0"/>
            <a:endCxn id="245" idx="3"/>
          </p:cNvCxnSpPr>
          <p:nvPr/>
        </p:nvCxnSpPr>
        <p:spPr>
          <a:xfrm flipV="1">
            <a:off x="10010857" y="2735762"/>
            <a:ext cx="739051" cy="456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>
            <a:stCxn id="114" idx="3"/>
            <a:endCxn id="221" idx="0"/>
          </p:cNvCxnSpPr>
          <p:nvPr/>
        </p:nvCxnSpPr>
        <p:spPr>
          <a:xfrm flipH="1">
            <a:off x="7696775" y="1735629"/>
            <a:ext cx="1450510" cy="5551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>
            <a:stCxn id="260" idx="0"/>
            <a:endCxn id="214" idx="5"/>
          </p:cNvCxnSpPr>
          <p:nvPr/>
        </p:nvCxnSpPr>
        <p:spPr>
          <a:xfrm flipH="1" flipV="1">
            <a:off x="10200725" y="3650544"/>
            <a:ext cx="136449" cy="5236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>
            <a:stCxn id="211" idx="3"/>
            <a:endCxn id="261" idx="0"/>
          </p:cNvCxnSpPr>
          <p:nvPr/>
        </p:nvCxnSpPr>
        <p:spPr>
          <a:xfrm flipH="1">
            <a:off x="6674552" y="3621200"/>
            <a:ext cx="97847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椭圆 210"/>
          <p:cNvSpPr/>
          <p:nvPr/>
        </p:nvSpPr>
        <p:spPr>
          <a:xfrm>
            <a:off x="6693753" y="316281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212" name="直接连接符 211"/>
          <p:cNvCxnSpPr>
            <a:stCxn id="211" idx="0"/>
            <a:endCxn id="221" idx="3"/>
          </p:cNvCxnSpPr>
          <p:nvPr/>
        </p:nvCxnSpPr>
        <p:spPr>
          <a:xfrm flipV="1">
            <a:off x="6962267" y="2749179"/>
            <a:ext cx="544640" cy="4136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矩形 212"/>
          <p:cNvSpPr/>
          <p:nvPr/>
        </p:nvSpPr>
        <p:spPr>
          <a:xfrm>
            <a:off x="7004889" y="418274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4" name="椭圆 213"/>
          <p:cNvSpPr/>
          <p:nvPr/>
        </p:nvSpPr>
        <p:spPr>
          <a:xfrm>
            <a:off x="9742343" y="319216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15" name="直接连接符 214"/>
          <p:cNvCxnSpPr>
            <a:stCxn id="214" idx="3"/>
            <a:endCxn id="249" idx="0"/>
          </p:cNvCxnSpPr>
          <p:nvPr/>
        </p:nvCxnSpPr>
        <p:spPr>
          <a:xfrm flipH="1">
            <a:off x="9763603" y="3650544"/>
            <a:ext cx="57386" cy="523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椭圆 216"/>
          <p:cNvSpPr/>
          <p:nvPr/>
        </p:nvSpPr>
        <p:spPr>
          <a:xfrm>
            <a:off x="8716593" y="406157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8</a:t>
            </a:r>
            <a:endParaRPr lang="zh-CN" altLang="en-US" b="1" dirty="0"/>
          </a:p>
        </p:txBody>
      </p:sp>
      <p:cxnSp>
        <p:nvCxnSpPr>
          <p:cNvPr id="218" name="直接连接符 217"/>
          <p:cNvCxnSpPr>
            <a:stCxn id="217" idx="5"/>
            <a:endCxn id="259" idx="0"/>
          </p:cNvCxnSpPr>
          <p:nvPr/>
        </p:nvCxnSpPr>
        <p:spPr>
          <a:xfrm>
            <a:off x="9174975" y="4519955"/>
            <a:ext cx="106237" cy="5891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>
            <a:stCxn id="217" idx="0"/>
            <a:endCxn id="254" idx="5"/>
          </p:cNvCxnSpPr>
          <p:nvPr/>
        </p:nvCxnSpPr>
        <p:spPr>
          <a:xfrm flipH="1" flipV="1">
            <a:off x="8587085" y="3634529"/>
            <a:ext cx="398022" cy="427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stCxn id="238" idx="0"/>
            <a:endCxn id="237" idx="5"/>
          </p:cNvCxnSpPr>
          <p:nvPr/>
        </p:nvCxnSpPr>
        <p:spPr>
          <a:xfrm flipH="1" flipV="1">
            <a:off x="12346800" y="4548792"/>
            <a:ext cx="159262" cy="5930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椭圆 220"/>
          <p:cNvSpPr/>
          <p:nvPr/>
        </p:nvSpPr>
        <p:spPr>
          <a:xfrm>
            <a:off x="7428261" y="229079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222" name="直接连接符 221"/>
          <p:cNvCxnSpPr>
            <a:stCxn id="221" idx="5"/>
            <a:endCxn id="254" idx="0"/>
          </p:cNvCxnSpPr>
          <p:nvPr/>
        </p:nvCxnSpPr>
        <p:spPr>
          <a:xfrm>
            <a:off x="7886643" y="2749179"/>
            <a:ext cx="510574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>
            <a:stCxn id="211" idx="5"/>
            <a:endCxn id="213" idx="0"/>
          </p:cNvCxnSpPr>
          <p:nvPr/>
        </p:nvCxnSpPr>
        <p:spPr>
          <a:xfrm>
            <a:off x="7152135" y="3621200"/>
            <a:ext cx="99497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椭圆 223"/>
          <p:cNvSpPr/>
          <p:nvPr/>
        </p:nvSpPr>
        <p:spPr>
          <a:xfrm>
            <a:off x="10684631" y="407106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33" name="直接连接符 232"/>
          <p:cNvCxnSpPr>
            <a:stCxn id="245" idx="5"/>
            <a:endCxn id="250" idx="0"/>
          </p:cNvCxnSpPr>
          <p:nvPr/>
        </p:nvCxnSpPr>
        <p:spPr>
          <a:xfrm>
            <a:off x="11129644" y="2735762"/>
            <a:ext cx="450081" cy="456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连接符 235"/>
          <p:cNvCxnSpPr>
            <a:stCxn id="224" idx="3"/>
            <a:endCxn id="248" idx="0"/>
          </p:cNvCxnSpPr>
          <p:nvPr/>
        </p:nvCxnSpPr>
        <p:spPr>
          <a:xfrm flipH="1">
            <a:off x="10668689" y="4529443"/>
            <a:ext cx="9458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椭圆 236"/>
          <p:cNvSpPr/>
          <p:nvPr/>
        </p:nvSpPr>
        <p:spPr>
          <a:xfrm>
            <a:off x="11888418" y="409041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38" name="矩形 237"/>
          <p:cNvSpPr/>
          <p:nvPr/>
        </p:nvSpPr>
        <p:spPr>
          <a:xfrm>
            <a:off x="12259319" y="514179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39" name="直接连接符 238"/>
          <p:cNvCxnSpPr>
            <a:stCxn id="224" idx="0"/>
            <a:endCxn id="250" idx="3"/>
          </p:cNvCxnSpPr>
          <p:nvPr/>
        </p:nvCxnSpPr>
        <p:spPr>
          <a:xfrm flipV="1">
            <a:off x="10953145" y="3650544"/>
            <a:ext cx="436712" cy="4205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椭圆 240"/>
          <p:cNvSpPr/>
          <p:nvPr/>
        </p:nvSpPr>
        <p:spPr>
          <a:xfrm>
            <a:off x="7618129" y="405994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242" name="直接连接符 241"/>
          <p:cNvCxnSpPr>
            <a:stCxn id="241" idx="0"/>
            <a:endCxn id="254" idx="3"/>
          </p:cNvCxnSpPr>
          <p:nvPr/>
        </p:nvCxnSpPr>
        <p:spPr>
          <a:xfrm flipV="1">
            <a:off x="7886643" y="3634529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/>
          <p:cNvCxnSpPr>
            <a:stCxn id="241" idx="3"/>
            <a:endCxn id="244" idx="0"/>
          </p:cNvCxnSpPr>
          <p:nvPr/>
        </p:nvCxnSpPr>
        <p:spPr>
          <a:xfrm flipH="1">
            <a:off x="7570909" y="4518325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矩形 243"/>
          <p:cNvSpPr/>
          <p:nvPr/>
        </p:nvSpPr>
        <p:spPr>
          <a:xfrm>
            <a:off x="7324166" y="511118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5" name="椭圆 244"/>
          <p:cNvSpPr/>
          <p:nvPr/>
        </p:nvSpPr>
        <p:spPr>
          <a:xfrm>
            <a:off x="10671262" y="227738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47" name="直接连接符 246"/>
          <p:cNvCxnSpPr>
            <a:stCxn id="237" idx="0"/>
            <a:endCxn id="250" idx="5"/>
          </p:cNvCxnSpPr>
          <p:nvPr/>
        </p:nvCxnSpPr>
        <p:spPr>
          <a:xfrm flipH="1" flipV="1">
            <a:off x="11769593" y="3650544"/>
            <a:ext cx="387339" cy="4398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矩形 247"/>
          <p:cNvSpPr/>
          <p:nvPr/>
        </p:nvSpPr>
        <p:spPr>
          <a:xfrm>
            <a:off x="10421946" y="513188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9" name="矩形 248"/>
          <p:cNvSpPr/>
          <p:nvPr/>
        </p:nvSpPr>
        <p:spPr>
          <a:xfrm>
            <a:off x="9516860" y="417356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50" name="椭圆 249"/>
          <p:cNvSpPr/>
          <p:nvPr/>
        </p:nvSpPr>
        <p:spPr>
          <a:xfrm>
            <a:off x="11311211" y="319216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51" name="直接连接符 250"/>
          <p:cNvCxnSpPr>
            <a:stCxn id="237" idx="3"/>
            <a:endCxn id="109" idx="0"/>
          </p:cNvCxnSpPr>
          <p:nvPr/>
        </p:nvCxnSpPr>
        <p:spPr>
          <a:xfrm flipH="1">
            <a:off x="11872139" y="4548792"/>
            <a:ext cx="94925" cy="4908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/>
          <p:cNvCxnSpPr>
            <a:stCxn id="224" idx="5"/>
            <a:endCxn id="253" idx="0"/>
          </p:cNvCxnSpPr>
          <p:nvPr/>
        </p:nvCxnSpPr>
        <p:spPr>
          <a:xfrm>
            <a:off x="11143013" y="4529443"/>
            <a:ext cx="9917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矩形 252"/>
          <p:cNvSpPr/>
          <p:nvPr/>
        </p:nvSpPr>
        <p:spPr>
          <a:xfrm>
            <a:off x="10995448" y="513188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54" name="椭圆 253"/>
          <p:cNvSpPr/>
          <p:nvPr/>
        </p:nvSpPr>
        <p:spPr>
          <a:xfrm>
            <a:off x="8128703" y="317614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255" name="直接连接符 254"/>
          <p:cNvCxnSpPr>
            <a:stCxn id="217" idx="3"/>
            <a:endCxn id="258" idx="0"/>
          </p:cNvCxnSpPr>
          <p:nvPr/>
        </p:nvCxnSpPr>
        <p:spPr>
          <a:xfrm flipH="1">
            <a:off x="8704303" y="4519955"/>
            <a:ext cx="90936" cy="5960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连接符 255"/>
          <p:cNvCxnSpPr>
            <a:stCxn id="241" idx="5"/>
            <a:endCxn id="257" idx="0"/>
          </p:cNvCxnSpPr>
          <p:nvPr/>
        </p:nvCxnSpPr>
        <p:spPr>
          <a:xfrm>
            <a:off x="8076511" y="4518325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矩形 256"/>
          <p:cNvSpPr/>
          <p:nvPr/>
        </p:nvSpPr>
        <p:spPr>
          <a:xfrm>
            <a:off x="7897668" y="511285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58" name="矩形 257"/>
          <p:cNvSpPr/>
          <p:nvPr/>
        </p:nvSpPr>
        <p:spPr>
          <a:xfrm>
            <a:off x="8457560" y="511601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59" name="矩形 258"/>
          <p:cNvSpPr/>
          <p:nvPr/>
        </p:nvSpPr>
        <p:spPr>
          <a:xfrm>
            <a:off x="9034469" y="510913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60" name="矩形 259"/>
          <p:cNvSpPr/>
          <p:nvPr/>
        </p:nvSpPr>
        <p:spPr>
          <a:xfrm>
            <a:off x="10090431" y="417418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61" name="矩形 260"/>
          <p:cNvSpPr/>
          <p:nvPr/>
        </p:nvSpPr>
        <p:spPr>
          <a:xfrm>
            <a:off x="6427809" y="417247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62" name="矩形 261"/>
          <p:cNvSpPr/>
          <p:nvPr/>
        </p:nvSpPr>
        <p:spPr>
          <a:xfrm>
            <a:off x="9599902" y="816890"/>
            <a:ext cx="64203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此时</a:t>
            </a:r>
            <a:r>
              <a:rPr lang="en-US" altLang="zh-CN" dirty="0" smtClean="0"/>
              <a:t>4</a:t>
            </a:r>
            <a:r>
              <a:rPr lang="zh-CN" altLang="en-US" dirty="0" smtClean="0"/>
              <a:t>没有孩子，且为黑色，则以</a:t>
            </a:r>
            <a:r>
              <a:rPr lang="en-US" altLang="zh-CN" dirty="0" smtClean="0"/>
              <a:t>4</a:t>
            </a:r>
            <a:r>
              <a:rPr lang="zh-CN" altLang="en-US" dirty="0" smtClean="0"/>
              <a:t>为当前</a:t>
            </a:r>
            <a:r>
              <a:rPr lang="zh-CN" altLang="en-US" dirty="0"/>
              <a:t>节点进行旋转调色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条件：</a:t>
            </a:r>
            <a:r>
              <a:rPr lang="en-US" altLang="zh-CN" dirty="0" smtClean="0"/>
              <a:t>4</a:t>
            </a:r>
            <a:r>
              <a:rPr lang="zh-CN" altLang="en-US" dirty="0" smtClean="0"/>
              <a:t>为黑色，其兄弟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位黑色，且</a:t>
            </a:r>
            <a:r>
              <a:rPr lang="en-US" altLang="zh-CN" dirty="0" smtClean="0"/>
              <a:t>8</a:t>
            </a:r>
            <a:r>
              <a:rPr lang="zh-CN" altLang="en-US" dirty="0" smtClean="0"/>
              <a:t>的两个孩子都是黑色</a:t>
            </a:r>
            <a:endParaRPr lang="en-US" altLang="zh-CN" dirty="0" smtClean="0"/>
          </a:p>
          <a:p>
            <a:r>
              <a:rPr lang="zh-CN" altLang="en-US" dirty="0" smtClean="0"/>
              <a:t>按情况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：将</a:t>
            </a:r>
            <a:r>
              <a:rPr lang="en-US" altLang="zh-CN" dirty="0" smtClean="0"/>
              <a:t>8</a:t>
            </a:r>
            <a:r>
              <a:rPr lang="zh-CN" altLang="en-US" dirty="0" smtClean="0"/>
              <a:t>设为红色，并以</a:t>
            </a:r>
            <a:r>
              <a:rPr lang="en-US" altLang="zh-CN" dirty="0" smtClean="0"/>
              <a:t>6</a:t>
            </a:r>
            <a:r>
              <a:rPr lang="zh-CN" altLang="en-US" dirty="0" smtClean="0"/>
              <a:t>位当前节点进行旋转调色</a:t>
            </a:r>
            <a:endParaRPr lang="en-US" altLang="zh-CN" dirty="0"/>
          </a:p>
        </p:txBody>
      </p:sp>
      <p:cxnSp>
        <p:nvCxnSpPr>
          <p:cNvPr id="263" name="直接箭头连接符 262"/>
          <p:cNvCxnSpPr/>
          <p:nvPr/>
        </p:nvCxnSpPr>
        <p:spPr>
          <a:xfrm>
            <a:off x="10624533" y="1894549"/>
            <a:ext cx="3618068" cy="635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椭圆 263"/>
          <p:cNvSpPr/>
          <p:nvPr/>
        </p:nvSpPr>
        <p:spPr>
          <a:xfrm>
            <a:off x="17880937" y="507008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65" name="直接连接符 264"/>
          <p:cNvCxnSpPr>
            <a:stCxn id="264" idx="5"/>
            <a:endCxn id="268" idx="0"/>
          </p:cNvCxnSpPr>
          <p:nvPr/>
        </p:nvCxnSpPr>
        <p:spPr>
          <a:xfrm>
            <a:off x="18339319" y="5528465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连接符 265"/>
          <p:cNvCxnSpPr>
            <a:stCxn id="264" idx="3"/>
            <a:endCxn id="267" idx="0"/>
          </p:cNvCxnSpPr>
          <p:nvPr/>
        </p:nvCxnSpPr>
        <p:spPr>
          <a:xfrm flipH="1">
            <a:off x="17878808" y="5528465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矩形 266"/>
          <p:cNvSpPr/>
          <p:nvPr/>
        </p:nvSpPr>
        <p:spPr>
          <a:xfrm>
            <a:off x="17632065" y="615015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68" name="矩形 267"/>
          <p:cNvSpPr/>
          <p:nvPr/>
        </p:nvSpPr>
        <p:spPr>
          <a:xfrm>
            <a:off x="18182426" y="615015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69" name="椭圆 268"/>
          <p:cNvSpPr/>
          <p:nvPr/>
        </p:nvSpPr>
        <p:spPr>
          <a:xfrm>
            <a:off x="15345951" y="130771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cxnSp>
        <p:nvCxnSpPr>
          <p:cNvPr id="270" name="直接连接符 269"/>
          <p:cNvCxnSpPr>
            <a:stCxn id="297" idx="0"/>
            <a:endCxn id="269" idx="5"/>
          </p:cNvCxnSpPr>
          <p:nvPr/>
        </p:nvCxnSpPr>
        <p:spPr>
          <a:xfrm flipH="1" flipV="1">
            <a:off x="15804333" y="1766096"/>
            <a:ext cx="1412755" cy="5417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接连接符 270"/>
          <p:cNvCxnSpPr>
            <a:stCxn id="278" idx="0"/>
            <a:endCxn id="297" idx="3"/>
          </p:cNvCxnSpPr>
          <p:nvPr/>
        </p:nvCxnSpPr>
        <p:spPr>
          <a:xfrm flipV="1">
            <a:off x="16288169" y="2766229"/>
            <a:ext cx="739051" cy="456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连接符 271"/>
          <p:cNvCxnSpPr>
            <a:stCxn id="269" idx="3"/>
            <a:endCxn id="284" idx="0"/>
          </p:cNvCxnSpPr>
          <p:nvPr/>
        </p:nvCxnSpPr>
        <p:spPr>
          <a:xfrm flipH="1">
            <a:off x="13974087" y="1766096"/>
            <a:ext cx="1450510" cy="5551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连接符 272"/>
          <p:cNvCxnSpPr>
            <a:stCxn id="311" idx="0"/>
            <a:endCxn id="278" idx="5"/>
          </p:cNvCxnSpPr>
          <p:nvPr/>
        </p:nvCxnSpPr>
        <p:spPr>
          <a:xfrm flipH="1" flipV="1">
            <a:off x="16478037" y="3681011"/>
            <a:ext cx="136449" cy="5236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连接符 273"/>
          <p:cNvCxnSpPr>
            <a:stCxn id="275" idx="3"/>
            <a:endCxn id="312" idx="0"/>
          </p:cNvCxnSpPr>
          <p:nvPr/>
        </p:nvCxnSpPr>
        <p:spPr>
          <a:xfrm flipH="1">
            <a:off x="12951864" y="3651667"/>
            <a:ext cx="97847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椭圆 274"/>
          <p:cNvSpPr/>
          <p:nvPr/>
        </p:nvSpPr>
        <p:spPr>
          <a:xfrm>
            <a:off x="12971065" y="319328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276" name="直接连接符 275"/>
          <p:cNvCxnSpPr>
            <a:stCxn id="275" idx="0"/>
            <a:endCxn id="284" idx="3"/>
          </p:cNvCxnSpPr>
          <p:nvPr/>
        </p:nvCxnSpPr>
        <p:spPr>
          <a:xfrm flipV="1">
            <a:off x="13239579" y="2779646"/>
            <a:ext cx="544640" cy="4136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矩形 276"/>
          <p:cNvSpPr/>
          <p:nvPr/>
        </p:nvSpPr>
        <p:spPr>
          <a:xfrm>
            <a:off x="13282201" y="421321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78" name="椭圆 277"/>
          <p:cNvSpPr/>
          <p:nvPr/>
        </p:nvSpPr>
        <p:spPr>
          <a:xfrm>
            <a:off x="16019655" y="322262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79" name="直接连接符 278"/>
          <p:cNvCxnSpPr>
            <a:stCxn id="278" idx="3"/>
            <a:endCxn id="300" idx="0"/>
          </p:cNvCxnSpPr>
          <p:nvPr/>
        </p:nvCxnSpPr>
        <p:spPr>
          <a:xfrm flipH="1">
            <a:off x="16040915" y="3681011"/>
            <a:ext cx="57386" cy="523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椭圆 279"/>
          <p:cNvSpPr/>
          <p:nvPr/>
        </p:nvSpPr>
        <p:spPr>
          <a:xfrm>
            <a:off x="14993905" y="409204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8</a:t>
            </a:r>
            <a:endParaRPr lang="zh-CN" altLang="en-US" b="1" dirty="0"/>
          </a:p>
        </p:txBody>
      </p:sp>
      <p:cxnSp>
        <p:nvCxnSpPr>
          <p:cNvPr id="281" name="直接连接符 280"/>
          <p:cNvCxnSpPr>
            <a:stCxn id="280" idx="5"/>
            <a:endCxn id="310" idx="0"/>
          </p:cNvCxnSpPr>
          <p:nvPr/>
        </p:nvCxnSpPr>
        <p:spPr>
          <a:xfrm>
            <a:off x="15452287" y="4550422"/>
            <a:ext cx="106237" cy="5891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80" idx="0"/>
            <a:endCxn id="305" idx="5"/>
          </p:cNvCxnSpPr>
          <p:nvPr/>
        </p:nvCxnSpPr>
        <p:spPr>
          <a:xfrm flipH="1" flipV="1">
            <a:off x="14864397" y="3664996"/>
            <a:ext cx="398022" cy="427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>
            <a:stCxn id="291" idx="0"/>
            <a:endCxn id="290" idx="5"/>
          </p:cNvCxnSpPr>
          <p:nvPr/>
        </p:nvCxnSpPr>
        <p:spPr>
          <a:xfrm flipH="1" flipV="1">
            <a:off x="18624112" y="4579259"/>
            <a:ext cx="159262" cy="5930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椭圆 283"/>
          <p:cNvSpPr/>
          <p:nvPr/>
        </p:nvSpPr>
        <p:spPr>
          <a:xfrm>
            <a:off x="13705573" y="232126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285" name="直接连接符 284"/>
          <p:cNvCxnSpPr>
            <a:stCxn id="284" idx="5"/>
            <a:endCxn id="305" idx="0"/>
          </p:cNvCxnSpPr>
          <p:nvPr/>
        </p:nvCxnSpPr>
        <p:spPr>
          <a:xfrm>
            <a:off x="14163955" y="2779646"/>
            <a:ext cx="510574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连接符 285"/>
          <p:cNvCxnSpPr>
            <a:stCxn id="275" idx="5"/>
            <a:endCxn id="277" idx="0"/>
          </p:cNvCxnSpPr>
          <p:nvPr/>
        </p:nvCxnSpPr>
        <p:spPr>
          <a:xfrm>
            <a:off x="13429447" y="3651667"/>
            <a:ext cx="99497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椭圆 286"/>
          <p:cNvSpPr/>
          <p:nvPr/>
        </p:nvSpPr>
        <p:spPr>
          <a:xfrm>
            <a:off x="16961943" y="410152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88" name="直接连接符 287"/>
          <p:cNvCxnSpPr>
            <a:stCxn id="297" idx="5"/>
            <a:endCxn id="301" idx="0"/>
          </p:cNvCxnSpPr>
          <p:nvPr/>
        </p:nvCxnSpPr>
        <p:spPr>
          <a:xfrm>
            <a:off x="17406956" y="2766229"/>
            <a:ext cx="450081" cy="456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>
            <a:stCxn id="287" idx="3"/>
            <a:endCxn id="299" idx="0"/>
          </p:cNvCxnSpPr>
          <p:nvPr/>
        </p:nvCxnSpPr>
        <p:spPr>
          <a:xfrm flipH="1">
            <a:off x="16946001" y="4559910"/>
            <a:ext cx="9458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椭圆 289"/>
          <p:cNvSpPr/>
          <p:nvPr/>
        </p:nvSpPr>
        <p:spPr>
          <a:xfrm>
            <a:off x="18165730" y="412087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91" name="矩形 290"/>
          <p:cNvSpPr/>
          <p:nvPr/>
        </p:nvSpPr>
        <p:spPr>
          <a:xfrm>
            <a:off x="18536631" y="51722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92" name="直接连接符 291"/>
          <p:cNvCxnSpPr>
            <a:stCxn id="287" idx="0"/>
            <a:endCxn id="301" idx="3"/>
          </p:cNvCxnSpPr>
          <p:nvPr/>
        </p:nvCxnSpPr>
        <p:spPr>
          <a:xfrm flipV="1">
            <a:off x="17230457" y="3681011"/>
            <a:ext cx="436712" cy="4205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椭圆 292"/>
          <p:cNvSpPr/>
          <p:nvPr/>
        </p:nvSpPr>
        <p:spPr>
          <a:xfrm>
            <a:off x="13895441" y="409041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294" name="直接连接符 293"/>
          <p:cNvCxnSpPr>
            <a:stCxn id="293" idx="0"/>
            <a:endCxn id="305" idx="3"/>
          </p:cNvCxnSpPr>
          <p:nvPr/>
        </p:nvCxnSpPr>
        <p:spPr>
          <a:xfrm flipV="1">
            <a:off x="14163955" y="3664996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连接符 294"/>
          <p:cNvCxnSpPr>
            <a:stCxn id="293" idx="3"/>
            <a:endCxn id="296" idx="0"/>
          </p:cNvCxnSpPr>
          <p:nvPr/>
        </p:nvCxnSpPr>
        <p:spPr>
          <a:xfrm flipH="1">
            <a:off x="13848221" y="4548792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矩形 295"/>
          <p:cNvSpPr/>
          <p:nvPr/>
        </p:nvSpPr>
        <p:spPr>
          <a:xfrm>
            <a:off x="13601478" y="514165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7" name="椭圆 296"/>
          <p:cNvSpPr/>
          <p:nvPr/>
        </p:nvSpPr>
        <p:spPr>
          <a:xfrm>
            <a:off x="16948574" y="230784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98" name="直接连接符 297"/>
          <p:cNvCxnSpPr>
            <a:stCxn id="290" idx="0"/>
            <a:endCxn id="301" idx="5"/>
          </p:cNvCxnSpPr>
          <p:nvPr/>
        </p:nvCxnSpPr>
        <p:spPr>
          <a:xfrm flipH="1" flipV="1">
            <a:off x="18046905" y="3681011"/>
            <a:ext cx="387339" cy="4398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矩形 298"/>
          <p:cNvSpPr/>
          <p:nvPr/>
        </p:nvSpPr>
        <p:spPr>
          <a:xfrm>
            <a:off x="16699258" y="516235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00" name="矩形 299"/>
          <p:cNvSpPr/>
          <p:nvPr/>
        </p:nvSpPr>
        <p:spPr>
          <a:xfrm>
            <a:off x="15794172" y="42040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01" name="椭圆 300"/>
          <p:cNvSpPr/>
          <p:nvPr/>
        </p:nvSpPr>
        <p:spPr>
          <a:xfrm>
            <a:off x="17588523" y="322262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02" name="直接连接符 301"/>
          <p:cNvCxnSpPr>
            <a:stCxn id="290" idx="3"/>
            <a:endCxn id="264" idx="0"/>
          </p:cNvCxnSpPr>
          <p:nvPr/>
        </p:nvCxnSpPr>
        <p:spPr>
          <a:xfrm flipH="1">
            <a:off x="18149451" y="4579259"/>
            <a:ext cx="94925" cy="4908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接连接符 302"/>
          <p:cNvCxnSpPr>
            <a:stCxn id="287" idx="5"/>
            <a:endCxn id="304" idx="0"/>
          </p:cNvCxnSpPr>
          <p:nvPr/>
        </p:nvCxnSpPr>
        <p:spPr>
          <a:xfrm>
            <a:off x="17420325" y="4559910"/>
            <a:ext cx="9917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矩形 303"/>
          <p:cNvSpPr/>
          <p:nvPr/>
        </p:nvSpPr>
        <p:spPr>
          <a:xfrm>
            <a:off x="17272760" y="516235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05" name="椭圆 304"/>
          <p:cNvSpPr/>
          <p:nvPr/>
        </p:nvSpPr>
        <p:spPr>
          <a:xfrm>
            <a:off x="14406015" y="320661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306" name="直接连接符 305"/>
          <p:cNvCxnSpPr>
            <a:stCxn id="280" idx="3"/>
            <a:endCxn id="309" idx="0"/>
          </p:cNvCxnSpPr>
          <p:nvPr/>
        </p:nvCxnSpPr>
        <p:spPr>
          <a:xfrm flipH="1">
            <a:off x="14981615" y="4550422"/>
            <a:ext cx="90936" cy="5960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293" idx="5"/>
            <a:endCxn id="308" idx="0"/>
          </p:cNvCxnSpPr>
          <p:nvPr/>
        </p:nvCxnSpPr>
        <p:spPr>
          <a:xfrm>
            <a:off x="14353823" y="4548792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矩形 307"/>
          <p:cNvSpPr/>
          <p:nvPr/>
        </p:nvSpPr>
        <p:spPr>
          <a:xfrm>
            <a:off x="14174980" y="514332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09" name="矩形 308"/>
          <p:cNvSpPr/>
          <p:nvPr/>
        </p:nvSpPr>
        <p:spPr>
          <a:xfrm>
            <a:off x="14734872" y="51464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10" name="矩形 309"/>
          <p:cNvSpPr/>
          <p:nvPr/>
        </p:nvSpPr>
        <p:spPr>
          <a:xfrm>
            <a:off x="15311781" y="51395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11" name="矩形 310"/>
          <p:cNvSpPr/>
          <p:nvPr/>
        </p:nvSpPr>
        <p:spPr>
          <a:xfrm>
            <a:off x="16367743" y="420465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12" name="矩形 311"/>
          <p:cNvSpPr/>
          <p:nvPr/>
        </p:nvSpPr>
        <p:spPr>
          <a:xfrm>
            <a:off x="12705121" y="420293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13" name="椭圆 312"/>
          <p:cNvSpPr/>
          <p:nvPr/>
        </p:nvSpPr>
        <p:spPr>
          <a:xfrm>
            <a:off x="23490085" y="509404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14" name="直接连接符 313"/>
          <p:cNvCxnSpPr>
            <a:stCxn id="313" idx="5"/>
            <a:endCxn id="317" idx="0"/>
          </p:cNvCxnSpPr>
          <p:nvPr/>
        </p:nvCxnSpPr>
        <p:spPr>
          <a:xfrm>
            <a:off x="23948467" y="5552424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连接符 314"/>
          <p:cNvCxnSpPr>
            <a:stCxn id="313" idx="3"/>
            <a:endCxn id="316" idx="0"/>
          </p:cNvCxnSpPr>
          <p:nvPr/>
        </p:nvCxnSpPr>
        <p:spPr>
          <a:xfrm flipH="1">
            <a:off x="23487956" y="5552424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矩形 315"/>
          <p:cNvSpPr/>
          <p:nvPr/>
        </p:nvSpPr>
        <p:spPr>
          <a:xfrm>
            <a:off x="23241213" y="617411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17" name="矩形 316"/>
          <p:cNvSpPr/>
          <p:nvPr/>
        </p:nvSpPr>
        <p:spPr>
          <a:xfrm>
            <a:off x="23791574" y="617411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18" name="椭圆 317"/>
          <p:cNvSpPr/>
          <p:nvPr/>
        </p:nvSpPr>
        <p:spPr>
          <a:xfrm>
            <a:off x="21231691" y="134962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cxnSp>
        <p:nvCxnSpPr>
          <p:cNvPr id="319" name="直接连接符 318"/>
          <p:cNvCxnSpPr>
            <a:stCxn id="346" idx="0"/>
            <a:endCxn id="318" idx="5"/>
          </p:cNvCxnSpPr>
          <p:nvPr/>
        </p:nvCxnSpPr>
        <p:spPr>
          <a:xfrm flipH="1" flipV="1">
            <a:off x="21690073" y="1808007"/>
            <a:ext cx="1136163" cy="5237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连接符 319"/>
          <p:cNvCxnSpPr>
            <a:stCxn id="327" idx="0"/>
            <a:endCxn id="346" idx="3"/>
          </p:cNvCxnSpPr>
          <p:nvPr/>
        </p:nvCxnSpPr>
        <p:spPr>
          <a:xfrm flipV="1">
            <a:off x="21897317" y="2790188"/>
            <a:ext cx="739051" cy="456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连接符 320"/>
          <p:cNvCxnSpPr>
            <a:stCxn id="318" idx="3"/>
            <a:endCxn id="333" idx="0"/>
          </p:cNvCxnSpPr>
          <p:nvPr/>
        </p:nvCxnSpPr>
        <p:spPr>
          <a:xfrm flipH="1">
            <a:off x="20134930" y="1808007"/>
            <a:ext cx="1175407" cy="535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/>
          <p:cNvCxnSpPr>
            <a:stCxn id="360" idx="0"/>
            <a:endCxn id="327" idx="5"/>
          </p:cNvCxnSpPr>
          <p:nvPr/>
        </p:nvCxnSpPr>
        <p:spPr>
          <a:xfrm flipH="1" flipV="1">
            <a:off x="22087185" y="3704970"/>
            <a:ext cx="136449" cy="5236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接连接符 322"/>
          <p:cNvCxnSpPr>
            <a:stCxn id="324" idx="3"/>
            <a:endCxn id="361" idx="0"/>
          </p:cNvCxnSpPr>
          <p:nvPr/>
        </p:nvCxnSpPr>
        <p:spPr>
          <a:xfrm flipH="1">
            <a:off x="19207405" y="3675626"/>
            <a:ext cx="97847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椭圆 323"/>
          <p:cNvSpPr/>
          <p:nvPr/>
        </p:nvSpPr>
        <p:spPr>
          <a:xfrm>
            <a:off x="19226606" y="321724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325" name="直接连接符 324"/>
          <p:cNvCxnSpPr>
            <a:stCxn id="324" idx="0"/>
            <a:endCxn id="333" idx="3"/>
          </p:cNvCxnSpPr>
          <p:nvPr/>
        </p:nvCxnSpPr>
        <p:spPr>
          <a:xfrm flipV="1">
            <a:off x="19495120" y="2801900"/>
            <a:ext cx="449942" cy="4153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矩形 325"/>
          <p:cNvSpPr/>
          <p:nvPr/>
        </p:nvSpPr>
        <p:spPr>
          <a:xfrm>
            <a:off x="19537742" y="423716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7" name="椭圆 326"/>
          <p:cNvSpPr/>
          <p:nvPr/>
        </p:nvSpPr>
        <p:spPr>
          <a:xfrm>
            <a:off x="21628803" y="324658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28" name="直接连接符 327"/>
          <p:cNvCxnSpPr>
            <a:stCxn id="327" idx="3"/>
            <a:endCxn id="349" idx="0"/>
          </p:cNvCxnSpPr>
          <p:nvPr/>
        </p:nvCxnSpPr>
        <p:spPr>
          <a:xfrm flipH="1">
            <a:off x="21650063" y="3704970"/>
            <a:ext cx="57386" cy="523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椭圆 328"/>
          <p:cNvSpPr/>
          <p:nvPr/>
        </p:nvSpPr>
        <p:spPr>
          <a:xfrm>
            <a:off x="20729174" y="411599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8</a:t>
            </a:r>
            <a:endParaRPr lang="zh-CN" altLang="en-US" b="1" dirty="0"/>
          </a:p>
        </p:txBody>
      </p:sp>
      <p:cxnSp>
        <p:nvCxnSpPr>
          <p:cNvPr id="330" name="直接连接符 329"/>
          <p:cNvCxnSpPr>
            <a:stCxn id="329" idx="5"/>
            <a:endCxn id="359" idx="0"/>
          </p:cNvCxnSpPr>
          <p:nvPr/>
        </p:nvCxnSpPr>
        <p:spPr>
          <a:xfrm>
            <a:off x="21187556" y="4574381"/>
            <a:ext cx="106237" cy="5891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连接符 330"/>
          <p:cNvCxnSpPr>
            <a:stCxn id="329" idx="0"/>
            <a:endCxn id="354" idx="5"/>
          </p:cNvCxnSpPr>
          <p:nvPr/>
        </p:nvCxnSpPr>
        <p:spPr>
          <a:xfrm flipH="1" flipV="1">
            <a:off x="20867160" y="3685841"/>
            <a:ext cx="130528" cy="430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连接符 331"/>
          <p:cNvCxnSpPr>
            <a:stCxn id="340" idx="0"/>
            <a:endCxn id="339" idx="5"/>
          </p:cNvCxnSpPr>
          <p:nvPr/>
        </p:nvCxnSpPr>
        <p:spPr>
          <a:xfrm flipH="1" flipV="1">
            <a:off x="24233260" y="4603218"/>
            <a:ext cx="159262" cy="5930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椭圆 332"/>
          <p:cNvSpPr/>
          <p:nvPr/>
        </p:nvSpPr>
        <p:spPr>
          <a:xfrm>
            <a:off x="19866416" y="234351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334" name="直接连接符 333"/>
          <p:cNvCxnSpPr>
            <a:stCxn id="333" idx="5"/>
            <a:endCxn id="354" idx="0"/>
          </p:cNvCxnSpPr>
          <p:nvPr/>
        </p:nvCxnSpPr>
        <p:spPr>
          <a:xfrm>
            <a:off x="20324798" y="2801900"/>
            <a:ext cx="352494" cy="4255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连接符 334"/>
          <p:cNvCxnSpPr>
            <a:stCxn id="324" idx="5"/>
            <a:endCxn id="326" idx="0"/>
          </p:cNvCxnSpPr>
          <p:nvPr/>
        </p:nvCxnSpPr>
        <p:spPr>
          <a:xfrm>
            <a:off x="19684988" y="3675626"/>
            <a:ext cx="99497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椭圆 335"/>
          <p:cNvSpPr/>
          <p:nvPr/>
        </p:nvSpPr>
        <p:spPr>
          <a:xfrm>
            <a:off x="22571091" y="412548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37" name="直接连接符 336"/>
          <p:cNvCxnSpPr>
            <a:stCxn id="346" idx="5"/>
            <a:endCxn id="350" idx="0"/>
          </p:cNvCxnSpPr>
          <p:nvPr/>
        </p:nvCxnSpPr>
        <p:spPr>
          <a:xfrm>
            <a:off x="23016104" y="2790188"/>
            <a:ext cx="450081" cy="456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接连接符 337"/>
          <p:cNvCxnSpPr>
            <a:stCxn id="336" idx="3"/>
            <a:endCxn id="348" idx="0"/>
          </p:cNvCxnSpPr>
          <p:nvPr/>
        </p:nvCxnSpPr>
        <p:spPr>
          <a:xfrm flipH="1">
            <a:off x="22555149" y="4583869"/>
            <a:ext cx="9458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椭圆 338"/>
          <p:cNvSpPr/>
          <p:nvPr/>
        </p:nvSpPr>
        <p:spPr>
          <a:xfrm>
            <a:off x="23774878" y="414483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40" name="矩形 339"/>
          <p:cNvSpPr/>
          <p:nvPr/>
        </p:nvSpPr>
        <p:spPr>
          <a:xfrm>
            <a:off x="24145779" y="519622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41" name="直接连接符 340"/>
          <p:cNvCxnSpPr>
            <a:stCxn id="336" idx="0"/>
            <a:endCxn id="350" idx="3"/>
          </p:cNvCxnSpPr>
          <p:nvPr/>
        </p:nvCxnSpPr>
        <p:spPr>
          <a:xfrm flipV="1">
            <a:off x="22839605" y="3704970"/>
            <a:ext cx="436712" cy="4205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接连接符 342"/>
          <p:cNvCxnSpPr>
            <a:stCxn id="345" idx="0"/>
            <a:endCxn id="354" idx="3"/>
          </p:cNvCxnSpPr>
          <p:nvPr/>
        </p:nvCxnSpPr>
        <p:spPr>
          <a:xfrm flipV="1">
            <a:off x="20354422" y="3685841"/>
            <a:ext cx="133002" cy="5652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矩形 344"/>
          <p:cNvSpPr/>
          <p:nvPr/>
        </p:nvSpPr>
        <p:spPr>
          <a:xfrm>
            <a:off x="20107679" y="425111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46" name="椭圆 345"/>
          <p:cNvSpPr/>
          <p:nvPr/>
        </p:nvSpPr>
        <p:spPr>
          <a:xfrm>
            <a:off x="22557722" y="233180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47" name="直接连接符 346"/>
          <p:cNvCxnSpPr>
            <a:stCxn id="339" idx="0"/>
            <a:endCxn id="350" idx="5"/>
          </p:cNvCxnSpPr>
          <p:nvPr/>
        </p:nvCxnSpPr>
        <p:spPr>
          <a:xfrm flipH="1" flipV="1">
            <a:off x="23656053" y="3704970"/>
            <a:ext cx="387339" cy="4398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矩形 347"/>
          <p:cNvSpPr/>
          <p:nvPr/>
        </p:nvSpPr>
        <p:spPr>
          <a:xfrm>
            <a:off x="22308406" y="518631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49" name="矩形 348"/>
          <p:cNvSpPr/>
          <p:nvPr/>
        </p:nvSpPr>
        <p:spPr>
          <a:xfrm>
            <a:off x="21403320" y="422799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0" name="椭圆 349"/>
          <p:cNvSpPr/>
          <p:nvPr/>
        </p:nvSpPr>
        <p:spPr>
          <a:xfrm>
            <a:off x="23197671" y="324658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51" name="直接连接符 350"/>
          <p:cNvCxnSpPr>
            <a:stCxn id="339" idx="3"/>
            <a:endCxn id="313" idx="0"/>
          </p:cNvCxnSpPr>
          <p:nvPr/>
        </p:nvCxnSpPr>
        <p:spPr>
          <a:xfrm flipH="1">
            <a:off x="23758599" y="4603218"/>
            <a:ext cx="94925" cy="4908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接连接符 351"/>
          <p:cNvCxnSpPr>
            <a:stCxn id="336" idx="5"/>
            <a:endCxn id="353" idx="0"/>
          </p:cNvCxnSpPr>
          <p:nvPr/>
        </p:nvCxnSpPr>
        <p:spPr>
          <a:xfrm>
            <a:off x="23029473" y="4583869"/>
            <a:ext cx="9917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矩形 352"/>
          <p:cNvSpPr/>
          <p:nvPr/>
        </p:nvSpPr>
        <p:spPr>
          <a:xfrm>
            <a:off x="22881908" y="518631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4" name="椭圆 353"/>
          <p:cNvSpPr/>
          <p:nvPr/>
        </p:nvSpPr>
        <p:spPr>
          <a:xfrm>
            <a:off x="20408778" y="322745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355" name="直接连接符 354"/>
          <p:cNvCxnSpPr>
            <a:stCxn id="329" idx="3"/>
            <a:endCxn id="358" idx="0"/>
          </p:cNvCxnSpPr>
          <p:nvPr/>
        </p:nvCxnSpPr>
        <p:spPr>
          <a:xfrm flipH="1">
            <a:off x="20716884" y="4574381"/>
            <a:ext cx="90936" cy="5960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矩形 357"/>
          <p:cNvSpPr/>
          <p:nvPr/>
        </p:nvSpPr>
        <p:spPr>
          <a:xfrm>
            <a:off x="20470141" y="517043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9" name="矩形 358"/>
          <p:cNvSpPr/>
          <p:nvPr/>
        </p:nvSpPr>
        <p:spPr>
          <a:xfrm>
            <a:off x="21047050" y="516355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0" name="矩形 359"/>
          <p:cNvSpPr/>
          <p:nvPr/>
        </p:nvSpPr>
        <p:spPr>
          <a:xfrm>
            <a:off x="21976891" y="42286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1" name="矩形 360"/>
          <p:cNvSpPr/>
          <p:nvPr/>
        </p:nvSpPr>
        <p:spPr>
          <a:xfrm>
            <a:off x="18960662" y="422689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62" name="直接箭头连接符 361"/>
          <p:cNvCxnSpPr/>
          <p:nvPr/>
        </p:nvCxnSpPr>
        <p:spPr>
          <a:xfrm>
            <a:off x="17572757" y="2551248"/>
            <a:ext cx="2161979" cy="512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矩形 362"/>
          <p:cNvSpPr/>
          <p:nvPr/>
        </p:nvSpPr>
        <p:spPr>
          <a:xfrm>
            <a:off x="17485602" y="1552269"/>
            <a:ext cx="295786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条件：</a:t>
            </a:r>
            <a:r>
              <a:rPr lang="en-US" altLang="zh-CN" dirty="0" smtClean="0"/>
              <a:t>6</a:t>
            </a:r>
            <a:r>
              <a:rPr lang="zh-CN" altLang="en-US" dirty="0" smtClean="0"/>
              <a:t>为红色</a:t>
            </a:r>
            <a:endParaRPr lang="en-US" altLang="zh-CN" dirty="0" smtClean="0"/>
          </a:p>
          <a:p>
            <a:r>
              <a:rPr lang="zh-CN" altLang="en-US" dirty="0" smtClean="0"/>
              <a:t>按情况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：直接将</a:t>
            </a:r>
            <a:r>
              <a:rPr lang="en-US" altLang="zh-CN" dirty="0" smtClean="0"/>
              <a:t>6</a:t>
            </a:r>
            <a:r>
              <a:rPr lang="zh-CN" altLang="en-US" dirty="0" smtClean="0"/>
              <a:t>变为黑色</a:t>
            </a:r>
            <a:endParaRPr lang="en-US" altLang="zh-CN" dirty="0" smtClean="0"/>
          </a:p>
          <a:p>
            <a:r>
              <a:rPr lang="zh-CN" altLang="en-US" dirty="0"/>
              <a:t>最后</a:t>
            </a:r>
            <a:r>
              <a:rPr lang="zh-CN" altLang="en-US" dirty="0" smtClean="0"/>
              <a:t>删除</a:t>
            </a:r>
            <a:r>
              <a:rPr lang="en-US" altLang="zh-CN" dirty="0" smtClean="0"/>
              <a:t>4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481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矩形 245"/>
          <p:cNvSpPr/>
          <p:nvPr/>
        </p:nvSpPr>
        <p:spPr>
          <a:xfrm>
            <a:off x="150644" y="248360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删除</a:t>
            </a:r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313" name="椭圆 312"/>
          <p:cNvSpPr/>
          <p:nvPr/>
        </p:nvSpPr>
        <p:spPr>
          <a:xfrm>
            <a:off x="4680067" y="488541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14" name="直接连接符 313"/>
          <p:cNvCxnSpPr>
            <a:stCxn id="313" idx="5"/>
            <a:endCxn id="317" idx="0"/>
          </p:cNvCxnSpPr>
          <p:nvPr/>
        </p:nvCxnSpPr>
        <p:spPr>
          <a:xfrm>
            <a:off x="5138449" y="5343794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连接符 314"/>
          <p:cNvCxnSpPr>
            <a:stCxn id="313" idx="3"/>
            <a:endCxn id="316" idx="0"/>
          </p:cNvCxnSpPr>
          <p:nvPr/>
        </p:nvCxnSpPr>
        <p:spPr>
          <a:xfrm flipH="1">
            <a:off x="4677938" y="5343794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矩形 315"/>
          <p:cNvSpPr/>
          <p:nvPr/>
        </p:nvSpPr>
        <p:spPr>
          <a:xfrm>
            <a:off x="4431195" y="596548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17" name="矩形 316"/>
          <p:cNvSpPr/>
          <p:nvPr/>
        </p:nvSpPr>
        <p:spPr>
          <a:xfrm>
            <a:off x="4981556" y="596548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18" name="椭圆 317"/>
          <p:cNvSpPr/>
          <p:nvPr/>
        </p:nvSpPr>
        <p:spPr>
          <a:xfrm>
            <a:off x="2421673" y="114099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cxnSp>
        <p:nvCxnSpPr>
          <p:cNvPr id="319" name="直接连接符 318"/>
          <p:cNvCxnSpPr>
            <a:stCxn id="346" idx="0"/>
            <a:endCxn id="318" idx="5"/>
          </p:cNvCxnSpPr>
          <p:nvPr/>
        </p:nvCxnSpPr>
        <p:spPr>
          <a:xfrm flipH="1" flipV="1">
            <a:off x="2880055" y="1599377"/>
            <a:ext cx="1136163" cy="5237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连接符 319"/>
          <p:cNvCxnSpPr>
            <a:stCxn id="327" idx="0"/>
            <a:endCxn id="346" idx="3"/>
          </p:cNvCxnSpPr>
          <p:nvPr/>
        </p:nvCxnSpPr>
        <p:spPr>
          <a:xfrm flipV="1">
            <a:off x="3087299" y="2581558"/>
            <a:ext cx="739051" cy="456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连接符 320"/>
          <p:cNvCxnSpPr>
            <a:stCxn id="318" idx="3"/>
            <a:endCxn id="333" idx="0"/>
          </p:cNvCxnSpPr>
          <p:nvPr/>
        </p:nvCxnSpPr>
        <p:spPr>
          <a:xfrm flipH="1">
            <a:off x="1324912" y="1599377"/>
            <a:ext cx="1175407" cy="535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/>
          <p:cNvCxnSpPr>
            <a:stCxn id="360" idx="0"/>
            <a:endCxn id="327" idx="5"/>
          </p:cNvCxnSpPr>
          <p:nvPr/>
        </p:nvCxnSpPr>
        <p:spPr>
          <a:xfrm flipH="1" flipV="1">
            <a:off x="3277167" y="3496340"/>
            <a:ext cx="136449" cy="5236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接连接符 322"/>
          <p:cNvCxnSpPr>
            <a:stCxn id="324" idx="3"/>
            <a:endCxn id="361" idx="0"/>
          </p:cNvCxnSpPr>
          <p:nvPr/>
        </p:nvCxnSpPr>
        <p:spPr>
          <a:xfrm flipH="1">
            <a:off x="397387" y="3466996"/>
            <a:ext cx="97847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椭圆 323"/>
          <p:cNvSpPr/>
          <p:nvPr/>
        </p:nvSpPr>
        <p:spPr>
          <a:xfrm>
            <a:off x="416588" y="300861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325" name="直接连接符 324"/>
          <p:cNvCxnSpPr>
            <a:stCxn id="324" idx="0"/>
            <a:endCxn id="333" idx="3"/>
          </p:cNvCxnSpPr>
          <p:nvPr/>
        </p:nvCxnSpPr>
        <p:spPr>
          <a:xfrm flipV="1">
            <a:off x="685102" y="2593270"/>
            <a:ext cx="449942" cy="4153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矩形 325"/>
          <p:cNvSpPr/>
          <p:nvPr/>
        </p:nvSpPr>
        <p:spPr>
          <a:xfrm>
            <a:off x="727724" y="402853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7" name="椭圆 326"/>
          <p:cNvSpPr/>
          <p:nvPr/>
        </p:nvSpPr>
        <p:spPr>
          <a:xfrm>
            <a:off x="2818785" y="303795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28" name="直接连接符 327"/>
          <p:cNvCxnSpPr>
            <a:stCxn id="327" idx="3"/>
            <a:endCxn id="349" idx="0"/>
          </p:cNvCxnSpPr>
          <p:nvPr/>
        </p:nvCxnSpPr>
        <p:spPr>
          <a:xfrm flipH="1">
            <a:off x="2840045" y="3496340"/>
            <a:ext cx="57386" cy="523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椭圆 328"/>
          <p:cNvSpPr/>
          <p:nvPr/>
        </p:nvSpPr>
        <p:spPr>
          <a:xfrm>
            <a:off x="1919156" y="390736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8</a:t>
            </a:r>
            <a:endParaRPr lang="zh-CN" altLang="en-US" b="1" dirty="0"/>
          </a:p>
        </p:txBody>
      </p:sp>
      <p:cxnSp>
        <p:nvCxnSpPr>
          <p:cNvPr id="330" name="直接连接符 329"/>
          <p:cNvCxnSpPr>
            <a:stCxn id="329" idx="5"/>
            <a:endCxn id="359" idx="0"/>
          </p:cNvCxnSpPr>
          <p:nvPr/>
        </p:nvCxnSpPr>
        <p:spPr>
          <a:xfrm>
            <a:off x="2377538" y="4365751"/>
            <a:ext cx="106237" cy="5891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连接符 330"/>
          <p:cNvCxnSpPr>
            <a:stCxn id="329" idx="0"/>
            <a:endCxn id="354" idx="5"/>
          </p:cNvCxnSpPr>
          <p:nvPr/>
        </p:nvCxnSpPr>
        <p:spPr>
          <a:xfrm flipH="1" flipV="1">
            <a:off x="2057142" y="3477211"/>
            <a:ext cx="130528" cy="430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连接符 331"/>
          <p:cNvCxnSpPr>
            <a:stCxn id="340" idx="0"/>
            <a:endCxn id="339" idx="5"/>
          </p:cNvCxnSpPr>
          <p:nvPr/>
        </p:nvCxnSpPr>
        <p:spPr>
          <a:xfrm flipH="1" flipV="1">
            <a:off x="5423242" y="4394588"/>
            <a:ext cx="159262" cy="5930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椭圆 332"/>
          <p:cNvSpPr/>
          <p:nvPr/>
        </p:nvSpPr>
        <p:spPr>
          <a:xfrm>
            <a:off x="1056398" y="213488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334" name="直接连接符 333"/>
          <p:cNvCxnSpPr>
            <a:stCxn id="333" idx="5"/>
            <a:endCxn id="354" idx="0"/>
          </p:cNvCxnSpPr>
          <p:nvPr/>
        </p:nvCxnSpPr>
        <p:spPr>
          <a:xfrm>
            <a:off x="1514780" y="2593270"/>
            <a:ext cx="352494" cy="4255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连接符 334"/>
          <p:cNvCxnSpPr>
            <a:stCxn id="324" idx="5"/>
            <a:endCxn id="326" idx="0"/>
          </p:cNvCxnSpPr>
          <p:nvPr/>
        </p:nvCxnSpPr>
        <p:spPr>
          <a:xfrm>
            <a:off x="874970" y="3466996"/>
            <a:ext cx="99497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椭圆 335"/>
          <p:cNvSpPr/>
          <p:nvPr/>
        </p:nvSpPr>
        <p:spPr>
          <a:xfrm>
            <a:off x="3761073" y="391685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37" name="直接连接符 336"/>
          <p:cNvCxnSpPr>
            <a:stCxn id="346" idx="5"/>
            <a:endCxn id="350" idx="0"/>
          </p:cNvCxnSpPr>
          <p:nvPr/>
        </p:nvCxnSpPr>
        <p:spPr>
          <a:xfrm>
            <a:off x="4206086" y="2581558"/>
            <a:ext cx="450081" cy="456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接连接符 337"/>
          <p:cNvCxnSpPr>
            <a:stCxn id="336" idx="3"/>
            <a:endCxn id="348" idx="0"/>
          </p:cNvCxnSpPr>
          <p:nvPr/>
        </p:nvCxnSpPr>
        <p:spPr>
          <a:xfrm flipH="1">
            <a:off x="3745131" y="4375239"/>
            <a:ext cx="9458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椭圆 338"/>
          <p:cNvSpPr/>
          <p:nvPr/>
        </p:nvSpPr>
        <p:spPr>
          <a:xfrm>
            <a:off x="4964860" y="393620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40" name="矩形 339"/>
          <p:cNvSpPr/>
          <p:nvPr/>
        </p:nvSpPr>
        <p:spPr>
          <a:xfrm>
            <a:off x="5335761" y="498759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41" name="直接连接符 340"/>
          <p:cNvCxnSpPr>
            <a:stCxn id="336" idx="0"/>
            <a:endCxn id="350" idx="3"/>
          </p:cNvCxnSpPr>
          <p:nvPr/>
        </p:nvCxnSpPr>
        <p:spPr>
          <a:xfrm flipV="1">
            <a:off x="4029587" y="3496340"/>
            <a:ext cx="436712" cy="4205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接连接符 342"/>
          <p:cNvCxnSpPr>
            <a:stCxn id="345" idx="0"/>
            <a:endCxn id="354" idx="3"/>
          </p:cNvCxnSpPr>
          <p:nvPr/>
        </p:nvCxnSpPr>
        <p:spPr>
          <a:xfrm flipV="1">
            <a:off x="1544404" y="3477211"/>
            <a:ext cx="133002" cy="5652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矩形 344"/>
          <p:cNvSpPr/>
          <p:nvPr/>
        </p:nvSpPr>
        <p:spPr>
          <a:xfrm>
            <a:off x="1297661" y="404248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46" name="椭圆 345"/>
          <p:cNvSpPr/>
          <p:nvPr/>
        </p:nvSpPr>
        <p:spPr>
          <a:xfrm>
            <a:off x="3747704" y="212317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47" name="直接连接符 346"/>
          <p:cNvCxnSpPr>
            <a:stCxn id="339" idx="0"/>
            <a:endCxn id="350" idx="5"/>
          </p:cNvCxnSpPr>
          <p:nvPr/>
        </p:nvCxnSpPr>
        <p:spPr>
          <a:xfrm flipH="1" flipV="1">
            <a:off x="4846035" y="3496340"/>
            <a:ext cx="387339" cy="4398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矩形 347"/>
          <p:cNvSpPr/>
          <p:nvPr/>
        </p:nvSpPr>
        <p:spPr>
          <a:xfrm>
            <a:off x="3498388" y="49776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49" name="矩形 348"/>
          <p:cNvSpPr/>
          <p:nvPr/>
        </p:nvSpPr>
        <p:spPr>
          <a:xfrm>
            <a:off x="2593302" y="401936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0" name="椭圆 349"/>
          <p:cNvSpPr/>
          <p:nvPr/>
        </p:nvSpPr>
        <p:spPr>
          <a:xfrm>
            <a:off x="4387653" y="303795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51" name="直接连接符 350"/>
          <p:cNvCxnSpPr>
            <a:stCxn id="339" idx="3"/>
            <a:endCxn id="313" idx="0"/>
          </p:cNvCxnSpPr>
          <p:nvPr/>
        </p:nvCxnSpPr>
        <p:spPr>
          <a:xfrm flipH="1">
            <a:off x="4948581" y="4394588"/>
            <a:ext cx="94925" cy="4908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接连接符 351"/>
          <p:cNvCxnSpPr>
            <a:stCxn id="336" idx="5"/>
            <a:endCxn id="353" idx="0"/>
          </p:cNvCxnSpPr>
          <p:nvPr/>
        </p:nvCxnSpPr>
        <p:spPr>
          <a:xfrm>
            <a:off x="4219455" y="4375239"/>
            <a:ext cx="9917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矩形 352"/>
          <p:cNvSpPr/>
          <p:nvPr/>
        </p:nvSpPr>
        <p:spPr>
          <a:xfrm>
            <a:off x="4071890" y="49776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4" name="椭圆 353"/>
          <p:cNvSpPr/>
          <p:nvPr/>
        </p:nvSpPr>
        <p:spPr>
          <a:xfrm>
            <a:off x="1598760" y="301882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355" name="直接连接符 354"/>
          <p:cNvCxnSpPr>
            <a:stCxn id="329" idx="3"/>
            <a:endCxn id="358" idx="0"/>
          </p:cNvCxnSpPr>
          <p:nvPr/>
        </p:nvCxnSpPr>
        <p:spPr>
          <a:xfrm flipH="1">
            <a:off x="1906866" y="4365751"/>
            <a:ext cx="90936" cy="5960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矩形 357"/>
          <p:cNvSpPr/>
          <p:nvPr/>
        </p:nvSpPr>
        <p:spPr>
          <a:xfrm>
            <a:off x="1660123" y="49618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9" name="矩形 358"/>
          <p:cNvSpPr/>
          <p:nvPr/>
        </p:nvSpPr>
        <p:spPr>
          <a:xfrm>
            <a:off x="2237032" y="495492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0" name="矩形 359"/>
          <p:cNvSpPr/>
          <p:nvPr/>
        </p:nvSpPr>
        <p:spPr>
          <a:xfrm>
            <a:off x="3166873" y="401998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1" name="矩形 360"/>
          <p:cNvSpPr/>
          <p:nvPr/>
        </p:nvSpPr>
        <p:spPr>
          <a:xfrm>
            <a:off x="150644" y="40182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42" name="矩形 341"/>
          <p:cNvSpPr/>
          <p:nvPr/>
        </p:nvSpPr>
        <p:spPr>
          <a:xfrm>
            <a:off x="3185616" y="327708"/>
            <a:ext cx="573426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15</a:t>
            </a:r>
            <a:r>
              <a:rPr lang="zh-CN" altLang="en-US" dirty="0" smtClean="0"/>
              <a:t>没有孩子，且为黑色，</a:t>
            </a:r>
            <a:endParaRPr lang="en-US" altLang="zh-CN" dirty="0" smtClean="0"/>
          </a:p>
          <a:p>
            <a:r>
              <a:rPr lang="zh-CN" altLang="en-US" dirty="0" smtClean="0"/>
              <a:t>则以</a:t>
            </a:r>
            <a:r>
              <a:rPr lang="en-US" altLang="zh-CN" dirty="0" smtClean="0"/>
              <a:t>15</a:t>
            </a:r>
            <a:r>
              <a:rPr lang="zh-CN" altLang="en-US" dirty="0"/>
              <a:t>为当前节点进行旋转调色：</a:t>
            </a:r>
            <a:endParaRPr lang="en-US" altLang="zh-CN" dirty="0"/>
          </a:p>
          <a:p>
            <a:r>
              <a:rPr lang="zh-CN" altLang="en-US" dirty="0" smtClean="0"/>
              <a:t>条件：</a:t>
            </a:r>
            <a:r>
              <a:rPr lang="en-US" altLang="zh-CN" dirty="0" smtClean="0"/>
              <a:t>15</a:t>
            </a:r>
            <a:r>
              <a:rPr lang="zh-CN" altLang="en-US" dirty="0" smtClean="0"/>
              <a:t>为黑色，其兄弟</a:t>
            </a:r>
            <a:r>
              <a:rPr lang="en-US" altLang="zh-CN" dirty="0" smtClean="0"/>
              <a:t>18</a:t>
            </a:r>
            <a:r>
              <a:rPr lang="zh-CN" altLang="en-US" dirty="0" smtClean="0"/>
              <a:t>为黑色，且</a:t>
            </a:r>
            <a:r>
              <a:rPr lang="en-US" altLang="zh-CN" dirty="0" smtClean="0"/>
              <a:t>15</a:t>
            </a:r>
            <a:r>
              <a:rPr lang="zh-CN" altLang="en-US" dirty="0" smtClean="0"/>
              <a:t>的远侄为黑色</a:t>
            </a:r>
            <a:endParaRPr lang="en-US" altLang="zh-CN" dirty="0" smtClean="0"/>
          </a:p>
          <a:p>
            <a:r>
              <a:rPr lang="zh-CN" altLang="en-US" dirty="0" smtClean="0"/>
              <a:t>按情况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：交换</a:t>
            </a:r>
            <a:r>
              <a:rPr lang="en-US" altLang="zh-CN" dirty="0" smtClean="0"/>
              <a:t>18</a:t>
            </a:r>
            <a:r>
              <a:rPr lang="zh-CN" altLang="en-US" dirty="0"/>
              <a:t>和</a:t>
            </a:r>
            <a:r>
              <a:rPr lang="en-US" altLang="zh-CN" dirty="0" smtClean="0"/>
              <a:t>17</a:t>
            </a:r>
            <a:r>
              <a:rPr lang="zh-CN" altLang="en-US" dirty="0" smtClean="0"/>
              <a:t>的颜色，并对</a:t>
            </a:r>
            <a:r>
              <a:rPr lang="en-US" altLang="zh-CN" dirty="0" smtClean="0"/>
              <a:t>18</a:t>
            </a:r>
            <a:r>
              <a:rPr lang="zh-CN" altLang="en-US" dirty="0" smtClean="0"/>
              <a:t>进行右旋，</a:t>
            </a:r>
            <a:endParaRPr lang="en-US" altLang="zh-CN" dirty="0" smtClean="0"/>
          </a:p>
          <a:p>
            <a:r>
              <a:rPr lang="zh-CN" altLang="en-US" dirty="0"/>
              <a:t>转化</a:t>
            </a:r>
            <a:r>
              <a:rPr lang="zh-CN" altLang="en-US" dirty="0" smtClean="0"/>
              <a:t>为情况</a:t>
            </a:r>
            <a:r>
              <a:rPr lang="en-US" altLang="zh-CN" dirty="0" smtClean="0"/>
              <a:t>5</a:t>
            </a:r>
            <a:endParaRPr lang="en-US" altLang="zh-CN" dirty="0"/>
          </a:p>
        </p:txBody>
      </p:sp>
      <p:cxnSp>
        <p:nvCxnSpPr>
          <p:cNvPr id="344" name="直接箭头连接符 343"/>
          <p:cNvCxnSpPr/>
          <p:nvPr/>
        </p:nvCxnSpPr>
        <p:spPr>
          <a:xfrm>
            <a:off x="4083724" y="1946115"/>
            <a:ext cx="3186812" cy="715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椭圆 355"/>
          <p:cNvSpPr/>
          <p:nvPr/>
        </p:nvSpPr>
        <p:spPr>
          <a:xfrm>
            <a:off x="11234083" y="397039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57" name="直接连接符 356"/>
          <p:cNvCxnSpPr>
            <a:stCxn id="388" idx="3"/>
            <a:endCxn id="366" idx="0"/>
          </p:cNvCxnSpPr>
          <p:nvPr/>
        </p:nvCxnSpPr>
        <p:spPr>
          <a:xfrm flipH="1">
            <a:off x="11537777" y="5311165"/>
            <a:ext cx="99965" cy="4824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接连接符 363"/>
          <p:cNvCxnSpPr>
            <a:stCxn id="356" idx="3"/>
            <a:endCxn id="365" idx="0"/>
          </p:cNvCxnSpPr>
          <p:nvPr/>
        </p:nvCxnSpPr>
        <p:spPr>
          <a:xfrm flipH="1">
            <a:off x="11217446" y="4428774"/>
            <a:ext cx="95283" cy="5440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矩形 364"/>
          <p:cNvSpPr/>
          <p:nvPr/>
        </p:nvSpPr>
        <p:spPr>
          <a:xfrm>
            <a:off x="10970703" y="49728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6" name="矩形 365"/>
          <p:cNvSpPr/>
          <p:nvPr/>
        </p:nvSpPr>
        <p:spPr>
          <a:xfrm>
            <a:off x="11291034" y="579365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7" name="椭圆 366"/>
          <p:cNvSpPr/>
          <p:nvPr/>
        </p:nvSpPr>
        <p:spPr>
          <a:xfrm>
            <a:off x="8717742" y="113611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cxnSp>
        <p:nvCxnSpPr>
          <p:cNvPr id="368" name="直接连接符 367"/>
          <p:cNvCxnSpPr>
            <a:stCxn id="393" idx="0"/>
            <a:endCxn id="367" idx="5"/>
          </p:cNvCxnSpPr>
          <p:nvPr/>
        </p:nvCxnSpPr>
        <p:spPr>
          <a:xfrm flipH="1" flipV="1">
            <a:off x="9176124" y="1594499"/>
            <a:ext cx="1136163" cy="5237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接连接符 368"/>
          <p:cNvCxnSpPr>
            <a:stCxn id="376" idx="0"/>
            <a:endCxn id="393" idx="3"/>
          </p:cNvCxnSpPr>
          <p:nvPr/>
        </p:nvCxnSpPr>
        <p:spPr>
          <a:xfrm flipV="1">
            <a:off x="9383368" y="2576680"/>
            <a:ext cx="739051" cy="456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直接连接符 369"/>
          <p:cNvCxnSpPr>
            <a:stCxn id="367" idx="3"/>
            <a:endCxn id="382" idx="0"/>
          </p:cNvCxnSpPr>
          <p:nvPr/>
        </p:nvCxnSpPr>
        <p:spPr>
          <a:xfrm flipH="1">
            <a:off x="7620981" y="1594499"/>
            <a:ext cx="1175407" cy="535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连接符 370"/>
          <p:cNvCxnSpPr>
            <a:stCxn id="405" idx="0"/>
            <a:endCxn id="376" idx="5"/>
          </p:cNvCxnSpPr>
          <p:nvPr/>
        </p:nvCxnSpPr>
        <p:spPr>
          <a:xfrm flipH="1" flipV="1">
            <a:off x="9573236" y="3491462"/>
            <a:ext cx="136449" cy="5236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连接符 371"/>
          <p:cNvCxnSpPr>
            <a:stCxn id="373" idx="3"/>
            <a:endCxn id="406" idx="0"/>
          </p:cNvCxnSpPr>
          <p:nvPr/>
        </p:nvCxnSpPr>
        <p:spPr>
          <a:xfrm flipH="1">
            <a:off x="6693456" y="3462118"/>
            <a:ext cx="97847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椭圆 372"/>
          <p:cNvSpPr/>
          <p:nvPr/>
        </p:nvSpPr>
        <p:spPr>
          <a:xfrm>
            <a:off x="6712657" y="300373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374" name="直接连接符 373"/>
          <p:cNvCxnSpPr>
            <a:stCxn id="373" idx="0"/>
            <a:endCxn id="382" idx="3"/>
          </p:cNvCxnSpPr>
          <p:nvPr/>
        </p:nvCxnSpPr>
        <p:spPr>
          <a:xfrm flipV="1">
            <a:off x="6981171" y="2588392"/>
            <a:ext cx="449942" cy="4153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矩形 374"/>
          <p:cNvSpPr/>
          <p:nvPr/>
        </p:nvSpPr>
        <p:spPr>
          <a:xfrm>
            <a:off x="7023793" y="40236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6" name="椭圆 375"/>
          <p:cNvSpPr/>
          <p:nvPr/>
        </p:nvSpPr>
        <p:spPr>
          <a:xfrm>
            <a:off x="9114854" y="303308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77" name="直接连接符 376"/>
          <p:cNvCxnSpPr>
            <a:stCxn id="376" idx="3"/>
            <a:endCxn id="396" idx="0"/>
          </p:cNvCxnSpPr>
          <p:nvPr/>
        </p:nvCxnSpPr>
        <p:spPr>
          <a:xfrm flipH="1">
            <a:off x="9136114" y="3491462"/>
            <a:ext cx="57386" cy="523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椭圆 377"/>
          <p:cNvSpPr/>
          <p:nvPr/>
        </p:nvSpPr>
        <p:spPr>
          <a:xfrm>
            <a:off x="8215225" y="390249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8</a:t>
            </a:r>
            <a:endParaRPr lang="zh-CN" altLang="en-US" b="1" dirty="0"/>
          </a:p>
        </p:txBody>
      </p:sp>
      <p:cxnSp>
        <p:nvCxnSpPr>
          <p:cNvPr id="379" name="直接连接符 378"/>
          <p:cNvCxnSpPr>
            <a:stCxn id="378" idx="5"/>
            <a:endCxn id="404" idx="0"/>
          </p:cNvCxnSpPr>
          <p:nvPr/>
        </p:nvCxnSpPr>
        <p:spPr>
          <a:xfrm>
            <a:off x="8673607" y="4360873"/>
            <a:ext cx="106237" cy="5891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接连接符 379"/>
          <p:cNvCxnSpPr>
            <a:stCxn id="378" idx="0"/>
            <a:endCxn id="401" idx="5"/>
          </p:cNvCxnSpPr>
          <p:nvPr/>
        </p:nvCxnSpPr>
        <p:spPr>
          <a:xfrm flipH="1" flipV="1">
            <a:off x="8353211" y="3472333"/>
            <a:ext cx="130528" cy="430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接连接符 380"/>
          <p:cNvCxnSpPr>
            <a:stCxn id="389" idx="0"/>
            <a:endCxn id="388" idx="5"/>
          </p:cNvCxnSpPr>
          <p:nvPr/>
        </p:nvCxnSpPr>
        <p:spPr>
          <a:xfrm flipH="1" flipV="1">
            <a:off x="12017478" y="5311165"/>
            <a:ext cx="113887" cy="4824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椭圆 381"/>
          <p:cNvSpPr/>
          <p:nvPr/>
        </p:nvSpPr>
        <p:spPr>
          <a:xfrm>
            <a:off x="7352467" y="213001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383" name="直接连接符 382"/>
          <p:cNvCxnSpPr>
            <a:stCxn id="382" idx="5"/>
            <a:endCxn id="401" idx="0"/>
          </p:cNvCxnSpPr>
          <p:nvPr/>
        </p:nvCxnSpPr>
        <p:spPr>
          <a:xfrm>
            <a:off x="7810849" y="2588392"/>
            <a:ext cx="352494" cy="4255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接连接符 383"/>
          <p:cNvCxnSpPr>
            <a:stCxn id="373" idx="5"/>
            <a:endCxn id="375" idx="0"/>
          </p:cNvCxnSpPr>
          <p:nvPr/>
        </p:nvCxnSpPr>
        <p:spPr>
          <a:xfrm>
            <a:off x="7171039" y="3462118"/>
            <a:ext cx="99497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椭圆 384"/>
          <p:cNvSpPr/>
          <p:nvPr/>
        </p:nvSpPr>
        <p:spPr>
          <a:xfrm>
            <a:off x="10057142" y="391197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86" name="直接连接符 385"/>
          <p:cNvCxnSpPr>
            <a:stCxn id="393" idx="5"/>
            <a:endCxn id="397" idx="0"/>
          </p:cNvCxnSpPr>
          <p:nvPr/>
        </p:nvCxnSpPr>
        <p:spPr>
          <a:xfrm>
            <a:off x="10502155" y="2576680"/>
            <a:ext cx="450081" cy="456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接连接符 386"/>
          <p:cNvCxnSpPr>
            <a:stCxn id="385" idx="3"/>
            <a:endCxn id="395" idx="0"/>
          </p:cNvCxnSpPr>
          <p:nvPr/>
        </p:nvCxnSpPr>
        <p:spPr>
          <a:xfrm flipH="1">
            <a:off x="10041200" y="4370361"/>
            <a:ext cx="9458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椭圆 387"/>
          <p:cNvSpPr/>
          <p:nvPr/>
        </p:nvSpPr>
        <p:spPr>
          <a:xfrm>
            <a:off x="11559096" y="485278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89" name="矩形 388"/>
          <p:cNvSpPr/>
          <p:nvPr/>
        </p:nvSpPr>
        <p:spPr>
          <a:xfrm>
            <a:off x="11884622" y="579365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90" name="直接连接符 389"/>
          <p:cNvCxnSpPr>
            <a:stCxn id="385" idx="0"/>
            <a:endCxn id="397" idx="3"/>
          </p:cNvCxnSpPr>
          <p:nvPr/>
        </p:nvCxnSpPr>
        <p:spPr>
          <a:xfrm flipV="1">
            <a:off x="10325656" y="3491462"/>
            <a:ext cx="436712" cy="4205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连接符 390"/>
          <p:cNvCxnSpPr>
            <a:stCxn id="392" idx="0"/>
            <a:endCxn id="401" idx="3"/>
          </p:cNvCxnSpPr>
          <p:nvPr/>
        </p:nvCxnSpPr>
        <p:spPr>
          <a:xfrm flipV="1">
            <a:off x="7840473" y="3472333"/>
            <a:ext cx="133002" cy="5652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矩形 391"/>
          <p:cNvSpPr/>
          <p:nvPr/>
        </p:nvSpPr>
        <p:spPr>
          <a:xfrm>
            <a:off x="7593730" y="403760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3" name="椭圆 392"/>
          <p:cNvSpPr/>
          <p:nvPr/>
        </p:nvSpPr>
        <p:spPr>
          <a:xfrm>
            <a:off x="10043773" y="211829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94" name="直接连接符 393"/>
          <p:cNvCxnSpPr>
            <a:stCxn id="356" idx="0"/>
            <a:endCxn id="397" idx="5"/>
          </p:cNvCxnSpPr>
          <p:nvPr/>
        </p:nvCxnSpPr>
        <p:spPr>
          <a:xfrm flipH="1" flipV="1">
            <a:off x="11142104" y="3491462"/>
            <a:ext cx="360493" cy="478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矩形 394"/>
          <p:cNvSpPr/>
          <p:nvPr/>
        </p:nvSpPr>
        <p:spPr>
          <a:xfrm>
            <a:off x="9794457" y="49728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6" name="矩形 395"/>
          <p:cNvSpPr/>
          <p:nvPr/>
        </p:nvSpPr>
        <p:spPr>
          <a:xfrm>
            <a:off x="8889371" y="401448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7" name="椭圆 396"/>
          <p:cNvSpPr/>
          <p:nvPr/>
        </p:nvSpPr>
        <p:spPr>
          <a:xfrm>
            <a:off x="10683722" y="303308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98" name="直接连接符 397"/>
          <p:cNvCxnSpPr>
            <a:stCxn id="388" idx="0"/>
            <a:endCxn id="356" idx="5"/>
          </p:cNvCxnSpPr>
          <p:nvPr/>
        </p:nvCxnSpPr>
        <p:spPr>
          <a:xfrm flipH="1" flipV="1">
            <a:off x="11692465" y="4428774"/>
            <a:ext cx="135145" cy="4240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接连接符 398"/>
          <p:cNvCxnSpPr>
            <a:stCxn id="385" idx="5"/>
            <a:endCxn id="400" idx="0"/>
          </p:cNvCxnSpPr>
          <p:nvPr/>
        </p:nvCxnSpPr>
        <p:spPr>
          <a:xfrm>
            <a:off x="10515524" y="4370361"/>
            <a:ext cx="9917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矩形 399"/>
          <p:cNvSpPr/>
          <p:nvPr/>
        </p:nvSpPr>
        <p:spPr>
          <a:xfrm>
            <a:off x="10367959" y="49728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1" name="椭圆 400"/>
          <p:cNvSpPr/>
          <p:nvPr/>
        </p:nvSpPr>
        <p:spPr>
          <a:xfrm>
            <a:off x="7894829" y="301395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402" name="直接连接符 401"/>
          <p:cNvCxnSpPr>
            <a:stCxn id="378" idx="3"/>
            <a:endCxn id="403" idx="0"/>
          </p:cNvCxnSpPr>
          <p:nvPr/>
        </p:nvCxnSpPr>
        <p:spPr>
          <a:xfrm flipH="1">
            <a:off x="8202935" y="4360873"/>
            <a:ext cx="90936" cy="5960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3" name="矩形 402"/>
          <p:cNvSpPr/>
          <p:nvPr/>
        </p:nvSpPr>
        <p:spPr>
          <a:xfrm>
            <a:off x="7956192" y="495692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4" name="矩形 403"/>
          <p:cNvSpPr/>
          <p:nvPr/>
        </p:nvSpPr>
        <p:spPr>
          <a:xfrm>
            <a:off x="8533101" y="495005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5" name="矩形 404"/>
          <p:cNvSpPr/>
          <p:nvPr/>
        </p:nvSpPr>
        <p:spPr>
          <a:xfrm>
            <a:off x="9462942" y="401510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6" name="矩形 405"/>
          <p:cNvSpPr/>
          <p:nvPr/>
        </p:nvSpPr>
        <p:spPr>
          <a:xfrm>
            <a:off x="6446713" y="401338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7" name="椭圆 406"/>
          <p:cNvSpPr/>
          <p:nvPr/>
        </p:nvSpPr>
        <p:spPr>
          <a:xfrm>
            <a:off x="16794730" y="310684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08" name="直接连接符 407"/>
          <p:cNvCxnSpPr>
            <a:stCxn id="433" idx="3"/>
            <a:endCxn id="411" idx="0"/>
          </p:cNvCxnSpPr>
          <p:nvPr/>
        </p:nvCxnSpPr>
        <p:spPr>
          <a:xfrm flipH="1">
            <a:off x="17389064" y="4565107"/>
            <a:ext cx="99965" cy="4824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接连接符 408"/>
          <p:cNvCxnSpPr>
            <a:stCxn id="442" idx="5"/>
            <a:endCxn id="410" idx="0"/>
          </p:cNvCxnSpPr>
          <p:nvPr/>
        </p:nvCxnSpPr>
        <p:spPr>
          <a:xfrm>
            <a:off x="16707195" y="4463478"/>
            <a:ext cx="113348" cy="5739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矩形 409"/>
          <p:cNvSpPr/>
          <p:nvPr/>
        </p:nvSpPr>
        <p:spPr>
          <a:xfrm>
            <a:off x="16573800" y="503744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11" name="矩形 410"/>
          <p:cNvSpPr/>
          <p:nvPr/>
        </p:nvSpPr>
        <p:spPr>
          <a:xfrm>
            <a:off x="17142321" y="50475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12" name="椭圆 411"/>
          <p:cNvSpPr/>
          <p:nvPr/>
        </p:nvSpPr>
        <p:spPr>
          <a:xfrm>
            <a:off x="14798488" y="120988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cxnSp>
        <p:nvCxnSpPr>
          <p:cNvPr id="413" name="直接连接符 412"/>
          <p:cNvCxnSpPr>
            <a:stCxn id="438" idx="0"/>
            <a:endCxn id="412" idx="5"/>
          </p:cNvCxnSpPr>
          <p:nvPr/>
        </p:nvCxnSpPr>
        <p:spPr>
          <a:xfrm flipH="1" flipV="1">
            <a:off x="15256870" y="1668267"/>
            <a:ext cx="1016830" cy="4975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直接连接符 413"/>
          <p:cNvCxnSpPr>
            <a:stCxn id="421" idx="0"/>
            <a:endCxn id="438" idx="3"/>
          </p:cNvCxnSpPr>
          <p:nvPr/>
        </p:nvCxnSpPr>
        <p:spPr>
          <a:xfrm flipV="1">
            <a:off x="15464114" y="2624220"/>
            <a:ext cx="619718" cy="4826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直接连接符 414"/>
          <p:cNvCxnSpPr>
            <a:stCxn id="412" idx="3"/>
            <a:endCxn id="427" idx="0"/>
          </p:cNvCxnSpPr>
          <p:nvPr/>
        </p:nvCxnSpPr>
        <p:spPr>
          <a:xfrm flipH="1">
            <a:off x="13701727" y="1668267"/>
            <a:ext cx="1175407" cy="535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接连接符 415"/>
          <p:cNvCxnSpPr>
            <a:stCxn id="450" idx="0"/>
            <a:endCxn id="421" idx="5"/>
          </p:cNvCxnSpPr>
          <p:nvPr/>
        </p:nvCxnSpPr>
        <p:spPr>
          <a:xfrm flipH="1" flipV="1">
            <a:off x="15653982" y="3565230"/>
            <a:ext cx="136449" cy="5236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接连接符 416"/>
          <p:cNvCxnSpPr>
            <a:stCxn id="418" idx="3"/>
            <a:endCxn id="451" idx="0"/>
          </p:cNvCxnSpPr>
          <p:nvPr/>
        </p:nvCxnSpPr>
        <p:spPr>
          <a:xfrm flipH="1">
            <a:off x="12774202" y="3535886"/>
            <a:ext cx="97847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椭圆 417"/>
          <p:cNvSpPr/>
          <p:nvPr/>
        </p:nvSpPr>
        <p:spPr>
          <a:xfrm>
            <a:off x="12793403" y="307750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419" name="直接连接符 418"/>
          <p:cNvCxnSpPr>
            <a:stCxn id="418" idx="0"/>
            <a:endCxn id="427" idx="3"/>
          </p:cNvCxnSpPr>
          <p:nvPr/>
        </p:nvCxnSpPr>
        <p:spPr>
          <a:xfrm flipV="1">
            <a:off x="13061917" y="2662160"/>
            <a:ext cx="449942" cy="4153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矩形 419"/>
          <p:cNvSpPr/>
          <p:nvPr/>
        </p:nvSpPr>
        <p:spPr>
          <a:xfrm>
            <a:off x="13104539" y="409742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21" name="椭圆 420"/>
          <p:cNvSpPr/>
          <p:nvPr/>
        </p:nvSpPr>
        <p:spPr>
          <a:xfrm>
            <a:off x="15195600" y="310684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22" name="直接连接符 421"/>
          <p:cNvCxnSpPr>
            <a:stCxn id="421" idx="3"/>
            <a:endCxn id="441" idx="0"/>
          </p:cNvCxnSpPr>
          <p:nvPr/>
        </p:nvCxnSpPr>
        <p:spPr>
          <a:xfrm flipH="1">
            <a:off x="15216860" y="3565230"/>
            <a:ext cx="57386" cy="523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椭圆 422"/>
          <p:cNvSpPr/>
          <p:nvPr/>
        </p:nvSpPr>
        <p:spPr>
          <a:xfrm>
            <a:off x="14295971" y="397625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8</a:t>
            </a:r>
            <a:endParaRPr lang="zh-CN" altLang="en-US" b="1" dirty="0"/>
          </a:p>
        </p:txBody>
      </p:sp>
      <p:cxnSp>
        <p:nvCxnSpPr>
          <p:cNvPr id="424" name="直接连接符 423"/>
          <p:cNvCxnSpPr>
            <a:stCxn id="423" idx="5"/>
            <a:endCxn id="449" idx="0"/>
          </p:cNvCxnSpPr>
          <p:nvPr/>
        </p:nvCxnSpPr>
        <p:spPr>
          <a:xfrm>
            <a:off x="14754353" y="4434641"/>
            <a:ext cx="106237" cy="5891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接连接符 424"/>
          <p:cNvCxnSpPr>
            <a:stCxn id="423" idx="0"/>
            <a:endCxn id="446" idx="5"/>
          </p:cNvCxnSpPr>
          <p:nvPr/>
        </p:nvCxnSpPr>
        <p:spPr>
          <a:xfrm flipH="1" flipV="1">
            <a:off x="14433957" y="3546101"/>
            <a:ext cx="130528" cy="430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接连接符 425"/>
          <p:cNvCxnSpPr>
            <a:stCxn id="434" idx="0"/>
            <a:endCxn id="433" idx="5"/>
          </p:cNvCxnSpPr>
          <p:nvPr/>
        </p:nvCxnSpPr>
        <p:spPr>
          <a:xfrm flipH="1" flipV="1">
            <a:off x="17868765" y="4565107"/>
            <a:ext cx="113887" cy="4824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椭圆 426"/>
          <p:cNvSpPr/>
          <p:nvPr/>
        </p:nvSpPr>
        <p:spPr>
          <a:xfrm>
            <a:off x="13433213" y="220377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428" name="直接连接符 427"/>
          <p:cNvCxnSpPr>
            <a:stCxn id="427" idx="5"/>
            <a:endCxn id="446" idx="0"/>
          </p:cNvCxnSpPr>
          <p:nvPr/>
        </p:nvCxnSpPr>
        <p:spPr>
          <a:xfrm>
            <a:off x="13891595" y="2662160"/>
            <a:ext cx="352494" cy="4255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接连接符 428"/>
          <p:cNvCxnSpPr>
            <a:stCxn id="418" idx="5"/>
            <a:endCxn id="420" idx="0"/>
          </p:cNvCxnSpPr>
          <p:nvPr/>
        </p:nvCxnSpPr>
        <p:spPr>
          <a:xfrm>
            <a:off x="13251785" y="3535886"/>
            <a:ext cx="99497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接连接符 430"/>
          <p:cNvCxnSpPr>
            <a:stCxn id="438" idx="5"/>
            <a:endCxn id="407" idx="0"/>
          </p:cNvCxnSpPr>
          <p:nvPr/>
        </p:nvCxnSpPr>
        <p:spPr>
          <a:xfrm>
            <a:off x="16463568" y="2624220"/>
            <a:ext cx="599676" cy="4826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椭圆 432"/>
          <p:cNvSpPr/>
          <p:nvPr/>
        </p:nvSpPr>
        <p:spPr>
          <a:xfrm>
            <a:off x="17410383" y="410672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34" name="矩形 433"/>
          <p:cNvSpPr/>
          <p:nvPr/>
        </p:nvSpPr>
        <p:spPr>
          <a:xfrm>
            <a:off x="17735909" y="50475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35" name="直接连接符 434"/>
          <p:cNvCxnSpPr>
            <a:stCxn id="440" idx="0"/>
            <a:endCxn id="442" idx="3"/>
          </p:cNvCxnSpPr>
          <p:nvPr/>
        </p:nvCxnSpPr>
        <p:spPr>
          <a:xfrm flipV="1">
            <a:off x="16251929" y="4463478"/>
            <a:ext cx="75530" cy="5739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接连接符 435"/>
          <p:cNvCxnSpPr>
            <a:stCxn id="437" idx="0"/>
            <a:endCxn id="446" idx="3"/>
          </p:cNvCxnSpPr>
          <p:nvPr/>
        </p:nvCxnSpPr>
        <p:spPr>
          <a:xfrm flipV="1">
            <a:off x="13921219" y="3546101"/>
            <a:ext cx="133002" cy="5652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矩形 436"/>
          <p:cNvSpPr/>
          <p:nvPr/>
        </p:nvSpPr>
        <p:spPr>
          <a:xfrm>
            <a:off x="13674476" y="41113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8" name="椭圆 437"/>
          <p:cNvSpPr/>
          <p:nvPr/>
        </p:nvSpPr>
        <p:spPr>
          <a:xfrm>
            <a:off x="16005186" y="216583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39" name="直接连接符 438"/>
          <p:cNvCxnSpPr>
            <a:stCxn id="407" idx="3"/>
            <a:endCxn id="442" idx="0"/>
          </p:cNvCxnSpPr>
          <p:nvPr/>
        </p:nvCxnSpPr>
        <p:spPr>
          <a:xfrm flipH="1">
            <a:off x="16517327" y="3565230"/>
            <a:ext cx="356049" cy="4398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矩形 439"/>
          <p:cNvSpPr/>
          <p:nvPr/>
        </p:nvSpPr>
        <p:spPr>
          <a:xfrm>
            <a:off x="16005186" y="503744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1" name="矩形 440"/>
          <p:cNvSpPr/>
          <p:nvPr/>
        </p:nvSpPr>
        <p:spPr>
          <a:xfrm>
            <a:off x="14970117" y="408825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2" name="椭圆 441"/>
          <p:cNvSpPr/>
          <p:nvPr/>
        </p:nvSpPr>
        <p:spPr>
          <a:xfrm>
            <a:off x="16248813" y="400509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43" name="直接连接符 442"/>
          <p:cNvCxnSpPr>
            <a:stCxn id="433" idx="0"/>
            <a:endCxn id="407" idx="5"/>
          </p:cNvCxnSpPr>
          <p:nvPr/>
        </p:nvCxnSpPr>
        <p:spPr>
          <a:xfrm flipH="1" flipV="1">
            <a:off x="17253112" y="3565230"/>
            <a:ext cx="425785" cy="5414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椭圆 445"/>
          <p:cNvSpPr/>
          <p:nvPr/>
        </p:nvSpPr>
        <p:spPr>
          <a:xfrm>
            <a:off x="13975575" y="308771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447" name="直接连接符 446"/>
          <p:cNvCxnSpPr>
            <a:stCxn id="423" idx="3"/>
            <a:endCxn id="448" idx="0"/>
          </p:cNvCxnSpPr>
          <p:nvPr/>
        </p:nvCxnSpPr>
        <p:spPr>
          <a:xfrm flipH="1">
            <a:off x="14283681" y="4434641"/>
            <a:ext cx="90936" cy="5960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矩形 447"/>
          <p:cNvSpPr/>
          <p:nvPr/>
        </p:nvSpPr>
        <p:spPr>
          <a:xfrm>
            <a:off x="14036938" y="503069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9" name="矩形 448"/>
          <p:cNvSpPr/>
          <p:nvPr/>
        </p:nvSpPr>
        <p:spPr>
          <a:xfrm>
            <a:off x="14613847" y="50238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50" name="矩形 449"/>
          <p:cNvSpPr/>
          <p:nvPr/>
        </p:nvSpPr>
        <p:spPr>
          <a:xfrm>
            <a:off x="15543688" y="408887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51" name="矩形 450"/>
          <p:cNvSpPr/>
          <p:nvPr/>
        </p:nvSpPr>
        <p:spPr>
          <a:xfrm>
            <a:off x="12527459" y="408715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52" name="直接箭头连接符 451"/>
          <p:cNvCxnSpPr/>
          <p:nvPr/>
        </p:nvCxnSpPr>
        <p:spPr>
          <a:xfrm>
            <a:off x="10734953" y="2390939"/>
            <a:ext cx="2566580" cy="4341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矩形 452"/>
          <p:cNvSpPr/>
          <p:nvPr/>
        </p:nvSpPr>
        <p:spPr>
          <a:xfrm>
            <a:off x="9388996" y="877569"/>
            <a:ext cx="573426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条件：</a:t>
            </a:r>
            <a:r>
              <a:rPr lang="en-US" altLang="zh-CN" dirty="0" smtClean="0"/>
              <a:t>15</a:t>
            </a:r>
            <a:r>
              <a:rPr lang="zh-CN" altLang="en-US" dirty="0" smtClean="0"/>
              <a:t>为黑色，其兄弟</a:t>
            </a:r>
            <a:r>
              <a:rPr lang="en-US" altLang="zh-CN" dirty="0" smtClean="0"/>
              <a:t>18</a:t>
            </a:r>
            <a:r>
              <a:rPr lang="zh-CN" altLang="en-US" dirty="0" smtClean="0"/>
              <a:t>为黑色，且</a:t>
            </a:r>
            <a:r>
              <a:rPr lang="en-US" altLang="zh-CN" dirty="0" smtClean="0"/>
              <a:t>15</a:t>
            </a:r>
            <a:r>
              <a:rPr lang="zh-CN" altLang="en-US" dirty="0" smtClean="0"/>
              <a:t>的远侄为红色</a:t>
            </a:r>
            <a:endParaRPr lang="en-US" altLang="zh-CN" dirty="0" smtClean="0"/>
          </a:p>
          <a:p>
            <a:r>
              <a:rPr lang="zh-CN" altLang="en-US" dirty="0" smtClean="0"/>
              <a:t>按情况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：将</a:t>
            </a:r>
            <a:r>
              <a:rPr lang="en-US" altLang="zh-CN" dirty="0" smtClean="0"/>
              <a:t>17</a:t>
            </a:r>
            <a:r>
              <a:rPr lang="zh-CN" altLang="en-US" dirty="0" smtClean="0"/>
              <a:t>设为</a:t>
            </a:r>
            <a:r>
              <a:rPr lang="en-US" altLang="zh-CN" dirty="0" smtClean="0"/>
              <a:t>16</a:t>
            </a:r>
            <a:r>
              <a:rPr lang="zh-CN" altLang="en-US" dirty="0" smtClean="0"/>
              <a:t>的颜色，将</a:t>
            </a:r>
            <a:r>
              <a:rPr lang="en-US" altLang="zh-CN" dirty="0" smtClean="0"/>
              <a:t>16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18</a:t>
            </a:r>
            <a:r>
              <a:rPr lang="zh-CN" altLang="en-US" dirty="0" smtClean="0"/>
              <a:t>都设为黑色，</a:t>
            </a:r>
            <a:endParaRPr lang="en-US" altLang="zh-CN" dirty="0" smtClean="0"/>
          </a:p>
          <a:p>
            <a:r>
              <a:rPr lang="zh-CN" altLang="en-US" dirty="0" smtClean="0"/>
              <a:t>并对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进行左旋，最后</a:t>
            </a:r>
            <a:r>
              <a:rPr lang="zh-CN" altLang="en-US" dirty="0"/>
              <a:t>删</a:t>
            </a:r>
            <a:r>
              <a:rPr lang="zh-CN" altLang="en-US" dirty="0" smtClean="0"/>
              <a:t>掉</a:t>
            </a:r>
            <a:r>
              <a:rPr lang="en-US" altLang="zh-CN" dirty="0" smtClean="0"/>
              <a:t>15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695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矩形 245"/>
          <p:cNvSpPr/>
          <p:nvPr/>
        </p:nvSpPr>
        <p:spPr>
          <a:xfrm>
            <a:off x="150644" y="248360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删除</a:t>
            </a:r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407" name="椭圆 406"/>
          <p:cNvSpPr/>
          <p:nvPr/>
        </p:nvSpPr>
        <p:spPr>
          <a:xfrm>
            <a:off x="4444226" y="326908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08" name="直接连接符 407"/>
          <p:cNvCxnSpPr>
            <a:stCxn id="433" idx="3"/>
            <a:endCxn id="411" idx="0"/>
          </p:cNvCxnSpPr>
          <p:nvPr/>
        </p:nvCxnSpPr>
        <p:spPr>
          <a:xfrm flipH="1">
            <a:off x="5038560" y="4727339"/>
            <a:ext cx="99965" cy="4824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接连接符 408"/>
          <p:cNvCxnSpPr>
            <a:stCxn id="442" idx="5"/>
            <a:endCxn id="410" idx="0"/>
          </p:cNvCxnSpPr>
          <p:nvPr/>
        </p:nvCxnSpPr>
        <p:spPr>
          <a:xfrm>
            <a:off x="4356691" y="4625710"/>
            <a:ext cx="113348" cy="5739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矩形 409"/>
          <p:cNvSpPr/>
          <p:nvPr/>
        </p:nvSpPr>
        <p:spPr>
          <a:xfrm>
            <a:off x="4223296" y="519968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11" name="矩形 410"/>
          <p:cNvSpPr/>
          <p:nvPr/>
        </p:nvSpPr>
        <p:spPr>
          <a:xfrm>
            <a:off x="4791817" y="520982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12" name="椭圆 411"/>
          <p:cNvSpPr/>
          <p:nvPr/>
        </p:nvSpPr>
        <p:spPr>
          <a:xfrm>
            <a:off x="2447984" y="137211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cxnSp>
        <p:nvCxnSpPr>
          <p:cNvPr id="413" name="直接连接符 412"/>
          <p:cNvCxnSpPr>
            <a:stCxn id="438" idx="0"/>
            <a:endCxn id="412" idx="5"/>
          </p:cNvCxnSpPr>
          <p:nvPr/>
        </p:nvCxnSpPr>
        <p:spPr>
          <a:xfrm flipH="1" flipV="1">
            <a:off x="2906366" y="1830499"/>
            <a:ext cx="1016830" cy="4975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直接连接符 413"/>
          <p:cNvCxnSpPr>
            <a:stCxn id="421" idx="0"/>
            <a:endCxn id="438" idx="3"/>
          </p:cNvCxnSpPr>
          <p:nvPr/>
        </p:nvCxnSpPr>
        <p:spPr>
          <a:xfrm flipV="1">
            <a:off x="3113610" y="2786452"/>
            <a:ext cx="619718" cy="4826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直接连接符 414"/>
          <p:cNvCxnSpPr>
            <a:stCxn id="412" idx="3"/>
            <a:endCxn id="427" idx="0"/>
          </p:cNvCxnSpPr>
          <p:nvPr/>
        </p:nvCxnSpPr>
        <p:spPr>
          <a:xfrm flipH="1">
            <a:off x="1351223" y="1830499"/>
            <a:ext cx="1175407" cy="535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接连接符 415"/>
          <p:cNvCxnSpPr>
            <a:stCxn id="450" idx="0"/>
            <a:endCxn id="421" idx="5"/>
          </p:cNvCxnSpPr>
          <p:nvPr/>
        </p:nvCxnSpPr>
        <p:spPr>
          <a:xfrm flipH="1" flipV="1">
            <a:off x="3303478" y="3727462"/>
            <a:ext cx="136449" cy="5236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接连接符 416"/>
          <p:cNvCxnSpPr>
            <a:stCxn id="418" idx="3"/>
            <a:endCxn id="451" idx="0"/>
          </p:cNvCxnSpPr>
          <p:nvPr/>
        </p:nvCxnSpPr>
        <p:spPr>
          <a:xfrm flipH="1">
            <a:off x="423698" y="3698118"/>
            <a:ext cx="97847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椭圆 417"/>
          <p:cNvSpPr/>
          <p:nvPr/>
        </p:nvSpPr>
        <p:spPr>
          <a:xfrm>
            <a:off x="442899" y="323973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419" name="直接连接符 418"/>
          <p:cNvCxnSpPr>
            <a:stCxn id="418" idx="0"/>
            <a:endCxn id="427" idx="3"/>
          </p:cNvCxnSpPr>
          <p:nvPr/>
        </p:nvCxnSpPr>
        <p:spPr>
          <a:xfrm flipV="1">
            <a:off x="711413" y="2824392"/>
            <a:ext cx="449942" cy="4153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矩形 419"/>
          <p:cNvSpPr/>
          <p:nvPr/>
        </p:nvSpPr>
        <p:spPr>
          <a:xfrm>
            <a:off x="754035" y="42596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21" name="椭圆 420"/>
          <p:cNvSpPr/>
          <p:nvPr/>
        </p:nvSpPr>
        <p:spPr>
          <a:xfrm>
            <a:off x="2845096" y="326908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22" name="直接连接符 421"/>
          <p:cNvCxnSpPr>
            <a:stCxn id="421" idx="3"/>
            <a:endCxn id="441" idx="0"/>
          </p:cNvCxnSpPr>
          <p:nvPr/>
        </p:nvCxnSpPr>
        <p:spPr>
          <a:xfrm flipH="1">
            <a:off x="2866356" y="3727462"/>
            <a:ext cx="57386" cy="523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椭圆 422"/>
          <p:cNvSpPr/>
          <p:nvPr/>
        </p:nvSpPr>
        <p:spPr>
          <a:xfrm>
            <a:off x="1945467" y="413849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8</a:t>
            </a:r>
            <a:endParaRPr lang="zh-CN" altLang="en-US" b="1" dirty="0"/>
          </a:p>
        </p:txBody>
      </p:sp>
      <p:cxnSp>
        <p:nvCxnSpPr>
          <p:cNvPr id="424" name="直接连接符 423"/>
          <p:cNvCxnSpPr>
            <a:stCxn id="423" idx="5"/>
            <a:endCxn id="449" idx="0"/>
          </p:cNvCxnSpPr>
          <p:nvPr/>
        </p:nvCxnSpPr>
        <p:spPr>
          <a:xfrm>
            <a:off x="2403849" y="4596873"/>
            <a:ext cx="106237" cy="5891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接连接符 424"/>
          <p:cNvCxnSpPr>
            <a:stCxn id="423" idx="0"/>
            <a:endCxn id="446" idx="5"/>
          </p:cNvCxnSpPr>
          <p:nvPr/>
        </p:nvCxnSpPr>
        <p:spPr>
          <a:xfrm flipH="1" flipV="1">
            <a:off x="2083453" y="3708333"/>
            <a:ext cx="130528" cy="430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接连接符 425"/>
          <p:cNvCxnSpPr>
            <a:stCxn id="434" idx="0"/>
            <a:endCxn id="433" idx="5"/>
          </p:cNvCxnSpPr>
          <p:nvPr/>
        </p:nvCxnSpPr>
        <p:spPr>
          <a:xfrm flipH="1" flipV="1">
            <a:off x="5518261" y="4727339"/>
            <a:ext cx="113887" cy="4824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椭圆 426"/>
          <p:cNvSpPr/>
          <p:nvPr/>
        </p:nvSpPr>
        <p:spPr>
          <a:xfrm>
            <a:off x="1082709" y="236601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428" name="直接连接符 427"/>
          <p:cNvCxnSpPr>
            <a:stCxn id="427" idx="5"/>
            <a:endCxn id="446" idx="0"/>
          </p:cNvCxnSpPr>
          <p:nvPr/>
        </p:nvCxnSpPr>
        <p:spPr>
          <a:xfrm>
            <a:off x="1541091" y="2824392"/>
            <a:ext cx="352494" cy="4255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接连接符 428"/>
          <p:cNvCxnSpPr>
            <a:stCxn id="418" idx="5"/>
            <a:endCxn id="420" idx="0"/>
          </p:cNvCxnSpPr>
          <p:nvPr/>
        </p:nvCxnSpPr>
        <p:spPr>
          <a:xfrm>
            <a:off x="901281" y="3698118"/>
            <a:ext cx="99497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接连接符 430"/>
          <p:cNvCxnSpPr>
            <a:stCxn id="438" idx="5"/>
            <a:endCxn id="407" idx="0"/>
          </p:cNvCxnSpPr>
          <p:nvPr/>
        </p:nvCxnSpPr>
        <p:spPr>
          <a:xfrm>
            <a:off x="4113064" y="2786452"/>
            <a:ext cx="599676" cy="4826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椭圆 432"/>
          <p:cNvSpPr/>
          <p:nvPr/>
        </p:nvSpPr>
        <p:spPr>
          <a:xfrm>
            <a:off x="5059879" y="426895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34" name="矩形 433"/>
          <p:cNvSpPr/>
          <p:nvPr/>
        </p:nvSpPr>
        <p:spPr>
          <a:xfrm>
            <a:off x="5385405" y="520982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35" name="直接连接符 434"/>
          <p:cNvCxnSpPr>
            <a:stCxn id="440" idx="0"/>
            <a:endCxn id="442" idx="3"/>
          </p:cNvCxnSpPr>
          <p:nvPr/>
        </p:nvCxnSpPr>
        <p:spPr>
          <a:xfrm flipV="1">
            <a:off x="3901425" y="4625710"/>
            <a:ext cx="75530" cy="5739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接连接符 435"/>
          <p:cNvCxnSpPr>
            <a:stCxn id="437" idx="0"/>
            <a:endCxn id="446" idx="3"/>
          </p:cNvCxnSpPr>
          <p:nvPr/>
        </p:nvCxnSpPr>
        <p:spPr>
          <a:xfrm flipV="1">
            <a:off x="1570715" y="3708333"/>
            <a:ext cx="133002" cy="5652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矩形 436"/>
          <p:cNvSpPr/>
          <p:nvPr/>
        </p:nvSpPr>
        <p:spPr>
          <a:xfrm>
            <a:off x="1323972" y="427360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8" name="椭圆 437"/>
          <p:cNvSpPr/>
          <p:nvPr/>
        </p:nvSpPr>
        <p:spPr>
          <a:xfrm>
            <a:off x="3654682" y="232807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39" name="直接连接符 438"/>
          <p:cNvCxnSpPr>
            <a:stCxn id="407" idx="3"/>
            <a:endCxn id="442" idx="0"/>
          </p:cNvCxnSpPr>
          <p:nvPr/>
        </p:nvCxnSpPr>
        <p:spPr>
          <a:xfrm flipH="1">
            <a:off x="4166823" y="3727462"/>
            <a:ext cx="356049" cy="4398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矩形 439"/>
          <p:cNvSpPr/>
          <p:nvPr/>
        </p:nvSpPr>
        <p:spPr>
          <a:xfrm>
            <a:off x="3654682" y="519968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1" name="矩形 440"/>
          <p:cNvSpPr/>
          <p:nvPr/>
        </p:nvSpPr>
        <p:spPr>
          <a:xfrm>
            <a:off x="2619613" y="425048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2" name="椭圆 441"/>
          <p:cNvSpPr/>
          <p:nvPr/>
        </p:nvSpPr>
        <p:spPr>
          <a:xfrm>
            <a:off x="3898309" y="416732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43" name="直接连接符 442"/>
          <p:cNvCxnSpPr>
            <a:stCxn id="433" idx="0"/>
            <a:endCxn id="407" idx="5"/>
          </p:cNvCxnSpPr>
          <p:nvPr/>
        </p:nvCxnSpPr>
        <p:spPr>
          <a:xfrm flipH="1" flipV="1">
            <a:off x="4902608" y="3727462"/>
            <a:ext cx="425785" cy="5414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椭圆 445"/>
          <p:cNvSpPr/>
          <p:nvPr/>
        </p:nvSpPr>
        <p:spPr>
          <a:xfrm>
            <a:off x="1625071" y="324995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447" name="直接连接符 446"/>
          <p:cNvCxnSpPr>
            <a:stCxn id="423" idx="3"/>
            <a:endCxn id="448" idx="0"/>
          </p:cNvCxnSpPr>
          <p:nvPr/>
        </p:nvCxnSpPr>
        <p:spPr>
          <a:xfrm flipH="1">
            <a:off x="1933177" y="4596873"/>
            <a:ext cx="90936" cy="5960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矩形 447"/>
          <p:cNvSpPr/>
          <p:nvPr/>
        </p:nvSpPr>
        <p:spPr>
          <a:xfrm>
            <a:off x="1686434" y="519292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9" name="矩形 448"/>
          <p:cNvSpPr/>
          <p:nvPr/>
        </p:nvSpPr>
        <p:spPr>
          <a:xfrm>
            <a:off x="2263343" y="518605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50" name="矩形 449"/>
          <p:cNvSpPr/>
          <p:nvPr/>
        </p:nvSpPr>
        <p:spPr>
          <a:xfrm>
            <a:off x="3193184" y="425110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51" name="矩形 450"/>
          <p:cNvSpPr/>
          <p:nvPr/>
        </p:nvSpPr>
        <p:spPr>
          <a:xfrm>
            <a:off x="176955" y="424938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52" name="直接箭头连接符 451"/>
          <p:cNvCxnSpPr/>
          <p:nvPr/>
        </p:nvCxnSpPr>
        <p:spPr>
          <a:xfrm>
            <a:off x="4291914" y="2523503"/>
            <a:ext cx="256608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/>
          <p:cNvSpPr/>
          <p:nvPr/>
        </p:nvSpPr>
        <p:spPr>
          <a:xfrm>
            <a:off x="10185504" y="334284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41" name="直接连接符 140"/>
          <p:cNvCxnSpPr>
            <a:stCxn id="172" idx="5"/>
            <a:endCxn id="142" idx="0"/>
          </p:cNvCxnSpPr>
          <p:nvPr/>
        </p:nvCxnSpPr>
        <p:spPr>
          <a:xfrm>
            <a:off x="10097969" y="4699478"/>
            <a:ext cx="113348" cy="5739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矩形 141"/>
          <p:cNvSpPr/>
          <p:nvPr/>
        </p:nvSpPr>
        <p:spPr>
          <a:xfrm>
            <a:off x="9964574" y="527344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44" name="椭圆 143"/>
          <p:cNvSpPr/>
          <p:nvPr/>
        </p:nvSpPr>
        <p:spPr>
          <a:xfrm>
            <a:off x="8189262" y="144588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cxnSp>
        <p:nvCxnSpPr>
          <p:cNvPr id="145" name="直接连接符 144"/>
          <p:cNvCxnSpPr>
            <a:stCxn id="168" idx="0"/>
            <a:endCxn id="144" idx="5"/>
          </p:cNvCxnSpPr>
          <p:nvPr/>
        </p:nvCxnSpPr>
        <p:spPr>
          <a:xfrm flipH="1" flipV="1">
            <a:off x="8647644" y="1904267"/>
            <a:ext cx="1016830" cy="4975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>
            <a:stCxn id="153" idx="0"/>
            <a:endCxn id="168" idx="3"/>
          </p:cNvCxnSpPr>
          <p:nvPr/>
        </p:nvCxnSpPr>
        <p:spPr>
          <a:xfrm flipV="1">
            <a:off x="8854888" y="2860220"/>
            <a:ext cx="619718" cy="4826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>
            <a:stCxn id="144" idx="3"/>
            <a:endCxn id="159" idx="0"/>
          </p:cNvCxnSpPr>
          <p:nvPr/>
        </p:nvCxnSpPr>
        <p:spPr>
          <a:xfrm flipH="1">
            <a:off x="7092501" y="1904267"/>
            <a:ext cx="1175407" cy="535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78" idx="0"/>
            <a:endCxn id="153" idx="5"/>
          </p:cNvCxnSpPr>
          <p:nvPr/>
        </p:nvCxnSpPr>
        <p:spPr>
          <a:xfrm flipH="1" flipV="1">
            <a:off x="9044756" y="3801230"/>
            <a:ext cx="136449" cy="5236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>
            <a:stCxn id="150" idx="3"/>
            <a:endCxn id="179" idx="0"/>
          </p:cNvCxnSpPr>
          <p:nvPr/>
        </p:nvCxnSpPr>
        <p:spPr>
          <a:xfrm flipH="1">
            <a:off x="6164976" y="3771886"/>
            <a:ext cx="97847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椭圆 149"/>
          <p:cNvSpPr/>
          <p:nvPr/>
        </p:nvSpPr>
        <p:spPr>
          <a:xfrm>
            <a:off x="6184177" y="331350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151" name="直接连接符 150"/>
          <p:cNvCxnSpPr>
            <a:stCxn id="150" idx="0"/>
            <a:endCxn id="159" idx="3"/>
          </p:cNvCxnSpPr>
          <p:nvPr/>
        </p:nvCxnSpPr>
        <p:spPr>
          <a:xfrm flipV="1">
            <a:off x="6452691" y="2898160"/>
            <a:ext cx="449942" cy="4153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矩形 151"/>
          <p:cNvSpPr/>
          <p:nvPr/>
        </p:nvSpPr>
        <p:spPr>
          <a:xfrm>
            <a:off x="6495313" y="433342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53" name="椭圆 152"/>
          <p:cNvSpPr/>
          <p:nvPr/>
        </p:nvSpPr>
        <p:spPr>
          <a:xfrm>
            <a:off x="8586374" y="334284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54" name="直接连接符 153"/>
          <p:cNvCxnSpPr>
            <a:stCxn id="153" idx="3"/>
            <a:endCxn id="171" idx="0"/>
          </p:cNvCxnSpPr>
          <p:nvPr/>
        </p:nvCxnSpPr>
        <p:spPr>
          <a:xfrm flipH="1">
            <a:off x="8607634" y="3801230"/>
            <a:ext cx="57386" cy="523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椭圆 154"/>
          <p:cNvSpPr/>
          <p:nvPr/>
        </p:nvSpPr>
        <p:spPr>
          <a:xfrm>
            <a:off x="7686745" y="421225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8</a:t>
            </a:r>
            <a:endParaRPr lang="zh-CN" altLang="en-US" b="1" dirty="0"/>
          </a:p>
        </p:txBody>
      </p:sp>
      <p:cxnSp>
        <p:nvCxnSpPr>
          <p:cNvPr id="156" name="直接连接符 155"/>
          <p:cNvCxnSpPr>
            <a:stCxn id="155" idx="5"/>
            <a:endCxn id="177" idx="0"/>
          </p:cNvCxnSpPr>
          <p:nvPr/>
        </p:nvCxnSpPr>
        <p:spPr>
          <a:xfrm>
            <a:off x="8145127" y="4670641"/>
            <a:ext cx="106237" cy="5891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>
            <a:stCxn id="155" idx="0"/>
            <a:endCxn id="174" idx="5"/>
          </p:cNvCxnSpPr>
          <p:nvPr/>
        </p:nvCxnSpPr>
        <p:spPr>
          <a:xfrm flipH="1" flipV="1">
            <a:off x="7824731" y="3782101"/>
            <a:ext cx="130528" cy="430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椭圆 158"/>
          <p:cNvSpPr/>
          <p:nvPr/>
        </p:nvSpPr>
        <p:spPr>
          <a:xfrm>
            <a:off x="6823987" y="243977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160" name="直接连接符 159"/>
          <p:cNvCxnSpPr>
            <a:stCxn id="159" idx="5"/>
            <a:endCxn id="174" idx="0"/>
          </p:cNvCxnSpPr>
          <p:nvPr/>
        </p:nvCxnSpPr>
        <p:spPr>
          <a:xfrm>
            <a:off x="7282369" y="2898160"/>
            <a:ext cx="352494" cy="4255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>
            <a:stCxn id="150" idx="5"/>
            <a:endCxn id="152" idx="0"/>
          </p:cNvCxnSpPr>
          <p:nvPr/>
        </p:nvCxnSpPr>
        <p:spPr>
          <a:xfrm>
            <a:off x="6642559" y="3771886"/>
            <a:ext cx="99497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>
            <a:stCxn id="168" idx="5"/>
            <a:endCxn id="139" idx="0"/>
          </p:cNvCxnSpPr>
          <p:nvPr/>
        </p:nvCxnSpPr>
        <p:spPr>
          <a:xfrm>
            <a:off x="9854342" y="2860220"/>
            <a:ext cx="599676" cy="4826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70" idx="0"/>
            <a:endCxn id="172" idx="3"/>
          </p:cNvCxnSpPr>
          <p:nvPr/>
        </p:nvCxnSpPr>
        <p:spPr>
          <a:xfrm flipV="1">
            <a:off x="9642703" y="4699478"/>
            <a:ext cx="75530" cy="5739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>
            <a:stCxn id="167" idx="0"/>
            <a:endCxn id="174" idx="3"/>
          </p:cNvCxnSpPr>
          <p:nvPr/>
        </p:nvCxnSpPr>
        <p:spPr>
          <a:xfrm flipV="1">
            <a:off x="7311993" y="3782101"/>
            <a:ext cx="133002" cy="5652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矩形 166"/>
          <p:cNvSpPr/>
          <p:nvPr/>
        </p:nvSpPr>
        <p:spPr>
          <a:xfrm>
            <a:off x="7065250" y="43473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68" name="椭圆 167"/>
          <p:cNvSpPr/>
          <p:nvPr/>
        </p:nvSpPr>
        <p:spPr>
          <a:xfrm>
            <a:off x="9395960" y="240183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69" name="直接连接符 168"/>
          <p:cNvCxnSpPr>
            <a:stCxn id="139" idx="3"/>
            <a:endCxn id="172" idx="0"/>
          </p:cNvCxnSpPr>
          <p:nvPr/>
        </p:nvCxnSpPr>
        <p:spPr>
          <a:xfrm flipH="1">
            <a:off x="9908101" y="3801230"/>
            <a:ext cx="356049" cy="4398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矩形 169"/>
          <p:cNvSpPr/>
          <p:nvPr/>
        </p:nvSpPr>
        <p:spPr>
          <a:xfrm>
            <a:off x="9395960" y="527344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1" name="矩形 170"/>
          <p:cNvSpPr/>
          <p:nvPr/>
        </p:nvSpPr>
        <p:spPr>
          <a:xfrm>
            <a:off x="8360891" y="432425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2" name="椭圆 171"/>
          <p:cNvSpPr/>
          <p:nvPr/>
        </p:nvSpPr>
        <p:spPr>
          <a:xfrm>
            <a:off x="9639587" y="424109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7366349" y="332371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175" name="直接连接符 174"/>
          <p:cNvCxnSpPr>
            <a:stCxn id="155" idx="3"/>
            <a:endCxn id="176" idx="0"/>
          </p:cNvCxnSpPr>
          <p:nvPr/>
        </p:nvCxnSpPr>
        <p:spPr>
          <a:xfrm flipH="1">
            <a:off x="7674455" y="4670641"/>
            <a:ext cx="90936" cy="5960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矩形 175"/>
          <p:cNvSpPr/>
          <p:nvPr/>
        </p:nvSpPr>
        <p:spPr>
          <a:xfrm>
            <a:off x="7427712" y="526669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7" name="矩形 176"/>
          <p:cNvSpPr/>
          <p:nvPr/>
        </p:nvSpPr>
        <p:spPr>
          <a:xfrm>
            <a:off x="8004621" y="52598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8" name="矩形 177"/>
          <p:cNvSpPr/>
          <p:nvPr/>
        </p:nvSpPr>
        <p:spPr>
          <a:xfrm>
            <a:off x="8934462" y="432487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9" name="矩形 178"/>
          <p:cNvSpPr/>
          <p:nvPr/>
        </p:nvSpPr>
        <p:spPr>
          <a:xfrm>
            <a:off x="5918233" y="432315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0" name="矩形 179"/>
          <p:cNvSpPr/>
          <p:nvPr/>
        </p:nvSpPr>
        <p:spPr>
          <a:xfrm>
            <a:off x="3151705" y="440442"/>
            <a:ext cx="642675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18</a:t>
            </a:r>
            <a:r>
              <a:rPr lang="zh-CN" altLang="en-US" dirty="0" smtClean="0"/>
              <a:t>没有孩子，且</a:t>
            </a:r>
            <a:r>
              <a:rPr lang="en-US" altLang="zh-CN" dirty="0" smtClean="0"/>
              <a:t>18</a:t>
            </a:r>
            <a:r>
              <a:rPr lang="zh-CN" altLang="en-US" dirty="0" smtClean="0"/>
              <a:t>是黑色，则以</a:t>
            </a:r>
            <a:r>
              <a:rPr lang="en-US" altLang="zh-CN" dirty="0" smtClean="0"/>
              <a:t>18</a:t>
            </a:r>
            <a:r>
              <a:rPr lang="zh-CN" altLang="en-US" dirty="0" smtClean="0"/>
              <a:t>为当前</a:t>
            </a:r>
            <a:r>
              <a:rPr lang="zh-CN" altLang="en-US" dirty="0"/>
              <a:t>节点进行旋转</a:t>
            </a:r>
            <a:r>
              <a:rPr lang="zh-CN" altLang="en-US" dirty="0" smtClean="0"/>
              <a:t>调色：</a:t>
            </a:r>
            <a:endParaRPr lang="en-US" altLang="zh-CN" dirty="0" smtClean="0"/>
          </a:p>
          <a:p>
            <a:r>
              <a:rPr lang="zh-CN" altLang="en-US" dirty="0" smtClean="0"/>
              <a:t>条件：</a:t>
            </a:r>
            <a:r>
              <a:rPr lang="en-US" altLang="zh-CN" dirty="0" smtClean="0"/>
              <a:t>18</a:t>
            </a:r>
            <a:r>
              <a:rPr lang="zh-CN" altLang="en-US" dirty="0" smtClean="0"/>
              <a:t>的兄弟</a:t>
            </a:r>
            <a:r>
              <a:rPr lang="en-US" altLang="zh-CN" dirty="0" smtClean="0"/>
              <a:t>16</a:t>
            </a:r>
            <a:r>
              <a:rPr lang="zh-CN" altLang="en-US" dirty="0" smtClean="0"/>
              <a:t>是黑色，</a:t>
            </a:r>
            <a:r>
              <a:rPr lang="en-US" altLang="zh-CN" dirty="0" smtClean="0"/>
              <a:t>16</a:t>
            </a:r>
            <a:r>
              <a:rPr lang="zh-CN" altLang="en-US" dirty="0" smtClean="0"/>
              <a:t>的孩子都是黑色</a:t>
            </a:r>
            <a:endParaRPr lang="en-US" altLang="zh-CN" dirty="0" smtClean="0"/>
          </a:p>
          <a:p>
            <a:r>
              <a:rPr lang="zh-CN" altLang="en-US" dirty="0" smtClean="0"/>
              <a:t>按情况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：将</a:t>
            </a:r>
            <a:r>
              <a:rPr lang="en-US" altLang="zh-CN" dirty="0" smtClean="0"/>
              <a:t>16</a:t>
            </a:r>
            <a:r>
              <a:rPr lang="zh-CN" altLang="en-US" dirty="0" smtClean="0"/>
              <a:t>设为红色，将</a:t>
            </a:r>
            <a:r>
              <a:rPr lang="en-US" altLang="zh-CN" dirty="0" smtClean="0"/>
              <a:t>17</a:t>
            </a:r>
            <a:r>
              <a:rPr lang="zh-CN" altLang="en-US" dirty="0" smtClean="0"/>
              <a:t>设为当前节点进行旋转调色</a:t>
            </a:r>
            <a:endParaRPr lang="en-US" altLang="zh-CN" dirty="0" smtClean="0"/>
          </a:p>
          <a:p>
            <a:r>
              <a:rPr lang="zh-CN" altLang="en-US" dirty="0" smtClean="0"/>
              <a:t>条件：</a:t>
            </a:r>
            <a:r>
              <a:rPr lang="en-US" altLang="zh-CN" dirty="0" smtClean="0"/>
              <a:t>17</a:t>
            </a:r>
            <a:r>
              <a:rPr lang="zh-CN" altLang="en-US" dirty="0" smtClean="0"/>
              <a:t>是红色</a:t>
            </a:r>
            <a:endParaRPr lang="en-US" altLang="zh-CN" dirty="0" smtClean="0"/>
          </a:p>
          <a:p>
            <a:r>
              <a:rPr lang="zh-CN" altLang="en-US" dirty="0" smtClean="0"/>
              <a:t>按情况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：直接将</a:t>
            </a:r>
            <a:r>
              <a:rPr lang="en-US" altLang="zh-CN" dirty="0" smtClean="0"/>
              <a:t>17</a:t>
            </a:r>
            <a:r>
              <a:rPr lang="zh-CN" altLang="en-US" dirty="0" smtClean="0"/>
              <a:t>设为黑色</a:t>
            </a:r>
            <a:endParaRPr lang="en-US" altLang="zh-CN" dirty="0"/>
          </a:p>
        </p:txBody>
      </p:sp>
      <p:cxnSp>
        <p:nvCxnSpPr>
          <p:cNvPr id="181" name="直接连接符 180"/>
          <p:cNvCxnSpPr>
            <a:stCxn id="139" idx="5"/>
            <a:endCxn id="182" idx="0"/>
          </p:cNvCxnSpPr>
          <p:nvPr/>
        </p:nvCxnSpPr>
        <p:spPr>
          <a:xfrm>
            <a:off x="10643886" y="3801230"/>
            <a:ext cx="130394" cy="5321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矩形 181"/>
          <p:cNvSpPr/>
          <p:nvPr/>
        </p:nvSpPr>
        <p:spPr>
          <a:xfrm>
            <a:off x="10527537" y="433342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017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矩形 245"/>
          <p:cNvSpPr/>
          <p:nvPr/>
        </p:nvSpPr>
        <p:spPr>
          <a:xfrm>
            <a:off x="150644" y="248360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删除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cxnSp>
        <p:nvCxnSpPr>
          <p:cNvPr id="452" name="直接箭头连接符 451"/>
          <p:cNvCxnSpPr/>
          <p:nvPr/>
        </p:nvCxnSpPr>
        <p:spPr>
          <a:xfrm>
            <a:off x="4291914" y="2523503"/>
            <a:ext cx="256608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/>
          <p:cNvSpPr/>
          <p:nvPr/>
        </p:nvSpPr>
        <p:spPr>
          <a:xfrm>
            <a:off x="4417915" y="338571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41" name="直接连接符 140"/>
          <p:cNvCxnSpPr>
            <a:stCxn id="172" idx="5"/>
            <a:endCxn id="142" idx="0"/>
          </p:cNvCxnSpPr>
          <p:nvPr/>
        </p:nvCxnSpPr>
        <p:spPr>
          <a:xfrm>
            <a:off x="4330380" y="4742341"/>
            <a:ext cx="113348" cy="5739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矩形 141"/>
          <p:cNvSpPr/>
          <p:nvPr/>
        </p:nvSpPr>
        <p:spPr>
          <a:xfrm>
            <a:off x="4196985" y="531631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44" name="椭圆 143"/>
          <p:cNvSpPr/>
          <p:nvPr/>
        </p:nvSpPr>
        <p:spPr>
          <a:xfrm>
            <a:off x="2421673" y="148874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cxnSp>
        <p:nvCxnSpPr>
          <p:cNvPr id="145" name="直接连接符 144"/>
          <p:cNvCxnSpPr>
            <a:stCxn id="168" idx="0"/>
            <a:endCxn id="144" idx="5"/>
          </p:cNvCxnSpPr>
          <p:nvPr/>
        </p:nvCxnSpPr>
        <p:spPr>
          <a:xfrm flipH="1" flipV="1">
            <a:off x="2880055" y="1947130"/>
            <a:ext cx="1016830" cy="4975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>
            <a:stCxn id="153" idx="0"/>
            <a:endCxn id="168" idx="3"/>
          </p:cNvCxnSpPr>
          <p:nvPr/>
        </p:nvCxnSpPr>
        <p:spPr>
          <a:xfrm flipV="1">
            <a:off x="3087299" y="2903083"/>
            <a:ext cx="619718" cy="4826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>
            <a:stCxn id="144" idx="3"/>
            <a:endCxn id="159" idx="0"/>
          </p:cNvCxnSpPr>
          <p:nvPr/>
        </p:nvCxnSpPr>
        <p:spPr>
          <a:xfrm flipH="1">
            <a:off x="1324912" y="1947130"/>
            <a:ext cx="1175407" cy="535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78" idx="0"/>
            <a:endCxn id="153" idx="5"/>
          </p:cNvCxnSpPr>
          <p:nvPr/>
        </p:nvCxnSpPr>
        <p:spPr>
          <a:xfrm flipH="1" flipV="1">
            <a:off x="3277167" y="3844093"/>
            <a:ext cx="136449" cy="5236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>
            <a:stCxn id="150" idx="3"/>
            <a:endCxn id="179" idx="0"/>
          </p:cNvCxnSpPr>
          <p:nvPr/>
        </p:nvCxnSpPr>
        <p:spPr>
          <a:xfrm flipH="1">
            <a:off x="397387" y="3814749"/>
            <a:ext cx="97847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椭圆 149"/>
          <p:cNvSpPr/>
          <p:nvPr/>
        </p:nvSpPr>
        <p:spPr>
          <a:xfrm>
            <a:off x="416588" y="335636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151" name="直接连接符 150"/>
          <p:cNvCxnSpPr>
            <a:stCxn id="150" idx="0"/>
            <a:endCxn id="159" idx="3"/>
          </p:cNvCxnSpPr>
          <p:nvPr/>
        </p:nvCxnSpPr>
        <p:spPr>
          <a:xfrm flipV="1">
            <a:off x="685102" y="2941023"/>
            <a:ext cx="449942" cy="4153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矩形 151"/>
          <p:cNvSpPr/>
          <p:nvPr/>
        </p:nvSpPr>
        <p:spPr>
          <a:xfrm>
            <a:off x="727724" y="43762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53" name="椭圆 152"/>
          <p:cNvSpPr/>
          <p:nvPr/>
        </p:nvSpPr>
        <p:spPr>
          <a:xfrm>
            <a:off x="2818785" y="338571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54" name="直接连接符 153"/>
          <p:cNvCxnSpPr>
            <a:stCxn id="153" idx="3"/>
            <a:endCxn id="171" idx="0"/>
          </p:cNvCxnSpPr>
          <p:nvPr/>
        </p:nvCxnSpPr>
        <p:spPr>
          <a:xfrm flipH="1">
            <a:off x="2840045" y="3844093"/>
            <a:ext cx="57386" cy="523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椭圆 154"/>
          <p:cNvSpPr/>
          <p:nvPr/>
        </p:nvSpPr>
        <p:spPr>
          <a:xfrm>
            <a:off x="1919156" y="425512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8</a:t>
            </a:r>
            <a:endParaRPr lang="zh-CN" altLang="en-US" b="1" dirty="0"/>
          </a:p>
        </p:txBody>
      </p:sp>
      <p:cxnSp>
        <p:nvCxnSpPr>
          <p:cNvPr id="156" name="直接连接符 155"/>
          <p:cNvCxnSpPr>
            <a:stCxn id="155" idx="5"/>
            <a:endCxn id="177" idx="0"/>
          </p:cNvCxnSpPr>
          <p:nvPr/>
        </p:nvCxnSpPr>
        <p:spPr>
          <a:xfrm>
            <a:off x="2377538" y="4713504"/>
            <a:ext cx="106237" cy="5891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>
            <a:stCxn id="155" idx="0"/>
            <a:endCxn id="174" idx="5"/>
          </p:cNvCxnSpPr>
          <p:nvPr/>
        </p:nvCxnSpPr>
        <p:spPr>
          <a:xfrm flipH="1" flipV="1">
            <a:off x="2057142" y="3824964"/>
            <a:ext cx="130528" cy="430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椭圆 158"/>
          <p:cNvSpPr/>
          <p:nvPr/>
        </p:nvSpPr>
        <p:spPr>
          <a:xfrm>
            <a:off x="1056398" y="248264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160" name="直接连接符 159"/>
          <p:cNvCxnSpPr>
            <a:stCxn id="159" idx="5"/>
            <a:endCxn id="174" idx="0"/>
          </p:cNvCxnSpPr>
          <p:nvPr/>
        </p:nvCxnSpPr>
        <p:spPr>
          <a:xfrm>
            <a:off x="1514780" y="2941023"/>
            <a:ext cx="352494" cy="4255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>
            <a:stCxn id="150" idx="5"/>
            <a:endCxn id="152" idx="0"/>
          </p:cNvCxnSpPr>
          <p:nvPr/>
        </p:nvCxnSpPr>
        <p:spPr>
          <a:xfrm>
            <a:off x="874970" y="3814749"/>
            <a:ext cx="99497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>
            <a:stCxn id="168" idx="5"/>
            <a:endCxn id="139" idx="0"/>
          </p:cNvCxnSpPr>
          <p:nvPr/>
        </p:nvCxnSpPr>
        <p:spPr>
          <a:xfrm>
            <a:off x="4086753" y="2903083"/>
            <a:ext cx="599676" cy="4826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70" idx="0"/>
            <a:endCxn id="172" idx="3"/>
          </p:cNvCxnSpPr>
          <p:nvPr/>
        </p:nvCxnSpPr>
        <p:spPr>
          <a:xfrm flipV="1">
            <a:off x="3875114" y="4742341"/>
            <a:ext cx="75530" cy="5739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>
            <a:stCxn id="167" idx="0"/>
            <a:endCxn id="174" idx="3"/>
          </p:cNvCxnSpPr>
          <p:nvPr/>
        </p:nvCxnSpPr>
        <p:spPr>
          <a:xfrm flipV="1">
            <a:off x="1544404" y="3824964"/>
            <a:ext cx="133002" cy="5652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矩形 166"/>
          <p:cNvSpPr/>
          <p:nvPr/>
        </p:nvSpPr>
        <p:spPr>
          <a:xfrm>
            <a:off x="1297661" y="43902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68" name="椭圆 167"/>
          <p:cNvSpPr/>
          <p:nvPr/>
        </p:nvSpPr>
        <p:spPr>
          <a:xfrm>
            <a:off x="3628371" y="244470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69" name="直接连接符 168"/>
          <p:cNvCxnSpPr>
            <a:stCxn id="139" idx="3"/>
            <a:endCxn id="172" idx="0"/>
          </p:cNvCxnSpPr>
          <p:nvPr/>
        </p:nvCxnSpPr>
        <p:spPr>
          <a:xfrm flipH="1">
            <a:off x="4140512" y="3844093"/>
            <a:ext cx="356049" cy="4398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矩形 169"/>
          <p:cNvSpPr/>
          <p:nvPr/>
        </p:nvSpPr>
        <p:spPr>
          <a:xfrm>
            <a:off x="3628371" y="531631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1" name="矩形 170"/>
          <p:cNvSpPr/>
          <p:nvPr/>
        </p:nvSpPr>
        <p:spPr>
          <a:xfrm>
            <a:off x="2593302" y="436711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2" name="椭圆 171"/>
          <p:cNvSpPr/>
          <p:nvPr/>
        </p:nvSpPr>
        <p:spPr>
          <a:xfrm>
            <a:off x="3871998" y="428395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1598760" y="336658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6</a:t>
            </a:r>
            <a:endParaRPr lang="zh-CN" altLang="en-US" b="1" dirty="0"/>
          </a:p>
        </p:txBody>
      </p:sp>
      <p:cxnSp>
        <p:nvCxnSpPr>
          <p:cNvPr id="175" name="直接连接符 174"/>
          <p:cNvCxnSpPr>
            <a:stCxn id="155" idx="3"/>
            <a:endCxn id="176" idx="0"/>
          </p:cNvCxnSpPr>
          <p:nvPr/>
        </p:nvCxnSpPr>
        <p:spPr>
          <a:xfrm flipH="1">
            <a:off x="1906866" y="4713504"/>
            <a:ext cx="90936" cy="5960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矩形 175"/>
          <p:cNvSpPr/>
          <p:nvPr/>
        </p:nvSpPr>
        <p:spPr>
          <a:xfrm>
            <a:off x="1660123" y="530955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7" name="矩形 176"/>
          <p:cNvSpPr/>
          <p:nvPr/>
        </p:nvSpPr>
        <p:spPr>
          <a:xfrm>
            <a:off x="2237032" y="530268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8" name="矩形 177"/>
          <p:cNvSpPr/>
          <p:nvPr/>
        </p:nvSpPr>
        <p:spPr>
          <a:xfrm>
            <a:off x="3166873" y="436773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9" name="矩形 178"/>
          <p:cNvSpPr/>
          <p:nvPr/>
        </p:nvSpPr>
        <p:spPr>
          <a:xfrm>
            <a:off x="150644" y="436602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0" name="矩形 179"/>
          <p:cNvSpPr/>
          <p:nvPr/>
        </p:nvSpPr>
        <p:spPr>
          <a:xfrm>
            <a:off x="3871998" y="1509510"/>
            <a:ext cx="56172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有两个孩子，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的后继是</a:t>
            </a:r>
            <a:r>
              <a:rPr lang="en-US" altLang="zh-CN" dirty="0" smtClean="0"/>
              <a:t>6</a:t>
            </a:r>
            <a:r>
              <a:rPr lang="zh-CN" altLang="en-US" dirty="0" smtClean="0"/>
              <a:t>，根据③交换</a:t>
            </a:r>
            <a:r>
              <a:rPr lang="en-US" altLang="zh-CN" dirty="0" smtClean="0"/>
              <a:t>5</a:t>
            </a:r>
            <a:r>
              <a:rPr lang="zh-CN" altLang="en-US" dirty="0" smtClean="0"/>
              <a:t>和</a:t>
            </a:r>
            <a:r>
              <a:rPr lang="en-US" altLang="zh-CN" dirty="0" smtClean="0"/>
              <a:t>6</a:t>
            </a:r>
            <a:r>
              <a:rPr lang="zh-CN" altLang="en-US" dirty="0" smtClean="0"/>
              <a:t>的数值。</a:t>
            </a:r>
            <a:endParaRPr lang="en-US" altLang="zh-CN" dirty="0" smtClean="0"/>
          </a:p>
          <a:p>
            <a:r>
              <a:rPr lang="zh-CN" altLang="en-US" dirty="0" smtClean="0"/>
              <a:t>此时</a:t>
            </a:r>
            <a:r>
              <a:rPr lang="en-US" altLang="zh-CN" dirty="0" smtClean="0"/>
              <a:t>5</a:t>
            </a:r>
            <a:r>
              <a:rPr lang="zh-CN" altLang="en-US" dirty="0" smtClean="0"/>
              <a:t>有右孩子</a:t>
            </a:r>
            <a:r>
              <a:rPr lang="en-US" altLang="zh-CN" dirty="0" smtClean="0"/>
              <a:t>8</a:t>
            </a:r>
            <a:r>
              <a:rPr lang="zh-CN" altLang="en-US" dirty="0" smtClean="0"/>
              <a:t>，根据②再交换</a:t>
            </a:r>
            <a:r>
              <a:rPr lang="en-US" altLang="zh-CN" dirty="0" smtClean="0"/>
              <a:t>5</a:t>
            </a:r>
            <a:r>
              <a:rPr lang="zh-CN" altLang="en-US" dirty="0" smtClean="0"/>
              <a:t>和</a:t>
            </a:r>
            <a:r>
              <a:rPr lang="en-US" altLang="zh-CN" dirty="0" smtClean="0"/>
              <a:t>8</a:t>
            </a:r>
            <a:r>
              <a:rPr lang="zh-CN" altLang="en-US" dirty="0" smtClean="0"/>
              <a:t>的数值</a:t>
            </a:r>
            <a:endParaRPr lang="en-US" altLang="zh-CN" dirty="0" smtClean="0"/>
          </a:p>
          <a:p>
            <a:r>
              <a:rPr lang="zh-CN" altLang="en-US" dirty="0" smtClean="0"/>
              <a:t>此时</a:t>
            </a:r>
            <a:r>
              <a:rPr lang="en-US" altLang="zh-CN" dirty="0" smtClean="0"/>
              <a:t>5</a:t>
            </a:r>
            <a:r>
              <a:rPr lang="zh-CN" altLang="en-US" dirty="0" smtClean="0"/>
              <a:t>是红色，且没有孩子，则直接将</a:t>
            </a:r>
            <a:r>
              <a:rPr lang="en-US" altLang="zh-CN" dirty="0" smtClean="0"/>
              <a:t>5</a:t>
            </a:r>
            <a:r>
              <a:rPr lang="zh-CN" altLang="en-US" dirty="0" smtClean="0"/>
              <a:t>删除</a:t>
            </a:r>
            <a:endParaRPr lang="en-US" altLang="zh-CN" dirty="0"/>
          </a:p>
        </p:txBody>
      </p:sp>
      <p:sp>
        <p:nvSpPr>
          <p:cNvPr id="81" name="椭圆 80"/>
          <p:cNvSpPr/>
          <p:nvPr/>
        </p:nvSpPr>
        <p:spPr>
          <a:xfrm>
            <a:off x="11337941" y="356189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82" name="直接连接符 81"/>
          <p:cNvCxnSpPr>
            <a:stCxn id="109" idx="5"/>
            <a:endCxn id="83" idx="0"/>
          </p:cNvCxnSpPr>
          <p:nvPr/>
        </p:nvCxnSpPr>
        <p:spPr>
          <a:xfrm>
            <a:off x="11250406" y="4918522"/>
            <a:ext cx="113348" cy="5739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11117011" y="549249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84" name="椭圆 83"/>
          <p:cNvSpPr/>
          <p:nvPr/>
        </p:nvSpPr>
        <p:spPr>
          <a:xfrm>
            <a:off x="9341699" y="166492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cxnSp>
        <p:nvCxnSpPr>
          <p:cNvPr id="85" name="直接连接符 84"/>
          <p:cNvCxnSpPr>
            <a:stCxn id="105" idx="0"/>
            <a:endCxn id="84" idx="5"/>
          </p:cNvCxnSpPr>
          <p:nvPr/>
        </p:nvCxnSpPr>
        <p:spPr>
          <a:xfrm flipH="1" flipV="1">
            <a:off x="9800081" y="2123311"/>
            <a:ext cx="1016830" cy="4975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93" idx="0"/>
            <a:endCxn id="105" idx="3"/>
          </p:cNvCxnSpPr>
          <p:nvPr/>
        </p:nvCxnSpPr>
        <p:spPr>
          <a:xfrm flipV="1">
            <a:off x="10007325" y="3079264"/>
            <a:ext cx="619718" cy="4826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84" idx="3"/>
            <a:endCxn id="98" idx="0"/>
          </p:cNvCxnSpPr>
          <p:nvPr/>
        </p:nvCxnSpPr>
        <p:spPr>
          <a:xfrm flipH="1">
            <a:off x="8244938" y="2123311"/>
            <a:ext cx="1175407" cy="535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114" idx="0"/>
            <a:endCxn id="93" idx="5"/>
          </p:cNvCxnSpPr>
          <p:nvPr/>
        </p:nvCxnSpPr>
        <p:spPr>
          <a:xfrm flipH="1" flipV="1">
            <a:off x="10197193" y="4020274"/>
            <a:ext cx="136449" cy="5236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90" idx="3"/>
            <a:endCxn id="115" idx="0"/>
          </p:cNvCxnSpPr>
          <p:nvPr/>
        </p:nvCxnSpPr>
        <p:spPr>
          <a:xfrm flipH="1">
            <a:off x="7317413" y="3990930"/>
            <a:ext cx="97847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/>
          <p:cNvSpPr/>
          <p:nvPr/>
        </p:nvSpPr>
        <p:spPr>
          <a:xfrm>
            <a:off x="7336614" y="353254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91" name="直接连接符 90"/>
          <p:cNvCxnSpPr>
            <a:stCxn id="90" idx="0"/>
            <a:endCxn id="98" idx="3"/>
          </p:cNvCxnSpPr>
          <p:nvPr/>
        </p:nvCxnSpPr>
        <p:spPr>
          <a:xfrm flipV="1">
            <a:off x="7605128" y="3117204"/>
            <a:ext cx="449942" cy="4153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7647750" y="455247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93" name="椭圆 92"/>
          <p:cNvSpPr/>
          <p:nvPr/>
        </p:nvSpPr>
        <p:spPr>
          <a:xfrm>
            <a:off x="9738811" y="356189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94" name="直接连接符 93"/>
          <p:cNvCxnSpPr>
            <a:stCxn id="93" idx="3"/>
            <a:endCxn id="108" idx="0"/>
          </p:cNvCxnSpPr>
          <p:nvPr/>
        </p:nvCxnSpPr>
        <p:spPr>
          <a:xfrm flipH="1">
            <a:off x="9760071" y="4020274"/>
            <a:ext cx="57386" cy="523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13" idx="0"/>
            <a:endCxn id="110" idx="5"/>
          </p:cNvCxnSpPr>
          <p:nvPr/>
        </p:nvCxnSpPr>
        <p:spPr>
          <a:xfrm flipH="1" flipV="1">
            <a:off x="8934489" y="4014832"/>
            <a:ext cx="111985" cy="5535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椭圆 97"/>
          <p:cNvSpPr/>
          <p:nvPr/>
        </p:nvSpPr>
        <p:spPr>
          <a:xfrm>
            <a:off x="7976424" y="265882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6</a:t>
            </a:r>
            <a:endParaRPr lang="zh-CN" altLang="en-US" b="1" dirty="0"/>
          </a:p>
        </p:txBody>
      </p:sp>
      <p:cxnSp>
        <p:nvCxnSpPr>
          <p:cNvPr id="99" name="直接连接符 98"/>
          <p:cNvCxnSpPr>
            <a:stCxn id="98" idx="5"/>
            <a:endCxn id="110" idx="0"/>
          </p:cNvCxnSpPr>
          <p:nvPr/>
        </p:nvCxnSpPr>
        <p:spPr>
          <a:xfrm>
            <a:off x="8434806" y="3117204"/>
            <a:ext cx="309815" cy="4392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stCxn id="90" idx="5"/>
            <a:endCxn id="92" idx="0"/>
          </p:cNvCxnSpPr>
          <p:nvPr/>
        </p:nvCxnSpPr>
        <p:spPr>
          <a:xfrm>
            <a:off x="7794996" y="3990930"/>
            <a:ext cx="99497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05" idx="5"/>
            <a:endCxn id="81" idx="0"/>
          </p:cNvCxnSpPr>
          <p:nvPr/>
        </p:nvCxnSpPr>
        <p:spPr>
          <a:xfrm>
            <a:off x="11006779" y="3079264"/>
            <a:ext cx="599676" cy="4826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07" idx="0"/>
            <a:endCxn id="109" idx="3"/>
          </p:cNvCxnSpPr>
          <p:nvPr/>
        </p:nvCxnSpPr>
        <p:spPr>
          <a:xfrm flipV="1">
            <a:off x="10795140" y="4918522"/>
            <a:ext cx="75530" cy="5739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104" idx="0"/>
            <a:endCxn id="110" idx="3"/>
          </p:cNvCxnSpPr>
          <p:nvPr/>
        </p:nvCxnSpPr>
        <p:spPr>
          <a:xfrm flipV="1">
            <a:off x="8464430" y="4014832"/>
            <a:ext cx="90323" cy="551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8217687" y="456642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05" name="椭圆 104"/>
          <p:cNvSpPr/>
          <p:nvPr/>
        </p:nvSpPr>
        <p:spPr>
          <a:xfrm>
            <a:off x="10548397" y="262088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06" name="直接连接符 105"/>
          <p:cNvCxnSpPr>
            <a:stCxn id="81" idx="3"/>
            <a:endCxn id="109" idx="0"/>
          </p:cNvCxnSpPr>
          <p:nvPr/>
        </p:nvCxnSpPr>
        <p:spPr>
          <a:xfrm flipH="1">
            <a:off x="11060538" y="4020274"/>
            <a:ext cx="356049" cy="4398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/>
          <p:cNvSpPr/>
          <p:nvPr/>
        </p:nvSpPr>
        <p:spPr>
          <a:xfrm>
            <a:off x="10548397" y="549249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08" name="矩形 107"/>
          <p:cNvSpPr/>
          <p:nvPr/>
        </p:nvSpPr>
        <p:spPr>
          <a:xfrm>
            <a:off x="9513328" y="454329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09" name="椭圆 108"/>
          <p:cNvSpPr/>
          <p:nvPr/>
        </p:nvSpPr>
        <p:spPr>
          <a:xfrm>
            <a:off x="10792024" y="446014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8476107" y="355645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8</a:t>
            </a:r>
            <a:endParaRPr lang="zh-CN" altLang="en-US" b="1" dirty="0"/>
          </a:p>
        </p:txBody>
      </p:sp>
      <p:sp>
        <p:nvSpPr>
          <p:cNvPr id="113" name="矩形 112"/>
          <p:cNvSpPr/>
          <p:nvPr/>
        </p:nvSpPr>
        <p:spPr>
          <a:xfrm>
            <a:off x="8799731" y="45683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14" name="矩形 113"/>
          <p:cNvSpPr/>
          <p:nvPr/>
        </p:nvSpPr>
        <p:spPr>
          <a:xfrm>
            <a:off x="10086899" y="454391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15" name="矩形 114"/>
          <p:cNvSpPr/>
          <p:nvPr/>
        </p:nvSpPr>
        <p:spPr>
          <a:xfrm>
            <a:off x="7070670" y="454220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23" name="直接连接符 122"/>
          <p:cNvCxnSpPr>
            <a:stCxn id="139" idx="5"/>
            <a:endCxn id="124" idx="0"/>
          </p:cNvCxnSpPr>
          <p:nvPr/>
        </p:nvCxnSpPr>
        <p:spPr>
          <a:xfrm>
            <a:off x="4876297" y="3844093"/>
            <a:ext cx="139330" cy="5620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 123"/>
          <p:cNvSpPr/>
          <p:nvPr/>
        </p:nvSpPr>
        <p:spPr>
          <a:xfrm>
            <a:off x="4768884" y="440613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26" name="直接连接符 125"/>
          <p:cNvCxnSpPr>
            <a:stCxn id="81" idx="5"/>
            <a:endCxn id="127" idx="0"/>
          </p:cNvCxnSpPr>
          <p:nvPr/>
        </p:nvCxnSpPr>
        <p:spPr>
          <a:xfrm>
            <a:off x="11796323" y="4020274"/>
            <a:ext cx="148934" cy="5612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>
          <a:xfrm>
            <a:off x="11698514" y="45815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300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椭圆 113"/>
          <p:cNvSpPr/>
          <p:nvPr/>
        </p:nvSpPr>
        <p:spPr>
          <a:xfrm>
            <a:off x="2079260" y="27343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15" name="椭圆 114"/>
          <p:cNvSpPr/>
          <p:nvPr/>
        </p:nvSpPr>
        <p:spPr>
          <a:xfrm>
            <a:off x="2930525" y="120988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3416753" y="21895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17" name="直接连接符 116"/>
          <p:cNvCxnSpPr>
            <a:stCxn id="115" idx="0"/>
            <a:endCxn id="114" idx="5"/>
          </p:cNvCxnSpPr>
          <p:nvPr/>
        </p:nvCxnSpPr>
        <p:spPr>
          <a:xfrm flipH="1" flipV="1">
            <a:off x="2537642" y="731816"/>
            <a:ext cx="661397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15" idx="5"/>
            <a:endCxn id="116" idx="0"/>
          </p:cNvCxnSpPr>
          <p:nvPr/>
        </p:nvCxnSpPr>
        <p:spPr>
          <a:xfrm>
            <a:off x="3388907" y="1691963"/>
            <a:ext cx="274589" cy="473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14" idx="3"/>
            <a:endCxn id="126" idx="0"/>
          </p:cNvCxnSpPr>
          <p:nvPr/>
        </p:nvCxnSpPr>
        <p:spPr>
          <a:xfrm flipH="1">
            <a:off x="1619919" y="731816"/>
            <a:ext cx="537987" cy="49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stCxn id="115" idx="3"/>
            <a:endCxn id="124" idx="0"/>
          </p:cNvCxnSpPr>
          <p:nvPr/>
        </p:nvCxnSpPr>
        <p:spPr>
          <a:xfrm flipH="1">
            <a:off x="2724925" y="1668266"/>
            <a:ext cx="284246" cy="535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/>
          <p:cNvSpPr/>
          <p:nvPr/>
        </p:nvSpPr>
        <p:spPr>
          <a:xfrm>
            <a:off x="919299" y="22035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24" name="矩形 123"/>
          <p:cNvSpPr/>
          <p:nvPr/>
        </p:nvSpPr>
        <p:spPr>
          <a:xfrm>
            <a:off x="2478182" y="22035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25" name="直接连接符 124"/>
          <p:cNvCxnSpPr>
            <a:stCxn id="126" idx="3"/>
            <a:endCxn id="123" idx="0"/>
          </p:cNvCxnSpPr>
          <p:nvPr/>
        </p:nvCxnSpPr>
        <p:spPr>
          <a:xfrm flipH="1">
            <a:off x="1166042" y="1687529"/>
            <a:ext cx="264009" cy="516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椭圆 125"/>
          <p:cNvSpPr/>
          <p:nvPr/>
        </p:nvSpPr>
        <p:spPr>
          <a:xfrm>
            <a:off x="1351405" y="122914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27" name="直接连接符 126"/>
          <p:cNvCxnSpPr>
            <a:stCxn id="126" idx="5"/>
            <a:endCxn id="128" idx="0"/>
          </p:cNvCxnSpPr>
          <p:nvPr/>
        </p:nvCxnSpPr>
        <p:spPr>
          <a:xfrm>
            <a:off x="1809787" y="1687529"/>
            <a:ext cx="246348" cy="5200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/>
          <p:cNvSpPr/>
          <p:nvPr/>
        </p:nvSpPr>
        <p:spPr>
          <a:xfrm>
            <a:off x="1809392" y="22076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29" name="矩形 128"/>
          <p:cNvSpPr/>
          <p:nvPr/>
        </p:nvSpPr>
        <p:spPr>
          <a:xfrm>
            <a:off x="235766" y="1128329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30" name="椭圆 129"/>
          <p:cNvSpPr/>
          <p:nvPr/>
        </p:nvSpPr>
        <p:spPr>
          <a:xfrm>
            <a:off x="5807621" y="27343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31" name="椭圆 130"/>
          <p:cNvSpPr/>
          <p:nvPr/>
        </p:nvSpPr>
        <p:spPr>
          <a:xfrm>
            <a:off x="6658886" y="120988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7145114" y="21895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33" name="直接连接符 132"/>
          <p:cNvCxnSpPr>
            <a:stCxn id="131" idx="0"/>
            <a:endCxn id="130" idx="5"/>
          </p:cNvCxnSpPr>
          <p:nvPr/>
        </p:nvCxnSpPr>
        <p:spPr>
          <a:xfrm flipH="1" flipV="1">
            <a:off x="6266003" y="731816"/>
            <a:ext cx="661397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stCxn id="131" idx="5"/>
            <a:endCxn id="132" idx="0"/>
          </p:cNvCxnSpPr>
          <p:nvPr/>
        </p:nvCxnSpPr>
        <p:spPr>
          <a:xfrm>
            <a:off x="7117268" y="1691963"/>
            <a:ext cx="274589" cy="473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>
            <a:stCxn id="130" idx="3"/>
            <a:endCxn id="140" idx="0"/>
          </p:cNvCxnSpPr>
          <p:nvPr/>
        </p:nvCxnSpPr>
        <p:spPr>
          <a:xfrm flipH="1">
            <a:off x="5391331" y="731816"/>
            <a:ext cx="494936" cy="4963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131" idx="3"/>
            <a:endCxn id="138" idx="0"/>
          </p:cNvCxnSpPr>
          <p:nvPr/>
        </p:nvCxnSpPr>
        <p:spPr>
          <a:xfrm flipH="1">
            <a:off x="6453286" y="1668266"/>
            <a:ext cx="284246" cy="535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4647660" y="22035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38" name="矩形 137"/>
          <p:cNvSpPr/>
          <p:nvPr/>
        </p:nvSpPr>
        <p:spPr>
          <a:xfrm>
            <a:off x="6206543" y="22035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39" name="直接连接符 138"/>
          <p:cNvCxnSpPr>
            <a:stCxn id="140" idx="3"/>
            <a:endCxn id="137" idx="0"/>
          </p:cNvCxnSpPr>
          <p:nvPr/>
        </p:nvCxnSpPr>
        <p:spPr>
          <a:xfrm flipH="1">
            <a:off x="4894403" y="1686590"/>
            <a:ext cx="307060" cy="5169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椭圆 139"/>
          <p:cNvSpPr/>
          <p:nvPr/>
        </p:nvSpPr>
        <p:spPr>
          <a:xfrm>
            <a:off x="5122817" y="122820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41" name="直接连接符 140"/>
          <p:cNvCxnSpPr>
            <a:stCxn id="140" idx="5"/>
            <a:endCxn id="143" idx="0"/>
          </p:cNvCxnSpPr>
          <p:nvPr/>
        </p:nvCxnSpPr>
        <p:spPr>
          <a:xfrm>
            <a:off x="5581199" y="1686590"/>
            <a:ext cx="209275" cy="4871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椭圆 142"/>
          <p:cNvSpPr/>
          <p:nvPr/>
        </p:nvSpPr>
        <p:spPr>
          <a:xfrm>
            <a:off x="5521960" y="217375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sp>
        <p:nvSpPr>
          <p:cNvPr id="144" name="矩形 143"/>
          <p:cNvSpPr/>
          <p:nvPr/>
        </p:nvSpPr>
        <p:spPr>
          <a:xfrm>
            <a:off x="6060385" y="315925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45" name="直接连接符 144"/>
          <p:cNvCxnSpPr>
            <a:stCxn id="143" idx="5"/>
            <a:endCxn id="144" idx="0"/>
          </p:cNvCxnSpPr>
          <p:nvPr/>
        </p:nvCxnSpPr>
        <p:spPr>
          <a:xfrm>
            <a:off x="5980342" y="2632138"/>
            <a:ext cx="326786" cy="5271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>
            <a:stCxn id="143" idx="3"/>
            <a:endCxn id="147" idx="0"/>
          </p:cNvCxnSpPr>
          <p:nvPr/>
        </p:nvCxnSpPr>
        <p:spPr>
          <a:xfrm flipH="1">
            <a:off x="5368557" y="2632138"/>
            <a:ext cx="23204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矩形 146"/>
          <p:cNvSpPr/>
          <p:nvPr/>
        </p:nvSpPr>
        <p:spPr>
          <a:xfrm>
            <a:off x="5121814" y="31732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48" name="矩形 147"/>
          <p:cNvSpPr/>
          <p:nvPr/>
        </p:nvSpPr>
        <p:spPr>
          <a:xfrm>
            <a:off x="3628685" y="819271"/>
            <a:ext cx="14558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将红色</a:t>
            </a:r>
            <a:r>
              <a:rPr lang="en-US" altLang="zh-CN" dirty="0" smtClean="0"/>
              <a:t>2</a:t>
            </a:r>
            <a:r>
              <a:rPr lang="zh-CN" altLang="en-US" dirty="0" smtClean="0"/>
              <a:t>插入</a:t>
            </a:r>
            <a:endParaRPr lang="en-US" altLang="zh-CN" dirty="0" smtClean="0"/>
          </a:p>
          <a:p>
            <a:r>
              <a:rPr lang="zh-CN" altLang="en-US" dirty="0" smtClean="0"/>
              <a:t>指定位置</a:t>
            </a:r>
            <a:endParaRPr lang="en-US" altLang="zh-CN" dirty="0" smtClean="0"/>
          </a:p>
        </p:txBody>
      </p:sp>
      <p:cxnSp>
        <p:nvCxnSpPr>
          <p:cNvPr id="149" name="直接箭头连接符 148"/>
          <p:cNvCxnSpPr/>
          <p:nvPr/>
        </p:nvCxnSpPr>
        <p:spPr>
          <a:xfrm>
            <a:off x="3542600" y="1497662"/>
            <a:ext cx="1455848" cy="129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椭圆 149"/>
          <p:cNvSpPr/>
          <p:nvPr/>
        </p:nvSpPr>
        <p:spPr>
          <a:xfrm>
            <a:off x="11301167" y="29269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51" name="椭圆 150"/>
          <p:cNvSpPr/>
          <p:nvPr/>
        </p:nvSpPr>
        <p:spPr>
          <a:xfrm>
            <a:off x="12152432" y="122914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12638660" y="22088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53" name="直接连接符 152"/>
          <p:cNvCxnSpPr>
            <a:stCxn id="151" idx="0"/>
            <a:endCxn id="150" idx="5"/>
          </p:cNvCxnSpPr>
          <p:nvPr/>
        </p:nvCxnSpPr>
        <p:spPr>
          <a:xfrm flipH="1" flipV="1">
            <a:off x="11759549" y="751079"/>
            <a:ext cx="661397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>
            <a:stCxn id="151" idx="5"/>
            <a:endCxn id="152" idx="0"/>
          </p:cNvCxnSpPr>
          <p:nvPr/>
        </p:nvCxnSpPr>
        <p:spPr>
          <a:xfrm>
            <a:off x="12610814" y="1711226"/>
            <a:ext cx="274589" cy="473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/>
          <p:cNvCxnSpPr>
            <a:stCxn id="150" idx="3"/>
            <a:endCxn id="160" idx="0"/>
          </p:cNvCxnSpPr>
          <p:nvPr/>
        </p:nvCxnSpPr>
        <p:spPr>
          <a:xfrm flipH="1">
            <a:off x="10871007" y="751079"/>
            <a:ext cx="508806" cy="49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>
            <a:stCxn id="151" idx="3"/>
            <a:endCxn id="158" idx="0"/>
          </p:cNvCxnSpPr>
          <p:nvPr/>
        </p:nvCxnSpPr>
        <p:spPr>
          <a:xfrm flipH="1">
            <a:off x="11946832" y="1687529"/>
            <a:ext cx="284246" cy="535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矩形 156"/>
          <p:cNvSpPr/>
          <p:nvPr/>
        </p:nvSpPr>
        <p:spPr>
          <a:xfrm>
            <a:off x="10141206" y="22228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58" name="矩形 157"/>
          <p:cNvSpPr/>
          <p:nvPr/>
        </p:nvSpPr>
        <p:spPr>
          <a:xfrm>
            <a:off x="11700089" y="22228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59" name="直接连接符 158"/>
          <p:cNvCxnSpPr>
            <a:stCxn id="160" idx="3"/>
            <a:endCxn id="157" idx="0"/>
          </p:cNvCxnSpPr>
          <p:nvPr/>
        </p:nvCxnSpPr>
        <p:spPr>
          <a:xfrm flipH="1">
            <a:off x="10387949" y="1706792"/>
            <a:ext cx="293190" cy="516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椭圆 159"/>
          <p:cNvSpPr/>
          <p:nvPr/>
        </p:nvSpPr>
        <p:spPr>
          <a:xfrm>
            <a:off x="10602493" y="124841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61" name="直接连接符 160"/>
          <p:cNvCxnSpPr>
            <a:stCxn id="160" idx="5"/>
            <a:endCxn id="162" idx="0"/>
          </p:cNvCxnSpPr>
          <p:nvPr/>
        </p:nvCxnSpPr>
        <p:spPr>
          <a:xfrm>
            <a:off x="11060875" y="1706792"/>
            <a:ext cx="223145" cy="4862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椭圆 161"/>
          <p:cNvSpPr/>
          <p:nvPr/>
        </p:nvSpPr>
        <p:spPr>
          <a:xfrm>
            <a:off x="11015506" y="219301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sp>
        <p:nvSpPr>
          <p:cNvPr id="163" name="矩形 162"/>
          <p:cNvSpPr/>
          <p:nvPr/>
        </p:nvSpPr>
        <p:spPr>
          <a:xfrm>
            <a:off x="11553931" y="317852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64" name="直接连接符 163"/>
          <p:cNvCxnSpPr>
            <a:stCxn id="162" idx="5"/>
            <a:endCxn id="163" idx="0"/>
          </p:cNvCxnSpPr>
          <p:nvPr/>
        </p:nvCxnSpPr>
        <p:spPr>
          <a:xfrm>
            <a:off x="11473888" y="2651401"/>
            <a:ext cx="326786" cy="5271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62" idx="3"/>
            <a:endCxn id="166" idx="0"/>
          </p:cNvCxnSpPr>
          <p:nvPr/>
        </p:nvCxnSpPr>
        <p:spPr>
          <a:xfrm flipH="1">
            <a:off x="10862103" y="2651401"/>
            <a:ext cx="23204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矩形 165"/>
          <p:cNvSpPr/>
          <p:nvPr/>
        </p:nvSpPr>
        <p:spPr>
          <a:xfrm>
            <a:off x="10615360" y="31924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67" name="直接箭头连接符 166"/>
          <p:cNvCxnSpPr/>
          <p:nvPr/>
        </p:nvCxnSpPr>
        <p:spPr>
          <a:xfrm>
            <a:off x="7364475" y="1510638"/>
            <a:ext cx="2996167" cy="62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/>
          <p:cNvSpPr/>
          <p:nvPr/>
        </p:nvSpPr>
        <p:spPr>
          <a:xfrm>
            <a:off x="7130110" y="-69420"/>
            <a:ext cx="434606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当前节点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和叔节点</a:t>
            </a:r>
            <a:r>
              <a:rPr lang="en-US" altLang="zh-CN" dirty="0" smtClean="0"/>
              <a:t>12</a:t>
            </a:r>
            <a:r>
              <a:rPr lang="zh-CN" altLang="en-US" dirty="0" smtClean="0"/>
              <a:t>是红色。</a:t>
            </a:r>
            <a:endParaRPr lang="en-US" altLang="zh-CN" dirty="0" smtClean="0"/>
          </a:p>
          <a:p>
            <a:r>
              <a:rPr lang="zh-CN" altLang="en-US" dirty="0" smtClean="0"/>
              <a:t>因此需要将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和叔节点</a:t>
            </a:r>
            <a:r>
              <a:rPr lang="en-US" altLang="zh-CN" dirty="0" smtClean="0"/>
              <a:t>12</a:t>
            </a:r>
          </a:p>
          <a:p>
            <a:r>
              <a:rPr lang="zh-CN" altLang="en-US" dirty="0" smtClean="0"/>
              <a:t>设为黑色，将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的祖父</a:t>
            </a:r>
            <a:r>
              <a:rPr lang="en-US" altLang="zh-CN" dirty="0" smtClean="0"/>
              <a:t>9</a:t>
            </a:r>
            <a:r>
              <a:rPr lang="zh-CN" altLang="en-US" dirty="0" smtClean="0"/>
              <a:t>设为红色，</a:t>
            </a:r>
            <a:endParaRPr lang="en-US" altLang="zh-CN" dirty="0" smtClean="0"/>
          </a:p>
          <a:p>
            <a:r>
              <a:rPr lang="zh-CN" altLang="en-US" dirty="0" smtClean="0"/>
              <a:t>并将</a:t>
            </a:r>
            <a:r>
              <a:rPr lang="en-US" altLang="zh-CN" dirty="0" smtClean="0"/>
              <a:t>9</a:t>
            </a:r>
            <a:r>
              <a:rPr lang="zh-CN" altLang="en-US" dirty="0" smtClean="0"/>
              <a:t>设为当前节点</a:t>
            </a:r>
            <a:endParaRPr lang="en-US" altLang="zh-CN" dirty="0" smtClean="0"/>
          </a:p>
        </p:txBody>
      </p:sp>
      <p:sp>
        <p:nvSpPr>
          <p:cNvPr id="169" name="椭圆 168"/>
          <p:cNvSpPr/>
          <p:nvPr/>
        </p:nvSpPr>
        <p:spPr>
          <a:xfrm>
            <a:off x="15027740" y="29269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70" name="椭圆 169"/>
          <p:cNvSpPr/>
          <p:nvPr/>
        </p:nvSpPr>
        <p:spPr>
          <a:xfrm>
            <a:off x="15879005" y="122914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16365233" y="22088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72" name="直接连接符 171"/>
          <p:cNvCxnSpPr>
            <a:stCxn id="170" idx="0"/>
            <a:endCxn id="169" idx="5"/>
          </p:cNvCxnSpPr>
          <p:nvPr/>
        </p:nvCxnSpPr>
        <p:spPr>
          <a:xfrm flipH="1" flipV="1">
            <a:off x="15486122" y="751079"/>
            <a:ext cx="661397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>
            <a:stCxn id="170" idx="5"/>
            <a:endCxn id="171" idx="0"/>
          </p:cNvCxnSpPr>
          <p:nvPr/>
        </p:nvCxnSpPr>
        <p:spPr>
          <a:xfrm>
            <a:off x="16337387" y="1711226"/>
            <a:ext cx="274589" cy="473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69" idx="3"/>
            <a:endCxn id="179" idx="0"/>
          </p:cNvCxnSpPr>
          <p:nvPr/>
        </p:nvCxnSpPr>
        <p:spPr>
          <a:xfrm flipH="1">
            <a:off x="14581848" y="751079"/>
            <a:ext cx="524538" cy="4825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0" idx="3"/>
            <a:endCxn id="177" idx="0"/>
          </p:cNvCxnSpPr>
          <p:nvPr/>
        </p:nvCxnSpPr>
        <p:spPr>
          <a:xfrm flipH="1">
            <a:off x="15673405" y="1687529"/>
            <a:ext cx="284246" cy="535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矩形 175"/>
          <p:cNvSpPr/>
          <p:nvPr/>
        </p:nvSpPr>
        <p:spPr>
          <a:xfrm>
            <a:off x="13867779" y="22228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7" name="矩形 176"/>
          <p:cNvSpPr/>
          <p:nvPr/>
        </p:nvSpPr>
        <p:spPr>
          <a:xfrm>
            <a:off x="15426662" y="22228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78" name="直接连接符 177"/>
          <p:cNvCxnSpPr>
            <a:stCxn id="179" idx="3"/>
            <a:endCxn id="176" idx="0"/>
          </p:cNvCxnSpPr>
          <p:nvPr/>
        </p:nvCxnSpPr>
        <p:spPr>
          <a:xfrm flipH="1">
            <a:off x="14114522" y="1691985"/>
            <a:ext cx="277458" cy="5308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椭圆 178"/>
          <p:cNvSpPr/>
          <p:nvPr/>
        </p:nvSpPr>
        <p:spPr>
          <a:xfrm>
            <a:off x="14313334" y="123360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80" name="直接连接符 179"/>
          <p:cNvCxnSpPr>
            <a:stCxn id="179" idx="5"/>
            <a:endCxn id="181" idx="0"/>
          </p:cNvCxnSpPr>
          <p:nvPr/>
        </p:nvCxnSpPr>
        <p:spPr>
          <a:xfrm>
            <a:off x="14771716" y="1691985"/>
            <a:ext cx="238877" cy="5010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椭圆 180"/>
          <p:cNvSpPr/>
          <p:nvPr/>
        </p:nvSpPr>
        <p:spPr>
          <a:xfrm>
            <a:off x="14742079" y="219301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sp>
        <p:nvSpPr>
          <p:cNvPr id="182" name="矩形 181"/>
          <p:cNvSpPr/>
          <p:nvPr/>
        </p:nvSpPr>
        <p:spPr>
          <a:xfrm>
            <a:off x="15280504" y="317852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83" name="直接连接符 182"/>
          <p:cNvCxnSpPr>
            <a:stCxn id="181" idx="5"/>
            <a:endCxn id="182" idx="0"/>
          </p:cNvCxnSpPr>
          <p:nvPr/>
        </p:nvCxnSpPr>
        <p:spPr>
          <a:xfrm>
            <a:off x="15200461" y="2651401"/>
            <a:ext cx="326786" cy="5271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81" idx="3"/>
            <a:endCxn id="185" idx="0"/>
          </p:cNvCxnSpPr>
          <p:nvPr/>
        </p:nvCxnSpPr>
        <p:spPr>
          <a:xfrm flipH="1">
            <a:off x="14588676" y="2651401"/>
            <a:ext cx="23204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矩形 184"/>
          <p:cNvSpPr/>
          <p:nvPr/>
        </p:nvSpPr>
        <p:spPr>
          <a:xfrm>
            <a:off x="14341933" y="31924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86" name="直接箭头连接符 185"/>
          <p:cNvCxnSpPr/>
          <p:nvPr/>
        </p:nvCxnSpPr>
        <p:spPr>
          <a:xfrm>
            <a:off x="12741580" y="1437131"/>
            <a:ext cx="1438377" cy="200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矩形 186"/>
          <p:cNvSpPr/>
          <p:nvPr/>
        </p:nvSpPr>
        <p:spPr>
          <a:xfrm>
            <a:off x="12550390" y="661171"/>
            <a:ext cx="19175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直接将</a:t>
            </a:r>
            <a:r>
              <a:rPr lang="en-US" altLang="zh-CN" dirty="0" smtClean="0"/>
              <a:t>9</a:t>
            </a:r>
            <a:r>
              <a:rPr lang="zh-CN" altLang="en-US" dirty="0" smtClean="0"/>
              <a:t>设为黑色</a:t>
            </a:r>
            <a:endParaRPr lang="en-US" altLang="zh-CN" dirty="0" smtClean="0"/>
          </a:p>
        </p:txBody>
      </p:sp>
      <p:sp>
        <p:nvSpPr>
          <p:cNvPr id="188" name="矩形 187"/>
          <p:cNvSpPr/>
          <p:nvPr/>
        </p:nvSpPr>
        <p:spPr>
          <a:xfrm>
            <a:off x="152913" y="5261299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89" name="椭圆 188"/>
          <p:cNvSpPr/>
          <p:nvPr/>
        </p:nvSpPr>
        <p:spPr>
          <a:xfrm>
            <a:off x="2385457" y="411588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90" name="椭圆 189"/>
          <p:cNvSpPr/>
          <p:nvPr/>
        </p:nvSpPr>
        <p:spPr>
          <a:xfrm>
            <a:off x="3122846" y="503914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91" name="矩形 190"/>
          <p:cNvSpPr/>
          <p:nvPr/>
        </p:nvSpPr>
        <p:spPr>
          <a:xfrm>
            <a:off x="3609074" y="60188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92" name="直接连接符 191"/>
          <p:cNvCxnSpPr>
            <a:stCxn id="190" idx="0"/>
            <a:endCxn id="189" idx="5"/>
          </p:cNvCxnSpPr>
          <p:nvPr/>
        </p:nvCxnSpPr>
        <p:spPr>
          <a:xfrm flipH="1" flipV="1">
            <a:off x="2843839" y="4574269"/>
            <a:ext cx="547521" cy="4648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>
            <a:stCxn id="190" idx="5"/>
            <a:endCxn id="191" idx="0"/>
          </p:cNvCxnSpPr>
          <p:nvPr/>
        </p:nvCxnSpPr>
        <p:spPr>
          <a:xfrm>
            <a:off x="3581228" y="5521226"/>
            <a:ext cx="274589" cy="473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>
            <a:stCxn id="189" idx="3"/>
            <a:endCxn id="199" idx="0"/>
          </p:cNvCxnSpPr>
          <p:nvPr/>
        </p:nvCxnSpPr>
        <p:spPr>
          <a:xfrm flipH="1">
            <a:off x="1829254" y="4574269"/>
            <a:ext cx="634849" cy="4700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90" idx="3"/>
            <a:endCxn id="197" idx="0"/>
          </p:cNvCxnSpPr>
          <p:nvPr/>
        </p:nvCxnSpPr>
        <p:spPr>
          <a:xfrm flipH="1">
            <a:off x="2917246" y="5497529"/>
            <a:ext cx="284246" cy="535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矩形 195"/>
          <p:cNvSpPr/>
          <p:nvPr/>
        </p:nvSpPr>
        <p:spPr>
          <a:xfrm>
            <a:off x="1111620" y="60328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97" name="矩形 196"/>
          <p:cNvSpPr/>
          <p:nvPr/>
        </p:nvSpPr>
        <p:spPr>
          <a:xfrm>
            <a:off x="2670503" y="60328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98" name="直接连接符 197"/>
          <p:cNvCxnSpPr>
            <a:stCxn id="199" idx="3"/>
            <a:endCxn id="196" idx="0"/>
          </p:cNvCxnSpPr>
          <p:nvPr/>
        </p:nvCxnSpPr>
        <p:spPr>
          <a:xfrm flipH="1">
            <a:off x="1358363" y="5502706"/>
            <a:ext cx="281023" cy="530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椭圆 198"/>
          <p:cNvSpPr/>
          <p:nvPr/>
        </p:nvSpPr>
        <p:spPr>
          <a:xfrm>
            <a:off x="1560740" y="504432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200" name="直接连接符 199"/>
          <p:cNvCxnSpPr>
            <a:stCxn id="199" idx="5"/>
            <a:endCxn id="201" idx="0"/>
          </p:cNvCxnSpPr>
          <p:nvPr/>
        </p:nvCxnSpPr>
        <p:spPr>
          <a:xfrm>
            <a:off x="2019122" y="5502706"/>
            <a:ext cx="235312" cy="5003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椭圆 200"/>
          <p:cNvSpPr/>
          <p:nvPr/>
        </p:nvSpPr>
        <p:spPr>
          <a:xfrm>
            <a:off x="1985920" y="600301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sp>
        <p:nvSpPr>
          <p:cNvPr id="202" name="矩形 201"/>
          <p:cNvSpPr/>
          <p:nvPr/>
        </p:nvSpPr>
        <p:spPr>
          <a:xfrm>
            <a:off x="2407228" y="70024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03" name="直接连接符 202"/>
          <p:cNvCxnSpPr>
            <a:stCxn id="201" idx="5"/>
            <a:endCxn id="202" idx="0"/>
          </p:cNvCxnSpPr>
          <p:nvPr/>
        </p:nvCxnSpPr>
        <p:spPr>
          <a:xfrm>
            <a:off x="2444302" y="6461401"/>
            <a:ext cx="20966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>
            <a:stCxn id="201" idx="3"/>
            <a:endCxn id="205" idx="0"/>
          </p:cNvCxnSpPr>
          <p:nvPr/>
        </p:nvCxnSpPr>
        <p:spPr>
          <a:xfrm flipH="1">
            <a:off x="1832517" y="6461401"/>
            <a:ext cx="23204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矩形 204"/>
          <p:cNvSpPr/>
          <p:nvPr/>
        </p:nvSpPr>
        <p:spPr>
          <a:xfrm>
            <a:off x="1585774" y="70024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06" name="矩形 205"/>
          <p:cNvSpPr/>
          <p:nvPr/>
        </p:nvSpPr>
        <p:spPr>
          <a:xfrm>
            <a:off x="3790359" y="4299096"/>
            <a:ext cx="28408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将红色</a:t>
            </a:r>
            <a:r>
              <a:rPr lang="en-US" altLang="zh-CN" dirty="0" smtClean="0"/>
              <a:t>0</a:t>
            </a:r>
            <a:r>
              <a:rPr lang="zh-CN" altLang="en-US" dirty="0" smtClean="0"/>
              <a:t>插入指定位置</a:t>
            </a:r>
            <a:endParaRPr lang="en-US" altLang="zh-CN" dirty="0" smtClean="0"/>
          </a:p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：这已经是</a:t>
            </a:r>
            <a:endParaRPr lang="en-US" altLang="zh-CN" dirty="0" smtClean="0"/>
          </a:p>
          <a:p>
            <a:r>
              <a:rPr lang="zh-CN" altLang="en-US" dirty="0" smtClean="0"/>
              <a:t>一颗红黑树</a:t>
            </a:r>
            <a:endParaRPr lang="en-US" altLang="zh-CN" dirty="0" smtClean="0"/>
          </a:p>
        </p:txBody>
      </p:sp>
      <p:cxnSp>
        <p:nvCxnSpPr>
          <p:cNvPr id="207" name="直接箭头连接符 206"/>
          <p:cNvCxnSpPr/>
          <p:nvPr/>
        </p:nvCxnSpPr>
        <p:spPr>
          <a:xfrm>
            <a:off x="3855817" y="5253155"/>
            <a:ext cx="2669983" cy="81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椭圆 207"/>
          <p:cNvSpPr/>
          <p:nvPr/>
        </p:nvSpPr>
        <p:spPr>
          <a:xfrm>
            <a:off x="8005531" y="414952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209" name="椭圆 208"/>
          <p:cNvSpPr/>
          <p:nvPr/>
        </p:nvSpPr>
        <p:spPr>
          <a:xfrm>
            <a:off x="8842232" y="503441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10" name="矩形 209"/>
          <p:cNvSpPr/>
          <p:nvPr/>
        </p:nvSpPr>
        <p:spPr>
          <a:xfrm>
            <a:off x="9328460" y="601413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11" name="直接连接符 210"/>
          <p:cNvCxnSpPr>
            <a:stCxn id="209" idx="0"/>
            <a:endCxn id="208" idx="5"/>
          </p:cNvCxnSpPr>
          <p:nvPr/>
        </p:nvCxnSpPr>
        <p:spPr>
          <a:xfrm flipH="1" flipV="1">
            <a:off x="8463913" y="4607910"/>
            <a:ext cx="646833" cy="4265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/>
          <p:cNvCxnSpPr>
            <a:stCxn id="209" idx="5"/>
            <a:endCxn id="210" idx="0"/>
          </p:cNvCxnSpPr>
          <p:nvPr/>
        </p:nvCxnSpPr>
        <p:spPr>
          <a:xfrm>
            <a:off x="9300614" y="5516495"/>
            <a:ext cx="274589" cy="473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>
            <a:stCxn id="208" idx="3"/>
            <a:endCxn id="218" idx="0"/>
          </p:cNvCxnSpPr>
          <p:nvPr/>
        </p:nvCxnSpPr>
        <p:spPr>
          <a:xfrm flipH="1">
            <a:off x="7193313" y="4607910"/>
            <a:ext cx="890864" cy="4324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/>
          <p:cNvCxnSpPr>
            <a:stCxn id="209" idx="3"/>
            <a:endCxn id="216" idx="0"/>
          </p:cNvCxnSpPr>
          <p:nvPr/>
        </p:nvCxnSpPr>
        <p:spPr>
          <a:xfrm flipH="1">
            <a:off x="8636632" y="5492798"/>
            <a:ext cx="284246" cy="535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矩形 215"/>
          <p:cNvSpPr/>
          <p:nvPr/>
        </p:nvSpPr>
        <p:spPr>
          <a:xfrm>
            <a:off x="8389889" y="60280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17" name="直接连接符 216"/>
          <p:cNvCxnSpPr>
            <a:stCxn id="218" idx="3"/>
            <a:endCxn id="225" idx="0"/>
          </p:cNvCxnSpPr>
          <p:nvPr/>
        </p:nvCxnSpPr>
        <p:spPr>
          <a:xfrm flipH="1">
            <a:off x="6513334" y="5498704"/>
            <a:ext cx="490111" cy="4616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椭圆 217"/>
          <p:cNvSpPr/>
          <p:nvPr/>
        </p:nvSpPr>
        <p:spPr>
          <a:xfrm>
            <a:off x="6924799" y="504032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219" name="直接连接符 218"/>
          <p:cNvCxnSpPr>
            <a:stCxn id="218" idx="5"/>
            <a:endCxn id="220" idx="0"/>
          </p:cNvCxnSpPr>
          <p:nvPr/>
        </p:nvCxnSpPr>
        <p:spPr>
          <a:xfrm>
            <a:off x="7383181" y="5498704"/>
            <a:ext cx="315792" cy="4917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椭圆 219"/>
          <p:cNvSpPr/>
          <p:nvPr/>
        </p:nvSpPr>
        <p:spPr>
          <a:xfrm>
            <a:off x="7430459" y="599043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sp>
        <p:nvSpPr>
          <p:cNvPr id="221" name="矩形 220"/>
          <p:cNvSpPr/>
          <p:nvPr/>
        </p:nvSpPr>
        <p:spPr>
          <a:xfrm>
            <a:off x="7758281" y="700889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22" name="直接连接符 221"/>
          <p:cNvCxnSpPr>
            <a:stCxn id="220" idx="5"/>
            <a:endCxn id="221" idx="0"/>
          </p:cNvCxnSpPr>
          <p:nvPr/>
        </p:nvCxnSpPr>
        <p:spPr>
          <a:xfrm>
            <a:off x="7888841" y="6448816"/>
            <a:ext cx="116183" cy="5600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>
            <a:stCxn id="220" idx="3"/>
            <a:endCxn id="224" idx="0"/>
          </p:cNvCxnSpPr>
          <p:nvPr/>
        </p:nvCxnSpPr>
        <p:spPr>
          <a:xfrm flipH="1">
            <a:off x="7371253" y="6448816"/>
            <a:ext cx="137852" cy="5740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矩形 223"/>
          <p:cNvSpPr/>
          <p:nvPr/>
        </p:nvSpPr>
        <p:spPr>
          <a:xfrm>
            <a:off x="7124510" y="702284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5" name="椭圆 224"/>
          <p:cNvSpPr/>
          <p:nvPr/>
        </p:nvSpPr>
        <p:spPr>
          <a:xfrm>
            <a:off x="6244820" y="596033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226" name="矩形 225"/>
          <p:cNvSpPr/>
          <p:nvPr/>
        </p:nvSpPr>
        <p:spPr>
          <a:xfrm>
            <a:off x="6527386" y="702142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27" name="直接连接符 226"/>
          <p:cNvCxnSpPr>
            <a:stCxn id="225" idx="5"/>
            <a:endCxn id="226" idx="0"/>
          </p:cNvCxnSpPr>
          <p:nvPr/>
        </p:nvCxnSpPr>
        <p:spPr>
          <a:xfrm>
            <a:off x="6703202" y="6418718"/>
            <a:ext cx="70927" cy="6027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>
            <a:stCxn id="225" idx="3"/>
            <a:endCxn id="229" idx="0"/>
          </p:cNvCxnSpPr>
          <p:nvPr/>
        </p:nvCxnSpPr>
        <p:spPr>
          <a:xfrm flipH="1">
            <a:off x="6159408" y="6418718"/>
            <a:ext cx="164058" cy="6166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矩形 228"/>
          <p:cNvSpPr/>
          <p:nvPr/>
        </p:nvSpPr>
        <p:spPr>
          <a:xfrm>
            <a:off x="5912665" y="70353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34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矩形 245"/>
          <p:cNvSpPr/>
          <p:nvPr/>
        </p:nvSpPr>
        <p:spPr>
          <a:xfrm>
            <a:off x="150644" y="248360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删除</a:t>
            </a:r>
            <a:r>
              <a:rPr lang="en-US" altLang="zh-CN" dirty="0" smtClean="0"/>
              <a:t>14</a:t>
            </a:r>
            <a:endParaRPr lang="zh-CN" altLang="en-US" dirty="0"/>
          </a:p>
        </p:txBody>
      </p:sp>
      <p:cxnSp>
        <p:nvCxnSpPr>
          <p:cNvPr id="452" name="直接箭头连接符 451"/>
          <p:cNvCxnSpPr/>
          <p:nvPr/>
        </p:nvCxnSpPr>
        <p:spPr>
          <a:xfrm>
            <a:off x="4276621" y="2744643"/>
            <a:ext cx="256608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矩形 179"/>
          <p:cNvSpPr/>
          <p:nvPr/>
        </p:nvSpPr>
        <p:spPr>
          <a:xfrm>
            <a:off x="3552018" y="1487735"/>
            <a:ext cx="620233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14</a:t>
            </a:r>
            <a:r>
              <a:rPr lang="zh-CN" altLang="en-US" dirty="0" smtClean="0"/>
              <a:t>有两个孩子，</a:t>
            </a:r>
            <a:r>
              <a:rPr lang="en-US" altLang="zh-CN" dirty="0" smtClean="0"/>
              <a:t>14</a:t>
            </a:r>
            <a:r>
              <a:rPr lang="zh-CN" altLang="en-US" dirty="0" smtClean="0"/>
              <a:t>的后继为</a:t>
            </a:r>
            <a:r>
              <a:rPr lang="en-US" altLang="zh-CN" dirty="0" smtClean="0"/>
              <a:t>16</a:t>
            </a:r>
            <a:r>
              <a:rPr lang="zh-CN" altLang="en-US" dirty="0" smtClean="0"/>
              <a:t>，根据③交换</a:t>
            </a:r>
            <a:r>
              <a:rPr lang="en-US" altLang="zh-CN" dirty="0" smtClean="0"/>
              <a:t>14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16</a:t>
            </a:r>
            <a:r>
              <a:rPr lang="zh-CN" altLang="en-US" dirty="0" smtClean="0"/>
              <a:t>的数值，</a:t>
            </a:r>
            <a:endParaRPr lang="en-US" altLang="zh-CN" dirty="0" smtClean="0"/>
          </a:p>
          <a:p>
            <a:r>
              <a:rPr lang="zh-CN" altLang="en-US" dirty="0" smtClean="0"/>
              <a:t>再对</a:t>
            </a:r>
            <a:r>
              <a:rPr lang="en-US" altLang="zh-CN" dirty="0" smtClean="0"/>
              <a:t>14</a:t>
            </a:r>
            <a:r>
              <a:rPr lang="zh-CN" altLang="en-US" dirty="0" smtClean="0"/>
              <a:t>进行删除</a:t>
            </a:r>
            <a:endParaRPr lang="en-US" altLang="zh-CN" dirty="0" smtClean="0"/>
          </a:p>
          <a:p>
            <a:r>
              <a:rPr lang="zh-CN" altLang="en-US" dirty="0" smtClean="0"/>
              <a:t>此时</a:t>
            </a:r>
            <a:r>
              <a:rPr lang="en-US" altLang="zh-CN" dirty="0" smtClean="0"/>
              <a:t>14</a:t>
            </a:r>
            <a:r>
              <a:rPr lang="zh-CN" altLang="en-US" dirty="0" smtClean="0"/>
              <a:t>是红色，且没有孩子，根据①将其直接删除</a:t>
            </a:r>
            <a:endParaRPr lang="en-US" altLang="zh-CN" dirty="0"/>
          </a:p>
        </p:txBody>
      </p:sp>
      <p:sp>
        <p:nvSpPr>
          <p:cNvPr id="81" name="椭圆 80"/>
          <p:cNvSpPr/>
          <p:nvPr/>
        </p:nvSpPr>
        <p:spPr>
          <a:xfrm>
            <a:off x="4417915" y="353331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82" name="直接连接符 81"/>
          <p:cNvCxnSpPr>
            <a:stCxn id="109" idx="5"/>
            <a:endCxn id="83" idx="0"/>
          </p:cNvCxnSpPr>
          <p:nvPr/>
        </p:nvCxnSpPr>
        <p:spPr>
          <a:xfrm>
            <a:off x="4330380" y="4889947"/>
            <a:ext cx="113348" cy="5739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4196985" y="54639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84" name="椭圆 83"/>
          <p:cNvSpPr/>
          <p:nvPr/>
        </p:nvSpPr>
        <p:spPr>
          <a:xfrm>
            <a:off x="2421673" y="163635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cxnSp>
        <p:nvCxnSpPr>
          <p:cNvPr id="85" name="直接连接符 84"/>
          <p:cNvCxnSpPr>
            <a:stCxn id="105" idx="0"/>
            <a:endCxn id="84" idx="5"/>
          </p:cNvCxnSpPr>
          <p:nvPr/>
        </p:nvCxnSpPr>
        <p:spPr>
          <a:xfrm flipH="1" flipV="1">
            <a:off x="2880055" y="2094736"/>
            <a:ext cx="1016830" cy="4975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93" idx="0"/>
            <a:endCxn id="105" idx="3"/>
          </p:cNvCxnSpPr>
          <p:nvPr/>
        </p:nvCxnSpPr>
        <p:spPr>
          <a:xfrm flipV="1">
            <a:off x="3087299" y="3050689"/>
            <a:ext cx="619718" cy="4826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84" idx="3"/>
            <a:endCxn id="98" idx="0"/>
          </p:cNvCxnSpPr>
          <p:nvPr/>
        </p:nvCxnSpPr>
        <p:spPr>
          <a:xfrm flipH="1">
            <a:off x="1324912" y="2094736"/>
            <a:ext cx="1175407" cy="535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114" idx="0"/>
            <a:endCxn id="93" idx="5"/>
          </p:cNvCxnSpPr>
          <p:nvPr/>
        </p:nvCxnSpPr>
        <p:spPr>
          <a:xfrm flipH="1" flipV="1">
            <a:off x="3277167" y="3991699"/>
            <a:ext cx="136449" cy="5236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90" idx="3"/>
            <a:endCxn id="115" idx="0"/>
          </p:cNvCxnSpPr>
          <p:nvPr/>
        </p:nvCxnSpPr>
        <p:spPr>
          <a:xfrm flipH="1">
            <a:off x="397387" y="3962355"/>
            <a:ext cx="97847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/>
          <p:cNvSpPr/>
          <p:nvPr/>
        </p:nvSpPr>
        <p:spPr>
          <a:xfrm>
            <a:off x="416588" y="350397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91" name="直接连接符 90"/>
          <p:cNvCxnSpPr>
            <a:stCxn id="90" idx="0"/>
            <a:endCxn id="98" idx="3"/>
          </p:cNvCxnSpPr>
          <p:nvPr/>
        </p:nvCxnSpPr>
        <p:spPr>
          <a:xfrm flipV="1">
            <a:off x="685102" y="3088629"/>
            <a:ext cx="449942" cy="4153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727724" y="452389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93" name="椭圆 92"/>
          <p:cNvSpPr/>
          <p:nvPr/>
        </p:nvSpPr>
        <p:spPr>
          <a:xfrm>
            <a:off x="2818785" y="353331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94" name="直接连接符 93"/>
          <p:cNvCxnSpPr>
            <a:stCxn id="93" idx="3"/>
            <a:endCxn id="108" idx="0"/>
          </p:cNvCxnSpPr>
          <p:nvPr/>
        </p:nvCxnSpPr>
        <p:spPr>
          <a:xfrm flipH="1">
            <a:off x="2840045" y="3991699"/>
            <a:ext cx="57386" cy="523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13" idx="0"/>
            <a:endCxn id="110" idx="5"/>
          </p:cNvCxnSpPr>
          <p:nvPr/>
        </p:nvCxnSpPr>
        <p:spPr>
          <a:xfrm flipH="1" flipV="1">
            <a:off x="2014463" y="3986257"/>
            <a:ext cx="111985" cy="5535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椭圆 97"/>
          <p:cNvSpPr/>
          <p:nvPr/>
        </p:nvSpPr>
        <p:spPr>
          <a:xfrm>
            <a:off x="1056398" y="263024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6</a:t>
            </a:r>
            <a:endParaRPr lang="zh-CN" altLang="en-US" b="1" dirty="0"/>
          </a:p>
        </p:txBody>
      </p:sp>
      <p:cxnSp>
        <p:nvCxnSpPr>
          <p:cNvPr id="99" name="直接连接符 98"/>
          <p:cNvCxnSpPr>
            <a:stCxn id="98" idx="5"/>
            <a:endCxn id="110" idx="0"/>
          </p:cNvCxnSpPr>
          <p:nvPr/>
        </p:nvCxnSpPr>
        <p:spPr>
          <a:xfrm>
            <a:off x="1514780" y="3088629"/>
            <a:ext cx="309815" cy="4392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stCxn id="90" idx="5"/>
            <a:endCxn id="92" idx="0"/>
          </p:cNvCxnSpPr>
          <p:nvPr/>
        </p:nvCxnSpPr>
        <p:spPr>
          <a:xfrm>
            <a:off x="874970" y="3962355"/>
            <a:ext cx="99497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05" idx="5"/>
            <a:endCxn id="81" idx="0"/>
          </p:cNvCxnSpPr>
          <p:nvPr/>
        </p:nvCxnSpPr>
        <p:spPr>
          <a:xfrm>
            <a:off x="4086753" y="3050689"/>
            <a:ext cx="599676" cy="4826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07" idx="0"/>
            <a:endCxn id="109" idx="3"/>
          </p:cNvCxnSpPr>
          <p:nvPr/>
        </p:nvCxnSpPr>
        <p:spPr>
          <a:xfrm flipV="1">
            <a:off x="3875114" y="4889947"/>
            <a:ext cx="75530" cy="5739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104" idx="0"/>
            <a:endCxn id="110" idx="3"/>
          </p:cNvCxnSpPr>
          <p:nvPr/>
        </p:nvCxnSpPr>
        <p:spPr>
          <a:xfrm flipV="1">
            <a:off x="1544404" y="3986257"/>
            <a:ext cx="90323" cy="551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1297661" y="453784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05" name="椭圆 104"/>
          <p:cNvSpPr/>
          <p:nvPr/>
        </p:nvSpPr>
        <p:spPr>
          <a:xfrm>
            <a:off x="3628371" y="259230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06" name="直接连接符 105"/>
          <p:cNvCxnSpPr>
            <a:stCxn id="81" idx="3"/>
            <a:endCxn id="109" idx="0"/>
          </p:cNvCxnSpPr>
          <p:nvPr/>
        </p:nvCxnSpPr>
        <p:spPr>
          <a:xfrm flipH="1">
            <a:off x="4140512" y="3991699"/>
            <a:ext cx="356049" cy="4398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/>
          <p:cNvSpPr/>
          <p:nvPr/>
        </p:nvSpPr>
        <p:spPr>
          <a:xfrm>
            <a:off x="3628371" y="54639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08" name="矩形 107"/>
          <p:cNvSpPr/>
          <p:nvPr/>
        </p:nvSpPr>
        <p:spPr>
          <a:xfrm>
            <a:off x="2593302" y="451472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09" name="椭圆 108"/>
          <p:cNvSpPr/>
          <p:nvPr/>
        </p:nvSpPr>
        <p:spPr>
          <a:xfrm>
            <a:off x="3871998" y="443156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1556081" y="352787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8</a:t>
            </a:r>
            <a:endParaRPr lang="zh-CN" altLang="en-US" b="1" dirty="0"/>
          </a:p>
        </p:txBody>
      </p:sp>
      <p:sp>
        <p:nvSpPr>
          <p:cNvPr id="113" name="矩形 112"/>
          <p:cNvSpPr/>
          <p:nvPr/>
        </p:nvSpPr>
        <p:spPr>
          <a:xfrm>
            <a:off x="1879705" y="45397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14" name="矩形 113"/>
          <p:cNvSpPr/>
          <p:nvPr/>
        </p:nvSpPr>
        <p:spPr>
          <a:xfrm>
            <a:off x="3166873" y="451534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15" name="矩形 114"/>
          <p:cNvSpPr/>
          <p:nvPr/>
        </p:nvSpPr>
        <p:spPr>
          <a:xfrm>
            <a:off x="150644" y="45136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1" name="椭圆 70"/>
          <p:cNvSpPr/>
          <p:nvPr/>
        </p:nvSpPr>
        <p:spPr>
          <a:xfrm>
            <a:off x="11197492" y="342191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9446037" y="155429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cxnSp>
        <p:nvCxnSpPr>
          <p:cNvPr id="75" name="直接连接符 74"/>
          <p:cNvCxnSpPr>
            <a:stCxn id="124" idx="0"/>
            <a:endCxn id="74" idx="5"/>
          </p:cNvCxnSpPr>
          <p:nvPr/>
        </p:nvCxnSpPr>
        <p:spPr>
          <a:xfrm flipH="1" flipV="1">
            <a:off x="9904419" y="2012675"/>
            <a:ext cx="959869" cy="5226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111" idx="0"/>
            <a:endCxn id="124" idx="3"/>
          </p:cNvCxnSpPr>
          <p:nvPr/>
        </p:nvCxnSpPr>
        <p:spPr>
          <a:xfrm flipV="1">
            <a:off x="10111663" y="2993723"/>
            <a:ext cx="562757" cy="4575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74" idx="3"/>
            <a:endCxn id="117" idx="0"/>
          </p:cNvCxnSpPr>
          <p:nvPr/>
        </p:nvCxnSpPr>
        <p:spPr>
          <a:xfrm flipH="1">
            <a:off x="8349276" y="2012675"/>
            <a:ext cx="1175407" cy="535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131" idx="0"/>
            <a:endCxn id="111" idx="5"/>
          </p:cNvCxnSpPr>
          <p:nvPr/>
        </p:nvCxnSpPr>
        <p:spPr>
          <a:xfrm flipH="1" flipV="1">
            <a:off x="10301531" y="3909638"/>
            <a:ext cx="136449" cy="5236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80" idx="3"/>
            <a:endCxn id="132" idx="0"/>
          </p:cNvCxnSpPr>
          <p:nvPr/>
        </p:nvCxnSpPr>
        <p:spPr>
          <a:xfrm flipH="1">
            <a:off x="7421751" y="3880294"/>
            <a:ext cx="97847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椭圆 79"/>
          <p:cNvSpPr/>
          <p:nvPr/>
        </p:nvSpPr>
        <p:spPr>
          <a:xfrm>
            <a:off x="7440952" y="342191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95" name="直接连接符 94"/>
          <p:cNvCxnSpPr>
            <a:stCxn id="80" idx="0"/>
            <a:endCxn id="117" idx="3"/>
          </p:cNvCxnSpPr>
          <p:nvPr/>
        </p:nvCxnSpPr>
        <p:spPr>
          <a:xfrm flipV="1">
            <a:off x="7709466" y="3006568"/>
            <a:ext cx="449942" cy="4153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7752088" y="444183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11" name="椭圆 110"/>
          <p:cNvSpPr/>
          <p:nvPr/>
        </p:nvSpPr>
        <p:spPr>
          <a:xfrm>
            <a:off x="9843149" y="345125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12" name="直接连接符 111"/>
          <p:cNvCxnSpPr>
            <a:stCxn id="111" idx="3"/>
            <a:endCxn id="127" idx="0"/>
          </p:cNvCxnSpPr>
          <p:nvPr/>
        </p:nvCxnSpPr>
        <p:spPr>
          <a:xfrm flipH="1">
            <a:off x="9864409" y="3909638"/>
            <a:ext cx="57386" cy="523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30" idx="0"/>
            <a:endCxn id="129" idx="5"/>
          </p:cNvCxnSpPr>
          <p:nvPr/>
        </p:nvCxnSpPr>
        <p:spPr>
          <a:xfrm flipH="1" flipV="1">
            <a:off x="9038827" y="3904196"/>
            <a:ext cx="111985" cy="5535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椭圆 116"/>
          <p:cNvSpPr/>
          <p:nvPr/>
        </p:nvSpPr>
        <p:spPr>
          <a:xfrm>
            <a:off x="8080762" y="254818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6</a:t>
            </a:r>
            <a:endParaRPr lang="zh-CN" altLang="en-US" b="1" dirty="0"/>
          </a:p>
        </p:txBody>
      </p:sp>
      <p:cxnSp>
        <p:nvCxnSpPr>
          <p:cNvPr id="118" name="直接连接符 117"/>
          <p:cNvCxnSpPr>
            <a:stCxn id="117" idx="5"/>
            <a:endCxn id="129" idx="0"/>
          </p:cNvCxnSpPr>
          <p:nvPr/>
        </p:nvCxnSpPr>
        <p:spPr>
          <a:xfrm>
            <a:off x="8539144" y="3006568"/>
            <a:ext cx="309815" cy="4392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80" idx="5"/>
            <a:endCxn id="96" idx="0"/>
          </p:cNvCxnSpPr>
          <p:nvPr/>
        </p:nvCxnSpPr>
        <p:spPr>
          <a:xfrm>
            <a:off x="7899334" y="3880294"/>
            <a:ext cx="99497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stCxn id="124" idx="5"/>
            <a:endCxn id="71" idx="0"/>
          </p:cNvCxnSpPr>
          <p:nvPr/>
        </p:nvCxnSpPr>
        <p:spPr>
          <a:xfrm>
            <a:off x="11054156" y="2993723"/>
            <a:ext cx="411850" cy="4281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123" idx="0"/>
            <a:endCxn id="129" idx="3"/>
          </p:cNvCxnSpPr>
          <p:nvPr/>
        </p:nvCxnSpPr>
        <p:spPr>
          <a:xfrm flipV="1">
            <a:off x="8568768" y="3904196"/>
            <a:ext cx="90323" cy="551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/>
          <p:cNvSpPr/>
          <p:nvPr/>
        </p:nvSpPr>
        <p:spPr>
          <a:xfrm>
            <a:off x="8322025" y="445578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24" name="椭圆 123"/>
          <p:cNvSpPr/>
          <p:nvPr/>
        </p:nvSpPr>
        <p:spPr>
          <a:xfrm>
            <a:off x="10595774" y="253534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25" name="直接连接符 124"/>
          <p:cNvCxnSpPr>
            <a:stCxn id="71" idx="3"/>
            <a:endCxn id="126" idx="0"/>
          </p:cNvCxnSpPr>
          <p:nvPr/>
        </p:nvCxnSpPr>
        <p:spPr>
          <a:xfrm flipH="1">
            <a:off x="11131768" y="3880294"/>
            <a:ext cx="144370" cy="5612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 125"/>
          <p:cNvSpPr/>
          <p:nvPr/>
        </p:nvSpPr>
        <p:spPr>
          <a:xfrm>
            <a:off x="10885025" y="444156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27" name="矩形 126"/>
          <p:cNvSpPr/>
          <p:nvPr/>
        </p:nvSpPr>
        <p:spPr>
          <a:xfrm>
            <a:off x="9617666" y="44326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29" name="椭圆 128"/>
          <p:cNvSpPr/>
          <p:nvPr/>
        </p:nvSpPr>
        <p:spPr>
          <a:xfrm>
            <a:off x="8580445" y="344581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8</a:t>
            </a:r>
            <a:endParaRPr lang="zh-CN" altLang="en-US" b="1" dirty="0"/>
          </a:p>
        </p:txBody>
      </p:sp>
      <p:sp>
        <p:nvSpPr>
          <p:cNvPr id="130" name="矩形 129"/>
          <p:cNvSpPr/>
          <p:nvPr/>
        </p:nvSpPr>
        <p:spPr>
          <a:xfrm>
            <a:off x="8904069" y="445770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31" name="矩形 130"/>
          <p:cNvSpPr/>
          <p:nvPr/>
        </p:nvSpPr>
        <p:spPr>
          <a:xfrm>
            <a:off x="10191237" y="443328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32" name="矩形 131"/>
          <p:cNvSpPr/>
          <p:nvPr/>
        </p:nvSpPr>
        <p:spPr>
          <a:xfrm>
            <a:off x="7175008" y="443156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33" name="直接连接符 132"/>
          <p:cNvCxnSpPr>
            <a:stCxn id="81" idx="5"/>
            <a:endCxn id="134" idx="0"/>
          </p:cNvCxnSpPr>
          <p:nvPr/>
        </p:nvCxnSpPr>
        <p:spPr>
          <a:xfrm>
            <a:off x="4876297" y="3991699"/>
            <a:ext cx="90486" cy="542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/>
          <p:cNvSpPr/>
          <p:nvPr/>
        </p:nvSpPr>
        <p:spPr>
          <a:xfrm>
            <a:off x="4720040" y="45341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35" name="直接连接符 134"/>
          <p:cNvCxnSpPr>
            <a:stCxn id="71" idx="5"/>
            <a:endCxn id="136" idx="0"/>
          </p:cNvCxnSpPr>
          <p:nvPr/>
        </p:nvCxnSpPr>
        <p:spPr>
          <a:xfrm>
            <a:off x="11655874" y="3880294"/>
            <a:ext cx="137468" cy="5623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矩形 135"/>
          <p:cNvSpPr/>
          <p:nvPr/>
        </p:nvSpPr>
        <p:spPr>
          <a:xfrm>
            <a:off x="11546599" y="444268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047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矩形 245"/>
          <p:cNvSpPr/>
          <p:nvPr/>
        </p:nvSpPr>
        <p:spPr>
          <a:xfrm>
            <a:off x="150644" y="248360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删除</a:t>
            </a:r>
            <a:r>
              <a:rPr lang="en-US" altLang="zh-CN" dirty="0" smtClean="0"/>
              <a:t>13</a:t>
            </a:r>
            <a:endParaRPr lang="zh-CN" altLang="en-US" dirty="0"/>
          </a:p>
        </p:txBody>
      </p:sp>
      <p:cxnSp>
        <p:nvCxnSpPr>
          <p:cNvPr id="452" name="直接箭头连接符 451"/>
          <p:cNvCxnSpPr/>
          <p:nvPr/>
        </p:nvCxnSpPr>
        <p:spPr>
          <a:xfrm>
            <a:off x="4442917" y="3261380"/>
            <a:ext cx="1972341" cy="184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矩形 179"/>
          <p:cNvSpPr/>
          <p:nvPr/>
        </p:nvSpPr>
        <p:spPr>
          <a:xfrm>
            <a:off x="4058835" y="1046421"/>
            <a:ext cx="3884397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13</a:t>
            </a:r>
            <a:r>
              <a:rPr lang="zh-CN" altLang="en-US" dirty="0" smtClean="0"/>
              <a:t>没有孩子，且</a:t>
            </a:r>
            <a:r>
              <a:rPr lang="en-US" altLang="zh-CN" dirty="0" smtClean="0"/>
              <a:t>13</a:t>
            </a:r>
            <a:r>
              <a:rPr lang="zh-CN" altLang="en-US" dirty="0" smtClean="0"/>
              <a:t>是黑色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以</a:t>
            </a:r>
            <a:r>
              <a:rPr lang="en-US" altLang="zh-CN" dirty="0" smtClean="0"/>
              <a:t>13</a:t>
            </a:r>
            <a:r>
              <a:rPr lang="zh-CN" altLang="en-US" dirty="0" smtClean="0"/>
              <a:t>作为当前节点进行旋转调色：</a:t>
            </a:r>
            <a:endParaRPr lang="en-US" altLang="zh-CN" dirty="0" smtClean="0"/>
          </a:p>
          <a:p>
            <a:r>
              <a:rPr lang="zh-CN" altLang="en-US" dirty="0" smtClean="0"/>
              <a:t>条件：</a:t>
            </a:r>
            <a:r>
              <a:rPr lang="en-US" altLang="zh-CN" dirty="0" smtClean="0"/>
              <a:t>13</a:t>
            </a:r>
            <a:r>
              <a:rPr lang="zh-CN" altLang="en-US" dirty="0" smtClean="0"/>
              <a:t>位黑色，其兄弟</a:t>
            </a:r>
            <a:r>
              <a:rPr lang="en-US" altLang="zh-CN" dirty="0" smtClean="0"/>
              <a:t>17</a:t>
            </a:r>
            <a:r>
              <a:rPr lang="zh-CN" altLang="en-US" dirty="0" smtClean="0"/>
              <a:t>是黑色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且</a:t>
            </a:r>
            <a:r>
              <a:rPr lang="en-US" altLang="zh-CN" dirty="0" smtClean="0"/>
              <a:t>17</a:t>
            </a:r>
            <a:r>
              <a:rPr lang="zh-CN" altLang="en-US" dirty="0" smtClean="0"/>
              <a:t>的两个孩子都是黑色</a:t>
            </a:r>
            <a:endParaRPr lang="en-US" altLang="zh-CN" dirty="0" smtClean="0"/>
          </a:p>
          <a:p>
            <a:r>
              <a:rPr lang="zh-CN" altLang="en-US" dirty="0" smtClean="0"/>
              <a:t>按情况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：将</a:t>
            </a:r>
            <a:r>
              <a:rPr lang="en-US" altLang="zh-CN" dirty="0" smtClean="0"/>
              <a:t>17</a:t>
            </a:r>
            <a:r>
              <a:rPr lang="zh-CN" altLang="en-US" dirty="0" smtClean="0"/>
              <a:t>设为红色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16</a:t>
            </a:r>
            <a:r>
              <a:rPr lang="zh-CN" altLang="en-US" dirty="0" smtClean="0"/>
              <a:t>设为当前节点按②③④⑤</a:t>
            </a:r>
            <a:endParaRPr lang="en-US" altLang="zh-CN" dirty="0" smtClean="0"/>
          </a:p>
          <a:p>
            <a:r>
              <a:rPr lang="zh-CN" altLang="en-US" dirty="0" smtClean="0"/>
              <a:t>进行旋转调色</a:t>
            </a:r>
            <a:endParaRPr lang="en-US" altLang="zh-CN" dirty="0"/>
          </a:p>
        </p:txBody>
      </p:sp>
      <p:sp>
        <p:nvSpPr>
          <p:cNvPr id="71" name="椭圆 70"/>
          <p:cNvSpPr/>
          <p:nvPr/>
        </p:nvSpPr>
        <p:spPr>
          <a:xfrm>
            <a:off x="4173128" y="355050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2421673" y="168288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cxnSp>
        <p:nvCxnSpPr>
          <p:cNvPr id="75" name="直接连接符 74"/>
          <p:cNvCxnSpPr>
            <a:stCxn id="124" idx="0"/>
            <a:endCxn id="74" idx="5"/>
          </p:cNvCxnSpPr>
          <p:nvPr/>
        </p:nvCxnSpPr>
        <p:spPr>
          <a:xfrm flipH="1" flipV="1">
            <a:off x="2880055" y="2141263"/>
            <a:ext cx="959869" cy="5226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111" idx="0"/>
            <a:endCxn id="124" idx="3"/>
          </p:cNvCxnSpPr>
          <p:nvPr/>
        </p:nvCxnSpPr>
        <p:spPr>
          <a:xfrm flipV="1">
            <a:off x="3087299" y="3122311"/>
            <a:ext cx="562757" cy="4575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74" idx="3"/>
            <a:endCxn id="117" idx="0"/>
          </p:cNvCxnSpPr>
          <p:nvPr/>
        </p:nvCxnSpPr>
        <p:spPr>
          <a:xfrm flipH="1">
            <a:off x="1324912" y="2141263"/>
            <a:ext cx="1175407" cy="535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131" idx="0"/>
            <a:endCxn id="111" idx="5"/>
          </p:cNvCxnSpPr>
          <p:nvPr/>
        </p:nvCxnSpPr>
        <p:spPr>
          <a:xfrm flipH="1" flipV="1">
            <a:off x="3277167" y="4038226"/>
            <a:ext cx="136449" cy="5236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80" idx="3"/>
            <a:endCxn id="132" idx="0"/>
          </p:cNvCxnSpPr>
          <p:nvPr/>
        </p:nvCxnSpPr>
        <p:spPr>
          <a:xfrm flipH="1">
            <a:off x="397387" y="4008882"/>
            <a:ext cx="97847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椭圆 79"/>
          <p:cNvSpPr/>
          <p:nvPr/>
        </p:nvSpPr>
        <p:spPr>
          <a:xfrm>
            <a:off x="416588" y="355050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95" name="直接连接符 94"/>
          <p:cNvCxnSpPr>
            <a:stCxn id="80" idx="0"/>
            <a:endCxn id="117" idx="3"/>
          </p:cNvCxnSpPr>
          <p:nvPr/>
        </p:nvCxnSpPr>
        <p:spPr>
          <a:xfrm flipV="1">
            <a:off x="685102" y="3135156"/>
            <a:ext cx="449942" cy="4153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727724" y="457042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11" name="椭圆 110"/>
          <p:cNvSpPr/>
          <p:nvPr/>
        </p:nvSpPr>
        <p:spPr>
          <a:xfrm>
            <a:off x="2818785" y="357984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12" name="直接连接符 111"/>
          <p:cNvCxnSpPr>
            <a:stCxn id="111" idx="3"/>
            <a:endCxn id="127" idx="0"/>
          </p:cNvCxnSpPr>
          <p:nvPr/>
        </p:nvCxnSpPr>
        <p:spPr>
          <a:xfrm flipH="1">
            <a:off x="2840045" y="4038226"/>
            <a:ext cx="57386" cy="523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30" idx="0"/>
            <a:endCxn id="129" idx="5"/>
          </p:cNvCxnSpPr>
          <p:nvPr/>
        </p:nvCxnSpPr>
        <p:spPr>
          <a:xfrm flipH="1" flipV="1">
            <a:off x="2014463" y="4032784"/>
            <a:ext cx="111985" cy="5535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椭圆 116"/>
          <p:cNvSpPr/>
          <p:nvPr/>
        </p:nvSpPr>
        <p:spPr>
          <a:xfrm>
            <a:off x="1056398" y="267677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6</a:t>
            </a:r>
            <a:endParaRPr lang="zh-CN" altLang="en-US" b="1" dirty="0"/>
          </a:p>
        </p:txBody>
      </p:sp>
      <p:cxnSp>
        <p:nvCxnSpPr>
          <p:cNvPr id="118" name="直接连接符 117"/>
          <p:cNvCxnSpPr>
            <a:stCxn id="117" idx="5"/>
            <a:endCxn id="129" idx="0"/>
          </p:cNvCxnSpPr>
          <p:nvPr/>
        </p:nvCxnSpPr>
        <p:spPr>
          <a:xfrm>
            <a:off x="1514780" y="3135156"/>
            <a:ext cx="309815" cy="4392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80" idx="5"/>
            <a:endCxn id="96" idx="0"/>
          </p:cNvCxnSpPr>
          <p:nvPr/>
        </p:nvCxnSpPr>
        <p:spPr>
          <a:xfrm>
            <a:off x="874970" y="4008882"/>
            <a:ext cx="99497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stCxn id="124" idx="5"/>
            <a:endCxn id="71" idx="0"/>
          </p:cNvCxnSpPr>
          <p:nvPr/>
        </p:nvCxnSpPr>
        <p:spPr>
          <a:xfrm>
            <a:off x="4029792" y="3122311"/>
            <a:ext cx="411850" cy="4281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123" idx="0"/>
            <a:endCxn id="129" idx="3"/>
          </p:cNvCxnSpPr>
          <p:nvPr/>
        </p:nvCxnSpPr>
        <p:spPr>
          <a:xfrm flipV="1">
            <a:off x="1544404" y="4032784"/>
            <a:ext cx="90323" cy="551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/>
          <p:cNvSpPr/>
          <p:nvPr/>
        </p:nvSpPr>
        <p:spPr>
          <a:xfrm>
            <a:off x="1297661" y="458437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24" name="椭圆 123"/>
          <p:cNvSpPr/>
          <p:nvPr/>
        </p:nvSpPr>
        <p:spPr>
          <a:xfrm>
            <a:off x="3571410" y="266392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25" name="直接连接符 124"/>
          <p:cNvCxnSpPr>
            <a:stCxn id="71" idx="3"/>
            <a:endCxn id="126" idx="0"/>
          </p:cNvCxnSpPr>
          <p:nvPr/>
        </p:nvCxnSpPr>
        <p:spPr>
          <a:xfrm flipH="1">
            <a:off x="4107404" y="4008882"/>
            <a:ext cx="144370" cy="5612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 125"/>
          <p:cNvSpPr/>
          <p:nvPr/>
        </p:nvSpPr>
        <p:spPr>
          <a:xfrm>
            <a:off x="3860661" y="457015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27" name="矩形 126"/>
          <p:cNvSpPr/>
          <p:nvPr/>
        </p:nvSpPr>
        <p:spPr>
          <a:xfrm>
            <a:off x="2593302" y="456125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29" name="椭圆 128"/>
          <p:cNvSpPr/>
          <p:nvPr/>
        </p:nvSpPr>
        <p:spPr>
          <a:xfrm>
            <a:off x="1556081" y="357440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8</a:t>
            </a:r>
            <a:endParaRPr lang="zh-CN" altLang="en-US" b="1" dirty="0"/>
          </a:p>
        </p:txBody>
      </p:sp>
      <p:sp>
        <p:nvSpPr>
          <p:cNvPr id="130" name="矩形 129"/>
          <p:cNvSpPr/>
          <p:nvPr/>
        </p:nvSpPr>
        <p:spPr>
          <a:xfrm>
            <a:off x="1879705" y="458629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31" name="矩形 130"/>
          <p:cNvSpPr/>
          <p:nvPr/>
        </p:nvSpPr>
        <p:spPr>
          <a:xfrm>
            <a:off x="3166873" y="456186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32" name="矩形 131"/>
          <p:cNvSpPr/>
          <p:nvPr/>
        </p:nvSpPr>
        <p:spPr>
          <a:xfrm>
            <a:off x="150644" y="456015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35" name="直接连接符 134"/>
          <p:cNvCxnSpPr>
            <a:stCxn id="71" idx="5"/>
            <a:endCxn id="136" idx="0"/>
          </p:cNvCxnSpPr>
          <p:nvPr/>
        </p:nvCxnSpPr>
        <p:spPr>
          <a:xfrm>
            <a:off x="4631510" y="4008882"/>
            <a:ext cx="137468" cy="5623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矩形 135"/>
          <p:cNvSpPr/>
          <p:nvPr/>
        </p:nvSpPr>
        <p:spPr>
          <a:xfrm>
            <a:off x="4522235" y="45712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7" name="椭圆 66"/>
          <p:cNvSpPr/>
          <p:nvPr/>
        </p:nvSpPr>
        <p:spPr>
          <a:xfrm>
            <a:off x="9093331" y="365716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7649508" y="172910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cxnSp>
        <p:nvCxnSpPr>
          <p:cNvPr id="69" name="直接连接符 68"/>
          <p:cNvCxnSpPr>
            <a:stCxn id="148" idx="0"/>
            <a:endCxn id="68" idx="5"/>
          </p:cNvCxnSpPr>
          <p:nvPr/>
        </p:nvCxnSpPr>
        <p:spPr>
          <a:xfrm flipH="1" flipV="1">
            <a:off x="8107890" y="2187487"/>
            <a:ext cx="652237" cy="5831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151" idx="0"/>
            <a:endCxn id="148" idx="3"/>
          </p:cNvCxnSpPr>
          <p:nvPr/>
        </p:nvCxnSpPr>
        <p:spPr>
          <a:xfrm flipV="1">
            <a:off x="8400283" y="3228974"/>
            <a:ext cx="169976" cy="5205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68" idx="3"/>
            <a:endCxn id="142" idx="0"/>
          </p:cNvCxnSpPr>
          <p:nvPr/>
        </p:nvCxnSpPr>
        <p:spPr>
          <a:xfrm flipH="1">
            <a:off x="7126338" y="2187487"/>
            <a:ext cx="601816" cy="6002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128" idx="3"/>
            <a:endCxn id="155" idx="0"/>
          </p:cNvCxnSpPr>
          <p:nvPr/>
        </p:nvCxnSpPr>
        <p:spPr>
          <a:xfrm flipH="1">
            <a:off x="6198813" y="4119873"/>
            <a:ext cx="97847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椭圆 127"/>
          <p:cNvSpPr/>
          <p:nvPr/>
        </p:nvSpPr>
        <p:spPr>
          <a:xfrm>
            <a:off x="6218014" y="366149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137" name="直接连接符 136"/>
          <p:cNvCxnSpPr>
            <a:stCxn id="128" idx="0"/>
            <a:endCxn id="142" idx="3"/>
          </p:cNvCxnSpPr>
          <p:nvPr/>
        </p:nvCxnSpPr>
        <p:spPr>
          <a:xfrm flipV="1">
            <a:off x="6486528" y="3246147"/>
            <a:ext cx="449942" cy="4153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矩形 137"/>
          <p:cNvSpPr/>
          <p:nvPr/>
        </p:nvSpPr>
        <p:spPr>
          <a:xfrm>
            <a:off x="6529150" y="468141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41" name="直接连接符 140"/>
          <p:cNvCxnSpPr>
            <a:stCxn id="153" idx="0"/>
            <a:endCxn id="152" idx="5"/>
          </p:cNvCxnSpPr>
          <p:nvPr/>
        </p:nvCxnSpPr>
        <p:spPr>
          <a:xfrm flipH="1" flipV="1">
            <a:off x="7815889" y="4143775"/>
            <a:ext cx="111985" cy="5535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椭圆 141"/>
          <p:cNvSpPr/>
          <p:nvPr/>
        </p:nvSpPr>
        <p:spPr>
          <a:xfrm>
            <a:off x="6857824" y="278776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6</a:t>
            </a:r>
            <a:endParaRPr lang="zh-CN" altLang="en-US" b="1" dirty="0"/>
          </a:p>
        </p:txBody>
      </p:sp>
      <p:cxnSp>
        <p:nvCxnSpPr>
          <p:cNvPr id="143" name="直接连接符 142"/>
          <p:cNvCxnSpPr>
            <a:stCxn id="142" idx="5"/>
            <a:endCxn id="152" idx="0"/>
          </p:cNvCxnSpPr>
          <p:nvPr/>
        </p:nvCxnSpPr>
        <p:spPr>
          <a:xfrm>
            <a:off x="7316206" y="3246147"/>
            <a:ext cx="309815" cy="4392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>
            <a:stCxn id="128" idx="5"/>
            <a:endCxn id="138" idx="0"/>
          </p:cNvCxnSpPr>
          <p:nvPr/>
        </p:nvCxnSpPr>
        <p:spPr>
          <a:xfrm>
            <a:off x="6676396" y="4119873"/>
            <a:ext cx="99497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>
            <a:stCxn id="148" idx="5"/>
            <a:endCxn id="67" idx="0"/>
          </p:cNvCxnSpPr>
          <p:nvPr/>
        </p:nvCxnSpPr>
        <p:spPr>
          <a:xfrm>
            <a:off x="8949995" y="3228974"/>
            <a:ext cx="411850" cy="4281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>
            <a:stCxn id="147" idx="0"/>
            <a:endCxn id="152" idx="3"/>
          </p:cNvCxnSpPr>
          <p:nvPr/>
        </p:nvCxnSpPr>
        <p:spPr>
          <a:xfrm flipV="1">
            <a:off x="7345830" y="4143775"/>
            <a:ext cx="90323" cy="551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矩形 146"/>
          <p:cNvSpPr/>
          <p:nvPr/>
        </p:nvSpPr>
        <p:spPr>
          <a:xfrm>
            <a:off x="7099087" y="469536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48" name="椭圆 147"/>
          <p:cNvSpPr/>
          <p:nvPr/>
        </p:nvSpPr>
        <p:spPr>
          <a:xfrm>
            <a:off x="8491613" y="277059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49" name="直接连接符 148"/>
          <p:cNvCxnSpPr>
            <a:stCxn id="67" idx="3"/>
            <a:endCxn id="150" idx="0"/>
          </p:cNvCxnSpPr>
          <p:nvPr/>
        </p:nvCxnSpPr>
        <p:spPr>
          <a:xfrm flipH="1">
            <a:off x="9027607" y="4115545"/>
            <a:ext cx="144370" cy="5612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矩形 149"/>
          <p:cNvSpPr/>
          <p:nvPr/>
        </p:nvSpPr>
        <p:spPr>
          <a:xfrm>
            <a:off x="8780864" y="467681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51" name="矩形 150"/>
          <p:cNvSpPr/>
          <p:nvPr/>
        </p:nvSpPr>
        <p:spPr>
          <a:xfrm>
            <a:off x="8153540" y="374949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52" name="椭圆 151"/>
          <p:cNvSpPr/>
          <p:nvPr/>
        </p:nvSpPr>
        <p:spPr>
          <a:xfrm>
            <a:off x="7357507" y="368539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8</a:t>
            </a:r>
            <a:endParaRPr lang="zh-CN" altLang="en-US" b="1" dirty="0"/>
          </a:p>
        </p:txBody>
      </p:sp>
      <p:sp>
        <p:nvSpPr>
          <p:cNvPr id="153" name="矩形 152"/>
          <p:cNvSpPr/>
          <p:nvPr/>
        </p:nvSpPr>
        <p:spPr>
          <a:xfrm>
            <a:off x="7681131" y="469728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55" name="矩形 154"/>
          <p:cNvSpPr/>
          <p:nvPr/>
        </p:nvSpPr>
        <p:spPr>
          <a:xfrm>
            <a:off x="5952070" y="467114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56" name="直接连接符 155"/>
          <p:cNvCxnSpPr>
            <a:stCxn id="67" idx="5"/>
            <a:endCxn id="157" idx="0"/>
          </p:cNvCxnSpPr>
          <p:nvPr/>
        </p:nvCxnSpPr>
        <p:spPr>
          <a:xfrm>
            <a:off x="9551713" y="4115545"/>
            <a:ext cx="137468" cy="5623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矩形 156"/>
          <p:cNvSpPr/>
          <p:nvPr/>
        </p:nvSpPr>
        <p:spPr>
          <a:xfrm>
            <a:off x="9442438" y="467793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58" name="直接箭头连接符 157"/>
          <p:cNvCxnSpPr/>
          <p:nvPr/>
        </p:nvCxnSpPr>
        <p:spPr>
          <a:xfrm flipV="1">
            <a:off x="9099792" y="2980745"/>
            <a:ext cx="2188318" cy="529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 158"/>
          <p:cNvSpPr/>
          <p:nvPr/>
        </p:nvSpPr>
        <p:spPr>
          <a:xfrm>
            <a:off x="8797150" y="1810629"/>
            <a:ext cx="307488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16</a:t>
            </a:r>
            <a:r>
              <a:rPr lang="zh-CN" altLang="en-US" dirty="0" smtClean="0"/>
              <a:t>是黑色，其兄弟</a:t>
            </a:r>
            <a:r>
              <a:rPr lang="en-US" altLang="zh-CN" dirty="0" smtClean="0"/>
              <a:t>6</a:t>
            </a:r>
            <a:r>
              <a:rPr lang="zh-CN" altLang="en-US" dirty="0" smtClean="0"/>
              <a:t>位黑色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且</a:t>
            </a:r>
            <a:r>
              <a:rPr lang="en-US" altLang="zh-CN" dirty="0" smtClean="0"/>
              <a:t>6</a:t>
            </a:r>
            <a:r>
              <a:rPr lang="zh-CN" altLang="en-US" dirty="0" smtClean="0"/>
              <a:t>的两个孩子都是黑色，</a:t>
            </a:r>
            <a:endParaRPr lang="en-US" altLang="zh-CN" dirty="0" smtClean="0"/>
          </a:p>
          <a:p>
            <a:r>
              <a:rPr lang="zh-CN" altLang="en-US" dirty="0" smtClean="0"/>
              <a:t>按情况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：将</a:t>
            </a:r>
            <a:r>
              <a:rPr lang="en-US" altLang="zh-CN" dirty="0" smtClean="0"/>
              <a:t>6</a:t>
            </a:r>
            <a:r>
              <a:rPr lang="zh-CN" altLang="en-US" dirty="0" smtClean="0"/>
              <a:t>设为红色</a:t>
            </a:r>
            <a:endParaRPr lang="en-US" altLang="zh-CN" dirty="0"/>
          </a:p>
        </p:txBody>
      </p:sp>
      <p:sp>
        <p:nvSpPr>
          <p:cNvPr id="160" name="椭圆 159"/>
          <p:cNvSpPr/>
          <p:nvPr/>
        </p:nvSpPr>
        <p:spPr>
          <a:xfrm>
            <a:off x="13532466" y="365716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61" name="椭圆 160"/>
          <p:cNvSpPr/>
          <p:nvPr/>
        </p:nvSpPr>
        <p:spPr>
          <a:xfrm>
            <a:off x="12088643" y="172910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cxnSp>
        <p:nvCxnSpPr>
          <p:cNvPr id="162" name="直接连接符 161"/>
          <p:cNvCxnSpPr>
            <a:stCxn id="176" idx="0"/>
            <a:endCxn id="161" idx="5"/>
          </p:cNvCxnSpPr>
          <p:nvPr/>
        </p:nvCxnSpPr>
        <p:spPr>
          <a:xfrm flipH="1" flipV="1">
            <a:off x="12547025" y="2187487"/>
            <a:ext cx="652237" cy="5831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/>
          <p:cNvCxnSpPr>
            <a:stCxn id="179" idx="0"/>
            <a:endCxn id="176" idx="3"/>
          </p:cNvCxnSpPr>
          <p:nvPr/>
        </p:nvCxnSpPr>
        <p:spPr>
          <a:xfrm flipV="1">
            <a:off x="12839418" y="3228974"/>
            <a:ext cx="169976" cy="5205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>
            <a:stCxn id="161" idx="3"/>
            <a:endCxn id="170" idx="0"/>
          </p:cNvCxnSpPr>
          <p:nvPr/>
        </p:nvCxnSpPr>
        <p:spPr>
          <a:xfrm flipH="1">
            <a:off x="11565473" y="2187487"/>
            <a:ext cx="601816" cy="6002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66" idx="3"/>
            <a:endCxn id="183" idx="0"/>
          </p:cNvCxnSpPr>
          <p:nvPr/>
        </p:nvCxnSpPr>
        <p:spPr>
          <a:xfrm flipH="1">
            <a:off x="10637948" y="4119873"/>
            <a:ext cx="97847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椭圆 165"/>
          <p:cNvSpPr/>
          <p:nvPr/>
        </p:nvSpPr>
        <p:spPr>
          <a:xfrm>
            <a:off x="10657149" y="366149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167" name="直接连接符 166"/>
          <p:cNvCxnSpPr>
            <a:stCxn id="166" idx="0"/>
            <a:endCxn id="170" idx="3"/>
          </p:cNvCxnSpPr>
          <p:nvPr/>
        </p:nvCxnSpPr>
        <p:spPr>
          <a:xfrm flipV="1">
            <a:off x="10925663" y="3246147"/>
            <a:ext cx="449942" cy="4153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/>
          <p:cNvSpPr/>
          <p:nvPr/>
        </p:nvSpPr>
        <p:spPr>
          <a:xfrm>
            <a:off x="10968285" y="468141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69" name="直接连接符 168"/>
          <p:cNvCxnSpPr>
            <a:stCxn id="182" idx="0"/>
            <a:endCxn id="181" idx="5"/>
          </p:cNvCxnSpPr>
          <p:nvPr/>
        </p:nvCxnSpPr>
        <p:spPr>
          <a:xfrm flipH="1" flipV="1">
            <a:off x="12255024" y="4143775"/>
            <a:ext cx="111985" cy="5535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椭圆 169"/>
          <p:cNvSpPr/>
          <p:nvPr/>
        </p:nvSpPr>
        <p:spPr>
          <a:xfrm>
            <a:off x="11296959" y="278776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6</a:t>
            </a:r>
            <a:endParaRPr lang="zh-CN" altLang="en-US" b="1" dirty="0"/>
          </a:p>
        </p:txBody>
      </p:sp>
      <p:cxnSp>
        <p:nvCxnSpPr>
          <p:cNvPr id="171" name="直接连接符 170"/>
          <p:cNvCxnSpPr>
            <a:stCxn id="170" idx="5"/>
            <a:endCxn id="181" idx="0"/>
          </p:cNvCxnSpPr>
          <p:nvPr/>
        </p:nvCxnSpPr>
        <p:spPr>
          <a:xfrm>
            <a:off x="11755341" y="3246147"/>
            <a:ext cx="309815" cy="4392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66" idx="5"/>
            <a:endCxn id="168" idx="0"/>
          </p:cNvCxnSpPr>
          <p:nvPr/>
        </p:nvCxnSpPr>
        <p:spPr>
          <a:xfrm>
            <a:off x="11115531" y="4119873"/>
            <a:ext cx="99497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>
            <a:stCxn id="176" idx="5"/>
            <a:endCxn id="160" idx="0"/>
          </p:cNvCxnSpPr>
          <p:nvPr/>
        </p:nvCxnSpPr>
        <p:spPr>
          <a:xfrm>
            <a:off x="13389130" y="3228974"/>
            <a:ext cx="411850" cy="4281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75" idx="0"/>
            <a:endCxn id="181" idx="3"/>
          </p:cNvCxnSpPr>
          <p:nvPr/>
        </p:nvCxnSpPr>
        <p:spPr>
          <a:xfrm flipV="1">
            <a:off x="11784965" y="4143775"/>
            <a:ext cx="90323" cy="551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矩形 174"/>
          <p:cNvSpPr/>
          <p:nvPr/>
        </p:nvSpPr>
        <p:spPr>
          <a:xfrm>
            <a:off x="11538222" y="469536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6" name="椭圆 175"/>
          <p:cNvSpPr/>
          <p:nvPr/>
        </p:nvSpPr>
        <p:spPr>
          <a:xfrm>
            <a:off x="12930748" y="277059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77" name="直接连接符 176"/>
          <p:cNvCxnSpPr>
            <a:stCxn id="160" idx="3"/>
            <a:endCxn id="178" idx="0"/>
          </p:cNvCxnSpPr>
          <p:nvPr/>
        </p:nvCxnSpPr>
        <p:spPr>
          <a:xfrm flipH="1">
            <a:off x="13466742" y="4115545"/>
            <a:ext cx="144370" cy="5612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矩形 177"/>
          <p:cNvSpPr/>
          <p:nvPr/>
        </p:nvSpPr>
        <p:spPr>
          <a:xfrm>
            <a:off x="13219999" y="467681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9" name="矩形 178"/>
          <p:cNvSpPr/>
          <p:nvPr/>
        </p:nvSpPr>
        <p:spPr>
          <a:xfrm>
            <a:off x="12592675" y="374949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1" name="椭圆 180"/>
          <p:cNvSpPr/>
          <p:nvPr/>
        </p:nvSpPr>
        <p:spPr>
          <a:xfrm>
            <a:off x="11796642" y="368539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8</a:t>
            </a:r>
            <a:endParaRPr lang="zh-CN" altLang="en-US" b="1" dirty="0"/>
          </a:p>
        </p:txBody>
      </p:sp>
      <p:sp>
        <p:nvSpPr>
          <p:cNvPr id="182" name="矩形 181"/>
          <p:cNvSpPr/>
          <p:nvPr/>
        </p:nvSpPr>
        <p:spPr>
          <a:xfrm>
            <a:off x="12120266" y="469728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3" name="矩形 182"/>
          <p:cNvSpPr/>
          <p:nvPr/>
        </p:nvSpPr>
        <p:spPr>
          <a:xfrm>
            <a:off x="10391205" y="467114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84" name="直接连接符 183"/>
          <p:cNvCxnSpPr>
            <a:stCxn id="160" idx="5"/>
            <a:endCxn id="185" idx="0"/>
          </p:cNvCxnSpPr>
          <p:nvPr/>
        </p:nvCxnSpPr>
        <p:spPr>
          <a:xfrm>
            <a:off x="13990848" y="4115545"/>
            <a:ext cx="137468" cy="5623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矩形 184"/>
          <p:cNvSpPr/>
          <p:nvPr/>
        </p:nvSpPr>
        <p:spPr>
          <a:xfrm>
            <a:off x="13881573" y="467793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168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矩形 245"/>
          <p:cNvSpPr/>
          <p:nvPr/>
        </p:nvSpPr>
        <p:spPr>
          <a:xfrm>
            <a:off x="150644" y="248360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删除</a:t>
            </a:r>
            <a:r>
              <a:rPr lang="en-US" altLang="zh-CN" dirty="0" smtClean="0"/>
              <a:t>10</a:t>
            </a:r>
            <a:endParaRPr lang="zh-CN" altLang="en-US" dirty="0"/>
          </a:p>
        </p:txBody>
      </p:sp>
      <p:cxnSp>
        <p:nvCxnSpPr>
          <p:cNvPr id="158" name="直接箭头连接符 157"/>
          <p:cNvCxnSpPr/>
          <p:nvPr/>
        </p:nvCxnSpPr>
        <p:spPr>
          <a:xfrm>
            <a:off x="3318545" y="2891521"/>
            <a:ext cx="2354861" cy="16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 158"/>
          <p:cNvSpPr/>
          <p:nvPr/>
        </p:nvSpPr>
        <p:spPr>
          <a:xfrm>
            <a:off x="2647372" y="1676320"/>
            <a:ext cx="411843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10</a:t>
            </a:r>
            <a:r>
              <a:rPr lang="zh-CN" altLang="en-US" dirty="0" smtClean="0"/>
              <a:t>有两个</a:t>
            </a:r>
            <a:r>
              <a:rPr lang="zh-CN" altLang="en-US" dirty="0" smtClean="0"/>
              <a:t>孩子，根据③</a:t>
            </a:r>
            <a:r>
              <a:rPr lang="zh-CN" altLang="en-US" dirty="0" smtClean="0"/>
              <a:t>其</a:t>
            </a:r>
            <a:r>
              <a:rPr lang="zh-CN" altLang="en-US" dirty="0" smtClean="0"/>
              <a:t>后继为</a:t>
            </a:r>
            <a:r>
              <a:rPr lang="en-US" altLang="zh-CN" dirty="0" smtClean="0"/>
              <a:t>16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交换</a:t>
            </a:r>
            <a:r>
              <a:rPr lang="en-US" altLang="zh-CN" dirty="0" smtClean="0"/>
              <a:t>10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16</a:t>
            </a:r>
            <a:r>
              <a:rPr lang="zh-CN" altLang="en-US" dirty="0" smtClean="0"/>
              <a:t>的值；此时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有一个右子，</a:t>
            </a:r>
            <a:endParaRPr lang="en-US" altLang="zh-CN" dirty="0" smtClean="0"/>
          </a:p>
          <a:p>
            <a:r>
              <a:rPr lang="zh-CN" altLang="en-US" dirty="0" smtClean="0"/>
              <a:t>根据②交换</a:t>
            </a:r>
            <a:r>
              <a:rPr lang="en-US" altLang="zh-CN" dirty="0" smtClean="0"/>
              <a:t>10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17</a:t>
            </a:r>
            <a:r>
              <a:rPr lang="zh-CN" altLang="en-US" dirty="0" smtClean="0"/>
              <a:t>的值；</a:t>
            </a:r>
            <a:endParaRPr lang="en-US" altLang="zh-CN" dirty="0" smtClean="0"/>
          </a:p>
        </p:txBody>
      </p:sp>
      <p:sp>
        <p:nvSpPr>
          <p:cNvPr id="160" name="椭圆 159"/>
          <p:cNvSpPr/>
          <p:nvPr/>
        </p:nvSpPr>
        <p:spPr>
          <a:xfrm>
            <a:off x="3291905" y="358609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61" name="椭圆 160"/>
          <p:cNvSpPr/>
          <p:nvPr/>
        </p:nvSpPr>
        <p:spPr>
          <a:xfrm>
            <a:off x="1848082" y="165804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cxnSp>
        <p:nvCxnSpPr>
          <p:cNvPr id="162" name="直接连接符 161"/>
          <p:cNvCxnSpPr>
            <a:stCxn id="176" idx="0"/>
            <a:endCxn id="161" idx="5"/>
          </p:cNvCxnSpPr>
          <p:nvPr/>
        </p:nvCxnSpPr>
        <p:spPr>
          <a:xfrm flipH="1" flipV="1">
            <a:off x="2306464" y="2116423"/>
            <a:ext cx="652237" cy="5831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/>
          <p:cNvCxnSpPr>
            <a:stCxn id="179" idx="0"/>
            <a:endCxn id="176" idx="3"/>
          </p:cNvCxnSpPr>
          <p:nvPr/>
        </p:nvCxnSpPr>
        <p:spPr>
          <a:xfrm flipV="1">
            <a:off x="2598857" y="3157910"/>
            <a:ext cx="169976" cy="5205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>
            <a:stCxn id="161" idx="3"/>
            <a:endCxn id="170" idx="0"/>
          </p:cNvCxnSpPr>
          <p:nvPr/>
        </p:nvCxnSpPr>
        <p:spPr>
          <a:xfrm flipH="1">
            <a:off x="1324912" y="2116423"/>
            <a:ext cx="601816" cy="6002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66" idx="3"/>
            <a:endCxn id="183" idx="0"/>
          </p:cNvCxnSpPr>
          <p:nvPr/>
        </p:nvCxnSpPr>
        <p:spPr>
          <a:xfrm flipH="1">
            <a:off x="397387" y="4048809"/>
            <a:ext cx="97847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椭圆 165"/>
          <p:cNvSpPr/>
          <p:nvPr/>
        </p:nvSpPr>
        <p:spPr>
          <a:xfrm>
            <a:off x="416588" y="359042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167" name="直接连接符 166"/>
          <p:cNvCxnSpPr>
            <a:stCxn id="166" idx="0"/>
            <a:endCxn id="170" idx="3"/>
          </p:cNvCxnSpPr>
          <p:nvPr/>
        </p:nvCxnSpPr>
        <p:spPr>
          <a:xfrm flipV="1">
            <a:off x="685102" y="3175083"/>
            <a:ext cx="449942" cy="4153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/>
          <p:cNvSpPr/>
          <p:nvPr/>
        </p:nvSpPr>
        <p:spPr>
          <a:xfrm>
            <a:off x="727724" y="461035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69" name="直接连接符 168"/>
          <p:cNvCxnSpPr>
            <a:stCxn id="182" idx="0"/>
            <a:endCxn id="181" idx="5"/>
          </p:cNvCxnSpPr>
          <p:nvPr/>
        </p:nvCxnSpPr>
        <p:spPr>
          <a:xfrm flipH="1" flipV="1">
            <a:off x="2014463" y="4072711"/>
            <a:ext cx="111985" cy="5535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椭圆 169"/>
          <p:cNvSpPr/>
          <p:nvPr/>
        </p:nvSpPr>
        <p:spPr>
          <a:xfrm>
            <a:off x="1056398" y="271670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6</a:t>
            </a:r>
            <a:endParaRPr lang="zh-CN" altLang="en-US" b="1" dirty="0"/>
          </a:p>
        </p:txBody>
      </p:sp>
      <p:cxnSp>
        <p:nvCxnSpPr>
          <p:cNvPr id="171" name="直接连接符 170"/>
          <p:cNvCxnSpPr>
            <a:stCxn id="170" idx="5"/>
            <a:endCxn id="181" idx="0"/>
          </p:cNvCxnSpPr>
          <p:nvPr/>
        </p:nvCxnSpPr>
        <p:spPr>
          <a:xfrm>
            <a:off x="1514780" y="3175083"/>
            <a:ext cx="309815" cy="4392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66" idx="5"/>
            <a:endCxn id="168" idx="0"/>
          </p:cNvCxnSpPr>
          <p:nvPr/>
        </p:nvCxnSpPr>
        <p:spPr>
          <a:xfrm>
            <a:off x="874970" y="4048809"/>
            <a:ext cx="99497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>
            <a:stCxn id="176" idx="5"/>
            <a:endCxn id="160" idx="0"/>
          </p:cNvCxnSpPr>
          <p:nvPr/>
        </p:nvCxnSpPr>
        <p:spPr>
          <a:xfrm>
            <a:off x="3148569" y="3157910"/>
            <a:ext cx="411850" cy="4281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75" idx="0"/>
            <a:endCxn id="181" idx="3"/>
          </p:cNvCxnSpPr>
          <p:nvPr/>
        </p:nvCxnSpPr>
        <p:spPr>
          <a:xfrm flipV="1">
            <a:off x="1544404" y="4072711"/>
            <a:ext cx="90323" cy="551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矩形 174"/>
          <p:cNvSpPr/>
          <p:nvPr/>
        </p:nvSpPr>
        <p:spPr>
          <a:xfrm>
            <a:off x="1297661" y="46243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6" name="椭圆 175"/>
          <p:cNvSpPr/>
          <p:nvPr/>
        </p:nvSpPr>
        <p:spPr>
          <a:xfrm>
            <a:off x="2690187" y="269952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77" name="直接连接符 176"/>
          <p:cNvCxnSpPr>
            <a:stCxn id="160" idx="3"/>
            <a:endCxn id="178" idx="0"/>
          </p:cNvCxnSpPr>
          <p:nvPr/>
        </p:nvCxnSpPr>
        <p:spPr>
          <a:xfrm flipH="1">
            <a:off x="3226181" y="4044481"/>
            <a:ext cx="144370" cy="5612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矩形 177"/>
          <p:cNvSpPr/>
          <p:nvPr/>
        </p:nvSpPr>
        <p:spPr>
          <a:xfrm>
            <a:off x="2979438" y="460575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9" name="矩形 178"/>
          <p:cNvSpPr/>
          <p:nvPr/>
        </p:nvSpPr>
        <p:spPr>
          <a:xfrm>
            <a:off x="2352114" y="367843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1" name="椭圆 180"/>
          <p:cNvSpPr/>
          <p:nvPr/>
        </p:nvSpPr>
        <p:spPr>
          <a:xfrm>
            <a:off x="1556081" y="361432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8</a:t>
            </a:r>
            <a:endParaRPr lang="zh-CN" altLang="en-US" b="1" dirty="0"/>
          </a:p>
        </p:txBody>
      </p:sp>
      <p:sp>
        <p:nvSpPr>
          <p:cNvPr id="182" name="矩形 181"/>
          <p:cNvSpPr/>
          <p:nvPr/>
        </p:nvSpPr>
        <p:spPr>
          <a:xfrm>
            <a:off x="1879705" y="462622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3" name="矩形 182"/>
          <p:cNvSpPr/>
          <p:nvPr/>
        </p:nvSpPr>
        <p:spPr>
          <a:xfrm>
            <a:off x="150644" y="46000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84" name="直接连接符 183"/>
          <p:cNvCxnSpPr>
            <a:stCxn id="160" idx="5"/>
            <a:endCxn id="185" idx="0"/>
          </p:cNvCxnSpPr>
          <p:nvPr/>
        </p:nvCxnSpPr>
        <p:spPr>
          <a:xfrm>
            <a:off x="3750287" y="4044481"/>
            <a:ext cx="137468" cy="5623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矩形 184"/>
          <p:cNvSpPr/>
          <p:nvPr/>
        </p:nvSpPr>
        <p:spPr>
          <a:xfrm>
            <a:off x="3641012" y="46068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7941116" y="360117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6497293" y="167311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16</a:t>
            </a:r>
            <a:endParaRPr lang="zh-CN" altLang="en-US" sz="1400" b="1" dirty="0"/>
          </a:p>
        </p:txBody>
      </p:sp>
      <p:cxnSp>
        <p:nvCxnSpPr>
          <p:cNvPr id="32" name="直接连接符 31"/>
          <p:cNvCxnSpPr>
            <a:stCxn id="46" idx="0"/>
            <a:endCxn id="31" idx="5"/>
          </p:cNvCxnSpPr>
          <p:nvPr/>
        </p:nvCxnSpPr>
        <p:spPr>
          <a:xfrm flipH="1" flipV="1">
            <a:off x="6955675" y="2131498"/>
            <a:ext cx="652237" cy="5831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49" idx="0"/>
            <a:endCxn id="46" idx="3"/>
          </p:cNvCxnSpPr>
          <p:nvPr/>
        </p:nvCxnSpPr>
        <p:spPr>
          <a:xfrm flipV="1">
            <a:off x="7248068" y="3172985"/>
            <a:ext cx="169976" cy="5205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31" idx="3"/>
            <a:endCxn id="40" idx="0"/>
          </p:cNvCxnSpPr>
          <p:nvPr/>
        </p:nvCxnSpPr>
        <p:spPr>
          <a:xfrm flipH="1">
            <a:off x="5974123" y="2131498"/>
            <a:ext cx="601816" cy="6002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36" idx="3"/>
            <a:endCxn id="52" idx="0"/>
          </p:cNvCxnSpPr>
          <p:nvPr/>
        </p:nvCxnSpPr>
        <p:spPr>
          <a:xfrm flipH="1">
            <a:off x="5046598" y="4063884"/>
            <a:ext cx="97847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5065799" y="360550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37" name="直接连接符 36"/>
          <p:cNvCxnSpPr>
            <a:stCxn id="36" idx="0"/>
            <a:endCxn id="40" idx="3"/>
          </p:cNvCxnSpPr>
          <p:nvPr/>
        </p:nvCxnSpPr>
        <p:spPr>
          <a:xfrm flipV="1">
            <a:off x="5334313" y="3190158"/>
            <a:ext cx="449942" cy="4153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5376935" y="462542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9" name="直接连接符 38"/>
          <p:cNvCxnSpPr>
            <a:stCxn id="51" idx="0"/>
            <a:endCxn id="50" idx="5"/>
          </p:cNvCxnSpPr>
          <p:nvPr/>
        </p:nvCxnSpPr>
        <p:spPr>
          <a:xfrm flipH="1" flipV="1">
            <a:off x="6663674" y="4087786"/>
            <a:ext cx="111985" cy="5535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5705609" y="273177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6</a:t>
            </a:r>
            <a:endParaRPr lang="zh-CN" altLang="en-US" b="1" dirty="0"/>
          </a:p>
        </p:txBody>
      </p:sp>
      <p:cxnSp>
        <p:nvCxnSpPr>
          <p:cNvPr id="41" name="直接连接符 40"/>
          <p:cNvCxnSpPr>
            <a:stCxn id="40" idx="5"/>
            <a:endCxn id="50" idx="0"/>
          </p:cNvCxnSpPr>
          <p:nvPr/>
        </p:nvCxnSpPr>
        <p:spPr>
          <a:xfrm>
            <a:off x="6163991" y="3190158"/>
            <a:ext cx="309815" cy="4392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36" idx="5"/>
            <a:endCxn id="38" idx="0"/>
          </p:cNvCxnSpPr>
          <p:nvPr/>
        </p:nvCxnSpPr>
        <p:spPr>
          <a:xfrm>
            <a:off x="5524181" y="4063884"/>
            <a:ext cx="99497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46" idx="5"/>
            <a:endCxn id="30" idx="0"/>
          </p:cNvCxnSpPr>
          <p:nvPr/>
        </p:nvCxnSpPr>
        <p:spPr>
          <a:xfrm>
            <a:off x="7797780" y="3172985"/>
            <a:ext cx="411850" cy="4281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45" idx="0"/>
            <a:endCxn id="50" idx="3"/>
          </p:cNvCxnSpPr>
          <p:nvPr/>
        </p:nvCxnSpPr>
        <p:spPr>
          <a:xfrm flipV="1">
            <a:off x="6193615" y="4087786"/>
            <a:ext cx="90323" cy="551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5946872" y="46393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6" name="椭圆 45"/>
          <p:cNvSpPr/>
          <p:nvPr/>
        </p:nvSpPr>
        <p:spPr>
          <a:xfrm>
            <a:off x="7339398" y="271460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7" name="直接连接符 46"/>
          <p:cNvCxnSpPr>
            <a:stCxn id="30" idx="3"/>
            <a:endCxn id="48" idx="0"/>
          </p:cNvCxnSpPr>
          <p:nvPr/>
        </p:nvCxnSpPr>
        <p:spPr>
          <a:xfrm flipH="1">
            <a:off x="7875392" y="4059556"/>
            <a:ext cx="144370" cy="5612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7628649" y="462083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7001325" y="369350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0" name="椭圆 49"/>
          <p:cNvSpPr/>
          <p:nvPr/>
        </p:nvSpPr>
        <p:spPr>
          <a:xfrm>
            <a:off x="6205292" y="362940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8</a:t>
            </a:r>
            <a:endParaRPr lang="zh-CN" altLang="en-US" b="1" dirty="0"/>
          </a:p>
        </p:txBody>
      </p:sp>
      <p:sp>
        <p:nvSpPr>
          <p:cNvPr id="51" name="矩形 50"/>
          <p:cNvSpPr/>
          <p:nvPr/>
        </p:nvSpPr>
        <p:spPr>
          <a:xfrm>
            <a:off x="6528916" y="46412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4799855" y="461515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3" name="直接连接符 52"/>
          <p:cNvCxnSpPr>
            <a:stCxn id="30" idx="5"/>
            <a:endCxn id="54" idx="0"/>
          </p:cNvCxnSpPr>
          <p:nvPr/>
        </p:nvCxnSpPr>
        <p:spPr>
          <a:xfrm>
            <a:off x="8399498" y="4059556"/>
            <a:ext cx="137468" cy="5623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8290223" y="462194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1" name="椭圆 60"/>
          <p:cNvSpPr/>
          <p:nvPr/>
        </p:nvSpPr>
        <p:spPr>
          <a:xfrm>
            <a:off x="10669253" y="167311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16</a:t>
            </a:r>
            <a:endParaRPr lang="zh-CN" altLang="en-US" sz="1400" b="1" dirty="0"/>
          </a:p>
        </p:txBody>
      </p:sp>
      <p:cxnSp>
        <p:nvCxnSpPr>
          <p:cNvPr id="62" name="直接连接符 61"/>
          <p:cNvCxnSpPr>
            <a:stCxn id="76" idx="0"/>
            <a:endCxn id="61" idx="5"/>
          </p:cNvCxnSpPr>
          <p:nvPr/>
        </p:nvCxnSpPr>
        <p:spPr>
          <a:xfrm flipH="1" flipV="1">
            <a:off x="11127635" y="2131498"/>
            <a:ext cx="539136" cy="5680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79" idx="0"/>
            <a:endCxn id="76" idx="3"/>
          </p:cNvCxnSpPr>
          <p:nvPr/>
        </p:nvCxnSpPr>
        <p:spPr>
          <a:xfrm flipV="1">
            <a:off x="11420028" y="3157910"/>
            <a:ext cx="56875" cy="5355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61" idx="3"/>
            <a:endCxn id="70" idx="0"/>
          </p:cNvCxnSpPr>
          <p:nvPr/>
        </p:nvCxnSpPr>
        <p:spPr>
          <a:xfrm flipH="1">
            <a:off x="10146083" y="2131498"/>
            <a:ext cx="601816" cy="6002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66" idx="3"/>
            <a:endCxn id="82" idx="0"/>
          </p:cNvCxnSpPr>
          <p:nvPr/>
        </p:nvCxnSpPr>
        <p:spPr>
          <a:xfrm flipH="1">
            <a:off x="9218558" y="4063884"/>
            <a:ext cx="97847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椭圆 65"/>
          <p:cNvSpPr/>
          <p:nvPr/>
        </p:nvSpPr>
        <p:spPr>
          <a:xfrm>
            <a:off x="9237759" y="360550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67" name="直接连接符 66"/>
          <p:cNvCxnSpPr>
            <a:stCxn id="66" idx="0"/>
            <a:endCxn id="70" idx="3"/>
          </p:cNvCxnSpPr>
          <p:nvPr/>
        </p:nvCxnSpPr>
        <p:spPr>
          <a:xfrm flipV="1">
            <a:off x="9506273" y="3190158"/>
            <a:ext cx="449942" cy="4153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9548895" y="462542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9" name="直接连接符 68"/>
          <p:cNvCxnSpPr>
            <a:stCxn id="81" idx="0"/>
            <a:endCxn id="80" idx="5"/>
          </p:cNvCxnSpPr>
          <p:nvPr/>
        </p:nvCxnSpPr>
        <p:spPr>
          <a:xfrm flipH="1" flipV="1">
            <a:off x="10835634" y="4087786"/>
            <a:ext cx="111985" cy="5535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/>
          <p:cNvSpPr/>
          <p:nvPr/>
        </p:nvSpPr>
        <p:spPr>
          <a:xfrm>
            <a:off x="9877569" y="273177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6</a:t>
            </a:r>
            <a:endParaRPr lang="zh-CN" altLang="en-US" b="1" dirty="0"/>
          </a:p>
        </p:txBody>
      </p:sp>
      <p:cxnSp>
        <p:nvCxnSpPr>
          <p:cNvPr id="71" name="直接连接符 70"/>
          <p:cNvCxnSpPr>
            <a:stCxn id="70" idx="5"/>
            <a:endCxn id="80" idx="0"/>
          </p:cNvCxnSpPr>
          <p:nvPr/>
        </p:nvCxnSpPr>
        <p:spPr>
          <a:xfrm>
            <a:off x="10335951" y="3190158"/>
            <a:ext cx="309815" cy="4392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66" idx="5"/>
            <a:endCxn id="68" idx="0"/>
          </p:cNvCxnSpPr>
          <p:nvPr/>
        </p:nvCxnSpPr>
        <p:spPr>
          <a:xfrm>
            <a:off x="9696141" y="4063884"/>
            <a:ext cx="99497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76" idx="5"/>
            <a:endCxn id="78" idx="0"/>
          </p:cNvCxnSpPr>
          <p:nvPr/>
        </p:nvCxnSpPr>
        <p:spPr>
          <a:xfrm>
            <a:off x="11856639" y="3157910"/>
            <a:ext cx="169976" cy="5342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75" idx="0"/>
            <a:endCxn id="80" idx="3"/>
          </p:cNvCxnSpPr>
          <p:nvPr/>
        </p:nvCxnSpPr>
        <p:spPr>
          <a:xfrm flipV="1">
            <a:off x="10365575" y="4087786"/>
            <a:ext cx="90323" cy="551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0118832" y="46393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6" name="椭圆 75"/>
          <p:cNvSpPr/>
          <p:nvPr/>
        </p:nvSpPr>
        <p:spPr>
          <a:xfrm>
            <a:off x="11398257" y="269952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1779872" y="369211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11173285" y="369350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80" name="椭圆 79"/>
          <p:cNvSpPr/>
          <p:nvPr/>
        </p:nvSpPr>
        <p:spPr>
          <a:xfrm>
            <a:off x="10377252" y="362940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8</a:t>
            </a:r>
            <a:endParaRPr lang="zh-CN" altLang="en-US" b="1" dirty="0"/>
          </a:p>
        </p:txBody>
      </p:sp>
      <p:sp>
        <p:nvSpPr>
          <p:cNvPr id="81" name="矩形 80"/>
          <p:cNvSpPr/>
          <p:nvPr/>
        </p:nvSpPr>
        <p:spPr>
          <a:xfrm>
            <a:off x="10700876" y="46412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8971815" y="461515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343693" y="1907690"/>
            <a:ext cx="31886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此时</a:t>
            </a:r>
            <a:r>
              <a:rPr lang="en-US" altLang="zh-CN" dirty="0"/>
              <a:t>10</a:t>
            </a:r>
            <a:r>
              <a:rPr lang="zh-CN" altLang="en-US" dirty="0"/>
              <a:t>为红色，且没有孩子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根据</a:t>
            </a:r>
            <a:r>
              <a:rPr lang="zh-CN" altLang="en-US" dirty="0"/>
              <a:t>①将其直接删除</a:t>
            </a:r>
            <a:endParaRPr lang="en-US" altLang="zh-CN" dirty="0"/>
          </a:p>
        </p:txBody>
      </p:sp>
      <p:cxnSp>
        <p:nvCxnSpPr>
          <p:cNvPr id="86" name="直接箭头连接符 85"/>
          <p:cNvCxnSpPr/>
          <p:nvPr/>
        </p:nvCxnSpPr>
        <p:spPr>
          <a:xfrm>
            <a:off x="7900491" y="2603275"/>
            <a:ext cx="1830753" cy="124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85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矩形 245"/>
          <p:cNvSpPr/>
          <p:nvPr/>
        </p:nvSpPr>
        <p:spPr>
          <a:xfrm>
            <a:off x="150644" y="248360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删除</a:t>
            </a:r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61" name="椭圆 60"/>
          <p:cNvSpPr/>
          <p:nvPr/>
        </p:nvSpPr>
        <p:spPr>
          <a:xfrm>
            <a:off x="1848082" y="202363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16</a:t>
            </a:r>
            <a:endParaRPr lang="zh-CN" altLang="en-US" sz="1400" b="1" dirty="0"/>
          </a:p>
        </p:txBody>
      </p:sp>
      <p:cxnSp>
        <p:nvCxnSpPr>
          <p:cNvPr id="62" name="直接连接符 61"/>
          <p:cNvCxnSpPr>
            <a:stCxn id="76" idx="0"/>
            <a:endCxn id="61" idx="5"/>
          </p:cNvCxnSpPr>
          <p:nvPr/>
        </p:nvCxnSpPr>
        <p:spPr>
          <a:xfrm flipH="1" flipV="1">
            <a:off x="2306464" y="2482018"/>
            <a:ext cx="539136" cy="5680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79" idx="0"/>
            <a:endCxn id="76" idx="3"/>
          </p:cNvCxnSpPr>
          <p:nvPr/>
        </p:nvCxnSpPr>
        <p:spPr>
          <a:xfrm flipV="1">
            <a:off x="2598857" y="3508430"/>
            <a:ext cx="56875" cy="5355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61" idx="3"/>
            <a:endCxn id="70" idx="0"/>
          </p:cNvCxnSpPr>
          <p:nvPr/>
        </p:nvCxnSpPr>
        <p:spPr>
          <a:xfrm flipH="1">
            <a:off x="1324912" y="2482018"/>
            <a:ext cx="601816" cy="6002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66" idx="3"/>
            <a:endCxn id="82" idx="0"/>
          </p:cNvCxnSpPr>
          <p:nvPr/>
        </p:nvCxnSpPr>
        <p:spPr>
          <a:xfrm flipH="1">
            <a:off x="397387" y="4414404"/>
            <a:ext cx="97847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椭圆 65"/>
          <p:cNvSpPr/>
          <p:nvPr/>
        </p:nvSpPr>
        <p:spPr>
          <a:xfrm>
            <a:off x="416588" y="395602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67" name="直接连接符 66"/>
          <p:cNvCxnSpPr>
            <a:stCxn id="66" idx="0"/>
            <a:endCxn id="70" idx="3"/>
          </p:cNvCxnSpPr>
          <p:nvPr/>
        </p:nvCxnSpPr>
        <p:spPr>
          <a:xfrm flipV="1">
            <a:off x="685102" y="3540678"/>
            <a:ext cx="449942" cy="4153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727724" y="497594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9" name="直接连接符 68"/>
          <p:cNvCxnSpPr>
            <a:stCxn id="81" idx="0"/>
            <a:endCxn id="80" idx="5"/>
          </p:cNvCxnSpPr>
          <p:nvPr/>
        </p:nvCxnSpPr>
        <p:spPr>
          <a:xfrm flipH="1" flipV="1">
            <a:off x="2014463" y="4438306"/>
            <a:ext cx="111985" cy="5535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/>
          <p:cNvSpPr/>
          <p:nvPr/>
        </p:nvSpPr>
        <p:spPr>
          <a:xfrm>
            <a:off x="1056398" y="308229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6</a:t>
            </a:r>
            <a:endParaRPr lang="zh-CN" altLang="en-US" b="1" dirty="0"/>
          </a:p>
        </p:txBody>
      </p:sp>
      <p:cxnSp>
        <p:nvCxnSpPr>
          <p:cNvPr id="71" name="直接连接符 70"/>
          <p:cNvCxnSpPr>
            <a:stCxn id="70" idx="5"/>
            <a:endCxn id="80" idx="0"/>
          </p:cNvCxnSpPr>
          <p:nvPr/>
        </p:nvCxnSpPr>
        <p:spPr>
          <a:xfrm>
            <a:off x="1514780" y="3540678"/>
            <a:ext cx="309815" cy="4392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66" idx="5"/>
            <a:endCxn id="68" idx="0"/>
          </p:cNvCxnSpPr>
          <p:nvPr/>
        </p:nvCxnSpPr>
        <p:spPr>
          <a:xfrm>
            <a:off x="874970" y="4414404"/>
            <a:ext cx="99497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76" idx="5"/>
            <a:endCxn id="78" idx="0"/>
          </p:cNvCxnSpPr>
          <p:nvPr/>
        </p:nvCxnSpPr>
        <p:spPr>
          <a:xfrm>
            <a:off x="3035468" y="3508430"/>
            <a:ext cx="169976" cy="5342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75" idx="0"/>
            <a:endCxn id="80" idx="3"/>
          </p:cNvCxnSpPr>
          <p:nvPr/>
        </p:nvCxnSpPr>
        <p:spPr>
          <a:xfrm flipV="1">
            <a:off x="1544404" y="4438306"/>
            <a:ext cx="90323" cy="551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297661" y="498989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6" name="椭圆 75"/>
          <p:cNvSpPr/>
          <p:nvPr/>
        </p:nvSpPr>
        <p:spPr>
          <a:xfrm>
            <a:off x="2577086" y="305004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958701" y="404263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2352114" y="404402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80" name="椭圆 79"/>
          <p:cNvSpPr/>
          <p:nvPr/>
        </p:nvSpPr>
        <p:spPr>
          <a:xfrm>
            <a:off x="1556081" y="397992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8</a:t>
            </a:r>
            <a:endParaRPr lang="zh-CN" altLang="en-US" b="1" dirty="0"/>
          </a:p>
        </p:txBody>
      </p:sp>
      <p:sp>
        <p:nvSpPr>
          <p:cNvPr id="81" name="矩形 80"/>
          <p:cNvSpPr/>
          <p:nvPr/>
        </p:nvSpPr>
        <p:spPr>
          <a:xfrm>
            <a:off x="1879705" y="499181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150644" y="49656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397215" y="989849"/>
            <a:ext cx="353654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16</a:t>
            </a:r>
            <a:r>
              <a:rPr lang="zh-CN" altLang="en-US" dirty="0" smtClean="0"/>
              <a:t>有两个孩子，根据③其</a:t>
            </a:r>
            <a:endParaRPr lang="en-US" altLang="zh-CN" dirty="0" smtClean="0"/>
          </a:p>
          <a:p>
            <a:r>
              <a:rPr lang="zh-CN" altLang="en-US" dirty="0" smtClean="0"/>
              <a:t>后继为</a:t>
            </a:r>
            <a:r>
              <a:rPr lang="en-US" altLang="zh-CN" dirty="0" smtClean="0"/>
              <a:t>17</a:t>
            </a:r>
            <a:r>
              <a:rPr lang="zh-CN" altLang="en-US" dirty="0" smtClean="0"/>
              <a:t>，交换</a:t>
            </a:r>
            <a:r>
              <a:rPr lang="en-US" altLang="zh-CN" dirty="0" smtClean="0"/>
              <a:t>16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17</a:t>
            </a:r>
            <a:r>
              <a:rPr lang="zh-CN" altLang="en-US" dirty="0" smtClean="0"/>
              <a:t>的值，</a:t>
            </a:r>
            <a:endParaRPr lang="en-US" altLang="zh-CN" dirty="0" smtClean="0"/>
          </a:p>
          <a:p>
            <a:r>
              <a:rPr lang="zh-CN" altLang="en-US" dirty="0" smtClean="0"/>
              <a:t>此时</a:t>
            </a:r>
            <a:r>
              <a:rPr lang="en-US" altLang="zh-CN" dirty="0" smtClean="0"/>
              <a:t>16</a:t>
            </a:r>
            <a:r>
              <a:rPr lang="zh-CN" altLang="en-US" dirty="0"/>
              <a:t>为</a:t>
            </a:r>
            <a:r>
              <a:rPr lang="zh-CN" altLang="en-US" dirty="0" smtClean="0"/>
              <a:t>黑色，其兄弟</a:t>
            </a:r>
            <a:r>
              <a:rPr lang="en-US" altLang="zh-CN" dirty="0" smtClean="0"/>
              <a:t>6</a:t>
            </a:r>
            <a:r>
              <a:rPr lang="zh-CN" altLang="en-US" dirty="0" smtClean="0"/>
              <a:t>为红色，</a:t>
            </a:r>
            <a:endParaRPr lang="en-US" altLang="zh-CN" dirty="0" smtClean="0"/>
          </a:p>
          <a:p>
            <a:r>
              <a:rPr lang="zh-CN" altLang="en-US" dirty="0" smtClean="0"/>
              <a:t>根据情况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，将</a:t>
            </a:r>
            <a:r>
              <a:rPr lang="en-US" altLang="zh-CN" dirty="0" smtClean="0"/>
              <a:t>6</a:t>
            </a:r>
            <a:r>
              <a:rPr lang="zh-CN" altLang="en-US" dirty="0" smtClean="0"/>
              <a:t>设为黑色，</a:t>
            </a:r>
            <a:endParaRPr lang="en-US" altLang="zh-CN" dirty="0" smtClean="0"/>
          </a:p>
          <a:p>
            <a:r>
              <a:rPr lang="en-US" altLang="zh-CN" dirty="0" smtClean="0"/>
              <a:t>17</a:t>
            </a:r>
            <a:r>
              <a:rPr lang="zh-CN" altLang="en-US" dirty="0" smtClean="0"/>
              <a:t>设为红色，对</a:t>
            </a:r>
            <a:r>
              <a:rPr lang="en-US" altLang="zh-CN" dirty="0" smtClean="0"/>
              <a:t>17</a:t>
            </a:r>
            <a:r>
              <a:rPr lang="zh-CN" altLang="en-US" dirty="0" smtClean="0"/>
              <a:t>进行右旋</a:t>
            </a:r>
            <a:endParaRPr lang="en-US" altLang="zh-CN" dirty="0"/>
          </a:p>
        </p:txBody>
      </p:sp>
      <p:cxnSp>
        <p:nvCxnSpPr>
          <p:cNvPr id="86" name="直接箭头连接符 85"/>
          <p:cNvCxnSpPr/>
          <p:nvPr/>
        </p:nvCxnSpPr>
        <p:spPr>
          <a:xfrm>
            <a:off x="2958701" y="2619532"/>
            <a:ext cx="1830753" cy="124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椭圆 118"/>
          <p:cNvSpPr/>
          <p:nvPr/>
        </p:nvSpPr>
        <p:spPr>
          <a:xfrm>
            <a:off x="6221538" y="307629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17</a:t>
            </a:r>
            <a:endParaRPr lang="zh-CN" altLang="en-US" sz="1400" b="1" dirty="0"/>
          </a:p>
        </p:txBody>
      </p:sp>
      <p:cxnSp>
        <p:nvCxnSpPr>
          <p:cNvPr id="120" name="直接连接符 119"/>
          <p:cNvCxnSpPr>
            <a:stCxn id="134" idx="0"/>
            <a:endCxn id="119" idx="5"/>
          </p:cNvCxnSpPr>
          <p:nvPr/>
        </p:nvCxnSpPr>
        <p:spPr>
          <a:xfrm flipH="1" flipV="1">
            <a:off x="6679920" y="3534673"/>
            <a:ext cx="377085" cy="4728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136" idx="0"/>
            <a:endCxn id="134" idx="3"/>
          </p:cNvCxnSpPr>
          <p:nvPr/>
        </p:nvCxnSpPr>
        <p:spPr>
          <a:xfrm flipV="1">
            <a:off x="6810262" y="4465954"/>
            <a:ext cx="56875" cy="5355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119" idx="0"/>
            <a:endCxn id="128" idx="5"/>
          </p:cNvCxnSpPr>
          <p:nvPr/>
        </p:nvCxnSpPr>
        <p:spPr>
          <a:xfrm flipH="1" flipV="1">
            <a:off x="5833195" y="2481689"/>
            <a:ext cx="656857" cy="5946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124" idx="3"/>
            <a:endCxn id="139" idx="0"/>
          </p:cNvCxnSpPr>
          <p:nvPr/>
        </p:nvCxnSpPr>
        <p:spPr>
          <a:xfrm flipH="1">
            <a:off x="4364783" y="3534673"/>
            <a:ext cx="97847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椭圆 123"/>
          <p:cNvSpPr/>
          <p:nvPr/>
        </p:nvSpPr>
        <p:spPr>
          <a:xfrm>
            <a:off x="4383984" y="307629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125" name="直接连接符 124"/>
          <p:cNvCxnSpPr>
            <a:stCxn id="124" idx="0"/>
            <a:endCxn id="128" idx="3"/>
          </p:cNvCxnSpPr>
          <p:nvPr/>
        </p:nvCxnSpPr>
        <p:spPr>
          <a:xfrm flipV="1">
            <a:off x="4652498" y="2481689"/>
            <a:ext cx="800961" cy="5946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 125"/>
          <p:cNvSpPr/>
          <p:nvPr/>
        </p:nvSpPr>
        <p:spPr>
          <a:xfrm>
            <a:off x="4695120" y="409621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27" name="直接连接符 126"/>
          <p:cNvCxnSpPr>
            <a:stCxn id="138" idx="0"/>
            <a:endCxn id="137" idx="5"/>
          </p:cNvCxnSpPr>
          <p:nvPr/>
        </p:nvCxnSpPr>
        <p:spPr>
          <a:xfrm flipH="1" flipV="1">
            <a:off x="6093540" y="4451437"/>
            <a:ext cx="111985" cy="5535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椭圆 127"/>
          <p:cNvSpPr/>
          <p:nvPr/>
        </p:nvSpPr>
        <p:spPr>
          <a:xfrm>
            <a:off x="5374813" y="202330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6</a:t>
            </a:r>
            <a:endParaRPr lang="zh-CN" altLang="en-US" b="1" dirty="0"/>
          </a:p>
        </p:txBody>
      </p:sp>
      <p:cxnSp>
        <p:nvCxnSpPr>
          <p:cNvPr id="129" name="直接连接符 128"/>
          <p:cNvCxnSpPr>
            <a:stCxn id="119" idx="3"/>
            <a:endCxn id="137" idx="0"/>
          </p:cNvCxnSpPr>
          <p:nvPr/>
        </p:nvCxnSpPr>
        <p:spPr>
          <a:xfrm flipH="1">
            <a:off x="5903672" y="3534673"/>
            <a:ext cx="396512" cy="4583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124" idx="5"/>
            <a:endCxn id="126" idx="0"/>
          </p:cNvCxnSpPr>
          <p:nvPr/>
        </p:nvCxnSpPr>
        <p:spPr>
          <a:xfrm>
            <a:off x="4842366" y="3534673"/>
            <a:ext cx="99497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stCxn id="134" idx="5"/>
            <a:endCxn id="135" idx="0"/>
          </p:cNvCxnSpPr>
          <p:nvPr/>
        </p:nvCxnSpPr>
        <p:spPr>
          <a:xfrm>
            <a:off x="7246873" y="4465954"/>
            <a:ext cx="169976" cy="5342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>
            <a:stCxn id="133" idx="0"/>
            <a:endCxn id="137" idx="3"/>
          </p:cNvCxnSpPr>
          <p:nvPr/>
        </p:nvCxnSpPr>
        <p:spPr>
          <a:xfrm flipV="1">
            <a:off x="5623481" y="4451437"/>
            <a:ext cx="90323" cy="551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矩形 132"/>
          <p:cNvSpPr/>
          <p:nvPr/>
        </p:nvSpPr>
        <p:spPr>
          <a:xfrm>
            <a:off x="5376738" y="50030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34" name="椭圆 133"/>
          <p:cNvSpPr/>
          <p:nvPr/>
        </p:nvSpPr>
        <p:spPr>
          <a:xfrm>
            <a:off x="6788491" y="400757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7170106" y="50001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36" name="矩形 135"/>
          <p:cNvSpPr/>
          <p:nvPr/>
        </p:nvSpPr>
        <p:spPr>
          <a:xfrm>
            <a:off x="6563519" y="500155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37" name="椭圆 136"/>
          <p:cNvSpPr/>
          <p:nvPr/>
        </p:nvSpPr>
        <p:spPr>
          <a:xfrm>
            <a:off x="5635158" y="399305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8</a:t>
            </a:r>
            <a:endParaRPr lang="zh-CN" altLang="en-US" b="1" dirty="0"/>
          </a:p>
        </p:txBody>
      </p:sp>
      <p:sp>
        <p:nvSpPr>
          <p:cNvPr id="138" name="矩形 137"/>
          <p:cNvSpPr/>
          <p:nvPr/>
        </p:nvSpPr>
        <p:spPr>
          <a:xfrm>
            <a:off x="5958782" y="500495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39" name="矩形 138"/>
          <p:cNvSpPr/>
          <p:nvPr/>
        </p:nvSpPr>
        <p:spPr>
          <a:xfrm>
            <a:off x="4118040" y="408594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01" name="椭圆 200"/>
          <p:cNvSpPr/>
          <p:nvPr/>
        </p:nvSpPr>
        <p:spPr>
          <a:xfrm>
            <a:off x="9788321" y="307629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17</a:t>
            </a:r>
            <a:endParaRPr lang="zh-CN" altLang="en-US" sz="1400" b="1" dirty="0"/>
          </a:p>
        </p:txBody>
      </p:sp>
      <p:cxnSp>
        <p:nvCxnSpPr>
          <p:cNvPr id="202" name="直接连接符 201"/>
          <p:cNvCxnSpPr>
            <a:stCxn id="216" idx="0"/>
            <a:endCxn id="201" idx="5"/>
          </p:cNvCxnSpPr>
          <p:nvPr/>
        </p:nvCxnSpPr>
        <p:spPr>
          <a:xfrm flipH="1" flipV="1">
            <a:off x="10246703" y="3534673"/>
            <a:ext cx="377085" cy="4728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>
            <a:stCxn id="218" idx="0"/>
            <a:endCxn id="216" idx="3"/>
          </p:cNvCxnSpPr>
          <p:nvPr/>
        </p:nvCxnSpPr>
        <p:spPr>
          <a:xfrm flipV="1">
            <a:off x="10377045" y="4465954"/>
            <a:ext cx="56875" cy="5355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>
            <a:stCxn id="201" idx="0"/>
            <a:endCxn id="210" idx="5"/>
          </p:cNvCxnSpPr>
          <p:nvPr/>
        </p:nvCxnSpPr>
        <p:spPr>
          <a:xfrm flipH="1" flipV="1">
            <a:off x="9399978" y="2481689"/>
            <a:ext cx="656857" cy="5946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>
            <a:stCxn id="206" idx="3"/>
            <a:endCxn id="221" idx="0"/>
          </p:cNvCxnSpPr>
          <p:nvPr/>
        </p:nvCxnSpPr>
        <p:spPr>
          <a:xfrm flipH="1">
            <a:off x="7931566" y="3534673"/>
            <a:ext cx="97847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椭圆 205"/>
          <p:cNvSpPr/>
          <p:nvPr/>
        </p:nvSpPr>
        <p:spPr>
          <a:xfrm>
            <a:off x="7950767" y="307629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207" name="直接连接符 206"/>
          <p:cNvCxnSpPr>
            <a:stCxn id="206" idx="0"/>
            <a:endCxn id="210" idx="3"/>
          </p:cNvCxnSpPr>
          <p:nvPr/>
        </p:nvCxnSpPr>
        <p:spPr>
          <a:xfrm flipV="1">
            <a:off x="8219281" y="2481689"/>
            <a:ext cx="800961" cy="5946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矩形 207"/>
          <p:cNvSpPr/>
          <p:nvPr/>
        </p:nvSpPr>
        <p:spPr>
          <a:xfrm>
            <a:off x="8261903" y="409621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09" name="直接连接符 208"/>
          <p:cNvCxnSpPr>
            <a:stCxn id="220" idx="0"/>
            <a:endCxn id="219" idx="5"/>
          </p:cNvCxnSpPr>
          <p:nvPr/>
        </p:nvCxnSpPr>
        <p:spPr>
          <a:xfrm flipH="1" flipV="1">
            <a:off x="9660323" y="4451437"/>
            <a:ext cx="111985" cy="5535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椭圆 209"/>
          <p:cNvSpPr/>
          <p:nvPr/>
        </p:nvSpPr>
        <p:spPr>
          <a:xfrm>
            <a:off x="8941596" y="202330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6</a:t>
            </a:r>
            <a:endParaRPr lang="zh-CN" altLang="en-US" b="1" dirty="0"/>
          </a:p>
        </p:txBody>
      </p:sp>
      <p:cxnSp>
        <p:nvCxnSpPr>
          <p:cNvPr id="211" name="直接连接符 210"/>
          <p:cNvCxnSpPr>
            <a:stCxn id="201" idx="3"/>
            <a:endCxn id="219" idx="0"/>
          </p:cNvCxnSpPr>
          <p:nvPr/>
        </p:nvCxnSpPr>
        <p:spPr>
          <a:xfrm flipH="1">
            <a:off x="9470455" y="3534673"/>
            <a:ext cx="396512" cy="4583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/>
          <p:cNvCxnSpPr>
            <a:stCxn id="206" idx="5"/>
            <a:endCxn id="208" idx="0"/>
          </p:cNvCxnSpPr>
          <p:nvPr/>
        </p:nvCxnSpPr>
        <p:spPr>
          <a:xfrm>
            <a:off x="8409149" y="3534673"/>
            <a:ext cx="99497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>
            <a:stCxn id="216" idx="5"/>
            <a:endCxn id="217" idx="0"/>
          </p:cNvCxnSpPr>
          <p:nvPr/>
        </p:nvCxnSpPr>
        <p:spPr>
          <a:xfrm>
            <a:off x="10813656" y="4465954"/>
            <a:ext cx="169976" cy="5342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/>
          <p:cNvCxnSpPr>
            <a:stCxn id="215" idx="0"/>
            <a:endCxn id="219" idx="3"/>
          </p:cNvCxnSpPr>
          <p:nvPr/>
        </p:nvCxnSpPr>
        <p:spPr>
          <a:xfrm flipV="1">
            <a:off x="9190264" y="4451437"/>
            <a:ext cx="90323" cy="551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矩形 214"/>
          <p:cNvSpPr/>
          <p:nvPr/>
        </p:nvSpPr>
        <p:spPr>
          <a:xfrm>
            <a:off x="8943521" y="50030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6" name="椭圆 215"/>
          <p:cNvSpPr/>
          <p:nvPr/>
        </p:nvSpPr>
        <p:spPr>
          <a:xfrm>
            <a:off x="10355274" y="400757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17" name="矩形 216"/>
          <p:cNvSpPr/>
          <p:nvPr/>
        </p:nvSpPr>
        <p:spPr>
          <a:xfrm>
            <a:off x="10736889" y="50001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8" name="矩形 217"/>
          <p:cNvSpPr/>
          <p:nvPr/>
        </p:nvSpPr>
        <p:spPr>
          <a:xfrm>
            <a:off x="10130302" y="500155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9" name="椭圆 218"/>
          <p:cNvSpPr/>
          <p:nvPr/>
        </p:nvSpPr>
        <p:spPr>
          <a:xfrm>
            <a:off x="9201941" y="399305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8</a:t>
            </a:r>
            <a:endParaRPr lang="zh-CN" altLang="en-US" b="1" dirty="0"/>
          </a:p>
        </p:txBody>
      </p:sp>
      <p:sp>
        <p:nvSpPr>
          <p:cNvPr id="220" name="矩形 219"/>
          <p:cNvSpPr/>
          <p:nvPr/>
        </p:nvSpPr>
        <p:spPr>
          <a:xfrm>
            <a:off x="9525565" y="500495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1" name="矩形 220"/>
          <p:cNvSpPr/>
          <p:nvPr/>
        </p:nvSpPr>
        <p:spPr>
          <a:xfrm>
            <a:off x="7684823" y="408594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22" name="直接箭头连接符 221"/>
          <p:cNvCxnSpPr/>
          <p:nvPr/>
        </p:nvCxnSpPr>
        <p:spPr>
          <a:xfrm>
            <a:off x="6490052" y="2772282"/>
            <a:ext cx="1830753" cy="124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矩形 222"/>
          <p:cNvSpPr/>
          <p:nvPr/>
        </p:nvSpPr>
        <p:spPr>
          <a:xfrm>
            <a:off x="6067642" y="1192987"/>
            <a:ext cx="319189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在对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进行删除，</a:t>
            </a:r>
            <a:r>
              <a:rPr lang="en-US" altLang="zh-CN" dirty="0" smtClean="0"/>
              <a:t>16</a:t>
            </a:r>
            <a:r>
              <a:rPr lang="zh-CN" altLang="en-US" dirty="0" smtClean="0"/>
              <a:t>为黑色，</a:t>
            </a:r>
            <a:endParaRPr lang="en-US" altLang="zh-CN" dirty="0" smtClean="0"/>
          </a:p>
          <a:p>
            <a:r>
              <a:rPr lang="zh-CN" altLang="en-US" dirty="0" smtClean="0"/>
              <a:t>其兄弟</a:t>
            </a:r>
            <a:r>
              <a:rPr lang="en-US" altLang="zh-CN" dirty="0" smtClean="0"/>
              <a:t>8</a:t>
            </a:r>
            <a:r>
              <a:rPr lang="zh-CN" altLang="en-US" dirty="0" smtClean="0"/>
              <a:t>为黑色，且</a:t>
            </a:r>
            <a:r>
              <a:rPr lang="en-US" altLang="zh-CN" dirty="0" smtClean="0"/>
              <a:t>8</a:t>
            </a:r>
            <a:r>
              <a:rPr lang="zh-CN" altLang="en-US" dirty="0" smtClean="0"/>
              <a:t>的两个</a:t>
            </a:r>
            <a:endParaRPr lang="en-US" altLang="zh-CN" dirty="0" smtClean="0"/>
          </a:p>
          <a:p>
            <a:r>
              <a:rPr lang="zh-CN" altLang="en-US" dirty="0" smtClean="0"/>
              <a:t>孩子都为黑色，根据情况③，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8</a:t>
            </a:r>
            <a:r>
              <a:rPr lang="zh-CN" altLang="en-US" dirty="0" smtClean="0"/>
              <a:t>设为红色，将</a:t>
            </a:r>
            <a:r>
              <a:rPr lang="en-US" altLang="zh-CN" dirty="0" smtClean="0"/>
              <a:t>17</a:t>
            </a:r>
            <a:r>
              <a:rPr lang="zh-CN" altLang="en-US" dirty="0" smtClean="0"/>
              <a:t>作为</a:t>
            </a:r>
            <a:endParaRPr lang="en-US" altLang="zh-CN" dirty="0" smtClean="0"/>
          </a:p>
          <a:p>
            <a:r>
              <a:rPr lang="zh-CN" altLang="en-US" dirty="0" smtClean="0"/>
              <a:t>当前节点在进行分析</a:t>
            </a:r>
            <a:endParaRPr lang="en-US" altLang="zh-CN" dirty="0"/>
          </a:p>
        </p:txBody>
      </p:sp>
      <p:sp>
        <p:nvSpPr>
          <p:cNvPr id="224" name="椭圆 223"/>
          <p:cNvSpPr/>
          <p:nvPr/>
        </p:nvSpPr>
        <p:spPr>
          <a:xfrm>
            <a:off x="13054425" y="303298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17</a:t>
            </a:r>
            <a:endParaRPr lang="zh-CN" altLang="en-US" sz="1400" b="1" dirty="0"/>
          </a:p>
        </p:txBody>
      </p:sp>
      <p:cxnSp>
        <p:nvCxnSpPr>
          <p:cNvPr id="225" name="直接连接符 224"/>
          <p:cNvCxnSpPr>
            <a:stCxn id="241" idx="0"/>
            <a:endCxn id="224" idx="5"/>
          </p:cNvCxnSpPr>
          <p:nvPr/>
        </p:nvCxnSpPr>
        <p:spPr>
          <a:xfrm flipH="1" flipV="1">
            <a:off x="13512807" y="3491368"/>
            <a:ext cx="223345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>
            <a:stCxn id="224" idx="0"/>
            <a:endCxn id="233" idx="5"/>
          </p:cNvCxnSpPr>
          <p:nvPr/>
        </p:nvCxnSpPr>
        <p:spPr>
          <a:xfrm flipH="1" flipV="1">
            <a:off x="12749181" y="2427743"/>
            <a:ext cx="573758" cy="6052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>
            <a:stCxn id="229" idx="3"/>
            <a:endCxn id="244" idx="0"/>
          </p:cNvCxnSpPr>
          <p:nvPr/>
        </p:nvCxnSpPr>
        <p:spPr>
          <a:xfrm flipH="1">
            <a:off x="11482197" y="3491368"/>
            <a:ext cx="97847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椭圆 228"/>
          <p:cNvSpPr/>
          <p:nvPr/>
        </p:nvSpPr>
        <p:spPr>
          <a:xfrm>
            <a:off x="11501398" y="303298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230" name="直接连接符 229"/>
          <p:cNvCxnSpPr>
            <a:stCxn id="229" idx="0"/>
            <a:endCxn id="233" idx="3"/>
          </p:cNvCxnSpPr>
          <p:nvPr/>
        </p:nvCxnSpPr>
        <p:spPr>
          <a:xfrm flipV="1">
            <a:off x="11769912" y="2427743"/>
            <a:ext cx="599533" cy="6052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矩形 230"/>
          <p:cNvSpPr/>
          <p:nvPr/>
        </p:nvSpPr>
        <p:spPr>
          <a:xfrm>
            <a:off x="11812534" y="40529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32" name="直接连接符 231"/>
          <p:cNvCxnSpPr>
            <a:stCxn id="243" idx="0"/>
            <a:endCxn id="242" idx="5"/>
          </p:cNvCxnSpPr>
          <p:nvPr/>
        </p:nvCxnSpPr>
        <p:spPr>
          <a:xfrm flipH="1" flipV="1">
            <a:off x="13210954" y="4408132"/>
            <a:ext cx="111985" cy="5535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椭圆 232"/>
          <p:cNvSpPr/>
          <p:nvPr/>
        </p:nvSpPr>
        <p:spPr>
          <a:xfrm>
            <a:off x="12290799" y="196936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6</a:t>
            </a:r>
            <a:endParaRPr lang="zh-CN" altLang="en-US" b="1" dirty="0"/>
          </a:p>
        </p:txBody>
      </p:sp>
      <p:cxnSp>
        <p:nvCxnSpPr>
          <p:cNvPr id="234" name="直接连接符 233"/>
          <p:cNvCxnSpPr>
            <a:stCxn id="224" idx="3"/>
            <a:endCxn id="242" idx="0"/>
          </p:cNvCxnSpPr>
          <p:nvPr/>
        </p:nvCxnSpPr>
        <p:spPr>
          <a:xfrm flipH="1">
            <a:off x="13021086" y="3491368"/>
            <a:ext cx="111985" cy="4583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连接符 234"/>
          <p:cNvCxnSpPr>
            <a:stCxn id="229" idx="5"/>
            <a:endCxn id="231" idx="0"/>
          </p:cNvCxnSpPr>
          <p:nvPr/>
        </p:nvCxnSpPr>
        <p:spPr>
          <a:xfrm>
            <a:off x="11959780" y="3491368"/>
            <a:ext cx="99497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>
            <a:stCxn id="238" idx="0"/>
            <a:endCxn id="242" idx="3"/>
          </p:cNvCxnSpPr>
          <p:nvPr/>
        </p:nvCxnSpPr>
        <p:spPr>
          <a:xfrm flipV="1">
            <a:off x="12740895" y="4408132"/>
            <a:ext cx="90323" cy="551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矩形 237"/>
          <p:cNvSpPr/>
          <p:nvPr/>
        </p:nvSpPr>
        <p:spPr>
          <a:xfrm>
            <a:off x="12494152" y="495972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1" name="矩形 240"/>
          <p:cNvSpPr/>
          <p:nvPr/>
        </p:nvSpPr>
        <p:spPr>
          <a:xfrm>
            <a:off x="13489409" y="404263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2" name="椭圆 241"/>
          <p:cNvSpPr/>
          <p:nvPr/>
        </p:nvSpPr>
        <p:spPr>
          <a:xfrm>
            <a:off x="12752572" y="394975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8</a:t>
            </a:r>
            <a:endParaRPr lang="zh-CN" altLang="en-US" b="1" dirty="0"/>
          </a:p>
        </p:txBody>
      </p:sp>
      <p:sp>
        <p:nvSpPr>
          <p:cNvPr id="243" name="矩形 242"/>
          <p:cNvSpPr/>
          <p:nvPr/>
        </p:nvSpPr>
        <p:spPr>
          <a:xfrm>
            <a:off x="13076196" y="49616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4" name="矩形 243"/>
          <p:cNvSpPr/>
          <p:nvPr/>
        </p:nvSpPr>
        <p:spPr>
          <a:xfrm>
            <a:off x="11235454" y="404263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45" name="直接箭头连接符 244"/>
          <p:cNvCxnSpPr/>
          <p:nvPr/>
        </p:nvCxnSpPr>
        <p:spPr>
          <a:xfrm>
            <a:off x="10032540" y="2797591"/>
            <a:ext cx="1830753" cy="124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矩形 246"/>
          <p:cNvSpPr/>
          <p:nvPr/>
        </p:nvSpPr>
        <p:spPr>
          <a:xfrm>
            <a:off x="9772308" y="1828885"/>
            <a:ext cx="261321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17</a:t>
            </a:r>
            <a:r>
              <a:rPr lang="zh-CN" altLang="en-US" dirty="0" smtClean="0"/>
              <a:t>位红色，根据情况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直接将其设为黑色</a:t>
            </a:r>
            <a:endParaRPr lang="en-US" altLang="zh-CN" dirty="0" smtClean="0"/>
          </a:p>
          <a:p>
            <a:r>
              <a:rPr lang="zh-CN" altLang="en-US" dirty="0"/>
              <a:t>最后</a:t>
            </a:r>
            <a:r>
              <a:rPr lang="zh-CN" altLang="en-US" dirty="0" smtClean="0"/>
              <a:t>删除</a:t>
            </a:r>
            <a:r>
              <a:rPr lang="en-US" altLang="zh-CN" dirty="0" smtClean="0"/>
              <a:t>16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2769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矩形 245"/>
          <p:cNvSpPr/>
          <p:nvPr/>
        </p:nvSpPr>
        <p:spPr>
          <a:xfrm>
            <a:off x="150644" y="248360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删除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171242" y="1616041"/>
            <a:ext cx="284404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有两个孩子，根据③其</a:t>
            </a:r>
            <a:endParaRPr lang="en-US" altLang="zh-CN" dirty="0" smtClean="0"/>
          </a:p>
          <a:p>
            <a:r>
              <a:rPr lang="zh-CN" altLang="en-US" dirty="0" smtClean="0"/>
              <a:t>后继为</a:t>
            </a:r>
            <a:r>
              <a:rPr lang="en-US" altLang="zh-CN" dirty="0" smtClean="0"/>
              <a:t>8</a:t>
            </a:r>
            <a:r>
              <a:rPr lang="zh-CN" altLang="en-US" dirty="0" smtClean="0"/>
              <a:t>，交换</a:t>
            </a:r>
            <a:r>
              <a:rPr lang="en-US" altLang="zh-CN" dirty="0" smtClean="0"/>
              <a:t>6</a:t>
            </a:r>
            <a:r>
              <a:rPr lang="zh-CN" altLang="en-US" dirty="0" smtClean="0"/>
              <a:t>和</a:t>
            </a:r>
            <a:r>
              <a:rPr lang="en-US" altLang="zh-CN" dirty="0" smtClean="0"/>
              <a:t>8</a:t>
            </a:r>
            <a:r>
              <a:rPr lang="zh-CN" altLang="en-US" dirty="0" smtClean="0"/>
              <a:t>的值，</a:t>
            </a:r>
            <a:endParaRPr lang="en-US" altLang="zh-CN" dirty="0" smtClean="0"/>
          </a:p>
          <a:p>
            <a:r>
              <a:rPr lang="zh-CN" altLang="en-US" dirty="0" smtClean="0"/>
              <a:t>此时</a:t>
            </a:r>
            <a:r>
              <a:rPr lang="en-US" altLang="zh-CN" dirty="0" smtClean="0"/>
              <a:t>6</a:t>
            </a:r>
            <a:r>
              <a:rPr lang="zh-CN" altLang="en-US" dirty="0" smtClean="0"/>
              <a:t>为红色，根据情况</a:t>
            </a:r>
            <a:r>
              <a:rPr lang="en-US" altLang="zh-CN" dirty="0" smtClean="0"/>
              <a:t>1</a:t>
            </a:r>
          </a:p>
          <a:p>
            <a:r>
              <a:rPr lang="zh-CN" altLang="en-US" dirty="0"/>
              <a:t>将其直接删除</a:t>
            </a:r>
            <a:endParaRPr lang="en-US" altLang="zh-CN" dirty="0"/>
          </a:p>
        </p:txBody>
      </p:sp>
      <p:sp>
        <p:nvSpPr>
          <p:cNvPr id="224" name="椭圆 223"/>
          <p:cNvSpPr/>
          <p:nvPr/>
        </p:nvSpPr>
        <p:spPr>
          <a:xfrm>
            <a:off x="2092596" y="324634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17</a:t>
            </a:r>
            <a:endParaRPr lang="zh-CN" altLang="en-US" sz="1400" b="1" dirty="0"/>
          </a:p>
        </p:txBody>
      </p:sp>
      <p:cxnSp>
        <p:nvCxnSpPr>
          <p:cNvPr id="225" name="直接连接符 224"/>
          <p:cNvCxnSpPr>
            <a:stCxn id="241" idx="0"/>
            <a:endCxn id="224" idx="5"/>
          </p:cNvCxnSpPr>
          <p:nvPr/>
        </p:nvCxnSpPr>
        <p:spPr>
          <a:xfrm flipH="1" flipV="1">
            <a:off x="2550978" y="3704728"/>
            <a:ext cx="223345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>
            <a:stCxn id="224" idx="0"/>
            <a:endCxn id="233" idx="5"/>
          </p:cNvCxnSpPr>
          <p:nvPr/>
        </p:nvCxnSpPr>
        <p:spPr>
          <a:xfrm flipH="1" flipV="1">
            <a:off x="1787352" y="2641103"/>
            <a:ext cx="573758" cy="6052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>
            <a:stCxn id="229" idx="3"/>
            <a:endCxn id="244" idx="0"/>
          </p:cNvCxnSpPr>
          <p:nvPr/>
        </p:nvCxnSpPr>
        <p:spPr>
          <a:xfrm flipH="1">
            <a:off x="520368" y="3704728"/>
            <a:ext cx="97847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椭圆 228"/>
          <p:cNvSpPr/>
          <p:nvPr/>
        </p:nvSpPr>
        <p:spPr>
          <a:xfrm>
            <a:off x="539569" y="324634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230" name="直接连接符 229"/>
          <p:cNvCxnSpPr>
            <a:stCxn id="229" idx="0"/>
            <a:endCxn id="233" idx="3"/>
          </p:cNvCxnSpPr>
          <p:nvPr/>
        </p:nvCxnSpPr>
        <p:spPr>
          <a:xfrm flipV="1">
            <a:off x="808083" y="2641103"/>
            <a:ext cx="599533" cy="6052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矩形 230"/>
          <p:cNvSpPr/>
          <p:nvPr/>
        </p:nvSpPr>
        <p:spPr>
          <a:xfrm>
            <a:off x="850705" y="426627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32" name="直接连接符 231"/>
          <p:cNvCxnSpPr>
            <a:stCxn id="243" idx="0"/>
            <a:endCxn id="242" idx="5"/>
          </p:cNvCxnSpPr>
          <p:nvPr/>
        </p:nvCxnSpPr>
        <p:spPr>
          <a:xfrm flipH="1" flipV="1">
            <a:off x="2249125" y="4621492"/>
            <a:ext cx="111985" cy="5535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椭圆 232"/>
          <p:cNvSpPr/>
          <p:nvPr/>
        </p:nvSpPr>
        <p:spPr>
          <a:xfrm>
            <a:off x="1328970" y="218272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6</a:t>
            </a:r>
            <a:endParaRPr lang="zh-CN" altLang="en-US" b="1" dirty="0"/>
          </a:p>
        </p:txBody>
      </p:sp>
      <p:cxnSp>
        <p:nvCxnSpPr>
          <p:cNvPr id="234" name="直接连接符 233"/>
          <p:cNvCxnSpPr>
            <a:stCxn id="224" idx="3"/>
            <a:endCxn id="242" idx="0"/>
          </p:cNvCxnSpPr>
          <p:nvPr/>
        </p:nvCxnSpPr>
        <p:spPr>
          <a:xfrm flipH="1">
            <a:off x="2059257" y="3704728"/>
            <a:ext cx="111985" cy="4583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连接符 234"/>
          <p:cNvCxnSpPr>
            <a:stCxn id="229" idx="5"/>
            <a:endCxn id="231" idx="0"/>
          </p:cNvCxnSpPr>
          <p:nvPr/>
        </p:nvCxnSpPr>
        <p:spPr>
          <a:xfrm>
            <a:off x="997951" y="3704728"/>
            <a:ext cx="99497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>
            <a:stCxn id="238" idx="0"/>
            <a:endCxn id="242" idx="3"/>
          </p:cNvCxnSpPr>
          <p:nvPr/>
        </p:nvCxnSpPr>
        <p:spPr>
          <a:xfrm flipV="1">
            <a:off x="1779066" y="4621492"/>
            <a:ext cx="90323" cy="551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矩形 237"/>
          <p:cNvSpPr/>
          <p:nvPr/>
        </p:nvSpPr>
        <p:spPr>
          <a:xfrm>
            <a:off x="1532323" y="517308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1" name="矩形 240"/>
          <p:cNvSpPr/>
          <p:nvPr/>
        </p:nvSpPr>
        <p:spPr>
          <a:xfrm>
            <a:off x="2527580" y="42559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2" name="椭圆 241"/>
          <p:cNvSpPr/>
          <p:nvPr/>
        </p:nvSpPr>
        <p:spPr>
          <a:xfrm>
            <a:off x="1790743" y="416311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8</a:t>
            </a:r>
            <a:endParaRPr lang="zh-CN" altLang="en-US" b="1" dirty="0"/>
          </a:p>
        </p:txBody>
      </p:sp>
      <p:sp>
        <p:nvSpPr>
          <p:cNvPr id="243" name="矩形 242"/>
          <p:cNvSpPr/>
          <p:nvPr/>
        </p:nvSpPr>
        <p:spPr>
          <a:xfrm>
            <a:off x="2114367" y="517500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4" name="矩形 243"/>
          <p:cNvSpPr/>
          <p:nvPr/>
        </p:nvSpPr>
        <p:spPr>
          <a:xfrm>
            <a:off x="273625" y="42559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89" name="直接箭头连接符 88"/>
          <p:cNvCxnSpPr/>
          <p:nvPr/>
        </p:nvCxnSpPr>
        <p:spPr>
          <a:xfrm>
            <a:off x="2397215" y="2955559"/>
            <a:ext cx="1830753" cy="124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/>
          <p:cNvSpPr/>
          <p:nvPr/>
        </p:nvSpPr>
        <p:spPr>
          <a:xfrm>
            <a:off x="5563295" y="333812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17</a:t>
            </a:r>
            <a:endParaRPr lang="zh-CN" altLang="en-US" sz="1400" b="1" dirty="0"/>
          </a:p>
        </p:txBody>
      </p:sp>
      <p:cxnSp>
        <p:nvCxnSpPr>
          <p:cNvPr id="91" name="直接连接符 90"/>
          <p:cNvCxnSpPr>
            <a:stCxn id="103" idx="0"/>
            <a:endCxn id="90" idx="5"/>
          </p:cNvCxnSpPr>
          <p:nvPr/>
        </p:nvCxnSpPr>
        <p:spPr>
          <a:xfrm flipH="1" flipV="1">
            <a:off x="6021677" y="3796505"/>
            <a:ext cx="186879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90" idx="0"/>
            <a:endCxn id="98" idx="5"/>
          </p:cNvCxnSpPr>
          <p:nvPr/>
        </p:nvCxnSpPr>
        <p:spPr>
          <a:xfrm flipH="1" flipV="1">
            <a:off x="5368163" y="2729531"/>
            <a:ext cx="463646" cy="6085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94" idx="3"/>
            <a:endCxn id="106" idx="0"/>
          </p:cNvCxnSpPr>
          <p:nvPr/>
        </p:nvCxnSpPr>
        <p:spPr>
          <a:xfrm flipH="1">
            <a:off x="4332701" y="3806777"/>
            <a:ext cx="97847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椭圆 93"/>
          <p:cNvSpPr/>
          <p:nvPr/>
        </p:nvSpPr>
        <p:spPr>
          <a:xfrm>
            <a:off x="4351902" y="334839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95" name="直接连接符 94"/>
          <p:cNvCxnSpPr>
            <a:stCxn id="94" idx="0"/>
            <a:endCxn id="98" idx="3"/>
          </p:cNvCxnSpPr>
          <p:nvPr/>
        </p:nvCxnSpPr>
        <p:spPr>
          <a:xfrm flipV="1">
            <a:off x="4620416" y="2729531"/>
            <a:ext cx="368011" cy="61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4663038" y="436832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98" name="椭圆 97"/>
          <p:cNvSpPr/>
          <p:nvPr/>
        </p:nvSpPr>
        <p:spPr>
          <a:xfrm>
            <a:off x="4909781" y="227114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8</a:t>
            </a:r>
            <a:endParaRPr lang="zh-CN" altLang="en-US" b="1" dirty="0"/>
          </a:p>
        </p:txBody>
      </p:sp>
      <p:cxnSp>
        <p:nvCxnSpPr>
          <p:cNvPr id="99" name="直接连接符 98"/>
          <p:cNvCxnSpPr>
            <a:stCxn id="90" idx="3"/>
            <a:endCxn id="102" idx="0"/>
          </p:cNvCxnSpPr>
          <p:nvPr/>
        </p:nvCxnSpPr>
        <p:spPr>
          <a:xfrm flipH="1">
            <a:off x="5567277" y="3796505"/>
            <a:ext cx="74664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stCxn id="94" idx="5"/>
            <a:endCxn id="96" idx="0"/>
          </p:cNvCxnSpPr>
          <p:nvPr/>
        </p:nvCxnSpPr>
        <p:spPr>
          <a:xfrm>
            <a:off x="4810284" y="3806777"/>
            <a:ext cx="99497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5320534" y="434777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5961813" y="434777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4085958" y="43580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00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矩形 245"/>
          <p:cNvSpPr/>
          <p:nvPr/>
        </p:nvSpPr>
        <p:spPr>
          <a:xfrm>
            <a:off x="150644" y="248360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删除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737665" y="1250209"/>
            <a:ext cx="307488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为黑色，其兄弟</a:t>
            </a:r>
            <a:r>
              <a:rPr lang="en-US" altLang="zh-CN" dirty="0" smtClean="0"/>
              <a:t>17</a:t>
            </a:r>
            <a:r>
              <a:rPr lang="zh-CN" altLang="en-US" dirty="0" smtClean="0"/>
              <a:t>为黑色，</a:t>
            </a:r>
            <a:endParaRPr lang="en-US" altLang="zh-CN" dirty="0" smtClean="0"/>
          </a:p>
          <a:p>
            <a:r>
              <a:rPr lang="zh-CN" altLang="en-US" dirty="0" smtClean="0"/>
              <a:t>且</a:t>
            </a:r>
            <a:r>
              <a:rPr lang="en-US" altLang="zh-CN" dirty="0" smtClean="0"/>
              <a:t>17</a:t>
            </a:r>
            <a:r>
              <a:rPr lang="zh-CN" altLang="en-US" dirty="0" smtClean="0"/>
              <a:t>当两个孩子都为黑色，</a:t>
            </a:r>
            <a:endParaRPr lang="en-US" altLang="zh-CN" dirty="0" smtClean="0"/>
          </a:p>
          <a:p>
            <a:r>
              <a:rPr lang="zh-CN" altLang="en-US" dirty="0" smtClean="0"/>
              <a:t>根据情况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：将</a:t>
            </a:r>
            <a:r>
              <a:rPr lang="en-US" altLang="zh-CN" dirty="0" smtClean="0"/>
              <a:t>17</a:t>
            </a:r>
            <a:r>
              <a:rPr lang="zh-CN" altLang="en-US" dirty="0" smtClean="0"/>
              <a:t>设为红色，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8</a:t>
            </a:r>
            <a:r>
              <a:rPr lang="zh-CN" altLang="en-US" dirty="0"/>
              <a:t>作为当前</a:t>
            </a:r>
            <a:r>
              <a:rPr lang="zh-CN" altLang="en-US" dirty="0" smtClean="0"/>
              <a:t>节点进行分析。</a:t>
            </a:r>
            <a:endParaRPr lang="en-US" altLang="zh-CN" dirty="0" smtClean="0"/>
          </a:p>
          <a:p>
            <a:r>
              <a:rPr lang="zh-CN" altLang="en-US" dirty="0" smtClean="0"/>
              <a:t>由于</a:t>
            </a:r>
            <a:r>
              <a:rPr lang="en-US" altLang="zh-CN" dirty="0" smtClean="0"/>
              <a:t>8</a:t>
            </a:r>
            <a:r>
              <a:rPr lang="zh-CN" altLang="en-US" dirty="0" smtClean="0"/>
              <a:t>是根则结束</a:t>
            </a:r>
            <a:endParaRPr lang="en-US" altLang="zh-CN" dirty="0" smtClean="0"/>
          </a:p>
          <a:p>
            <a:r>
              <a:rPr lang="zh-CN" altLang="en-US" dirty="0"/>
              <a:t>最后</a:t>
            </a:r>
            <a:r>
              <a:rPr lang="zh-CN" altLang="en-US" dirty="0" smtClean="0"/>
              <a:t>删除</a:t>
            </a:r>
            <a:r>
              <a:rPr lang="en-US" altLang="zh-CN" dirty="0" smtClean="0"/>
              <a:t>3</a:t>
            </a:r>
            <a:endParaRPr lang="en-US" altLang="zh-CN" dirty="0"/>
          </a:p>
        </p:txBody>
      </p:sp>
      <p:cxnSp>
        <p:nvCxnSpPr>
          <p:cNvPr id="89" name="直接箭头连接符 88"/>
          <p:cNvCxnSpPr/>
          <p:nvPr/>
        </p:nvCxnSpPr>
        <p:spPr>
          <a:xfrm>
            <a:off x="2397215" y="2955559"/>
            <a:ext cx="1830753" cy="124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/>
          <p:cNvSpPr/>
          <p:nvPr/>
        </p:nvSpPr>
        <p:spPr>
          <a:xfrm>
            <a:off x="1627981" y="350576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17</a:t>
            </a:r>
            <a:endParaRPr lang="zh-CN" altLang="en-US" sz="1400" b="1" dirty="0"/>
          </a:p>
        </p:txBody>
      </p:sp>
      <p:cxnSp>
        <p:nvCxnSpPr>
          <p:cNvPr id="91" name="直接连接符 90"/>
          <p:cNvCxnSpPr>
            <a:stCxn id="103" idx="0"/>
            <a:endCxn id="90" idx="5"/>
          </p:cNvCxnSpPr>
          <p:nvPr/>
        </p:nvCxnSpPr>
        <p:spPr>
          <a:xfrm flipH="1" flipV="1">
            <a:off x="2086363" y="3964145"/>
            <a:ext cx="186879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90" idx="0"/>
            <a:endCxn id="98" idx="5"/>
          </p:cNvCxnSpPr>
          <p:nvPr/>
        </p:nvCxnSpPr>
        <p:spPr>
          <a:xfrm flipH="1" flipV="1">
            <a:off x="1432849" y="2897171"/>
            <a:ext cx="463646" cy="6085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94" idx="3"/>
            <a:endCxn id="106" idx="0"/>
          </p:cNvCxnSpPr>
          <p:nvPr/>
        </p:nvCxnSpPr>
        <p:spPr>
          <a:xfrm flipH="1">
            <a:off x="397387" y="3974417"/>
            <a:ext cx="97847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椭圆 93"/>
          <p:cNvSpPr/>
          <p:nvPr/>
        </p:nvSpPr>
        <p:spPr>
          <a:xfrm>
            <a:off x="416588" y="351603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95" name="直接连接符 94"/>
          <p:cNvCxnSpPr>
            <a:stCxn id="94" idx="0"/>
            <a:endCxn id="98" idx="3"/>
          </p:cNvCxnSpPr>
          <p:nvPr/>
        </p:nvCxnSpPr>
        <p:spPr>
          <a:xfrm flipV="1">
            <a:off x="685102" y="2897171"/>
            <a:ext cx="368011" cy="61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727724" y="453596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98" name="椭圆 97"/>
          <p:cNvSpPr/>
          <p:nvPr/>
        </p:nvSpPr>
        <p:spPr>
          <a:xfrm>
            <a:off x="974467" y="243878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8</a:t>
            </a:r>
            <a:endParaRPr lang="zh-CN" altLang="en-US" b="1" dirty="0"/>
          </a:p>
        </p:txBody>
      </p:sp>
      <p:cxnSp>
        <p:nvCxnSpPr>
          <p:cNvPr id="99" name="直接连接符 98"/>
          <p:cNvCxnSpPr>
            <a:stCxn id="90" idx="3"/>
            <a:endCxn id="102" idx="0"/>
          </p:cNvCxnSpPr>
          <p:nvPr/>
        </p:nvCxnSpPr>
        <p:spPr>
          <a:xfrm flipH="1">
            <a:off x="1631963" y="3964145"/>
            <a:ext cx="74664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stCxn id="94" idx="5"/>
            <a:endCxn id="96" idx="0"/>
          </p:cNvCxnSpPr>
          <p:nvPr/>
        </p:nvCxnSpPr>
        <p:spPr>
          <a:xfrm>
            <a:off x="874970" y="3974417"/>
            <a:ext cx="99497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1385220" y="451541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2026499" y="451541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150644" y="452568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4727962" y="341001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17</a:t>
            </a:r>
            <a:endParaRPr lang="zh-CN" altLang="en-US" sz="1400" b="1" dirty="0"/>
          </a:p>
        </p:txBody>
      </p:sp>
      <p:cxnSp>
        <p:nvCxnSpPr>
          <p:cNvPr id="36" name="直接连接符 35"/>
          <p:cNvCxnSpPr>
            <a:stCxn id="46" idx="0"/>
            <a:endCxn id="35" idx="5"/>
          </p:cNvCxnSpPr>
          <p:nvPr/>
        </p:nvCxnSpPr>
        <p:spPr>
          <a:xfrm flipH="1" flipV="1">
            <a:off x="5186344" y="3868397"/>
            <a:ext cx="186879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35" idx="0"/>
            <a:endCxn id="42" idx="5"/>
          </p:cNvCxnSpPr>
          <p:nvPr/>
        </p:nvCxnSpPr>
        <p:spPr>
          <a:xfrm flipH="1" flipV="1">
            <a:off x="4797147" y="2833664"/>
            <a:ext cx="199329" cy="5763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47" idx="0"/>
            <a:endCxn id="42" idx="3"/>
          </p:cNvCxnSpPr>
          <p:nvPr/>
        </p:nvCxnSpPr>
        <p:spPr>
          <a:xfrm flipV="1">
            <a:off x="4342962" y="2833664"/>
            <a:ext cx="74449" cy="6823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4338765" y="237528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8</a:t>
            </a:r>
            <a:endParaRPr lang="zh-CN" altLang="en-US" b="1" dirty="0"/>
          </a:p>
        </p:txBody>
      </p:sp>
      <p:cxnSp>
        <p:nvCxnSpPr>
          <p:cNvPr id="43" name="直接连接符 42"/>
          <p:cNvCxnSpPr>
            <a:stCxn id="35" idx="3"/>
            <a:endCxn id="45" idx="0"/>
          </p:cNvCxnSpPr>
          <p:nvPr/>
        </p:nvCxnSpPr>
        <p:spPr>
          <a:xfrm flipH="1">
            <a:off x="4731944" y="3868397"/>
            <a:ext cx="74664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4485201" y="441966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5126480" y="441966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4096219" y="35160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997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矩形 245"/>
          <p:cNvSpPr/>
          <p:nvPr/>
        </p:nvSpPr>
        <p:spPr>
          <a:xfrm>
            <a:off x="47648" y="78154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删除</a:t>
            </a:r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50901" y="248360"/>
            <a:ext cx="411843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8</a:t>
            </a:r>
            <a:r>
              <a:rPr lang="zh-CN" altLang="en-US" dirty="0" smtClean="0"/>
              <a:t>只有一个右子</a:t>
            </a:r>
            <a:r>
              <a:rPr lang="en-US" altLang="zh-CN" dirty="0" smtClean="0"/>
              <a:t>17</a:t>
            </a:r>
            <a:r>
              <a:rPr lang="zh-CN" altLang="en-US" dirty="0" smtClean="0"/>
              <a:t>，交换</a:t>
            </a:r>
            <a:r>
              <a:rPr lang="en-US" altLang="zh-CN" dirty="0" smtClean="0"/>
              <a:t>8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17</a:t>
            </a:r>
            <a:r>
              <a:rPr lang="zh-CN" altLang="en-US" dirty="0" smtClean="0"/>
              <a:t>的数值；</a:t>
            </a:r>
            <a:endParaRPr lang="en-US" altLang="zh-CN" dirty="0" smtClean="0"/>
          </a:p>
          <a:p>
            <a:r>
              <a:rPr lang="zh-CN" altLang="en-US" dirty="0" smtClean="0"/>
              <a:t>此时</a:t>
            </a:r>
            <a:r>
              <a:rPr lang="en-US" altLang="zh-CN" dirty="0" smtClean="0"/>
              <a:t>8</a:t>
            </a:r>
            <a:r>
              <a:rPr lang="zh-CN" altLang="en-US" dirty="0" smtClean="0"/>
              <a:t>为红色，且</a:t>
            </a:r>
            <a:r>
              <a:rPr lang="en-US" altLang="zh-CN" dirty="0" smtClean="0"/>
              <a:t>8</a:t>
            </a:r>
            <a:r>
              <a:rPr lang="zh-CN" altLang="en-US" dirty="0" smtClean="0"/>
              <a:t>没有孩子，</a:t>
            </a:r>
            <a:endParaRPr lang="en-US" altLang="zh-CN" dirty="0" smtClean="0"/>
          </a:p>
          <a:p>
            <a:r>
              <a:rPr lang="zh-CN" altLang="en-US" dirty="0" smtClean="0"/>
              <a:t>根据①直接删掉</a:t>
            </a:r>
            <a:r>
              <a:rPr lang="en-US" altLang="zh-CN" dirty="0" smtClean="0"/>
              <a:t>8</a:t>
            </a:r>
            <a:endParaRPr lang="en-US" altLang="zh-CN" dirty="0"/>
          </a:p>
        </p:txBody>
      </p:sp>
      <p:cxnSp>
        <p:nvCxnSpPr>
          <p:cNvPr id="89" name="直接箭头连接符 88"/>
          <p:cNvCxnSpPr/>
          <p:nvPr/>
        </p:nvCxnSpPr>
        <p:spPr>
          <a:xfrm flipV="1">
            <a:off x="1334208" y="1341666"/>
            <a:ext cx="2519944" cy="110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782387" y="182340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17</a:t>
            </a:r>
            <a:endParaRPr lang="zh-CN" altLang="en-US" sz="1400" b="1" dirty="0"/>
          </a:p>
        </p:txBody>
      </p:sp>
      <p:cxnSp>
        <p:nvCxnSpPr>
          <p:cNvPr id="36" name="直接连接符 35"/>
          <p:cNvCxnSpPr>
            <a:stCxn id="46" idx="0"/>
            <a:endCxn id="35" idx="5"/>
          </p:cNvCxnSpPr>
          <p:nvPr/>
        </p:nvCxnSpPr>
        <p:spPr>
          <a:xfrm flipH="1" flipV="1">
            <a:off x="1240769" y="2281786"/>
            <a:ext cx="186879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35" idx="0"/>
            <a:endCxn id="42" idx="5"/>
          </p:cNvCxnSpPr>
          <p:nvPr/>
        </p:nvCxnSpPr>
        <p:spPr>
          <a:xfrm flipH="1" flipV="1">
            <a:off x="851572" y="1247053"/>
            <a:ext cx="199329" cy="5763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47" idx="0"/>
            <a:endCxn id="42" idx="3"/>
          </p:cNvCxnSpPr>
          <p:nvPr/>
        </p:nvCxnSpPr>
        <p:spPr>
          <a:xfrm flipV="1">
            <a:off x="397387" y="1247053"/>
            <a:ext cx="74449" cy="6823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393190" y="78867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8</a:t>
            </a:r>
            <a:endParaRPr lang="zh-CN" altLang="en-US" b="1" dirty="0"/>
          </a:p>
        </p:txBody>
      </p:sp>
      <p:cxnSp>
        <p:nvCxnSpPr>
          <p:cNvPr id="43" name="直接连接符 42"/>
          <p:cNvCxnSpPr>
            <a:stCxn id="35" idx="3"/>
            <a:endCxn id="45" idx="0"/>
          </p:cNvCxnSpPr>
          <p:nvPr/>
        </p:nvCxnSpPr>
        <p:spPr>
          <a:xfrm flipH="1">
            <a:off x="786369" y="2281786"/>
            <a:ext cx="74664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539626" y="283305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1180905" y="283305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150644" y="192942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9" name="直接连接符 28"/>
          <p:cNvCxnSpPr>
            <a:stCxn id="33" idx="0"/>
            <a:endCxn id="31" idx="5"/>
          </p:cNvCxnSpPr>
          <p:nvPr/>
        </p:nvCxnSpPr>
        <p:spPr>
          <a:xfrm flipH="1" flipV="1">
            <a:off x="4639172" y="1168407"/>
            <a:ext cx="197842" cy="6823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38" idx="0"/>
            <a:endCxn id="31" idx="3"/>
          </p:cNvCxnSpPr>
          <p:nvPr/>
        </p:nvCxnSpPr>
        <p:spPr>
          <a:xfrm flipV="1">
            <a:off x="4184987" y="1168407"/>
            <a:ext cx="74449" cy="6823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4180790" y="71002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17</a:t>
            </a:r>
            <a:endParaRPr lang="zh-CN" altLang="en-US" sz="1400" b="1" dirty="0"/>
          </a:p>
        </p:txBody>
      </p:sp>
      <p:sp>
        <p:nvSpPr>
          <p:cNvPr id="33" name="矩形 32"/>
          <p:cNvSpPr/>
          <p:nvPr/>
        </p:nvSpPr>
        <p:spPr>
          <a:xfrm>
            <a:off x="4590271" y="185077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3938244" y="185077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3372" y="3971083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删除</a:t>
            </a:r>
            <a:r>
              <a:rPr lang="en-US" altLang="zh-CN" dirty="0" smtClean="0"/>
              <a:t>17</a:t>
            </a:r>
            <a:endParaRPr lang="zh-CN" altLang="en-US" dirty="0"/>
          </a:p>
        </p:txBody>
      </p:sp>
      <p:cxnSp>
        <p:nvCxnSpPr>
          <p:cNvPr id="41" name="直接连接符 40"/>
          <p:cNvCxnSpPr>
            <a:stCxn id="49" idx="0"/>
            <a:endCxn id="48" idx="5"/>
          </p:cNvCxnSpPr>
          <p:nvPr/>
        </p:nvCxnSpPr>
        <p:spPr>
          <a:xfrm flipH="1" flipV="1">
            <a:off x="989829" y="5025477"/>
            <a:ext cx="197842" cy="6823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50" idx="0"/>
            <a:endCxn id="48" idx="3"/>
          </p:cNvCxnSpPr>
          <p:nvPr/>
        </p:nvCxnSpPr>
        <p:spPr>
          <a:xfrm flipV="1">
            <a:off x="535644" y="5025477"/>
            <a:ext cx="74449" cy="6823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531447" y="456709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17</a:t>
            </a:r>
            <a:endParaRPr lang="zh-CN" altLang="en-US" sz="1400" b="1" dirty="0"/>
          </a:p>
        </p:txBody>
      </p:sp>
      <p:sp>
        <p:nvSpPr>
          <p:cNvPr id="49" name="矩形 48"/>
          <p:cNvSpPr/>
          <p:nvPr/>
        </p:nvSpPr>
        <p:spPr>
          <a:xfrm>
            <a:off x="940928" y="57078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288901" y="57078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1187671" y="4888922"/>
            <a:ext cx="2496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17</a:t>
            </a:r>
            <a:r>
              <a:rPr lang="zh-CN" altLang="en-US" dirty="0" smtClean="0"/>
              <a:t>是根，可以直接删除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7741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矩形 128"/>
          <p:cNvSpPr/>
          <p:nvPr/>
        </p:nvSpPr>
        <p:spPr>
          <a:xfrm>
            <a:off x="235766" y="1128329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121" name="椭圆 120"/>
          <p:cNvSpPr/>
          <p:nvPr/>
        </p:nvSpPr>
        <p:spPr>
          <a:xfrm>
            <a:off x="2621074" y="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22" name="椭圆 121"/>
          <p:cNvSpPr/>
          <p:nvPr/>
        </p:nvSpPr>
        <p:spPr>
          <a:xfrm>
            <a:off x="3429544" y="95571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3915772" y="193542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15" name="直接连接符 214"/>
          <p:cNvCxnSpPr>
            <a:stCxn id="122" idx="0"/>
            <a:endCxn id="121" idx="5"/>
          </p:cNvCxnSpPr>
          <p:nvPr/>
        </p:nvCxnSpPr>
        <p:spPr>
          <a:xfrm flipH="1" flipV="1">
            <a:off x="3079456" y="458382"/>
            <a:ext cx="618602" cy="49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stCxn id="122" idx="5"/>
            <a:endCxn id="142" idx="0"/>
          </p:cNvCxnSpPr>
          <p:nvPr/>
        </p:nvCxnSpPr>
        <p:spPr>
          <a:xfrm>
            <a:off x="3887926" y="1437792"/>
            <a:ext cx="274589" cy="473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>
            <a:stCxn id="121" idx="3"/>
            <a:endCxn id="235" idx="0"/>
          </p:cNvCxnSpPr>
          <p:nvPr/>
        </p:nvCxnSpPr>
        <p:spPr>
          <a:xfrm flipH="1">
            <a:off x="2018057" y="458382"/>
            <a:ext cx="681663" cy="5214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连接符 231"/>
          <p:cNvCxnSpPr>
            <a:stCxn id="122" idx="3"/>
            <a:endCxn id="233" idx="0"/>
          </p:cNvCxnSpPr>
          <p:nvPr/>
        </p:nvCxnSpPr>
        <p:spPr>
          <a:xfrm flipH="1">
            <a:off x="3223944" y="1414095"/>
            <a:ext cx="284246" cy="535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矩形 232"/>
          <p:cNvSpPr/>
          <p:nvPr/>
        </p:nvSpPr>
        <p:spPr>
          <a:xfrm>
            <a:off x="2977201" y="19493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34" name="直接连接符 233"/>
          <p:cNvCxnSpPr>
            <a:stCxn id="235" idx="3"/>
            <a:endCxn id="242" idx="0"/>
          </p:cNvCxnSpPr>
          <p:nvPr/>
        </p:nvCxnSpPr>
        <p:spPr>
          <a:xfrm flipH="1">
            <a:off x="1385552" y="1438194"/>
            <a:ext cx="442637" cy="5141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椭圆 234"/>
          <p:cNvSpPr/>
          <p:nvPr/>
        </p:nvSpPr>
        <p:spPr>
          <a:xfrm>
            <a:off x="1749543" y="97981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236" name="直接连接符 235"/>
          <p:cNvCxnSpPr>
            <a:stCxn id="235" idx="5"/>
            <a:endCxn id="237" idx="0"/>
          </p:cNvCxnSpPr>
          <p:nvPr/>
        </p:nvCxnSpPr>
        <p:spPr>
          <a:xfrm>
            <a:off x="2207925" y="1438194"/>
            <a:ext cx="379459" cy="4573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椭圆 236"/>
          <p:cNvSpPr/>
          <p:nvPr/>
        </p:nvSpPr>
        <p:spPr>
          <a:xfrm>
            <a:off x="2318870" y="189554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sp>
        <p:nvSpPr>
          <p:cNvPr id="238" name="矩形 237"/>
          <p:cNvSpPr/>
          <p:nvPr/>
        </p:nvSpPr>
        <p:spPr>
          <a:xfrm>
            <a:off x="2633831" y="292392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39" name="直接连接符 238"/>
          <p:cNvCxnSpPr>
            <a:stCxn id="237" idx="5"/>
            <a:endCxn id="238" idx="0"/>
          </p:cNvCxnSpPr>
          <p:nvPr/>
        </p:nvCxnSpPr>
        <p:spPr>
          <a:xfrm>
            <a:off x="2777252" y="2353924"/>
            <a:ext cx="103322" cy="57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连接符 239"/>
          <p:cNvCxnSpPr>
            <a:stCxn id="237" idx="3"/>
            <a:endCxn id="241" idx="0"/>
          </p:cNvCxnSpPr>
          <p:nvPr/>
        </p:nvCxnSpPr>
        <p:spPr>
          <a:xfrm flipH="1">
            <a:off x="2246803" y="2353924"/>
            <a:ext cx="150713" cy="5839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矩形 240"/>
          <p:cNvSpPr/>
          <p:nvPr/>
        </p:nvSpPr>
        <p:spPr>
          <a:xfrm>
            <a:off x="2000060" y="29378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2" name="椭圆 241"/>
          <p:cNvSpPr/>
          <p:nvPr/>
        </p:nvSpPr>
        <p:spPr>
          <a:xfrm>
            <a:off x="1117038" y="195237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243" name="矩形 242"/>
          <p:cNvSpPr/>
          <p:nvPr/>
        </p:nvSpPr>
        <p:spPr>
          <a:xfrm>
            <a:off x="1402936" y="293645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44" name="直接连接符 243"/>
          <p:cNvCxnSpPr>
            <a:stCxn id="242" idx="5"/>
            <a:endCxn id="243" idx="0"/>
          </p:cNvCxnSpPr>
          <p:nvPr/>
        </p:nvCxnSpPr>
        <p:spPr>
          <a:xfrm>
            <a:off x="1575420" y="2410760"/>
            <a:ext cx="74259" cy="5256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/>
          <p:cNvCxnSpPr>
            <a:stCxn id="242" idx="3"/>
            <a:endCxn id="246" idx="0"/>
          </p:cNvCxnSpPr>
          <p:nvPr/>
        </p:nvCxnSpPr>
        <p:spPr>
          <a:xfrm flipH="1">
            <a:off x="1037720" y="2410760"/>
            <a:ext cx="157964" cy="5131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矩形 245"/>
          <p:cNvSpPr/>
          <p:nvPr/>
        </p:nvSpPr>
        <p:spPr>
          <a:xfrm>
            <a:off x="790977" y="292392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7" name="矩形 246"/>
          <p:cNvSpPr/>
          <p:nvPr/>
        </p:nvSpPr>
        <p:spPr>
          <a:xfrm>
            <a:off x="4016106" y="457130"/>
            <a:ext cx="28408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将红色</a:t>
            </a:r>
            <a:r>
              <a:rPr lang="en-US" altLang="zh-CN" dirty="0" smtClean="0"/>
              <a:t>11</a:t>
            </a:r>
            <a:r>
              <a:rPr lang="zh-CN" altLang="en-US" dirty="0" smtClean="0"/>
              <a:t>插入指定位置</a:t>
            </a:r>
            <a:endParaRPr lang="en-US" altLang="zh-CN" dirty="0" smtClean="0"/>
          </a:p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：这已经是</a:t>
            </a:r>
            <a:endParaRPr lang="en-US" altLang="zh-CN" dirty="0" smtClean="0"/>
          </a:p>
          <a:p>
            <a:r>
              <a:rPr lang="zh-CN" altLang="en-US" dirty="0" smtClean="0"/>
              <a:t>一颗红黑树</a:t>
            </a:r>
            <a:endParaRPr lang="en-US" altLang="zh-CN" dirty="0" smtClean="0"/>
          </a:p>
        </p:txBody>
      </p:sp>
      <p:cxnSp>
        <p:nvCxnSpPr>
          <p:cNvPr id="248" name="直接箭头连接符 247"/>
          <p:cNvCxnSpPr/>
          <p:nvPr/>
        </p:nvCxnSpPr>
        <p:spPr>
          <a:xfrm>
            <a:off x="4270257" y="1440288"/>
            <a:ext cx="2168915" cy="84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椭圆 248"/>
          <p:cNvSpPr/>
          <p:nvPr/>
        </p:nvSpPr>
        <p:spPr>
          <a:xfrm>
            <a:off x="8146045" y="4994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250" name="椭圆 249"/>
          <p:cNvSpPr/>
          <p:nvPr/>
        </p:nvSpPr>
        <p:spPr>
          <a:xfrm>
            <a:off x="9195142" y="98305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51" name="矩形 250"/>
          <p:cNvSpPr/>
          <p:nvPr/>
        </p:nvSpPr>
        <p:spPr>
          <a:xfrm>
            <a:off x="9683513" y="19730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52" name="直接连接符 251"/>
          <p:cNvCxnSpPr>
            <a:stCxn id="250" idx="0"/>
            <a:endCxn id="249" idx="5"/>
          </p:cNvCxnSpPr>
          <p:nvPr/>
        </p:nvCxnSpPr>
        <p:spPr>
          <a:xfrm flipH="1" flipV="1">
            <a:off x="8604427" y="508324"/>
            <a:ext cx="859229" cy="4747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连接符 252"/>
          <p:cNvCxnSpPr>
            <a:stCxn id="250" idx="5"/>
            <a:endCxn id="251" idx="0"/>
          </p:cNvCxnSpPr>
          <p:nvPr/>
        </p:nvCxnSpPr>
        <p:spPr>
          <a:xfrm>
            <a:off x="9653524" y="1441438"/>
            <a:ext cx="276732" cy="53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/>
          <p:cNvCxnSpPr>
            <a:stCxn id="249" idx="3"/>
            <a:endCxn id="258" idx="0"/>
          </p:cNvCxnSpPr>
          <p:nvPr/>
        </p:nvCxnSpPr>
        <p:spPr>
          <a:xfrm flipH="1">
            <a:off x="7325245" y="508324"/>
            <a:ext cx="899446" cy="4818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连接符 254"/>
          <p:cNvCxnSpPr>
            <a:stCxn id="250" idx="3"/>
            <a:endCxn id="270" idx="0"/>
          </p:cNvCxnSpPr>
          <p:nvPr/>
        </p:nvCxnSpPr>
        <p:spPr>
          <a:xfrm flipH="1">
            <a:off x="9070654" y="1441438"/>
            <a:ext cx="203134" cy="4776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连接符 256"/>
          <p:cNvCxnSpPr>
            <a:stCxn id="258" idx="3"/>
            <a:endCxn id="265" idx="0"/>
          </p:cNvCxnSpPr>
          <p:nvPr/>
        </p:nvCxnSpPr>
        <p:spPr>
          <a:xfrm flipH="1">
            <a:off x="6639193" y="1448553"/>
            <a:ext cx="496184" cy="5108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椭圆 257"/>
          <p:cNvSpPr/>
          <p:nvPr/>
        </p:nvSpPr>
        <p:spPr>
          <a:xfrm>
            <a:off x="7056731" y="99017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259" name="直接连接符 258"/>
          <p:cNvCxnSpPr>
            <a:stCxn id="258" idx="5"/>
            <a:endCxn id="260" idx="0"/>
          </p:cNvCxnSpPr>
          <p:nvPr/>
        </p:nvCxnSpPr>
        <p:spPr>
          <a:xfrm>
            <a:off x="7515113" y="1448553"/>
            <a:ext cx="375349" cy="5092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椭圆 259"/>
          <p:cNvSpPr/>
          <p:nvPr/>
        </p:nvSpPr>
        <p:spPr>
          <a:xfrm>
            <a:off x="7621948" y="195781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sp>
        <p:nvSpPr>
          <p:cNvPr id="261" name="矩形 260"/>
          <p:cNvSpPr/>
          <p:nvPr/>
        </p:nvSpPr>
        <p:spPr>
          <a:xfrm>
            <a:off x="7930128" y="295852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62" name="直接连接符 261"/>
          <p:cNvCxnSpPr>
            <a:stCxn id="260" idx="5"/>
            <a:endCxn id="261" idx="0"/>
          </p:cNvCxnSpPr>
          <p:nvPr/>
        </p:nvCxnSpPr>
        <p:spPr>
          <a:xfrm>
            <a:off x="8080330" y="2416200"/>
            <a:ext cx="96541" cy="5423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/>
          <p:cNvCxnSpPr>
            <a:stCxn id="260" idx="3"/>
            <a:endCxn id="264" idx="0"/>
          </p:cNvCxnSpPr>
          <p:nvPr/>
        </p:nvCxnSpPr>
        <p:spPr>
          <a:xfrm flipH="1">
            <a:off x="7543100" y="2416200"/>
            <a:ext cx="157494" cy="5562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矩形 263"/>
          <p:cNvSpPr/>
          <p:nvPr/>
        </p:nvSpPr>
        <p:spPr>
          <a:xfrm>
            <a:off x="7296357" y="29724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65" name="椭圆 264"/>
          <p:cNvSpPr/>
          <p:nvPr/>
        </p:nvSpPr>
        <p:spPr>
          <a:xfrm>
            <a:off x="6370679" y="195942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266" name="矩形 265"/>
          <p:cNvSpPr/>
          <p:nvPr/>
        </p:nvSpPr>
        <p:spPr>
          <a:xfrm>
            <a:off x="6699233" y="297105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67" name="直接连接符 266"/>
          <p:cNvCxnSpPr>
            <a:stCxn id="265" idx="5"/>
            <a:endCxn id="266" idx="0"/>
          </p:cNvCxnSpPr>
          <p:nvPr/>
        </p:nvCxnSpPr>
        <p:spPr>
          <a:xfrm>
            <a:off x="6829061" y="2417808"/>
            <a:ext cx="116915" cy="5532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连接符 267"/>
          <p:cNvCxnSpPr>
            <a:stCxn id="265" idx="3"/>
            <a:endCxn id="269" idx="0"/>
          </p:cNvCxnSpPr>
          <p:nvPr/>
        </p:nvCxnSpPr>
        <p:spPr>
          <a:xfrm flipH="1">
            <a:off x="6331255" y="2417808"/>
            <a:ext cx="118070" cy="5671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矩形 268"/>
          <p:cNvSpPr/>
          <p:nvPr/>
        </p:nvSpPr>
        <p:spPr>
          <a:xfrm>
            <a:off x="6084512" y="298500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70" name="椭圆 269"/>
          <p:cNvSpPr/>
          <p:nvPr/>
        </p:nvSpPr>
        <p:spPr>
          <a:xfrm>
            <a:off x="8802140" y="191907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71" name="矩形 270"/>
          <p:cNvSpPr/>
          <p:nvPr/>
        </p:nvSpPr>
        <p:spPr>
          <a:xfrm>
            <a:off x="9144987" y="295852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72" name="直接连接符 271"/>
          <p:cNvCxnSpPr>
            <a:stCxn id="270" idx="5"/>
            <a:endCxn id="271" idx="0"/>
          </p:cNvCxnSpPr>
          <p:nvPr/>
        </p:nvCxnSpPr>
        <p:spPr>
          <a:xfrm>
            <a:off x="9260522" y="2377458"/>
            <a:ext cx="131208" cy="5810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连接符 272"/>
          <p:cNvCxnSpPr>
            <a:stCxn id="270" idx="3"/>
            <a:endCxn id="274" idx="0"/>
          </p:cNvCxnSpPr>
          <p:nvPr/>
        </p:nvCxnSpPr>
        <p:spPr>
          <a:xfrm flipH="1">
            <a:off x="8757959" y="2377458"/>
            <a:ext cx="122827" cy="595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矩形 273"/>
          <p:cNvSpPr/>
          <p:nvPr/>
        </p:nvSpPr>
        <p:spPr>
          <a:xfrm>
            <a:off x="8511216" y="29724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75" name="矩形 274"/>
          <p:cNvSpPr/>
          <p:nvPr/>
        </p:nvSpPr>
        <p:spPr>
          <a:xfrm>
            <a:off x="154589" y="4957379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76" name="椭圆 275"/>
          <p:cNvSpPr/>
          <p:nvPr/>
        </p:nvSpPr>
        <p:spPr>
          <a:xfrm>
            <a:off x="2977201" y="370457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277" name="椭圆 276"/>
          <p:cNvSpPr/>
          <p:nvPr/>
        </p:nvSpPr>
        <p:spPr>
          <a:xfrm>
            <a:off x="3886283" y="465496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78" name="矩形 277"/>
          <p:cNvSpPr/>
          <p:nvPr/>
        </p:nvSpPr>
        <p:spPr>
          <a:xfrm>
            <a:off x="4238932" y="566503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79" name="直接连接符 278"/>
          <p:cNvCxnSpPr>
            <a:stCxn id="277" idx="0"/>
            <a:endCxn id="276" idx="5"/>
          </p:cNvCxnSpPr>
          <p:nvPr/>
        </p:nvCxnSpPr>
        <p:spPr>
          <a:xfrm flipH="1" flipV="1">
            <a:off x="3435583" y="4162954"/>
            <a:ext cx="719214" cy="4920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连接符 279"/>
          <p:cNvCxnSpPr>
            <a:stCxn id="277" idx="5"/>
            <a:endCxn id="278" idx="0"/>
          </p:cNvCxnSpPr>
          <p:nvPr/>
        </p:nvCxnSpPr>
        <p:spPr>
          <a:xfrm>
            <a:off x="4344665" y="5113344"/>
            <a:ext cx="141010" cy="5516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连接符 280"/>
          <p:cNvCxnSpPr>
            <a:stCxn id="276" idx="3"/>
            <a:endCxn id="284" idx="0"/>
          </p:cNvCxnSpPr>
          <p:nvPr/>
        </p:nvCxnSpPr>
        <p:spPr>
          <a:xfrm flipH="1">
            <a:off x="2038094" y="4162954"/>
            <a:ext cx="1017753" cy="4420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77" idx="3"/>
            <a:endCxn id="296" idx="0"/>
          </p:cNvCxnSpPr>
          <p:nvPr/>
        </p:nvCxnSpPr>
        <p:spPr>
          <a:xfrm flipH="1">
            <a:off x="3769587" y="5113344"/>
            <a:ext cx="195342" cy="4593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>
            <a:stCxn id="284" idx="3"/>
            <a:endCxn id="291" idx="0"/>
          </p:cNvCxnSpPr>
          <p:nvPr/>
        </p:nvCxnSpPr>
        <p:spPr>
          <a:xfrm flipH="1">
            <a:off x="1370099" y="5063399"/>
            <a:ext cx="478127" cy="509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椭圆 283"/>
          <p:cNvSpPr/>
          <p:nvPr/>
        </p:nvSpPr>
        <p:spPr>
          <a:xfrm>
            <a:off x="1769580" y="460501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285" name="直接连接符 284"/>
          <p:cNvCxnSpPr>
            <a:stCxn id="284" idx="5"/>
            <a:endCxn id="286" idx="0"/>
          </p:cNvCxnSpPr>
          <p:nvPr/>
        </p:nvCxnSpPr>
        <p:spPr>
          <a:xfrm>
            <a:off x="2227962" y="5063399"/>
            <a:ext cx="335244" cy="5134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椭圆 285"/>
          <p:cNvSpPr/>
          <p:nvPr/>
        </p:nvSpPr>
        <p:spPr>
          <a:xfrm>
            <a:off x="2294692" y="557682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sp>
        <p:nvSpPr>
          <p:cNvPr id="287" name="矩形 286"/>
          <p:cNvSpPr/>
          <p:nvPr/>
        </p:nvSpPr>
        <p:spPr>
          <a:xfrm>
            <a:off x="2615207" y="65726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88" name="直接连接符 287"/>
          <p:cNvCxnSpPr>
            <a:stCxn id="286" idx="5"/>
            <a:endCxn id="287" idx="0"/>
          </p:cNvCxnSpPr>
          <p:nvPr/>
        </p:nvCxnSpPr>
        <p:spPr>
          <a:xfrm>
            <a:off x="2753074" y="6035210"/>
            <a:ext cx="108876" cy="537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>
            <a:stCxn id="286" idx="3"/>
            <a:endCxn id="290" idx="0"/>
          </p:cNvCxnSpPr>
          <p:nvPr/>
        </p:nvCxnSpPr>
        <p:spPr>
          <a:xfrm flipH="1">
            <a:off x="2228179" y="6035210"/>
            <a:ext cx="145159" cy="5513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矩形 289"/>
          <p:cNvSpPr/>
          <p:nvPr/>
        </p:nvSpPr>
        <p:spPr>
          <a:xfrm>
            <a:off x="1981436" y="658654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1" name="椭圆 290"/>
          <p:cNvSpPr/>
          <p:nvPr/>
        </p:nvSpPr>
        <p:spPr>
          <a:xfrm>
            <a:off x="1101585" y="557269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292" name="矩形 291"/>
          <p:cNvSpPr/>
          <p:nvPr/>
        </p:nvSpPr>
        <p:spPr>
          <a:xfrm>
            <a:off x="1384312" y="658512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93" name="直接连接符 292"/>
          <p:cNvCxnSpPr>
            <a:stCxn id="291" idx="5"/>
            <a:endCxn id="292" idx="0"/>
          </p:cNvCxnSpPr>
          <p:nvPr/>
        </p:nvCxnSpPr>
        <p:spPr>
          <a:xfrm>
            <a:off x="1559967" y="6031081"/>
            <a:ext cx="71088" cy="5540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连接符 293"/>
          <p:cNvCxnSpPr>
            <a:stCxn id="291" idx="3"/>
            <a:endCxn id="295" idx="0"/>
          </p:cNvCxnSpPr>
          <p:nvPr/>
        </p:nvCxnSpPr>
        <p:spPr>
          <a:xfrm flipH="1">
            <a:off x="1016334" y="6031081"/>
            <a:ext cx="163897" cy="5679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矩形 294"/>
          <p:cNvSpPr/>
          <p:nvPr/>
        </p:nvSpPr>
        <p:spPr>
          <a:xfrm>
            <a:off x="769591" y="659907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6" name="椭圆 295"/>
          <p:cNvSpPr/>
          <p:nvPr/>
        </p:nvSpPr>
        <p:spPr>
          <a:xfrm>
            <a:off x="3501073" y="557269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97" name="矩形 296"/>
          <p:cNvSpPr/>
          <p:nvPr/>
        </p:nvSpPr>
        <p:spPr>
          <a:xfrm>
            <a:off x="3830066" y="65726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98" name="直接连接符 297"/>
          <p:cNvCxnSpPr>
            <a:stCxn id="296" idx="5"/>
            <a:endCxn id="297" idx="0"/>
          </p:cNvCxnSpPr>
          <p:nvPr/>
        </p:nvCxnSpPr>
        <p:spPr>
          <a:xfrm>
            <a:off x="3959455" y="6031081"/>
            <a:ext cx="117354" cy="5415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连接符 298"/>
          <p:cNvCxnSpPr>
            <a:stCxn id="296" idx="3"/>
            <a:endCxn id="300" idx="0"/>
          </p:cNvCxnSpPr>
          <p:nvPr/>
        </p:nvCxnSpPr>
        <p:spPr>
          <a:xfrm flipH="1">
            <a:off x="3443038" y="6031081"/>
            <a:ext cx="136681" cy="5554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矩形 299"/>
          <p:cNvSpPr/>
          <p:nvPr/>
        </p:nvSpPr>
        <p:spPr>
          <a:xfrm>
            <a:off x="3196295" y="658654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01" name="矩形 300"/>
          <p:cNvSpPr/>
          <p:nvPr/>
        </p:nvSpPr>
        <p:spPr>
          <a:xfrm>
            <a:off x="4592967" y="4781909"/>
            <a:ext cx="14558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将红色</a:t>
            </a:r>
            <a:r>
              <a:rPr lang="en-US" altLang="zh-CN" dirty="0" smtClean="0"/>
              <a:t>7</a:t>
            </a:r>
            <a:r>
              <a:rPr lang="zh-CN" altLang="en-US" dirty="0" smtClean="0"/>
              <a:t>插入</a:t>
            </a:r>
            <a:endParaRPr lang="en-US" altLang="zh-CN" dirty="0" smtClean="0"/>
          </a:p>
          <a:p>
            <a:r>
              <a:rPr lang="zh-CN" altLang="en-US" dirty="0" smtClean="0"/>
              <a:t>指定位置</a:t>
            </a:r>
            <a:endParaRPr lang="en-US" altLang="zh-CN" dirty="0" smtClean="0"/>
          </a:p>
        </p:txBody>
      </p:sp>
      <p:cxnSp>
        <p:nvCxnSpPr>
          <p:cNvPr id="302" name="直接箭头连接符 301"/>
          <p:cNvCxnSpPr/>
          <p:nvPr/>
        </p:nvCxnSpPr>
        <p:spPr>
          <a:xfrm>
            <a:off x="4670307" y="5497938"/>
            <a:ext cx="962686" cy="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椭圆 302"/>
          <p:cNvSpPr/>
          <p:nvPr/>
        </p:nvSpPr>
        <p:spPr>
          <a:xfrm>
            <a:off x="7396960" y="378321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04" name="椭圆 303"/>
          <p:cNvSpPr/>
          <p:nvPr/>
        </p:nvSpPr>
        <p:spPr>
          <a:xfrm>
            <a:off x="8423325" y="455914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05" name="矩形 304"/>
          <p:cNvSpPr/>
          <p:nvPr/>
        </p:nvSpPr>
        <p:spPr>
          <a:xfrm>
            <a:off x="8780302" y="565130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06" name="直接连接符 305"/>
          <p:cNvCxnSpPr>
            <a:stCxn id="304" idx="0"/>
            <a:endCxn id="303" idx="5"/>
          </p:cNvCxnSpPr>
          <p:nvPr/>
        </p:nvCxnSpPr>
        <p:spPr>
          <a:xfrm flipH="1" flipV="1">
            <a:off x="7855342" y="4241600"/>
            <a:ext cx="836497" cy="317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304" idx="5"/>
            <a:endCxn id="305" idx="0"/>
          </p:cNvCxnSpPr>
          <p:nvPr/>
        </p:nvCxnSpPr>
        <p:spPr>
          <a:xfrm>
            <a:off x="8881707" y="5017530"/>
            <a:ext cx="145338" cy="6337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连接符 307"/>
          <p:cNvCxnSpPr>
            <a:stCxn id="303" idx="3"/>
            <a:endCxn id="311" idx="0"/>
          </p:cNvCxnSpPr>
          <p:nvPr/>
        </p:nvCxnSpPr>
        <p:spPr>
          <a:xfrm flipH="1">
            <a:off x="6556352" y="4241600"/>
            <a:ext cx="919254" cy="3446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连接符 308"/>
          <p:cNvCxnSpPr>
            <a:stCxn id="304" idx="3"/>
            <a:endCxn id="323" idx="0"/>
          </p:cNvCxnSpPr>
          <p:nvPr/>
        </p:nvCxnSpPr>
        <p:spPr>
          <a:xfrm flipH="1">
            <a:off x="8335913" y="5017530"/>
            <a:ext cx="166058" cy="5160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连接符 309"/>
          <p:cNvCxnSpPr>
            <a:stCxn id="311" idx="3"/>
            <a:endCxn id="318" idx="0"/>
          </p:cNvCxnSpPr>
          <p:nvPr/>
        </p:nvCxnSpPr>
        <p:spPr>
          <a:xfrm flipH="1">
            <a:off x="5924748" y="5044608"/>
            <a:ext cx="441736" cy="4800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椭圆 310"/>
          <p:cNvSpPr/>
          <p:nvPr/>
        </p:nvSpPr>
        <p:spPr>
          <a:xfrm>
            <a:off x="6287838" y="458622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12" name="直接连接符 311"/>
          <p:cNvCxnSpPr>
            <a:stCxn id="311" idx="5"/>
            <a:endCxn id="313" idx="0"/>
          </p:cNvCxnSpPr>
          <p:nvPr/>
        </p:nvCxnSpPr>
        <p:spPr>
          <a:xfrm>
            <a:off x="6746220" y="5044608"/>
            <a:ext cx="351141" cy="4800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椭圆 312"/>
          <p:cNvSpPr/>
          <p:nvPr/>
        </p:nvSpPr>
        <p:spPr>
          <a:xfrm>
            <a:off x="6828847" y="552464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15" name="直接连接符 314"/>
          <p:cNvCxnSpPr>
            <a:stCxn id="313" idx="5"/>
            <a:endCxn id="328" idx="0"/>
          </p:cNvCxnSpPr>
          <p:nvPr/>
        </p:nvCxnSpPr>
        <p:spPr>
          <a:xfrm>
            <a:off x="7287229" y="5983030"/>
            <a:ext cx="109731" cy="4619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连接符 315"/>
          <p:cNvCxnSpPr>
            <a:stCxn id="313" idx="3"/>
            <a:endCxn id="317" idx="0"/>
          </p:cNvCxnSpPr>
          <p:nvPr/>
        </p:nvCxnSpPr>
        <p:spPr>
          <a:xfrm flipH="1">
            <a:off x="6804314" y="5983030"/>
            <a:ext cx="103179" cy="5681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矩形 316"/>
          <p:cNvSpPr/>
          <p:nvPr/>
        </p:nvSpPr>
        <p:spPr>
          <a:xfrm>
            <a:off x="6557571" y="655121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18" name="椭圆 317"/>
          <p:cNvSpPr/>
          <p:nvPr/>
        </p:nvSpPr>
        <p:spPr>
          <a:xfrm>
            <a:off x="5656234" y="552464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19" name="矩形 318"/>
          <p:cNvSpPr/>
          <p:nvPr/>
        </p:nvSpPr>
        <p:spPr>
          <a:xfrm>
            <a:off x="5960447" y="654979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20" name="直接连接符 319"/>
          <p:cNvCxnSpPr>
            <a:stCxn id="318" idx="5"/>
            <a:endCxn id="319" idx="0"/>
          </p:cNvCxnSpPr>
          <p:nvPr/>
        </p:nvCxnSpPr>
        <p:spPr>
          <a:xfrm>
            <a:off x="6114616" y="5983030"/>
            <a:ext cx="92574" cy="566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连接符 320"/>
          <p:cNvCxnSpPr>
            <a:stCxn id="318" idx="3"/>
            <a:endCxn id="322" idx="0"/>
          </p:cNvCxnSpPr>
          <p:nvPr/>
        </p:nvCxnSpPr>
        <p:spPr>
          <a:xfrm flipH="1">
            <a:off x="5592469" y="5983030"/>
            <a:ext cx="142411" cy="5807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矩形 321"/>
          <p:cNvSpPr/>
          <p:nvPr/>
        </p:nvSpPr>
        <p:spPr>
          <a:xfrm>
            <a:off x="5345726" y="656373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3" name="椭圆 322"/>
          <p:cNvSpPr/>
          <p:nvPr/>
        </p:nvSpPr>
        <p:spPr>
          <a:xfrm>
            <a:off x="8067399" y="553358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24" name="矩形 323"/>
          <p:cNvSpPr/>
          <p:nvPr/>
        </p:nvSpPr>
        <p:spPr>
          <a:xfrm>
            <a:off x="8406201" y="653726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25" name="直接连接符 324"/>
          <p:cNvCxnSpPr>
            <a:stCxn id="323" idx="5"/>
            <a:endCxn id="324" idx="0"/>
          </p:cNvCxnSpPr>
          <p:nvPr/>
        </p:nvCxnSpPr>
        <p:spPr>
          <a:xfrm>
            <a:off x="8525781" y="5991970"/>
            <a:ext cx="127163" cy="545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接连接符 325"/>
          <p:cNvCxnSpPr>
            <a:stCxn id="323" idx="3"/>
            <a:endCxn id="327" idx="0"/>
          </p:cNvCxnSpPr>
          <p:nvPr/>
        </p:nvCxnSpPr>
        <p:spPr>
          <a:xfrm flipH="1">
            <a:off x="8019173" y="5991970"/>
            <a:ext cx="126872" cy="5592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矩形 326"/>
          <p:cNvSpPr/>
          <p:nvPr/>
        </p:nvSpPr>
        <p:spPr>
          <a:xfrm>
            <a:off x="7772430" y="655121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8" name="椭圆 327"/>
          <p:cNvSpPr/>
          <p:nvPr/>
        </p:nvSpPr>
        <p:spPr>
          <a:xfrm>
            <a:off x="7128446" y="644493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329" name="矩形 328"/>
          <p:cNvSpPr/>
          <p:nvPr/>
        </p:nvSpPr>
        <p:spPr>
          <a:xfrm>
            <a:off x="7611977" y="726767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30" name="直接连接符 329"/>
          <p:cNvCxnSpPr>
            <a:stCxn id="328" idx="5"/>
            <a:endCxn id="329" idx="0"/>
          </p:cNvCxnSpPr>
          <p:nvPr/>
        </p:nvCxnSpPr>
        <p:spPr>
          <a:xfrm>
            <a:off x="7586828" y="6903313"/>
            <a:ext cx="271892" cy="3643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连接符 330"/>
          <p:cNvCxnSpPr>
            <a:stCxn id="328" idx="3"/>
            <a:endCxn id="332" idx="0"/>
          </p:cNvCxnSpPr>
          <p:nvPr/>
        </p:nvCxnSpPr>
        <p:spPr>
          <a:xfrm flipH="1">
            <a:off x="6934007" y="6903313"/>
            <a:ext cx="273085" cy="3643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矩形 331"/>
          <p:cNvSpPr/>
          <p:nvPr/>
        </p:nvSpPr>
        <p:spPr>
          <a:xfrm>
            <a:off x="6687264" y="726767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33" name="直接箭头连接符 332"/>
          <p:cNvCxnSpPr/>
          <p:nvPr/>
        </p:nvCxnSpPr>
        <p:spPr>
          <a:xfrm>
            <a:off x="9487679" y="5544754"/>
            <a:ext cx="2810962" cy="62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矩形 313"/>
          <p:cNvSpPr/>
          <p:nvPr/>
        </p:nvSpPr>
        <p:spPr>
          <a:xfrm>
            <a:off x="9098808" y="3963858"/>
            <a:ext cx="445987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当前节点</a:t>
            </a:r>
            <a:r>
              <a:rPr lang="en-US" altLang="zh-CN" dirty="0" smtClean="0"/>
              <a:t>7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和叔节点</a:t>
            </a:r>
            <a:r>
              <a:rPr lang="en-US" altLang="zh-CN" dirty="0" smtClean="0"/>
              <a:t>0</a:t>
            </a:r>
            <a:r>
              <a:rPr lang="zh-CN" altLang="en-US" dirty="0" smtClean="0"/>
              <a:t>都是红色。</a:t>
            </a:r>
            <a:endParaRPr lang="en-US" altLang="zh-CN" dirty="0" smtClean="0"/>
          </a:p>
          <a:p>
            <a:r>
              <a:rPr lang="zh-CN" altLang="en-US" dirty="0" smtClean="0"/>
              <a:t>因此需要将父节点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和叔节点</a:t>
            </a:r>
            <a:r>
              <a:rPr lang="en-US" altLang="zh-CN" dirty="0" smtClean="0"/>
              <a:t>0</a:t>
            </a:r>
            <a:r>
              <a:rPr lang="zh-CN" altLang="en-US" dirty="0" smtClean="0"/>
              <a:t>都</a:t>
            </a:r>
            <a:endParaRPr lang="en-US" altLang="zh-CN" dirty="0" smtClean="0"/>
          </a:p>
          <a:p>
            <a:r>
              <a:rPr lang="zh-CN" altLang="en-US" dirty="0" smtClean="0"/>
              <a:t>设为黑色，将</a:t>
            </a:r>
            <a:r>
              <a:rPr lang="en-US" altLang="zh-CN" dirty="0" smtClean="0"/>
              <a:t>7</a:t>
            </a:r>
            <a:r>
              <a:rPr lang="zh-CN" altLang="en-US" dirty="0" smtClean="0"/>
              <a:t>的祖父</a:t>
            </a:r>
            <a:r>
              <a:rPr lang="en-US" altLang="zh-CN" dirty="0" smtClean="0"/>
              <a:t>1</a:t>
            </a:r>
            <a:r>
              <a:rPr lang="zh-CN" altLang="en-US" dirty="0" smtClean="0"/>
              <a:t>设为</a:t>
            </a:r>
            <a:r>
              <a:rPr lang="zh-CN" altLang="en-US" dirty="0"/>
              <a:t>红色，</a:t>
            </a:r>
            <a:endParaRPr lang="en-US" altLang="zh-CN" dirty="0" smtClean="0"/>
          </a:p>
          <a:p>
            <a:r>
              <a:rPr lang="zh-CN" altLang="en-US" dirty="0" smtClean="0"/>
              <a:t>并将祖父节点</a:t>
            </a:r>
            <a:r>
              <a:rPr lang="en-US" altLang="zh-CN" dirty="0" smtClean="0"/>
              <a:t>1</a:t>
            </a:r>
            <a:r>
              <a:rPr lang="zh-CN" altLang="en-US" dirty="0"/>
              <a:t>设</a:t>
            </a:r>
            <a:r>
              <a:rPr lang="zh-CN" altLang="en-US" dirty="0" smtClean="0"/>
              <a:t>为当前节点</a:t>
            </a:r>
            <a:endParaRPr lang="en-US" altLang="zh-CN" dirty="0" smtClean="0"/>
          </a:p>
        </p:txBody>
      </p:sp>
      <p:sp>
        <p:nvSpPr>
          <p:cNvPr id="364" name="椭圆 363"/>
          <p:cNvSpPr/>
          <p:nvPr/>
        </p:nvSpPr>
        <p:spPr>
          <a:xfrm>
            <a:off x="14198391" y="383126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65" name="椭圆 364"/>
          <p:cNvSpPr/>
          <p:nvPr/>
        </p:nvSpPr>
        <p:spPr>
          <a:xfrm>
            <a:off x="15263973" y="463061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66" name="矩形 365"/>
          <p:cNvSpPr/>
          <p:nvPr/>
        </p:nvSpPr>
        <p:spPr>
          <a:xfrm>
            <a:off x="15636599" y="569935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67" name="直接连接符 366"/>
          <p:cNvCxnSpPr>
            <a:stCxn id="365" idx="0"/>
            <a:endCxn id="364" idx="5"/>
          </p:cNvCxnSpPr>
          <p:nvPr/>
        </p:nvCxnSpPr>
        <p:spPr>
          <a:xfrm flipH="1" flipV="1">
            <a:off x="14656773" y="4289651"/>
            <a:ext cx="875714" cy="340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接连接符 367"/>
          <p:cNvCxnSpPr>
            <a:stCxn id="365" idx="5"/>
            <a:endCxn id="366" idx="0"/>
          </p:cNvCxnSpPr>
          <p:nvPr/>
        </p:nvCxnSpPr>
        <p:spPr>
          <a:xfrm>
            <a:off x="15722355" y="5089001"/>
            <a:ext cx="160987" cy="6103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接连接符 368"/>
          <p:cNvCxnSpPr>
            <a:stCxn id="364" idx="3"/>
            <a:endCxn id="372" idx="0"/>
          </p:cNvCxnSpPr>
          <p:nvPr/>
        </p:nvCxnSpPr>
        <p:spPr>
          <a:xfrm flipH="1">
            <a:off x="13396639" y="4289651"/>
            <a:ext cx="880398" cy="3271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直接连接符 369"/>
          <p:cNvCxnSpPr>
            <a:stCxn id="365" idx="3"/>
            <a:endCxn id="383" idx="0"/>
          </p:cNvCxnSpPr>
          <p:nvPr/>
        </p:nvCxnSpPr>
        <p:spPr>
          <a:xfrm flipH="1">
            <a:off x="15192210" y="5089001"/>
            <a:ext cx="150409" cy="4926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连接符 370"/>
          <p:cNvCxnSpPr>
            <a:stCxn id="372" idx="3"/>
            <a:endCxn id="378" idx="0"/>
          </p:cNvCxnSpPr>
          <p:nvPr/>
        </p:nvCxnSpPr>
        <p:spPr>
          <a:xfrm flipH="1">
            <a:off x="12781045" y="5075184"/>
            <a:ext cx="425726" cy="4975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椭圆 371"/>
          <p:cNvSpPr/>
          <p:nvPr/>
        </p:nvSpPr>
        <p:spPr>
          <a:xfrm>
            <a:off x="13128125" y="461680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73" name="直接连接符 372"/>
          <p:cNvCxnSpPr>
            <a:stCxn id="372" idx="5"/>
            <a:endCxn id="374" idx="0"/>
          </p:cNvCxnSpPr>
          <p:nvPr/>
        </p:nvCxnSpPr>
        <p:spPr>
          <a:xfrm>
            <a:off x="13586507" y="5075184"/>
            <a:ext cx="367151" cy="4975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椭圆 373"/>
          <p:cNvSpPr/>
          <p:nvPr/>
        </p:nvSpPr>
        <p:spPr>
          <a:xfrm>
            <a:off x="13685144" y="557269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75" name="直接连接符 374"/>
          <p:cNvCxnSpPr>
            <a:stCxn id="374" idx="5"/>
            <a:endCxn id="388" idx="0"/>
          </p:cNvCxnSpPr>
          <p:nvPr/>
        </p:nvCxnSpPr>
        <p:spPr>
          <a:xfrm>
            <a:off x="14143526" y="6031081"/>
            <a:ext cx="109731" cy="4619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接连接符 375"/>
          <p:cNvCxnSpPr>
            <a:stCxn id="374" idx="3"/>
            <a:endCxn id="377" idx="0"/>
          </p:cNvCxnSpPr>
          <p:nvPr/>
        </p:nvCxnSpPr>
        <p:spPr>
          <a:xfrm flipH="1">
            <a:off x="13660611" y="6031081"/>
            <a:ext cx="103179" cy="5681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矩形 376"/>
          <p:cNvSpPr/>
          <p:nvPr/>
        </p:nvSpPr>
        <p:spPr>
          <a:xfrm>
            <a:off x="13413868" y="65992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8" name="椭圆 377"/>
          <p:cNvSpPr/>
          <p:nvPr/>
        </p:nvSpPr>
        <p:spPr>
          <a:xfrm>
            <a:off x="12512531" y="557269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79" name="矩形 378"/>
          <p:cNvSpPr/>
          <p:nvPr/>
        </p:nvSpPr>
        <p:spPr>
          <a:xfrm>
            <a:off x="12816744" y="659784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80" name="直接连接符 379"/>
          <p:cNvCxnSpPr>
            <a:stCxn id="378" idx="5"/>
            <a:endCxn id="379" idx="0"/>
          </p:cNvCxnSpPr>
          <p:nvPr/>
        </p:nvCxnSpPr>
        <p:spPr>
          <a:xfrm>
            <a:off x="12970913" y="6031081"/>
            <a:ext cx="92574" cy="566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接连接符 380"/>
          <p:cNvCxnSpPr>
            <a:stCxn id="378" idx="3"/>
            <a:endCxn id="382" idx="0"/>
          </p:cNvCxnSpPr>
          <p:nvPr/>
        </p:nvCxnSpPr>
        <p:spPr>
          <a:xfrm flipH="1">
            <a:off x="12448766" y="6031081"/>
            <a:ext cx="142411" cy="5807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矩形 381"/>
          <p:cNvSpPr/>
          <p:nvPr/>
        </p:nvSpPr>
        <p:spPr>
          <a:xfrm>
            <a:off x="12202023" y="661178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3" name="椭圆 382"/>
          <p:cNvSpPr/>
          <p:nvPr/>
        </p:nvSpPr>
        <p:spPr>
          <a:xfrm>
            <a:off x="14923696" y="558163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84" name="矩形 383"/>
          <p:cNvSpPr/>
          <p:nvPr/>
        </p:nvSpPr>
        <p:spPr>
          <a:xfrm>
            <a:off x="15262498" y="65853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85" name="直接连接符 384"/>
          <p:cNvCxnSpPr>
            <a:stCxn id="383" idx="5"/>
            <a:endCxn id="384" idx="0"/>
          </p:cNvCxnSpPr>
          <p:nvPr/>
        </p:nvCxnSpPr>
        <p:spPr>
          <a:xfrm>
            <a:off x="15382078" y="6040021"/>
            <a:ext cx="127163" cy="545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接连接符 385"/>
          <p:cNvCxnSpPr>
            <a:stCxn id="383" idx="3"/>
            <a:endCxn id="387" idx="0"/>
          </p:cNvCxnSpPr>
          <p:nvPr/>
        </p:nvCxnSpPr>
        <p:spPr>
          <a:xfrm flipH="1">
            <a:off x="14875470" y="6040021"/>
            <a:ext cx="126872" cy="5592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矩形 386"/>
          <p:cNvSpPr/>
          <p:nvPr/>
        </p:nvSpPr>
        <p:spPr>
          <a:xfrm>
            <a:off x="14628727" y="65992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8" name="椭圆 387"/>
          <p:cNvSpPr/>
          <p:nvPr/>
        </p:nvSpPr>
        <p:spPr>
          <a:xfrm>
            <a:off x="13984743" y="649298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389" name="矩形 388"/>
          <p:cNvSpPr/>
          <p:nvPr/>
        </p:nvSpPr>
        <p:spPr>
          <a:xfrm>
            <a:off x="14468274" y="731573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90" name="直接连接符 389"/>
          <p:cNvCxnSpPr>
            <a:stCxn id="388" idx="5"/>
            <a:endCxn id="389" idx="0"/>
          </p:cNvCxnSpPr>
          <p:nvPr/>
        </p:nvCxnSpPr>
        <p:spPr>
          <a:xfrm>
            <a:off x="14443125" y="6951364"/>
            <a:ext cx="271892" cy="3643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连接符 390"/>
          <p:cNvCxnSpPr>
            <a:stCxn id="388" idx="3"/>
            <a:endCxn id="392" idx="0"/>
          </p:cNvCxnSpPr>
          <p:nvPr/>
        </p:nvCxnSpPr>
        <p:spPr>
          <a:xfrm flipH="1">
            <a:off x="13790304" y="6951364"/>
            <a:ext cx="273085" cy="3643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矩形 391"/>
          <p:cNvSpPr/>
          <p:nvPr/>
        </p:nvSpPr>
        <p:spPr>
          <a:xfrm>
            <a:off x="13543561" y="731573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934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矩形 128"/>
          <p:cNvSpPr/>
          <p:nvPr/>
        </p:nvSpPr>
        <p:spPr>
          <a:xfrm>
            <a:off x="25672" y="1815347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247" name="矩形 246"/>
          <p:cNvSpPr/>
          <p:nvPr/>
        </p:nvSpPr>
        <p:spPr>
          <a:xfrm>
            <a:off x="4339296" y="314402"/>
            <a:ext cx="26100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将红色</a:t>
            </a:r>
            <a:r>
              <a:rPr lang="en-US" altLang="zh-CN" dirty="0" smtClean="0"/>
              <a:t>19</a:t>
            </a:r>
            <a:r>
              <a:rPr lang="zh-CN" altLang="en-US" dirty="0" smtClean="0"/>
              <a:t>插入指定位置</a:t>
            </a:r>
            <a:endParaRPr lang="en-US" altLang="zh-CN" dirty="0" smtClean="0"/>
          </a:p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：这已经</a:t>
            </a:r>
            <a:endParaRPr lang="en-US" altLang="zh-CN" dirty="0" smtClean="0"/>
          </a:p>
          <a:p>
            <a:r>
              <a:rPr lang="zh-CN" altLang="en-US" dirty="0" smtClean="0"/>
              <a:t>是红黑树</a:t>
            </a:r>
            <a:endParaRPr lang="en-US" altLang="zh-CN" dirty="0" smtClean="0"/>
          </a:p>
        </p:txBody>
      </p:sp>
      <p:cxnSp>
        <p:nvCxnSpPr>
          <p:cNvPr id="248" name="直接箭头连接符 247"/>
          <p:cNvCxnSpPr/>
          <p:nvPr/>
        </p:nvCxnSpPr>
        <p:spPr>
          <a:xfrm>
            <a:off x="4442601" y="1383139"/>
            <a:ext cx="2168915" cy="84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/>
          <p:cNvSpPr/>
          <p:nvPr/>
        </p:nvSpPr>
        <p:spPr>
          <a:xfrm>
            <a:off x="2835371" y="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40" name="椭圆 139"/>
          <p:cNvSpPr/>
          <p:nvPr/>
        </p:nvSpPr>
        <p:spPr>
          <a:xfrm>
            <a:off x="3803823" y="94988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4169644" y="20000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43" name="直接连接符 142"/>
          <p:cNvCxnSpPr>
            <a:stCxn id="140" idx="0"/>
            <a:endCxn id="139" idx="5"/>
          </p:cNvCxnSpPr>
          <p:nvPr/>
        </p:nvCxnSpPr>
        <p:spPr>
          <a:xfrm flipH="1" flipV="1">
            <a:off x="3293753" y="458382"/>
            <a:ext cx="778584" cy="4915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>
            <a:stCxn id="140" idx="5"/>
            <a:endCxn id="141" idx="0"/>
          </p:cNvCxnSpPr>
          <p:nvPr/>
        </p:nvCxnSpPr>
        <p:spPr>
          <a:xfrm>
            <a:off x="4262205" y="1408271"/>
            <a:ext cx="154182" cy="5917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>
            <a:stCxn id="139" idx="3"/>
            <a:endCxn id="148" idx="0"/>
          </p:cNvCxnSpPr>
          <p:nvPr/>
        </p:nvCxnSpPr>
        <p:spPr>
          <a:xfrm flipH="1">
            <a:off x="1968522" y="458382"/>
            <a:ext cx="945495" cy="4987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>
            <a:stCxn id="140" idx="3"/>
            <a:endCxn id="159" idx="0"/>
          </p:cNvCxnSpPr>
          <p:nvPr/>
        </p:nvCxnSpPr>
        <p:spPr>
          <a:xfrm flipH="1">
            <a:off x="3749388" y="1408271"/>
            <a:ext cx="133081" cy="4732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>
            <a:stCxn id="148" idx="3"/>
            <a:endCxn id="154" idx="0"/>
          </p:cNvCxnSpPr>
          <p:nvPr/>
        </p:nvCxnSpPr>
        <p:spPr>
          <a:xfrm flipH="1">
            <a:off x="1341501" y="1415514"/>
            <a:ext cx="437153" cy="522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椭圆 147"/>
          <p:cNvSpPr/>
          <p:nvPr/>
        </p:nvSpPr>
        <p:spPr>
          <a:xfrm>
            <a:off x="1700008" y="95713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49" name="直接连接符 148"/>
          <p:cNvCxnSpPr>
            <a:stCxn id="148" idx="5"/>
            <a:endCxn id="150" idx="0"/>
          </p:cNvCxnSpPr>
          <p:nvPr/>
        </p:nvCxnSpPr>
        <p:spPr>
          <a:xfrm>
            <a:off x="2158390" y="1415514"/>
            <a:ext cx="344818" cy="522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椭圆 149"/>
          <p:cNvSpPr/>
          <p:nvPr/>
        </p:nvSpPr>
        <p:spPr>
          <a:xfrm>
            <a:off x="2234694" y="193842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151" name="直接连接符 150"/>
          <p:cNvCxnSpPr>
            <a:stCxn id="150" idx="5"/>
            <a:endCxn id="164" idx="0"/>
          </p:cNvCxnSpPr>
          <p:nvPr/>
        </p:nvCxnSpPr>
        <p:spPr>
          <a:xfrm>
            <a:off x="2693076" y="2396804"/>
            <a:ext cx="109731" cy="4347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>
            <a:stCxn id="150" idx="3"/>
            <a:endCxn id="153" idx="0"/>
          </p:cNvCxnSpPr>
          <p:nvPr/>
        </p:nvCxnSpPr>
        <p:spPr>
          <a:xfrm flipH="1">
            <a:off x="2210161" y="2396804"/>
            <a:ext cx="10317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矩形 152"/>
          <p:cNvSpPr/>
          <p:nvPr/>
        </p:nvSpPr>
        <p:spPr>
          <a:xfrm>
            <a:off x="1963418" y="29378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54" name="椭圆 153"/>
          <p:cNvSpPr/>
          <p:nvPr/>
        </p:nvSpPr>
        <p:spPr>
          <a:xfrm>
            <a:off x="1072987" y="193842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155" name="矩形 154"/>
          <p:cNvSpPr/>
          <p:nvPr/>
        </p:nvSpPr>
        <p:spPr>
          <a:xfrm>
            <a:off x="1366294" y="293645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56" name="直接连接符 155"/>
          <p:cNvCxnSpPr>
            <a:stCxn id="154" idx="5"/>
            <a:endCxn id="155" idx="0"/>
          </p:cNvCxnSpPr>
          <p:nvPr/>
        </p:nvCxnSpPr>
        <p:spPr>
          <a:xfrm>
            <a:off x="1531369" y="2396804"/>
            <a:ext cx="81668" cy="5396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>
            <a:stCxn id="154" idx="3"/>
            <a:endCxn id="158" idx="0"/>
          </p:cNvCxnSpPr>
          <p:nvPr/>
        </p:nvCxnSpPr>
        <p:spPr>
          <a:xfrm flipH="1">
            <a:off x="998316" y="2396804"/>
            <a:ext cx="153317" cy="5535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矩形 157"/>
          <p:cNvSpPr/>
          <p:nvPr/>
        </p:nvSpPr>
        <p:spPr>
          <a:xfrm>
            <a:off x="751573" y="295039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59" name="椭圆 158"/>
          <p:cNvSpPr/>
          <p:nvPr/>
        </p:nvSpPr>
        <p:spPr>
          <a:xfrm>
            <a:off x="3480874" y="188156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3784393" y="29378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61" name="直接连接符 160"/>
          <p:cNvCxnSpPr>
            <a:stCxn id="159" idx="5"/>
            <a:endCxn id="160" idx="0"/>
          </p:cNvCxnSpPr>
          <p:nvPr/>
        </p:nvCxnSpPr>
        <p:spPr>
          <a:xfrm>
            <a:off x="3939256" y="2339943"/>
            <a:ext cx="91880" cy="5979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>
            <a:stCxn id="159" idx="3"/>
            <a:endCxn id="163" idx="0"/>
          </p:cNvCxnSpPr>
          <p:nvPr/>
        </p:nvCxnSpPr>
        <p:spPr>
          <a:xfrm flipH="1">
            <a:off x="3425020" y="2339943"/>
            <a:ext cx="134500" cy="5979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矩形 162"/>
          <p:cNvSpPr/>
          <p:nvPr/>
        </p:nvSpPr>
        <p:spPr>
          <a:xfrm>
            <a:off x="3178277" y="29378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64" name="椭圆 163"/>
          <p:cNvSpPr/>
          <p:nvPr/>
        </p:nvSpPr>
        <p:spPr>
          <a:xfrm>
            <a:off x="2534293" y="283159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165" name="矩形 164"/>
          <p:cNvSpPr/>
          <p:nvPr/>
        </p:nvSpPr>
        <p:spPr>
          <a:xfrm>
            <a:off x="2835371" y="37233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66" name="直接连接符 165"/>
          <p:cNvCxnSpPr>
            <a:stCxn id="164" idx="5"/>
            <a:endCxn id="165" idx="0"/>
          </p:cNvCxnSpPr>
          <p:nvPr/>
        </p:nvCxnSpPr>
        <p:spPr>
          <a:xfrm>
            <a:off x="2992675" y="3289973"/>
            <a:ext cx="89439" cy="4334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>
            <a:stCxn id="164" idx="3"/>
            <a:endCxn id="168" idx="0"/>
          </p:cNvCxnSpPr>
          <p:nvPr/>
        </p:nvCxnSpPr>
        <p:spPr>
          <a:xfrm flipH="1">
            <a:off x="2475783" y="3289973"/>
            <a:ext cx="137156" cy="4334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/>
          <p:cNvSpPr/>
          <p:nvPr/>
        </p:nvSpPr>
        <p:spPr>
          <a:xfrm>
            <a:off x="2229040" y="37233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69" name="椭圆 168"/>
          <p:cNvSpPr/>
          <p:nvPr/>
        </p:nvSpPr>
        <p:spPr>
          <a:xfrm>
            <a:off x="7891815" y="8697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70" name="椭圆 169"/>
          <p:cNvSpPr/>
          <p:nvPr/>
        </p:nvSpPr>
        <p:spPr>
          <a:xfrm>
            <a:off x="9147168" y="98978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72" name="直接连接符 171"/>
          <p:cNvCxnSpPr>
            <a:stCxn id="170" idx="0"/>
            <a:endCxn id="169" idx="5"/>
          </p:cNvCxnSpPr>
          <p:nvPr/>
        </p:nvCxnSpPr>
        <p:spPr>
          <a:xfrm flipH="1" flipV="1">
            <a:off x="8350197" y="545356"/>
            <a:ext cx="1065485" cy="4444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>
            <a:stCxn id="170" idx="5"/>
            <a:endCxn id="198" idx="0"/>
          </p:cNvCxnSpPr>
          <p:nvPr/>
        </p:nvCxnSpPr>
        <p:spPr>
          <a:xfrm>
            <a:off x="9605550" y="1448165"/>
            <a:ext cx="434097" cy="449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69" idx="3"/>
            <a:endCxn id="177" idx="0"/>
          </p:cNvCxnSpPr>
          <p:nvPr/>
        </p:nvCxnSpPr>
        <p:spPr>
          <a:xfrm flipH="1">
            <a:off x="6991699" y="545356"/>
            <a:ext cx="978762" cy="4117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0" idx="3"/>
            <a:endCxn id="188" idx="0"/>
          </p:cNvCxnSpPr>
          <p:nvPr/>
        </p:nvCxnSpPr>
        <p:spPr>
          <a:xfrm flipH="1">
            <a:off x="8835504" y="1448165"/>
            <a:ext cx="390310" cy="4473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77" idx="3"/>
            <a:endCxn id="183" idx="0"/>
          </p:cNvCxnSpPr>
          <p:nvPr/>
        </p:nvCxnSpPr>
        <p:spPr>
          <a:xfrm flipH="1">
            <a:off x="6402285" y="1415514"/>
            <a:ext cx="399546" cy="5006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椭圆 176"/>
          <p:cNvSpPr/>
          <p:nvPr/>
        </p:nvSpPr>
        <p:spPr>
          <a:xfrm>
            <a:off x="6723185" y="95713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78" name="直接连接符 177"/>
          <p:cNvCxnSpPr>
            <a:stCxn id="177" idx="5"/>
            <a:endCxn id="179" idx="0"/>
          </p:cNvCxnSpPr>
          <p:nvPr/>
        </p:nvCxnSpPr>
        <p:spPr>
          <a:xfrm>
            <a:off x="7181567" y="1415514"/>
            <a:ext cx="432874" cy="4939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椭圆 178"/>
          <p:cNvSpPr/>
          <p:nvPr/>
        </p:nvSpPr>
        <p:spPr>
          <a:xfrm>
            <a:off x="7345927" y="190948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180" name="直接连接符 179"/>
          <p:cNvCxnSpPr>
            <a:stCxn id="179" idx="5"/>
            <a:endCxn id="193" idx="0"/>
          </p:cNvCxnSpPr>
          <p:nvPr/>
        </p:nvCxnSpPr>
        <p:spPr>
          <a:xfrm>
            <a:off x="7804309" y="2367870"/>
            <a:ext cx="108646" cy="4637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>
            <a:stCxn id="179" idx="3"/>
            <a:endCxn id="182" idx="0"/>
          </p:cNvCxnSpPr>
          <p:nvPr/>
        </p:nvCxnSpPr>
        <p:spPr>
          <a:xfrm flipH="1">
            <a:off x="7320309" y="2367870"/>
            <a:ext cx="104264" cy="57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矩形 181"/>
          <p:cNvSpPr/>
          <p:nvPr/>
        </p:nvSpPr>
        <p:spPr>
          <a:xfrm>
            <a:off x="7073566" y="29378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3" name="椭圆 182"/>
          <p:cNvSpPr/>
          <p:nvPr/>
        </p:nvSpPr>
        <p:spPr>
          <a:xfrm>
            <a:off x="6133771" y="191616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184" name="矩形 183"/>
          <p:cNvSpPr/>
          <p:nvPr/>
        </p:nvSpPr>
        <p:spPr>
          <a:xfrm>
            <a:off x="6476442" y="293645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85" name="直接连接符 184"/>
          <p:cNvCxnSpPr>
            <a:stCxn id="183" idx="5"/>
            <a:endCxn id="184" idx="0"/>
          </p:cNvCxnSpPr>
          <p:nvPr/>
        </p:nvCxnSpPr>
        <p:spPr>
          <a:xfrm>
            <a:off x="6592153" y="2374547"/>
            <a:ext cx="131032" cy="5619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>
            <a:stCxn id="183" idx="3"/>
            <a:endCxn id="187" idx="0"/>
          </p:cNvCxnSpPr>
          <p:nvPr/>
        </p:nvCxnSpPr>
        <p:spPr>
          <a:xfrm flipH="1">
            <a:off x="6108464" y="2374547"/>
            <a:ext cx="103953" cy="575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矩形 186"/>
          <p:cNvSpPr/>
          <p:nvPr/>
        </p:nvSpPr>
        <p:spPr>
          <a:xfrm>
            <a:off x="5861721" y="295039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8" name="椭圆 187"/>
          <p:cNvSpPr/>
          <p:nvPr/>
        </p:nvSpPr>
        <p:spPr>
          <a:xfrm>
            <a:off x="8566990" y="189550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89" name="矩形 188"/>
          <p:cNvSpPr/>
          <p:nvPr/>
        </p:nvSpPr>
        <p:spPr>
          <a:xfrm>
            <a:off x="8922196" y="292392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90" name="直接连接符 189"/>
          <p:cNvCxnSpPr>
            <a:stCxn id="188" idx="5"/>
            <a:endCxn id="189" idx="0"/>
          </p:cNvCxnSpPr>
          <p:nvPr/>
        </p:nvCxnSpPr>
        <p:spPr>
          <a:xfrm>
            <a:off x="9025372" y="2353889"/>
            <a:ext cx="143567" cy="5700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stCxn id="188" idx="3"/>
            <a:endCxn id="192" idx="0"/>
          </p:cNvCxnSpPr>
          <p:nvPr/>
        </p:nvCxnSpPr>
        <p:spPr>
          <a:xfrm flipH="1">
            <a:off x="8535168" y="2353889"/>
            <a:ext cx="110468" cy="5839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矩形 191"/>
          <p:cNvSpPr/>
          <p:nvPr/>
        </p:nvSpPr>
        <p:spPr>
          <a:xfrm>
            <a:off x="8288425" y="29378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93" name="椭圆 192"/>
          <p:cNvSpPr/>
          <p:nvPr/>
        </p:nvSpPr>
        <p:spPr>
          <a:xfrm>
            <a:off x="7644441" y="283159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194" name="矩形 193"/>
          <p:cNvSpPr/>
          <p:nvPr/>
        </p:nvSpPr>
        <p:spPr>
          <a:xfrm>
            <a:off x="7969830" y="361490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95" name="直接连接符 194"/>
          <p:cNvCxnSpPr>
            <a:stCxn id="193" idx="5"/>
            <a:endCxn id="194" idx="0"/>
          </p:cNvCxnSpPr>
          <p:nvPr/>
        </p:nvCxnSpPr>
        <p:spPr>
          <a:xfrm>
            <a:off x="8102823" y="3289973"/>
            <a:ext cx="113750" cy="3249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193" idx="3"/>
            <a:endCxn id="197" idx="0"/>
          </p:cNvCxnSpPr>
          <p:nvPr/>
        </p:nvCxnSpPr>
        <p:spPr>
          <a:xfrm flipH="1">
            <a:off x="7589110" y="3289973"/>
            <a:ext cx="133977" cy="3249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矩形 196"/>
          <p:cNvSpPr/>
          <p:nvPr/>
        </p:nvSpPr>
        <p:spPr>
          <a:xfrm>
            <a:off x="7342367" y="361490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98" name="椭圆 197"/>
          <p:cNvSpPr/>
          <p:nvPr/>
        </p:nvSpPr>
        <p:spPr>
          <a:xfrm>
            <a:off x="9771133" y="189727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99" name="矩形 198"/>
          <p:cNvSpPr/>
          <p:nvPr/>
        </p:nvSpPr>
        <p:spPr>
          <a:xfrm>
            <a:off x="10117823" y="294328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00" name="直接连接符 199"/>
          <p:cNvCxnSpPr>
            <a:stCxn id="198" idx="5"/>
            <a:endCxn id="199" idx="0"/>
          </p:cNvCxnSpPr>
          <p:nvPr/>
        </p:nvCxnSpPr>
        <p:spPr>
          <a:xfrm>
            <a:off x="10229515" y="2355659"/>
            <a:ext cx="135051" cy="5876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>
            <a:stCxn id="198" idx="3"/>
            <a:endCxn id="202" idx="0"/>
          </p:cNvCxnSpPr>
          <p:nvPr/>
        </p:nvCxnSpPr>
        <p:spPr>
          <a:xfrm flipH="1">
            <a:off x="9771133" y="2355659"/>
            <a:ext cx="78646" cy="5682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矩形 201"/>
          <p:cNvSpPr/>
          <p:nvPr/>
        </p:nvSpPr>
        <p:spPr>
          <a:xfrm>
            <a:off x="9524390" y="292392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03" name="矩形 202"/>
          <p:cNvSpPr/>
          <p:nvPr/>
        </p:nvSpPr>
        <p:spPr>
          <a:xfrm>
            <a:off x="25672" y="6371450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70" name="椭圆 369"/>
          <p:cNvSpPr/>
          <p:nvPr/>
        </p:nvSpPr>
        <p:spPr>
          <a:xfrm>
            <a:off x="3100099" y="443767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71" name="椭圆 370"/>
          <p:cNvSpPr/>
          <p:nvPr/>
        </p:nvSpPr>
        <p:spPr>
          <a:xfrm>
            <a:off x="4220339" y="538392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72" name="直接连接符 371"/>
          <p:cNvCxnSpPr>
            <a:stCxn id="371" idx="0"/>
            <a:endCxn id="370" idx="5"/>
          </p:cNvCxnSpPr>
          <p:nvPr/>
        </p:nvCxnSpPr>
        <p:spPr>
          <a:xfrm flipH="1" flipV="1">
            <a:off x="3558481" y="4896060"/>
            <a:ext cx="930372" cy="4878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接连接符 372"/>
          <p:cNvCxnSpPr>
            <a:stCxn id="371" idx="5"/>
            <a:endCxn id="398" idx="0"/>
          </p:cNvCxnSpPr>
          <p:nvPr/>
        </p:nvCxnSpPr>
        <p:spPr>
          <a:xfrm>
            <a:off x="4678721" y="5842304"/>
            <a:ext cx="360101" cy="4614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连接符 373"/>
          <p:cNvCxnSpPr>
            <a:stCxn id="370" idx="3"/>
            <a:endCxn id="377" idx="0"/>
          </p:cNvCxnSpPr>
          <p:nvPr/>
        </p:nvCxnSpPr>
        <p:spPr>
          <a:xfrm flipH="1">
            <a:off x="2148405" y="4896060"/>
            <a:ext cx="1030340" cy="4702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接连接符 374"/>
          <p:cNvCxnSpPr>
            <a:stCxn id="371" idx="3"/>
            <a:endCxn id="388" idx="0"/>
          </p:cNvCxnSpPr>
          <p:nvPr/>
        </p:nvCxnSpPr>
        <p:spPr>
          <a:xfrm flipH="1">
            <a:off x="3886705" y="5842304"/>
            <a:ext cx="412280" cy="4841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接连接符 375"/>
          <p:cNvCxnSpPr>
            <a:stCxn id="377" idx="3"/>
            <a:endCxn id="383" idx="0"/>
          </p:cNvCxnSpPr>
          <p:nvPr/>
        </p:nvCxnSpPr>
        <p:spPr>
          <a:xfrm flipH="1">
            <a:off x="1470597" y="5824709"/>
            <a:ext cx="487940" cy="521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椭圆 376"/>
          <p:cNvSpPr/>
          <p:nvPr/>
        </p:nvSpPr>
        <p:spPr>
          <a:xfrm>
            <a:off x="1879891" y="536632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78" name="直接连接符 377"/>
          <p:cNvCxnSpPr>
            <a:stCxn id="377" idx="5"/>
            <a:endCxn id="379" idx="0"/>
          </p:cNvCxnSpPr>
          <p:nvPr/>
        </p:nvCxnSpPr>
        <p:spPr>
          <a:xfrm>
            <a:off x="2338273" y="5824709"/>
            <a:ext cx="382972" cy="530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椭圆 378"/>
          <p:cNvSpPr/>
          <p:nvPr/>
        </p:nvSpPr>
        <p:spPr>
          <a:xfrm>
            <a:off x="2452731" y="635535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80" name="直接连接符 379"/>
          <p:cNvCxnSpPr>
            <a:stCxn id="379" idx="5"/>
            <a:endCxn id="393" idx="0"/>
          </p:cNvCxnSpPr>
          <p:nvPr/>
        </p:nvCxnSpPr>
        <p:spPr>
          <a:xfrm>
            <a:off x="2911113" y="6813741"/>
            <a:ext cx="68126" cy="4238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接连接符 380"/>
          <p:cNvCxnSpPr>
            <a:stCxn id="379" idx="3"/>
            <a:endCxn id="382" idx="0"/>
          </p:cNvCxnSpPr>
          <p:nvPr/>
        </p:nvCxnSpPr>
        <p:spPr>
          <a:xfrm flipH="1">
            <a:off x="2386593" y="6813741"/>
            <a:ext cx="144784" cy="5301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矩形 381"/>
          <p:cNvSpPr/>
          <p:nvPr/>
        </p:nvSpPr>
        <p:spPr>
          <a:xfrm>
            <a:off x="2139850" y="73439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3" name="椭圆 382"/>
          <p:cNvSpPr/>
          <p:nvPr/>
        </p:nvSpPr>
        <p:spPr>
          <a:xfrm>
            <a:off x="1202083" y="634604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84" name="矩形 383"/>
          <p:cNvSpPr/>
          <p:nvPr/>
        </p:nvSpPr>
        <p:spPr>
          <a:xfrm>
            <a:off x="1542726" y="73424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85" name="直接连接符 384"/>
          <p:cNvCxnSpPr>
            <a:stCxn id="383" idx="5"/>
            <a:endCxn id="384" idx="0"/>
          </p:cNvCxnSpPr>
          <p:nvPr/>
        </p:nvCxnSpPr>
        <p:spPr>
          <a:xfrm>
            <a:off x="1660465" y="6804423"/>
            <a:ext cx="129004" cy="538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接连接符 385"/>
          <p:cNvCxnSpPr>
            <a:stCxn id="383" idx="3"/>
            <a:endCxn id="387" idx="0"/>
          </p:cNvCxnSpPr>
          <p:nvPr/>
        </p:nvCxnSpPr>
        <p:spPr>
          <a:xfrm flipH="1">
            <a:off x="1189027" y="6804423"/>
            <a:ext cx="91702" cy="538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矩形 386"/>
          <p:cNvSpPr/>
          <p:nvPr/>
        </p:nvSpPr>
        <p:spPr>
          <a:xfrm>
            <a:off x="942284" y="73424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8" name="椭圆 387"/>
          <p:cNvSpPr/>
          <p:nvPr/>
        </p:nvSpPr>
        <p:spPr>
          <a:xfrm>
            <a:off x="3618191" y="632646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89" name="矩形 388"/>
          <p:cNvSpPr/>
          <p:nvPr/>
        </p:nvSpPr>
        <p:spPr>
          <a:xfrm>
            <a:off x="3918782" y="735643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90" name="直接连接符 389"/>
          <p:cNvCxnSpPr>
            <a:stCxn id="388" idx="5"/>
            <a:endCxn id="389" idx="0"/>
          </p:cNvCxnSpPr>
          <p:nvPr/>
        </p:nvCxnSpPr>
        <p:spPr>
          <a:xfrm>
            <a:off x="4076573" y="6784842"/>
            <a:ext cx="88952" cy="5715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连接符 390"/>
          <p:cNvCxnSpPr>
            <a:stCxn id="388" idx="3"/>
            <a:endCxn id="392" idx="0"/>
          </p:cNvCxnSpPr>
          <p:nvPr/>
        </p:nvCxnSpPr>
        <p:spPr>
          <a:xfrm flipH="1">
            <a:off x="3601452" y="6784842"/>
            <a:ext cx="95385" cy="559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矩形 391"/>
          <p:cNvSpPr/>
          <p:nvPr/>
        </p:nvSpPr>
        <p:spPr>
          <a:xfrm>
            <a:off x="3354709" y="73439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3" name="椭圆 392"/>
          <p:cNvSpPr/>
          <p:nvPr/>
        </p:nvSpPr>
        <p:spPr>
          <a:xfrm>
            <a:off x="2710725" y="723763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394" name="矩形 393"/>
          <p:cNvSpPr/>
          <p:nvPr/>
        </p:nvSpPr>
        <p:spPr>
          <a:xfrm>
            <a:off x="3033242" y="805109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95" name="直接连接符 394"/>
          <p:cNvCxnSpPr>
            <a:stCxn id="393" idx="5"/>
            <a:endCxn id="394" idx="0"/>
          </p:cNvCxnSpPr>
          <p:nvPr/>
        </p:nvCxnSpPr>
        <p:spPr>
          <a:xfrm>
            <a:off x="3169107" y="7696014"/>
            <a:ext cx="110878" cy="355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接连接符 395"/>
          <p:cNvCxnSpPr>
            <a:stCxn id="393" idx="3"/>
            <a:endCxn id="397" idx="0"/>
          </p:cNvCxnSpPr>
          <p:nvPr/>
        </p:nvCxnSpPr>
        <p:spPr>
          <a:xfrm flipH="1">
            <a:off x="2663662" y="7696014"/>
            <a:ext cx="125709" cy="3681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矩形 396"/>
          <p:cNvSpPr/>
          <p:nvPr/>
        </p:nvSpPr>
        <p:spPr>
          <a:xfrm>
            <a:off x="2416919" y="806420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8" name="椭圆 397"/>
          <p:cNvSpPr/>
          <p:nvPr/>
        </p:nvSpPr>
        <p:spPr>
          <a:xfrm>
            <a:off x="4770308" y="630377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99" name="矩形 398"/>
          <p:cNvSpPr/>
          <p:nvPr/>
        </p:nvSpPr>
        <p:spPr>
          <a:xfrm>
            <a:off x="5056566" y="73754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00" name="直接连接符 399"/>
          <p:cNvCxnSpPr>
            <a:stCxn id="398" idx="5"/>
            <a:endCxn id="399" idx="0"/>
          </p:cNvCxnSpPr>
          <p:nvPr/>
        </p:nvCxnSpPr>
        <p:spPr>
          <a:xfrm>
            <a:off x="5228690" y="6762155"/>
            <a:ext cx="74619" cy="613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接连接符 400"/>
          <p:cNvCxnSpPr>
            <a:stCxn id="398" idx="3"/>
            <a:endCxn id="402" idx="0"/>
          </p:cNvCxnSpPr>
          <p:nvPr/>
        </p:nvCxnSpPr>
        <p:spPr>
          <a:xfrm flipH="1">
            <a:off x="4739784" y="6762155"/>
            <a:ext cx="109170" cy="5942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矩形 401"/>
          <p:cNvSpPr/>
          <p:nvPr/>
        </p:nvSpPr>
        <p:spPr>
          <a:xfrm>
            <a:off x="4493041" y="735643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1" name="直接箭头连接符 440"/>
          <p:cNvCxnSpPr/>
          <p:nvPr/>
        </p:nvCxnSpPr>
        <p:spPr>
          <a:xfrm>
            <a:off x="4990318" y="5820503"/>
            <a:ext cx="1211663" cy="42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矩形 441"/>
          <p:cNvSpPr/>
          <p:nvPr/>
        </p:nvSpPr>
        <p:spPr>
          <a:xfrm>
            <a:off x="4904255" y="5038955"/>
            <a:ext cx="13388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将红色</a:t>
            </a:r>
            <a:r>
              <a:rPr lang="en-US" altLang="zh-CN" dirty="0" smtClean="0"/>
              <a:t>4</a:t>
            </a:r>
            <a:r>
              <a:rPr lang="zh-CN" altLang="en-US" dirty="0" smtClean="0"/>
              <a:t>插</a:t>
            </a:r>
            <a:endParaRPr lang="en-US" altLang="zh-CN" dirty="0" smtClean="0"/>
          </a:p>
          <a:p>
            <a:r>
              <a:rPr lang="zh-CN" altLang="en-US" dirty="0" smtClean="0"/>
              <a:t>入指定位置</a:t>
            </a:r>
            <a:endParaRPr lang="en-US" altLang="zh-CN" dirty="0" smtClean="0"/>
          </a:p>
        </p:txBody>
      </p:sp>
      <p:cxnSp>
        <p:nvCxnSpPr>
          <p:cNvPr id="443" name="直接箭头连接符 442"/>
          <p:cNvCxnSpPr/>
          <p:nvPr/>
        </p:nvCxnSpPr>
        <p:spPr>
          <a:xfrm>
            <a:off x="9813665" y="5832168"/>
            <a:ext cx="3866809" cy="269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矩形 480"/>
          <p:cNvSpPr/>
          <p:nvPr/>
        </p:nvSpPr>
        <p:spPr>
          <a:xfrm>
            <a:off x="9850458" y="3818882"/>
            <a:ext cx="5109091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Left-Right</a:t>
            </a:r>
            <a:r>
              <a:rPr lang="zh-CN" altLang="en-US" dirty="0" smtClean="0"/>
              <a:t>规则：</a:t>
            </a:r>
            <a:endParaRPr lang="en-US" altLang="zh-CN" dirty="0" smtClean="0"/>
          </a:p>
          <a:p>
            <a:r>
              <a:rPr lang="zh-CN" altLang="en-US" dirty="0" smtClean="0"/>
              <a:t>当前节点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7</a:t>
            </a:r>
            <a:r>
              <a:rPr lang="zh-CN" altLang="en-US" dirty="0" smtClean="0"/>
              <a:t>是红色，叔节点</a:t>
            </a:r>
            <a:r>
              <a:rPr lang="en-US" altLang="zh-CN" dirty="0" smtClean="0"/>
              <a:t>NIL</a:t>
            </a:r>
            <a:r>
              <a:rPr lang="zh-CN" altLang="en-US" dirty="0" smtClean="0"/>
              <a:t>是黑色，</a:t>
            </a:r>
            <a:endParaRPr lang="en-US" altLang="zh-CN" dirty="0" smtClean="0"/>
          </a:p>
          <a:p>
            <a:r>
              <a:rPr lang="zh-CN" altLang="en-US" dirty="0" smtClean="0"/>
              <a:t>并且</a:t>
            </a:r>
            <a:r>
              <a:rPr lang="en-US" altLang="zh-CN" dirty="0" smtClean="0"/>
              <a:t>4</a:t>
            </a:r>
            <a:r>
              <a:rPr lang="zh-CN" altLang="en-US" dirty="0" smtClean="0"/>
              <a:t>是</a:t>
            </a:r>
            <a:r>
              <a:rPr lang="en-US" altLang="zh-CN" dirty="0" smtClean="0"/>
              <a:t>7</a:t>
            </a:r>
            <a:r>
              <a:rPr lang="zh-CN" altLang="en-US" dirty="0" smtClean="0"/>
              <a:t>的左孩子，</a:t>
            </a:r>
            <a:r>
              <a:rPr lang="en-US" altLang="zh-CN" dirty="0" smtClean="0"/>
              <a:t>7</a:t>
            </a:r>
            <a:r>
              <a:rPr lang="zh-CN" altLang="en-US" dirty="0" smtClean="0"/>
              <a:t>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的右孩子。</a:t>
            </a:r>
            <a:endParaRPr lang="en-US" altLang="zh-CN" dirty="0" smtClean="0"/>
          </a:p>
          <a:p>
            <a:r>
              <a:rPr lang="zh-CN" altLang="en-US" dirty="0" smtClean="0"/>
              <a:t>因此需要将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7</a:t>
            </a:r>
            <a:r>
              <a:rPr lang="zh-CN" altLang="en-US" dirty="0" smtClean="0"/>
              <a:t>右旋，</a:t>
            </a:r>
            <a:r>
              <a:rPr lang="zh-CN" altLang="en-US" dirty="0"/>
              <a:t>并</a:t>
            </a:r>
            <a:r>
              <a:rPr lang="zh-CN" altLang="en-US" dirty="0" smtClean="0"/>
              <a:t>将</a:t>
            </a:r>
            <a:r>
              <a:rPr lang="en-US" altLang="zh-CN" dirty="0" smtClean="0"/>
              <a:t>7</a:t>
            </a:r>
            <a:r>
              <a:rPr lang="zh-CN" altLang="en-US" dirty="0" smtClean="0"/>
              <a:t>设为</a:t>
            </a:r>
            <a:endParaRPr lang="en-US" altLang="zh-CN" dirty="0" smtClean="0"/>
          </a:p>
          <a:p>
            <a:r>
              <a:rPr lang="zh-CN" altLang="en-US" dirty="0" smtClean="0"/>
              <a:t>当前节点，然后根据</a:t>
            </a:r>
            <a:r>
              <a:rPr lang="en-US" altLang="zh-CN" dirty="0" smtClean="0"/>
              <a:t>Right-Right</a:t>
            </a:r>
            <a:r>
              <a:rPr lang="zh-CN" altLang="en-US" dirty="0" smtClean="0"/>
              <a:t>将</a:t>
            </a:r>
            <a:r>
              <a:rPr lang="en-US" altLang="zh-CN" dirty="0" smtClean="0"/>
              <a:t>7</a:t>
            </a:r>
            <a:r>
              <a:rPr lang="zh-CN" altLang="en-US" dirty="0" smtClean="0"/>
              <a:t>的祖父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左旋，并交换父亲</a:t>
            </a:r>
            <a:r>
              <a:rPr lang="en-US" altLang="zh-CN" dirty="0" smtClean="0"/>
              <a:t>4</a:t>
            </a:r>
            <a:r>
              <a:rPr lang="zh-CN" altLang="en-US" dirty="0" smtClean="0"/>
              <a:t>和祖父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的颜色。</a:t>
            </a:r>
            <a:endParaRPr lang="en-US" altLang="zh-CN" dirty="0" smtClean="0"/>
          </a:p>
          <a:p>
            <a:r>
              <a:rPr lang="zh-CN" altLang="en-US" dirty="0" smtClean="0"/>
              <a:t>①将父节点</a:t>
            </a:r>
            <a:r>
              <a:rPr lang="en-US" altLang="zh-CN" dirty="0" smtClean="0"/>
              <a:t>7</a:t>
            </a:r>
            <a:r>
              <a:rPr lang="zh-CN" altLang="en-US" dirty="0" smtClean="0"/>
              <a:t>右旋</a:t>
            </a:r>
            <a:endParaRPr lang="en-US" altLang="zh-CN" dirty="0" smtClean="0"/>
          </a:p>
        </p:txBody>
      </p:sp>
      <p:sp>
        <p:nvSpPr>
          <p:cNvPr id="519" name="矩形 518"/>
          <p:cNvSpPr/>
          <p:nvPr/>
        </p:nvSpPr>
        <p:spPr>
          <a:xfrm>
            <a:off x="16692336" y="5059785"/>
            <a:ext cx="20345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②将祖父</a:t>
            </a:r>
            <a:r>
              <a:rPr lang="en-US" altLang="zh-CN" dirty="0" smtClean="0"/>
              <a:t>2</a:t>
            </a:r>
            <a:r>
              <a:rPr lang="zh-CN" altLang="en-US" dirty="0" smtClean="0"/>
              <a:t>左旋</a:t>
            </a:r>
            <a:endParaRPr lang="en-US" altLang="zh-CN" dirty="0" smtClean="0"/>
          </a:p>
          <a:p>
            <a:r>
              <a:rPr lang="zh-CN" altLang="en-US" dirty="0"/>
              <a:t>并</a:t>
            </a:r>
            <a:r>
              <a:rPr lang="zh-CN" altLang="en-US" dirty="0" smtClean="0"/>
              <a:t>交换</a:t>
            </a:r>
            <a:r>
              <a:rPr lang="en-US" altLang="zh-CN" dirty="0" smtClean="0"/>
              <a:t>4</a:t>
            </a:r>
            <a:r>
              <a:rPr lang="zh-CN" altLang="en-US" dirty="0" smtClean="0"/>
              <a:t>和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的颜色</a:t>
            </a:r>
            <a:endParaRPr lang="en-US" altLang="zh-CN" dirty="0" smtClean="0"/>
          </a:p>
        </p:txBody>
      </p:sp>
      <p:cxnSp>
        <p:nvCxnSpPr>
          <p:cNvPr id="520" name="直接箭头连接符 519"/>
          <p:cNvCxnSpPr/>
          <p:nvPr/>
        </p:nvCxnSpPr>
        <p:spPr>
          <a:xfrm>
            <a:off x="16770916" y="5764671"/>
            <a:ext cx="1751422" cy="461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0" name="椭圆 639"/>
          <p:cNvSpPr/>
          <p:nvPr/>
        </p:nvSpPr>
        <p:spPr>
          <a:xfrm>
            <a:off x="8007544" y="449231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641" name="椭圆 640"/>
          <p:cNvSpPr/>
          <p:nvPr/>
        </p:nvSpPr>
        <p:spPr>
          <a:xfrm>
            <a:off x="9127784" y="543855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42" name="直接连接符 641"/>
          <p:cNvCxnSpPr>
            <a:stCxn id="641" idx="0"/>
            <a:endCxn id="640" idx="5"/>
          </p:cNvCxnSpPr>
          <p:nvPr/>
        </p:nvCxnSpPr>
        <p:spPr>
          <a:xfrm flipH="1" flipV="1">
            <a:off x="8465926" y="4950694"/>
            <a:ext cx="930372" cy="4878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直接连接符 642"/>
          <p:cNvCxnSpPr>
            <a:stCxn id="641" idx="5"/>
            <a:endCxn id="668" idx="0"/>
          </p:cNvCxnSpPr>
          <p:nvPr/>
        </p:nvCxnSpPr>
        <p:spPr>
          <a:xfrm>
            <a:off x="9586166" y="5896938"/>
            <a:ext cx="360101" cy="4614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直接连接符 643"/>
          <p:cNvCxnSpPr>
            <a:stCxn id="640" idx="3"/>
            <a:endCxn id="647" idx="0"/>
          </p:cNvCxnSpPr>
          <p:nvPr/>
        </p:nvCxnSpPr>
        <p:spPr>
          <a:xfrm flipH="1">
            <a:off x="7055850" y="4950694"/>
            <a:ext cx="1030340" cy="4702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直接连接符 644"/>
          <p:cNvCxnSpPr>
            <a:stCxn id="641" idx="3"/>
            <a:endCxn id="658" idx="0"/>
          </p:cNvCxnSpPr>
          <p:nvPr/>
        </p:nvCxnSpPr>
        <p:spPr>
          <a:xfrm flipH="1">
            <a:off x="8794150" y="5896938"/>
            <a:ext cx="412280" cy="4841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直接连接符 645"/>
          <p:cNvCxnSpPr>
            <a:stCxn id="647" idx="3"/>
            <a:endCxn id="653" idx="0"/>
          </p:cNvCxnSpPr>
          <p:nvPr/>
        </p:nvCxnSpPr>
        <p:spPr>
          <a:xfrm flipH="1">
            <a:off x="6378042" y="5879343"/>
            <a:ext cx="487940" cy="521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7" name="椭圆 646"/>
          <p:cNvSpPr/>
          <p:nvPr/>
        </p:nvSpPr>
        <p:spPr>
          <a:xfrm>
            <a:off x="6787336" y="542096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648" name="直接连接符 647"/>
          <p:cNvCxnSpPr>
            <a:stCxn id="647" idx="5"/>
            <a:endCxn id="649" idx="0"/>
          </p:cNvCxnSpPr>
          <p:nvPr/>
        </p:nvCxnSpPr>
        <p:spPr>
          <a:xfrm>
            <a:off x="7245718" y="5879343"/>
            <a:ext cx="382972" cy="530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9" name="椭圆 648"/>
          <p:cNvSpPr/>
          <p:nvPr/>
        </p:nvSpPr>
        <p:spPr>
          <a:xfrm>
            <a:off x="7360176" y="640999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650" name="直接连接符 649"/>
          <p:cNvCxnSpPr>
            <a:stCxn id="649" idx="5"/>
            <a:endCxn id="663" idx="0"/>
          </p:cNvCxnSpPr>
          <p:nvPr/>
        </p:nvCxnSpPr>
        <p:spPr>
          <a:xfrm>
            <a:off x="7818558" y="6868375"/>
            <a:ext cx="68126" cy="4238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接连接符 650"/>
          <p:cNvCxnSpPr>
            <a:stCxn id="649" idx="3"/>
            <a:endCxn id="652" idx="0"/>
          </p:cNvCxnSpPr>
          <p:nvPr/>
        </p:nvCxnSpPr>
        <p:spPr>
          <a:xfrm flipH="1">
            <a:off x="7294038" y="6868375"/>
            <a:ext cx="144784" cy="5301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2" name="矩形 651"/>
          <p:cNvSpPr/>
          <p:nvPr/>
        </p:nvSpPr>
        <p:spPr>
          <a:xfrm>
            <a:off x="7047295" y="73985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53" name="椭圆 652"/>
          <p:cNvSpPr/>
          <p:nvPr/>
        </p:nvSpPr>
        <p:spPr>
          <a:xfrm>
            <a:off x="6109528" y="640067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654" name="矩形 653"/>
          <p:cNvSpPr/>
          <p:nvPr/>
        </p:nvSpPr>
        <p:spPr>
          <a:xfrm>
            <a:off x="6450171" y="73971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55" name="直接连接符 654"/>
          <p:cNvCxnSpPr>
            <a:stCxn id="653" idx="5"/>
            <a:endCxn id="654" idx="0"/>
          </p:cNvCxnSpPr>
          <p:nvPr/>
        </p:nvCxnSpPr>
        <p:spPr>
          <a:xfrm>
            <a:off x="6567910" y="6859057"/>
            <a:ext cx="129004" cy="538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直接连接符 655"/>
          <p:cNvCxnSpPr>
            <a:stCxn id="653" idx="3"/>
            <a:endCxn id="657" idx="0"/>
          </p:cNvCxnSpPr>
          <p:nvPr/>
        </p:nvCxnSpPr>
        <p:spPr>
          <a:xfrm flipH="1">
            <a:off x="6096472" y="6859057"/>
            <a:ext cx="91702" cy="538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7" name="矩形 656"/>
          <p:cNvSpPr/>
          <p:nvPr/>
        </p:nvSpPr>
        <p:spPr>
          <a:xfrm>
            <a:off x="5849729" y="73971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58" name="椭圆 657"/>
          <p:cNvSpPr/>
          <p:nvPr/>
        </p:nvSpPr>
        <p:spPr>
          <a:xfrm>
            <a:off x="8525636" y="638109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59" name="矩形 658"/>
          <p:cNvSpPr/>
          <p:nvPr/>
        </p:nvSpPr>
        <p:spPr>
          <a:xfrm>
            <a:off x="8826227" y="741107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60" name="直接连接符 659"/>
          <p:cNvCxnSpPr>
            <a:stCxn id="658" idx="5"/>
            <a:endCxn id="659" idx="0"/>
          </p:cNvCxnSpPr>
          <p:nvPr/>
        </p:nvCxnSpPr>
        <p:spPr>
          <a:xfrm>
            <a:off x="8984018" y="6839476"/>
            <a:ext cx="88952" cy="5715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直接连接符 660"/>
          <p:cNvCxnSpPr>
            <a:stCxn id="658" idx="3"/>
            <a:endCxn id="662" idx="0"/>
          </p:cNvCxnSpPr>
          <p:nvPr/>
        </p:nvCxnSpPr>
        <p:spPr>
          <a:xfrm flipH="1">
            <a:off x="8508897" y="6839476"/>
            <a:ext cx="95385" cy="559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2" name="矩形 661"/>
          <p:cNvSpPr/>
          <p:nvPr/>
        </p:nvSpPr>
        <p:spPr>
          <a:xfrm>
            <a:off x="8262154" y="73985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63" name="椭圆 662"/>
          <p:cNvSpPr/>
          <p:nvPr/>
        </p:nvSpPr>
        <p:spPr>
          <a:xfrm>
            <a:off x="7618170" y="729226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664" name="矩形 663"/>
          <p:cNvSpPr/>
          <p:nvPr/>
        </p:nvSpPr>
        <p:spPr>
          <a:xfrm>
            <a:off x="7940687" y="810572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65" name="直接连接符 664"/>
          <p:cNvCxnSpPr>
            <a:stCxn id="663" idx="5"/>
            <a:endCxn id="664" idx="0"/>
          </p:cNvCxnSpPr>
          <p:nvPr/>
        </p:nvCxnSpPr>
        <p:spPr>
          <a:xfrm>
            <a:off x="8076552" y="7750648"/>
            <a:ext cx="110878" cy="355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直接连接符 665"/>
          <p:cNvCxnSpPr>
            <a:stCxn id="663" idx="3"/>
            <a:endCxn id="673" idx="0"/>
          </p:cNvCxnSpPr>
          <p:nvPr/>
        </p:nvCxnSpPr>
        <p:spPr>
          <a:xfrm flipH="1">
            <a:off x="7531266" y="7750648"/>
            <a:ext cx="165550" cy="2520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8" name="椭圆 667"/>
          <p:cNvSpPr/>
          <p:nvPr/>
        </p:nvSpPr>
        <p:spPr>
          <a:xfrm>
            <a:off x="9677753" y="635840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69" name="矩形 668"/>
          <p:cNvSpPr/>
          <p:nvPr/>
        </p:nvSpPr>
        <p:spPr>
          <a:xfrm>
            <a:off x="9964011" y="74300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70" name="直接连接符 669"/>
          <p:cNvCxnSpPr>
            <a:stCxn id="668" idx="5"/>
            <a:endCxn id="669" idx="0"/>
          </p:cNvCxnSpPr>
          <p:nvPr/>
        </p:nvCxnSpPr>
        <p:spPr>
          <a:xfrm>
            <a:off x="10136135" y="6816789"/>
            <a:ext cx="74619" cy="613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1" name="直接连接符 670"/>
          <p:cNvCxnSpPr>
            <a:stCxn id="668" idx="3"/>
            <a:endCxn id="672" idx="0"/>
          </p:cNvCxnSpPr>
          <p:nvPr/>
        </p:nvCxnSpPr>
        <p:spPr>
          <a:xfrm flipH="1">
            <a:off x="9647229" y="6816789"/>
            <a:ext cx="109170" cy="5942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2" name="矩形 671"/>
          <p:cNvSpPr/>
          <p:nvPr/>
        </p:nvSpPr>
        <p:spPr>
          <a:xfrm>
            <a:off x="9400486" y="741107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73" name="椭圆 672"/>
          <p:cNvSpPr/>
          <p:nvPr/>
        </p:nvSpPr>
        <p:spPr>
          <a:xfrm>
            <a:off x="7262752" y="800268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sp>
        <p:nvSpPr>
          <p:cNvPr id="674" name="矩形 673"/>
          <p:cNvSpPr/>
          <p:nvPr/>
        </p:nvSpPr>
        <p:spPr>
          <a:xfrm>
            <a:off x="7638284" y="882649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75" name="直接连接符 674"/>
          <p:cNvCxnSpPr>
            <a:stCxn id="673" idx="5"/>
            <a:endCxn id="674" idx="0"/>
          </p:cNvCxnSpPr>
          <p:nvPr/>
        </p:nvCxnSpPr>
        <p:spPr>
          <a:xfrm>
            <a:off x="7721134" y="8461066"/>
            <a:ext cx="163893" cy="3654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直接连接符 675"/>
          <p:cNvCxnSpPr>
            <a:stCxn id="673" idx="3"/>
            <a:endCxn id="677" idx="0"/>
          </p:cNvCxnSpPr>
          <p:nvPr/>
        </p:nvCxnSpPr>
        <p:spPr>
          <a:xfrm flipH="1">
            <a:off x="7194106" y="8461066"/>
            <a:ext cx="147292" cy="3654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7" name="矩形 676"/>
          <p:cNvSpPr/>
          <p:nvPr/>
        </p:nvSpPr>
        <p:spPr>
          <a:xfrm>
            <a:off x="6947363" y="882649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78" name="椭圆 677"/>
          <p:cNvSpPr/>
          <p:nvPr/>
        </p:nvSpPr>
        <p:spPr>
          <a:xfrm>
            <a:off x="16090188" y="553584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79" name="直接连接符 678"/>
          <p:cNvCxnSpPr>
            <a:stCxn id="678" idx="0"/>
            <a:endCxn id="714" idx="5"/>
          </p:cNvCxnSpPr>
          <p:nvPr/>
        </p:nvCxnSpPr>
        <p:spPr>
          <a:xfrm flipH="1" flipV="1">
            <a:off x="15427113" y="5104187"/>
            <a:ext cx="931589" cy="4316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直接连接符 679"/>
          <p:cNvCxnSpPr>
            <a:stCxn id="678" idx="5"/>
            <a:endCxn id="704" idx="0"/>
          </p:cNvCxnSpPr>
          <p:nvPr/>
        </p:nvCxnSpPr>
        <p:spPr>
          <a:xfrm>
            <a:off x="16548570" y="5994226"/>
            <a:ext cx="360101" cy="4614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直接连接符 680"/>
          <p:cNvCxnSpPr>
            <a:stCxn id="714" idx="3"/>
            <a:endCxn id="684" idx="0"/>
          </p:cNvCxnSpPr>
          <p:nvPr/>
        </p:nvCxnSpPr>
        <p:spPr>
          <a:xfrm flipH="1">
            <a:off x="14018254" y="5104187"/>
            <a:ext cx="1029123" cy="4140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直接连接符 681"/>
          <p:cNvCxnSpPr>
            <a:stCxn id="678" idx="3"/>
            <a:endCxn id="695" idx="0"/>
          </p:cNvCxnSpPr>
          <p:nvPr/>
        </p:nvCxnSpPr>
        <p:spPr>
          <a:xfrm flipH="1">
            <a:off x="15756554" y="5994226"/>
            <a:ext cx="412280" cy="4841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" name="直接连接符 682"/>
          <p:cNvCxnSpPr>
            <a:stCxn id="684" idx="3"/>
            <a:endCxn id="690" idx="0"/>
          </p:cNvCxnSpPr>
          <p:nvPr/>
        </p:nvCxnSpPr>
        <p:spPr>
          <a:xfrm flipH="1">
            <a:off x="13340446" y="5976631"/>
            <a:ext cx="487940" cy="521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4" name="椭圆 683"/>
          <p:cNvSpPr/>
          <p:nvPr/>
        </p:nvSpPr>
        <p:spPr>
          <a:xfrm>
            <a:off x="13749740" y="551824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685" name="直接连接符 684"/>
          <p:cNvCxnSpPr>
            <a:stCxn id="684" idx="5"/>
            <a:endCxn id="686" idx="0"/>
          </p:cNvCxnSpPr>
          <p:nvPr/>
        </p:nvCxnSpPr>
        <p:spPr>
          <a:xfrm>
            <a:off x="14208122" y="5976631"/>
            <a:ext cx="382972" cy="530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" name="椭圆 685"/>
          <p:cNvSpPr/>
          <p:nvPr/>
        </p:nvSpPr>
        <p:spPr>
          <a:xfrm>
            <a:off x="14322580" y="650728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687" name="直接连接符 686"/>
          <p:cNvCxnSpPr>
            <a:stCxn id="686" idx="5"/>
            <a:endCxn id="709" idx="0"/>
          </p:cNvCxnSpPr>
          <p:nvPr/>
        </p:nvCxnSpPr>
        <p:spPr>
          <a:xfrm>
            <a:off x="14780962" y="6965663"/>
            <a:ext cx="135521" cy="46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直接连接符 687"/>
          <p:cNvCxnSpPr>
            <a:stCxn id="686" idx="3"/>
            <a:endCxn id="689" idx="0"/>
          </p:cNvCxnSpPr>
          <p:nvPr/>
        </p:nvCxnSpPr>
        <p:spPr>
          <a:xfrm flipH="1">
            <a:off x="14256442" y="6965663"/>
            <a:ext cx="144784" cy="5301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9" name="矩形 688"/>
          <p:cNvSpPr/>
          <p:nvPr/>
        </p:nvSpPr>
        <p:spPr>
          <a:xfrm>
            <a:off x="14009699" y="74958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90" name="椭圆 689"/>
          <p:cNvSpPr/>
          <p:nvPr/>
        </p:nvSpPr>
        <p:spPr>
          <a:xfrm>
            <a:off x="13071932" y="649796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691" name="矩形 690"/>
          <p:cNvSpPr/>
          <p:nvPr/>
        </p:nvSpPr>
        <p:spPr>
          <a:xfrm>
            <a:off x="13412575" y="749441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92" name="直接连接符 691"/>
          <p:cNvCxnSpPr>
            <a:stCxn id="690" idx="5"/>
            <a:endCxn id="691" idx="0"/>
          </p:cNvCxnSpPr>
          <p:nvPr/>
        </p:nvCxnSpPr>
        <p:spPr>
          <a:xfrm>
            <a:off x="13530314" y="6956345"/>
            <a:ext cx="129004" cy="538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直接连接符 692"/>
          <p:cNvCxnSpPr>
            <a:stCxn id="690" idx="3"/>
            <a:endCxn id="694" idx="0"/>
          </p:cNvCxnSpPr>
          <p:nvPr/>
        </p:nvCxnSpPr>
        <p:spPr>
          <a:xfrm flipH="1">
            <a:off x="13058876" y="6956345"/>
            <a:ext cx="91702" cy="538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4" name="矩形 693"/>
          <p:cNvSpPr/>
          <p:nvPr/>
        </p:nvSpPr>
        <p:spPr>
          <a:xfrm>
            <a:off x="12812133" y="749441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95" name="椭圆 694"/>
          <p:cNvSpPr/>
          <p:nvPr/>
        </p:nvSpPr>
        <p:spPr>
          <a:xfrm>
            <a:off x="15488040" y="647838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96" name="矩形 695"/>
          <p:cNvSpPr/>
          <p:nvPr/>
        </p:nvSpPr>
        <p:spPr>
          <a:xfrm>
            <a:off x="15788631" y="750836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97" name="直接连接符 696"/>
          <p:cNvCxnSpPr>
            <a:stCxn id="695" idx="5"/>
            <a:endCxn id="696" idx="0"/>
          </p:cNvCxnSpPr>
          <p:nvPr/>
        </p:nvCxnSpPr>
        <p:spPr>
          <a:xfrm>
            <a:off x="15946422" y="6936764"/>
            <a:ext cx="88952" cy="5715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直接连接符 697"/>
          <p:cNvCxnSpPr>
            <a:stCxn id="695" idx="3"/>
            <a:endCxn id="699" idx="0"/>
          </p:cNvCxnSpPr>
          <p:nvPr/>
        </p:nvCxnSpPr>
        <p:spPr>
          <a:xfrm flipH="1">
            <a:off x="15471301" y="6936764"/>
            <a:ext cx="95385" cy="559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9" name="矩形 698"/>
          <p:cNvSpPr/>
          <p:nvPr/>
        </p:nvSpPr>
        <p:spPr>
          <a:xfrm>
            <a:off x="15224558" y="74958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00" name="椭圆 699"/>
          <p:cNvSpPr/>
          <p:nvPr/>
        </p:nvSpPr>
        <p:spPr>
          <a:xfrm>
            <a:off x="14919057" y="818773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701" name="矩形 700"/>
          <p:cNvSpPr/>
          <p:nvPr/>
        </p:nvSpPr>
        <p:spPr>
          <a:xfrm>
            <a:off x="15296665" y="89237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02" name="直接连接符 701"/>
          <p:cNvCxnSpPr>
            <a:stCxn id="700" idx="5"/>
            <a:endCxn id="701" idx="0"/>
          </p:cNvCxnSpPr>
          <p:nvPr/>
        </p:nvCxnSpPr>
        <p:spPr>
          <a:xfrm>
            <a:off x="15377439" y="8646115"/>
            <a:ext cx="165969" cy="2776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直接连接符 702"/>
          <p:cNvCxnSpPr>
            <a:stCxn id="700" idx="0"/>
            <a:endCxn id="709" idx="5"/>
          </p:cNvCxnSpPr>
          <p:nvPr/>
        </p:nvCxnSpPr>
        <p:spPr>
          <a:xfrm flipH="1" flipV="1">
            <a:off x="15106351" y="7884722"/>
            <a:ext cx="81220" cy="3030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4" name="椭圆 703"/>
          <p:cNvSpPr/>
          <p:nvPr/>
        </p:nvSpPr>
        <p:spPr>
          <a:xfrm>
            <a:off x="16640157" y="645569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705" name="矩形 704"/>
          <p:cNvSpPr/>
          <p:nvPr/>
        </p:nvSpPr>
        <p:spPr>
          <a:xfrm>
            <a:off x="16926415" y="752732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06" name="直接连接符 705"/>
          <p:cNvCxnSpPr>
            <a:stCxn id="704" idx="5"/>
            <a:endCxn id="705" idx="0"/>
          </p:cNvCxnSpPr>
          <p:nvPr/>
        </p:nvCxnSpPr>
        <p:spPr>
          <a:xfrm>
            <a:off x="17098539" y="6914077"/>
            <a:ext cx="74619" cy="613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直接连接符 706"/>
          <p:cNvCxnSpPr>
            <a:stCxn id="704" idx="3"/>
            <a:endCxn id="708" idx="0"/>
          </p:cNvCxnSpPr>
          <p:nvPr/>
        </p:nvCxnSpPr>
        <p:spPr>
          <a:xfrm flipH="1">
            <a:off x="16609633" y="6914077"/>
            <a:ext cx="109170" cy="5942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8" name="矩形 707"/>
          <p:cNvSpPr/>
          <p:nvPr/>
        </p:nvSpPr>
        <p:spPr>
          <a:xfrm>
            <a:off x="16362890" y="750836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09" name="椭圆 708"/>
          <p:cNvSpPr/>
          <p:nvPr/>
        </p:nvSpPr>
        <p:spPr>
          <a:xfrm>
            <a:off x="14647969" y="742634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sp>
        <p:nvSpPr>
          <p:cNvPr id="710" name="矩形 709"/>
          <p:cNvSpPr/>
          <p:nvPr/>
        </p:nvSpPr>
        <p:spPr>
          <a:xfrm>
            <a:off x="14600688" y="89237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11" name="直接连接符 710"/>
          <p:cNvCxnSpPr>
            <a:stCxn id="700" idx="3"/>
            <a:endCxn id="710" idx="0"/>
          </p:cNvCxnSpPr>
          <p:nvPr/>
        </p:nvCxnSpPr>
        <p:spPr>
          <a:xfrm flipH="1">
            <a:off x="14847431" y="8646115"/>
            <a:ext cx="150272" cy="2776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直接连接符 711"/>
          <p:cNvCxnSpPr>
            <a:stCxn id="709" idx="3"/>
            <a:endCxn id="713" idx="0"/>
          </p:cNvCxnSpPr>
          <p:nvPr/>
        </p:nvCxnSpPr>
        <p:spPr>
          <a:xfrm flipH="1">
            <a:off x="14578366" y="7884722"/>
            <a:ext cx="148249" cy="378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3" name="矩形 712"/>
          <p:cNvSpPr/>
          <p:nvPr/>
        </p:nvSpPr>
        <p:spPr>
          <a:xfrm>
            <a:off x="14331623" y="826316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14" name="椭圆 713"/>
          <p:cNvSpPr/>
          <p:nvPr/>
        </p:nvSpPr>
        <p:spPr>
          <a:xfrm>
            <a:off x="14968731" y="464580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752" name="椭圆 751"/>
          <p:cNvSpPr/>
          <p:nvPr/>
        </p:nvSpPr>
        <p:spPr>
          <a:xfrm>
            <a:off x="20941564" y="559301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753" name="直接连接符 752"/>
          <p:cNvCxnSpPr>
            <a:stCxn id="752" idx="0"/>
            <a:endCxn id="788" idx="5"/>
          </p:cNvCxnSpPr>
          <p:nvPr/>
        </p:nvCxnSpPr>
        <p:spPr>
          <a:xfrm flipH="1" flipV="1">
            <a:off x="20278489" y="5161360"/>
            <a:ext cx="931589" cy="4316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4" name="直接连接符 753"/>
          <p:cNvCxnSpPr>
            <a:stCxn id="752" idx="5"/>
            <a:endCxn id="778" idx="0"/>
          </p:cNvCxnSpPr>
          <p:nvPr/>
        </p:nvCxnSpPr>
        <p:spPr>
          <a:xfrm>
            <a:off x="21399946" y="6051399"/>
            <a:ext cx="360101" cy="4614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直接连接符 754"/>
          <p:cNvCxnSpPr>
            <a:stCxn id="788" idx="3"/>
            <a:endCxn id="758" idx="0"/>
          </p:cNvCxnSpPr>
          <p:nvPr/>
        </p:nvCxnSpPr>
        <p:spPr>
          <a:xfrm flipH="1">
            <a:off x="18869630" y="5161360"/>
            <a:ext cx="1029123" cy="4140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6" name="直接连接符 755"/>
          <p:cNvCxnSpPr>
            <a:stCxn id="752" idx="3"/>
            <a:endCxn id="769" idx="0"/>
          </p:cNvCxnSpPr>
          <p:nvPr/>
        </p:nvCxnSpPr>
        <p:spPr>
          <a:xfrm flipH="1">
            <a:off x="20607930" y="6051399"/>
            <a:ext cx="412280" cy="4841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7" name="直接连接符 756"/>
          <p:cNvCxnSpPr>
            <a:stCxn id="758" idx="3"/>
            <a:endCxn id="764" idx="0"/>
          </p:cNvCxnSpPr>
          <p:nvPr/>
        </p:nvCxnSpPr>
        <p:spPr>
          <a:xfrm flipH="1">
            <a:off x="18191822" y="6033804"/>
            <a:ext cx="487940" cy="521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8" name="椭圆 757"/>
          <p:cNvSpPr/>
          <p:nvPr/>
        </p:nvSpPr>
        <p:spPr>
          <a:xfrm>
            <a:off x="18601116" y="557542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759" name="直接连接符 758"/>
          <p:cNvCxnSpPr>
            <a:stCxn id="758" idx="5"/>
            <a:endCxn id="783" idx="0"/>
          </p:cNvCxnSpPr>
          <p:nvPr/>
        </p:nvCxnSpPr>
        <p:spPr>
          <a:xfrm>
            <a:off x="19059498" y="6033804"/>
            <a:ext cx="382731" cy="5079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0" name="椭圆 759"/>
          <p:cNvSpPr/>
          <p:nvPr/>
        </p:nvSpPr>
        <p:spPr>
          <a:xfrm>
            <a:off x="18854576" y="745528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761" name="直接连接符 760"/>
          <p:cNvCxnSpPr>
            <a:stCxn id="760" idx="0"/>
            <a:endCxn id="783" idx="3"/>
          </p:cNvCxnSpPr>
          <p:nvPr/>
        </p:nvCxnSpPr>
        <p:spPr>
          <a:xfrm flipV="1">
            <a:off x="19123090" y="7000180"/>
            <a:ext cx="129271" cy="4551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" name="直接连接符 761"/>
          <p:cNvCxnSpPr>
            <a:stCxn id="760" idx="3"/>
            <a:endCxn id="763" idx="0"/>
          </p:cNvCxnSpPr>
          <p:nvPr/>
        </p:nvCxnSpPr>
        <p:spPr>
          <a:xfrm flipH="1">
            <a:off x="18660273" y="7913670"/>
            <a:ext cx="272949" cy="4405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3" name="矩形 762"/>
          <p:cNvSpPr/>
          <p:nvPr/>
        </p:nvSpPr>
        <p:spPr>
          <a:xfrm>
            <a:off x="18413530" y="83542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64" name="椭圆 763"/>
          <p:cNvSpPr/>
          <p:nvPr/>
        </p:nvSpPr>
        <p:spPr>
          <a:xfrm>
            <a:off x="17923308" y="655513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765" name="矩形 764"/>
          <p:cNvSpPr/>
          <p:nvPr/>
        </p:nvSpPr>
        <p:spPr>
          <a:xfrm>
            <a:off x="18263951" y="755158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66" name="直接连接符 765"/>
          <p:cNvCxnSpPr>
            <a:stCxn id="764" idx="5"/>
            <a:endCxn id="765" idx="0"/>
          </p:cNvCxnSpPr>
          <p:nvPr/>
        </p:nvCxnSpPr>
        <p:spPr>
          <a:xfrm>
            <a:off x="18381690" y="7013518"/>
            <a:ext cx="129004" cy="538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直接连接符 766"/>
          <p:cNvCxnSpPr>
            <a:stCxn id="764" idx="3"/>
            <a:endCxn id="768" idx="0"/>
          </p:cNvCxnSpPr>
          <p:nvPr/>
        </p:nvCxnSpPr>
        <p:spPr>
          <a:xfrm flipH="1">
            <a:off x="17910252" y="7013518"/>
            <a:ext cx="91702" cy="538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8" name="矩形 767"/>
          <p:cNvSpPr/>
          <p:nvPr/>
        </p:nvSpPr>
        <p:spPr>
          <a:xfrm>
            <a:off x="17663509" y="755158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69" name="椭圆 768"/>
          <p:cNvSpPr/>
          <p:nvPr/>
        </p:nvSpPr>
        <p:spPr>
          <a:xfrm>
            <a:off x="20339416" y="653555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770" name="矩形 769"/>
          <p:cNvSpPr/>
          <p:nvPr/>
        </p:nvSpPr>
        <p:spPr>
          <a:xfrm>
            <a:off x="20640007" y="75655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71" name="直接连接符 770"/>
          <p:cNvCxnSpPr>
            <a:stCxn id="769" idx="5"/>
            <a:endCxn id="770" idx="0"/>
          </p:cNvCxnSpPr>
          <p:nvPr/>
        </p:nvCxnSpPr>
        <p:spPr>
          <a:xfrm>
            <a:off x="20797798" y="6993937"/>
            <a:ext cx="88952" cy="5715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直接连接符 771"/>
          <p:cNvCxnSpPr>
            <a:stCxn id="769" idx="3"/>
            <a:endCxn id="773" idx="0"/>
          </p:cNvCxnSpPr>
          <p:nvPr/>
        </p:nvCxnSpPr>
        <p:spPr>
          <a:xfrm flipH="1">
            <a:off x="20322677" y="6993937"/>
            <a:ext cx="95385" cy="559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3" name="矩形 772"/>
          <p:cNvSpPr/>
          <p:nvPr/>
        </p:nvSpPr>
        <p:spPr>
          <a:xfrm>
            <a:off x="20075934" y="75530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74" name="椭圆 773"/>
          <p:cNvSpPr/>
          <p:nvPr/>
        </p:nvSpPr>
        <p:spPr>
          <a:xfrm>
            <a:off x="19488744" y="745925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775" name="矩形 774"/>
          <p:cNvSpPr/>
          <p:nvPr/>
        </p:nvSpPr>
        <p:spPr>
          <a:xfrm>
            <a:off x="20129115" y="83542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76" name="直接连接符 775"/>
          <p:cNvCxnSpPr>
            <a:stCxn id="774" idx="5"/>
            <a:endCxn id="775" idx="0"/>
          </p:cNvCxnSpPr>
          <p:nvPr/>
        </p:nvCxnSpPr>
        <p:spPr>
          <a:xfrm>
            <a:off x="19947126" y="7917636"/>
            <a:ext cx="428732" cy="4365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直接连接符 776"/>
          <p:cNvCxnSpPr>
            <a:stCxn id="774" idx="0"/>
            <a:endCxn id="783" idx="5"/>
          </p:cNvCxnSpPr>
          <p:nvPr/>
        </p:nvCxnSpPr>
        <p:spPr>
          <a:xfrm flipH="1" flipV="1">
            <a:off x="19632097" y="7000180"/>
            <a:ext cx="125161" cy="459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" name="椭圆 777"/>
          <p:cNvSpPr/>
          <p:nvPr/>
        </p:nvSpPr>
        <p:spPr>
          <a:xfrm>
            <a:off x="21491533" y="651286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779" name="矩形 778"/>
          <p:cNvSpPr/>
          <p:nvPr/>
        </p:nvSpPr>
        <p:spPr>
          <a:xfrm>
            <a:off x="21777791" y="758450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80" name="直接连接符 779"/>
          <p:cNvCxnSpPr>
            <a:stCxn id="778" idx="5"/>
            <a:endCxn id="779" idx="0"/>
          </p:cNvCxnSpPr>
          <p:nvPr/>
        </p:nvCxnSpPr>
        <p:spPr>
          <a:xfrm>
            <a:off x="21949915" y="6971250"/>
            <a:ext cx="74619" cy="613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直接连接符 780"/>
          <p:cNvCxnSpPr>
            <a:stCxn id="778" idx="3"/>
            <a:endCxn id="782" idx="0"/>
          </p:cNvCxnSpPr>
          <p:nvPr/>
        </p:nvCxnSpPr>
        <p:spPr>
          <a:xfrm flipH="1">
            <a:off x="21461009" y="6971250"/>
            <a:ext cx="109170" cy="5942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2" name="矩形 781"/>
          <p:cNvSpPr/>
          <p:nvPr/>
        </p:nvSpPr>
        <p:spPr>
          <a:xfrm>
            <a:off x="21214266" y="75655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83" name="椭圆 782"/>
          <p:cNvSpPr/>
          <p:nvPr/>
        </p:nvSpPr>
        <p:spPr>
          <a:xfrm>
            <a:off x="19173715" y="654179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sp>
        <p:nvSpPr>
          <p:cNvPr id="784" name="矩形 783"/>
          <p:cNvSpPr/>
          <p:nvPr/>
        </p:nvSpPr>
        <p:spPr>
          <a:xfrm>
            <a:off x="19552716" y="83542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85" name="直接连接符 784"/>
          <p:cNvCxnSpPr>
            <a:stCxn id="774" idx="3"/>
            <a:endCxn id="784" idx="0"/>
          </p:cNvCxnSpPr>
          <p:nvPr/>
        </p:nvCxnSpPr>
        <p:spPr>
          <a:xfrm>
            <a:off x="19567390" y="7917636"/>
            <a:ext cx="232069" cy="4365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直接连接符 785"/>
          <p:cNvCxnSpPr>
            <a:stCxn id="760" idx="5"/>
            <a:endCxn id="787" idx="0"/>
          </p:cNvCxnSpPr>
          <p:nvPr/>
        </p:nvCxnSpPr>
        <p:spPr>
          <a:xfrm flipH="1">
            <a:off x="19187665" y="7913670"/>
            <a:ext cx="125293" cy="4405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7" name="矩形 786"/>
          <p:cNvSpPr/>
          <p:nvPr/>
        </p:nvSpPr>
        <p:spPr>
          <a:xfrm>
            <a:off x="18940922" y="83542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88" name="椭圆 787"/>
          <p:cNvSpPr/>
          <p:nvPr/>
        </p:nvSpPr>
        <p:spPr>
          <a:xfrm>
            <a:off x="19820107" y="470297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4144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矩形 202"/>
          <p:cNvSpPr/>
          <p:nvPr/>
        </p:nvSpPr>
        <p:spPr>
          <a:xfrm>
            <a:off x="106680" y="2144134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676" name="椭圆 675"/>
          <p:cNvSpPr/>
          <p:nvPr/>
        </p:nvSpPr>
        <p:spPr>
          <a:xfrm>
            <a:off x="2937257" y="88392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677" name="椭圆 676"/>
          <p:cNvSpPr/>
          <p:nvPr/>
        </p:nvSpPr>
        <p:spPr>
          <a:xfrm>
            <a:off x="4260965" y="186543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78" name="直接连接符 677"/>
          <p:cNvCxnSpPr>
            <a:stCxn id="677" idx="0"/>
            <a:endCxn id="676" idx="5"/>
          </p:cNvCxnSpPr>
          <p:nvPr/>
        </p:nvCxnSpPr>
        <p:spPr>
          <a:xfrm flipH="1" flipV="1">
            <a:off x="3395639" y="1342302"/>
            <a:ext cx="1133840" cy="5231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直接连接符 678"/>
          <p:cNvCxnSpPr>
            <a:stCxn id="677" idx="5"/>
            <a:endCxn id="703" idx="0"/>
          </p:cNvCxnSpPr>
          <p:nvPr/>
        </p:nvCxnSpPr>
        <p:spPr>
          <a:xfrm>
            <a:off x="4719347" y="2323815"/>
            <a:ext cx="380056" cy="4893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直接连接符 679"/>
          <p:cNvCxnSpPr>
            <a:stCxn id="676" idx="3"/>
            <a:endCxn id="683" idx="0"/>
          </p:cNvCxnSpPr>
          <p:nvPr/>
        </p:nvCxnSpPr>
        <p:spPr>
          <a:xfrm flipH="1">
            <a:off x="1736177" y="1342302"/>
            <a:ext cx="1279726" cy="4958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直接连接符 680"/>
          <p:cNvCxnSpPr>
            <a:stCxn id="677" idx="3"/>
            <a:endCxn id="694" idx="0"/>
          </p:cNvCxnSpPr>
          <p:nvPr/>
        </p:nvCxnSpPr>
        <p:spPr>
          <a:xfrm flipH="1">
            <a:off x="3913176" y="2323815"/>
            <a:ext cx="426435" cy="515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直接连接符 681"/>
          <p:cNvCxnSpPr>
            <a:stCxn id="683" idx="3"/>
            <a:endCxn id="689" idx="0"/>
          </p:cNvCxnSpPr>
          <p:nvPr/>
        </p:nvCxnSpPr>
        <p:spPr>
          <a:xfrm flipH="1">
            <a:off x="906804" y="2296504"/>
            <a:ext cx="639505" cy="51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3" name="椭圆 682"/>
          <p:cNvSpPr/>
          <p:nvPr/>
        </p:nvSpPr>
        <p:spPr>
          <a:xfrm>
            <a:off x="1467663" y="183812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684" name="直接连接符 683"/>
          <p:cNvCxnSpPr>
            <a:stCxn id="683" idx="5"/>
            <a:endCxn id="708" idx="0"/>
          </p:cNvCxnSpPr>
          <p:nvPr/>
        </p:nvCxnSpPr>
        <p:spPr>
          <a:xfrm>
            <a:off x="1926045" y="2296504"/>
            <a:ext cx="529211" cy="51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5" name="椭圆 684"/>
          <p:cNvSpPr/>
          <p:nvPr/>
        </p:nvSpPr>
        <p:spPr>
          <a:xfrm>
            <a:off x="1582687" y="369682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686" name="直接连接符 685"/>
          <p:cNvCxnSpPr>
            <a:stCxn id="685" idx="5"/>
            <a:endCxn id="712" idx="0"/>
          </p:cNvCxnSpPr>
          <p:nvPr/>
        </p:nvCxnSpPr>
        <p:spPr>
          <a:xfrm>
            <a:off x="2041069" y="4155209"/>
            <a:ext cx="110904" cy="5884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直接连接符 686"/>
          <p:cNvCxnSpPr>
            <a:stCxn id="685" idx="3"/>
            <a:endCxn id="688" idx="0"/>
          </p:cNvCxnSpPr>
          <p:nvPr/>
        </p:nvCxnSpPr>
        <p:spPr>
          <a:xfrm flipH="1">
            <a:off x="1551232" y="4155209"/>
            <a:ext cx="110101" cy="5881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8" name="矩形 687"/>
          <p:cNvSpPr/>
          <p:nvPr/>
        </p:nvSpPr>
        <p:spPr>
          <a:xfrm>
            <a:off x="1304489" y="474335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89" name="椭圆 688"/>
          <p:cNvSpPr/>
          <p:nvPr/>
        </p:nvSpPr>
        <p:spPr>
          <a:xfrm>
            <a:off x="638290" y="280733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690" name="矩形 689"/>
          <p:cNvSpPr/>
          <p:nvPr/>
        </p:nvSpPr>
        <p:spPr>
          <a:xfrm>
            <a:off x="938292" y="385369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91" name="直接连接符 690"/>
          <p:cNvCxnSpPr>
            <a:stCxn id="689" idx="5"/>
            <a:endCxn id="690" idx="0"/>
          </p:cNvCxnSpPr>
          <p:nvPr/>
        </p:nvCxnSpPr>
        <p:spPr>
          <a:xfrm>
            <a:off x="1096672" y="3265721"/>
            <a:ext cx="88363" cy="587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直接连接符 691"/>
          <p:cNvCxnSpPr>
            <a:stCxn id="689" idx="3"/>
            <a:endCxn id="693" idx="0"/>
          </p:cNvCxnSpPr>
          <p:nvPr/>
        </p:nvCxnSpPr>
        <p:spPr>
          <a:xfrm flipH="1">
            <a:off x="602038" y="3265721"/>
            <a:ext cx="114898" cy="587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3" name="矩形 692"/>
          <p:cNvSpPr/>
          <p:nvPr/>
        </p:nvSpPr>
        <p:spPr>
          <a:xfrm>
            <a:off x="355295" y="385369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94" name="椭圆 693"/>
          <p:cNvSpPr/>
          <p:nvPr/>
        </p:nvSpPr>
        <p:spPr>
          <a:xfrm>
            <a:off x="3644662" y="283921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95" name="矩形 694"/>
          <p:cNvSpPr/>
          <p:nvPr/>
        </p:nvSpPr>
        <p:spPr>
          <a:xfrm>
            <a:off x="3963532" y="383928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96" name="直接连接符 695"/>
          <p:cNvCxnSpPr>
            <a:stCxn id="694" idx="5"/>
            <a:endCxn id="695" idx="0"/>
          </p:cNvCxnSpPr>
          <p:nvPr/>
        </p:nvCxnSpPr>
        <p:spPr>
          <a:xfrm>
            <a:off x="4103044" y="3297594"/>
            <a:ext cx="107231" cy="5416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直接连接符 696"/>
          <p:cNvCxnSpPr>
            <a:stCxn id="694" idx="3"/>
            <a:endCxn id="698" idx="0"/>
          </p:cNvCxnSpPr>
          <p:nvPr/>
        </p:nvCxnSpPr>
        <p:spPr>
          <a:xfrm flipH="1">
            <a:off x="3622600" y="3297594"/>
            <a:ext cx="100708" cy="539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8" name="矩形 697"/>
          <p:cNvSpPr/>
          <p:nvPr/>
        </p:nvSpPr>
        <p:spPr>
          <a:xfrm>
            <a:off x="3375857" y="383703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99" name="椭圆 698"/>
          <p:cNvSpPr/>
          <p:nvPr/>
        </p:nvSpPr>
        <p:spPr>
          <a:xfrm>
            <a:off x="2747389" y="371551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700" name="矩形 699"/>
          <p:cNvSpPr/>
          <p:nvPr/>
        </p:nvSpPr>
        <p:spPr>
          <a:xfrm>
            <a:off x="3068480" y="47384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01" name="直接连接符 700"/>
          <p:cNvCxnSpPr>
            <a:stCxn id="699" idx="5"/>
            <a:endCxn id="700" idx="0"/>
          </p:cNvCxnSpPr>
          <p:nvPr/>
        </p:nvCxnSpPr>
        <p:spPr>
          <a:xfrm>
            <a:off x="3205771" y="4173893"/>
            <a:ext cx="109452" cy="5645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2" name="直接连接符 701"/>
          <p:cNvCxnSpPr>
            <a:stCxn id="699" idx="3"/>
            <a:endCxn id="709" idx="0"/>
          </p:cNvCxnSpPr>
          <p:nvPr/>
        </p:nvCxnSpPr>
        <p:spPr>
          <a:xfrm flipH="1">
            <a:off x="2733598" y="4173893"/>
            <a:ext cx="92437" cy="5625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3" name="椭圆 702"/>
          <p:cNvSpPr/>
          <p:nvPr/>
        </p:nvSpPr>
        <p:spPr>
          <a:xfrm>
            <a:off x="4830889" y="281320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704" name="矩形 703"/>
          <p:cNvSpPr/>
          <p:nvPr/>
        </p:nvSpPr>
        <p:spPr>
          <a:xfrm>
            <a:off x="5128110" y="382179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05" name="直接连接符 704"/>
          <p:cNvCxnSpPr>
            <a:stCxn id="703" idx="5"/>
            <a:endCxn id="704" idx="0"/>
          </p:cNvCxnSpPr>
          <p:nvPr/>
        </p:nvCxnSpPr>
        <p:spPr>
          <a:xfrm>
            <a:off x="5289271" y="3271586"/>
            <a:ext cx="85582" cy="5502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" name="直接连接符 705"/>
          <p:cNvCxnSpPr>
            <a:stCxn id="703" idx="3"/>
            <a:endCxn id="707" idx="0"/>
          </p:cNvCxnSpPr>
          <p:nvPr/>
        </p:nvCxnSpPr>
        <p:spPr>
          <a:xfrm flipH="1">
            <a:off x="4770313" y="3271586"/>
            <a:ext cx="139222" cy="5663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7" name="矩形 706"/>
          <p:cNvSpPr/>
          <p:nvPr/>
        </p:nvSpPr>
        <p:spPr>
          <a:xfrm>
            <a:off x="4523570" y="38379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08" name="椭圆 707"/>
          <p:cNvSpPr/>
          <p:nvPr/>
        </p:nvSpPr>
        <p:spPr>
          <a:xfrm>
            <a:off x="2186742" y="280733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sp>
        <p:nvSpPr>
          <p:cNvPr id="709" name="矩形 708"/>
          <p:cNvSpPr/>
          <p:nvPr/>
        </p:nvSpPr>
        <p:spPr>
          <a:xfrm>
            <a:off x="2486855" y="473644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10" name="直接连接符 709"/>
          <p:cNvCxnSpPr>
            <a:stCxn id="708" idx="5"/>
            <a:endCxn id="699" idx="0"/>
          </p:cNvCxnSpPr>
          <p:nvPr/>
        </p:nvCxnSpPr>
        <p:spPr>
          <a:xfrm>
            <a:off x="2645124" y="3265721"/>
            <a:ext cx="370779" cy="449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直接连接符 710"/>
          <p:cNvCxnSpPr>
            <a:stCxn id="708" idx="3"/>
            <a:endCxn id="685" idx="0"/>
          </p:cNvCxnSpPr>
          <p:nvPr/>
        </p:nvCxnSpPr>
        <p:spPr>
          <a:xfrm flipH="1">
            <a:off x="1851201" y="3265721"/>
            <a:ext cx="414187" cy="4311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2" name="矩形 711"/>
          <p:cNvSpPr/>
          <p:nvPr/>
        </p:nvSpPr>
        <p:spPr>
          <a:xfrm>
            <a:off x="1905230" y="474369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750315" y="1660529"/>
            <a:ext cx="2496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将红色</a:t>
            </a:r>
            <a:r>
              <a:rPr lang="en-US" altLang="zh-CN" dirty="0" smtClean="0"/>
              <a:t>15</a:t>
            </a:r>
            <a:r>
              <a:rPr lang="zh-CN" altLang="en-US" dirty="0" smtClean="0"/>
              <a:t>插入</a:t>
            </a:r>
            <a:r>
              <a:rPr lang="zh-CN" altLang="en-US" dirty="0"/>
              <a:t>指定位置</a:t>
            </a:r>
            <a:endParaRPr lang="en-US" altLang="zh-CN" dirty="0"/>
          </a:p>
        </p:txBody>
      </p:sp>
      <p:cxnSp>
        <p:nvCxnSpPr>
          <p:cNvPr id="755" name="直接箭头连接符 754"/>
          <p:cNvCxnSpPr/>
          <p:nvPr/>
        </p:nvCxnSpPr>
        <p:spPr>
          <a:xfrm>
            <a:off x="4917863" y="2153873"/>
            <a:ext cx="2168915" cy="84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7" name="直接箭头连接符 796"/>
          <p:cNvCxnSpPr/>
          <p:nvPr/>
        </p:nvCxnSpPr>
        <p:spPr>
          <a:xfrm>
            <a:off x="10757032" y="2357647"/>
            <a:ext cx="4201381" cy="44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8" name="矩形 797"/>
          <p:cNvSpPr/>
          <p:nvPr/>
        </p:nvSpPr>
        <p:spPr>
          <a:xfrm>
            <a:off x="10460204" y="652295"/>
            <a:ext cx="504336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当前节点</a:t>
            </a:r>
            <a:r>
              <a:rPr lang="en-US" altLang="zh-CN" dirty="0" smtClean="0"/>
              <a:t>15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19</a:t>
            </a:r>
            <a:r>
              <a:rPr lang="zh-CN" altLang="en-US" dirty="0" smtClean="0"/>
              <a:t>和叔节点</a:t>
            </a:r>
            <a:r>
              <a:rPr lang="en-US" altLang="zh-CN" dirty="0" smtClean="0"/>
              <a:t>11</a:t>
            </a:r>
            <a:r>
              <a:rPr lang="zh-CN" altLang="en-US" dirty="0" smtClean="0"/>
              <a:t>是红色，</a:t>
            </a:r>
            <a:endParaRPr lang="en-US" altLang="zh-CN" dirty="0" smtClean="0"/>
          </a:p>
          <a:p>
            <a:r>
              <a:rPr lang="zh-CN" altLang="en-US" dirty="0" smtClean="0"/>
              <a:t>因此需要将</a:t>
            </a:r>
            <a:r>
              <a:rPr lang="en-US" altLang="zh-CN" dirty="0" smtClean="0"/>
              <a:t>15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19</a:t>
            </a:r>
            <a:r>
              <a:rPr lang="zh-CN" altLang="en-US" dirty="0" smtClean="0"/>
              <a:t>和叔节点</a:t>
            </a:r>
            <a:r>
              <a:rPr lang="en-US" altLang="zh-CN" dirty="0" smtClean="0"/>
              <a:t>11</a:t>
            </a:r>
            <a:r>
              <a:rPr lang="zh-CN" altLang="en-US" dirty="0" smtClean="0"/>
              <a:t>设为黑色，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15</a:t>
            </a:r>
            <a:r>
              <a:rPr lang="zh-CN" altLang="en-US" dirty="0" smtClean="0"/>
              <a:t>的祖父</a:t>
            </a:r>
            <a:r>
              <a:rPr lang="en-US" altLang="zh-CN" dirty="0" smtClean="0"/>
              <a:t>12</a:t>
            </a:r>
            <a:r>
              <a:rPr lang="zh-CN" altLang="en-US" dirty="0" smtClean="0"/>
              <a:t>设为红色，并将</a:t>
            </a:r>
            <a:r>
              <a:rPr lang="en-US" altLang="zh-CN" dirty="0" smtClean="0"/>
              <a:t>12</a:t>
            </a:r>
            <a:r>
              <a:rPr lang="zh-CN" altLang="en-US" dirty="0" smtClean="0"/>
              <a:t>设为当前节点</a:t>
            </a:r>
            <a:r>
              <a:rPr lang="zh-CN" altLang="en-US" b="1" dirty="0" smtClean="0"/>
              <a:t>，</a:t>
            </a:r>
            <a:endParaRPr lang="en-US" altLang="zh-CN" b="1" dirty="0" smtClean="0"/>
          </a:p>
          <a:p>
            <a:r>
              <a:rPr lang="zh-CN" altLang="en-US" dirty="0" smtClean="0"/>
              <a:t>由于</a:t>
            </a:r>
            <a:r>
              <a:rPr lang="en-US" altLang="zh-CN" dirty="0" smtClean="0"/>
              <a:t>12</a:t>
            </a:r>
            <a:r>
              <a:rPr lang="zh-CN" altLang="en-US" dirty="0" smtClean="0"/>
              <a:t>的父节点已然是黑色，因此这已是红黑树</a:t>
            </a:r>
            <a:endParaRPr lang="en-US" altLang="zh-CN" dirty="0" smtClean="0"/>
          </a:p>
        </p:txBody>
      </p:sp>
      <p:sp>
        <p:nvSpPr>
          <p:cNvPr id="885" name="矩形 884"/>
          <p:cNvSpPr/>
          <p:nvPr/>
        </p:nvSpPr>
        <p:spPr>
          <a:xfrm>
            <a:off x="10689009" y="1043010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888" name="矩形 887"/>
          <p:cNvSpPr/>
          <p:nvPr/>
        </p:nvSpPr>
        <p:spPr>
          <a:xfrm>
            <a:off x="9823748" y="1043010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929" name="矩形 928"/>
          <p:cNvSpPr/>
          <p:nvPr/>
        </p:nvSpPr>
        <p:spPr>
          <a:xfrm>
            <a:off x="15142661" y="1041559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934" name="矩形 933"/>
          <p:cNvSpPr/>
          <p:nvPr/>
        </p:nvSpPr>
        <p:spPr>
          <a:xfrm>
            <a:off x="15870622" y="104125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9" name="椭圆 368"/>
          <p:cNvSpPr/>
          <p:nvPr/>
        </p:nvSpPr>
        <p:spPr>
          <a:xfrm>
            <a:off x="8621485" y="85297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70" name="椭圆 369"/>
          <p:cNvSpPr/>
          <p:nvPr/>
        </p:nvSpPr>
        <p:spPr>
          <a:xfrm>
            <a:off x="9945193" y="183448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71" name="直接连接符 370"/>
          <p:cNvCxnSpPr>
            <a:stCxn id="370" idx="0"/>
            <a:endCxn id="369" idx="5"/>
          </p:cNvCxnSpPr>
          <p:nvPr/>
        </p:nvCxnSpPr>
        <p:spPr>
          <a:xfrm flipH="1" flipV="1">
            <a:off x="9079867" y="1311357"/>
            <a:ext cx="1133840" cy="5231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连接符 371"/>
          <p:cNvCxnSpPr>
            <a:stCxn id="370" idx="5"/>
            <a:endCxn id="396" idx="0"/>
          </p:cNvCxnSpPr>
          <p:nvPr/>
        </p:nvCxnSpPr>
        <p:spPr>
          <a:xfrm>
            <a:off x="10403575" y="2292870"/>
            <a:ext cx="380056" cy="4893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接连接符 372"/>
          <p:cNvCxnSpPr>
            <a:stCxn id="369" idx="3"/>
            <a:endCxn id="376" idx="0"/>
          </p:cNvCxnSpPr>
          <p:nvPr/>
        </p:nvCxnSpPr>
        <p:spPr>
          <a:xfrm flipH="1">
            <a:off x="7420405" y="1311357"/>
            <a:ext cx="1279726" cy="4958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连接符 373"/>
          <p:cNvCxnSpPr>
            <a:stCxn id="370" idx="3"/>
            <a:endCxn id="387" idx="0"/>
          </p:cNvCxnSpPr>
          <p:nvPr/>
        </p:nvCxnSpPr>
        <p:spPr>
          <a:xfrm flipH="1">
            <a:off x="9597404" y="2292870"/>
            <a:ext cx="426435" cy="515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接连接符 374"/>
          <p:cNvCxnSpPr>
            <a:stCxn id="376" idx="3"/>
            <a:endCxn id="382" idx="0"/>
          </p:cNvCxnSpPr>
          <p:nvPr/>
        </p:nvCxnSpPr>
        <p:spPr>
          <a:xfrm flipH="1">
            <a:off x="6591032" y="2265559"/>
            <a:ext cx="639505" cy="51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椭圆 375"/>
          <p:cNvSpPr/>
          <p:nvPr/>
        </p:nvSpPr>
        <p:spPr>
          <a:xfrm>
            <a:off x="7151891" y="180717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77" name="直接连接符 376"/>
          <p:cNvCxnSpPr>
            <a:stCxn id="376" idx="5"/>
            <a:endCxn id="401" idx="0"/>
          </p:cNvCxnSpPr>
          <p:nvPr/>
        </p:nvCxnSpPr>
        <p:spPr>
          <a:xfrm>
            <a:off x="7610273" y="2265559"/>
            <a:ext cx="529211" cy="51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椭圆 377"/>
          <p:cNvSpPr/>
          <p:nvPr/>
        </p:nvSpPr>
        <p:spPr>
          <a:xfrm>
            <a:off x="7266915" y="366588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79" name="直接连接符 378"/>
          <p:cNvCxnSpPr>
            <a:stCxn id="378" idx="5"/>
            <a:endCxn id="405" idx="0"/>
          </p:cNvCxnSpPr>
          <p:nvPr/>
        </p:nvCxnSpPr>
        <p:spPr>
          <a:xfrm>
            <a:off x="7725297" y="4124264"/>
            <a:ext cx="110904" cy="5884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接连接符 379"/>
          <p:cNvCxnSpPr>
            <a:stCxn id="378" idx="3"/>
            <a:endCxn id="381" idx="0"/>
          </p:cNvCxnSpPr>
          <p:nvPr/>
        </p:nvCxnSpPr>
        <p:spPr>
          <a:xfrm flipH="1">
            <a:off x="7235460" y="4124264"/>
            <a:ext cx="110101" cy="5881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矩形 380"/>
          <p:cNvSpPr/>
          <p:nvPr/>
        </p:nvSpPr>
        <p:spPr>
          <a:xfrm>
            <a:off x="6988717" y="471241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2" name="椭圆 381"/>
          <p:cNvSpPr/>
          <p:nvPr/>
        </p:nvSpPr>
        <p:spPr>
          <a:xfrm>
            <a:off x="6322518" y="277639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83" name="矩形 382"/>
          <p:cNvSpPr/>
          <p:nvPr/>
        </p:nvSpPr>
        <p:spPr>
          <a:xfrm>
            <a:off x="6622520" y="382274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84" name="直接连接符 383"/>
          <p:cNvCxnSpPr>
            <a:stCxn id="382" idx="5"/>
            <a:endCxn id="383" idx="0"/>
          </p:cNvCxnSpPr>
          <p:nvPr/>
        </p:nvCxnSpPr>
        <p:spPr>
          <a:xfrm>
            <a:off x="6780900" y="3234776"/>
            <a:ext cx="88363" cy="587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接连接符 384"/>
          <p:cNvCxnSpPr>
            <a:stCxn id="382" idx="3"/>
            <a:endCxn id="386" idx="0"/>
          </p:cNvCxnSpPr>
          <p:nvPr/>
        </p:nvCxnSpPr>
        <p:spPr>
          <a:xfrm flipH="1">
            <a:off x="6286266" y="3234776"/>
            <a:ext cx="114898" cy="587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矩形 385"/>
          <p:cNvSpPr/>
          <p:nvPr/>
        </p:nvSpPr>
        <p:spPr>
          <a:xfrm>
            <a:off x="6039523" y="382274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7" name="椭圆 386"/>
          <p:cNvSpPr/>
          <p:nvPr/>
        </p:nvSpPr>
        <p:spPr>
          <a:xfrm>
            <a:off x="9328890" y="280826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88" name="矩形 387"/>
          <p:cNvSpPr/>
          <p:nvPr/>
        </p:nvSpPr>
        <p:spPr>
          <a:xfrm>
            <a:off x="9647760" y="380834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89" name="直接连接符 388"/>
          <p:cNvCxnSpPr>
            <a:stCxn id="387" idx="5"/>
            <a:endCxn id="388" idx="0"/>
          </p:cNvCxnSpPr>
          <p:nvPr/>
        </p:nvCxnSpPr>
        <p:spPr>
          <a:xfrm>
            <a:off x="9787272" y="3266649"/>
            <a:ext cx="107231" cy="5416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接连接符 389"/>
          <p:cNvCxnSpPr>
            <a:stCxn id="387" idx="3"/>
            <a:endCxn id="391" idx="0"/>
          </p:cNvCxnSpPr>
          <p:nvPr/>
        </p:nvCxnSpPr>
        <p:spPr>
          <a:xfrm flipH="1">
            <a:off x="9306828" y="3266649"/>
            <a:ext cx="100708" cy="539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矩形 390"/>
          <p:cNvSpPr/>
          <p:nvPr/>
        </p:nvSpPr>
        <p:spPr>
          <a:xfrm>
            <a:off x="9060085" y="380608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2" name="椭圆 391"/>
          <p:cNvSpPr/>
          <p:nvPr/>
        </p:nvSpPr>
        <p:spPr>
          <a:xfrm>
            <a:off x="8431617" y="368456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393" name="矩形 392"/>
          <p:cNvSpPr/>
          <p:nvPr/>
        </p:nvSpPr>
        <p:spPr>
          <a:xfrm>
            <a:off x="8752708" y="47075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94" name="直接连接符 393"/>
          <p:cNvCxnSpPr>
            <a:stCxn id="392" idx="5"/>
            <a:endCxn id="393" idx="0"/>
          </p:cNvCxnSpPr>
          <p:nvPr/>
        </p:nvCxnSpPr>
        <p:spPr>
          <a:xfrm>
            <a:off x="8889999" y="4142948"/>
            <a:ext cx="109452" cy="5645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接连接符 394"/>
          <p:cNvCxnSpPr>
            <a:stCxn id="392" idx="3"/>
            <a:endCxn id="402" idx="0"/>
          </p:cNvCxnSpPr>
          <p:nvPr/>
        </p:nvCxnSpPr>
        <p:spPr>
          <a:xfrm flipH="1">
            <a:off x="8417826" y="4142948"/>
            <a:ext cx="92437" cy="5625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椭圆 395"/>
          <p:cNvSpPr/>
          <p:nvPr/>
        </p:nvSpPr>
        <p:spPr>
          <a:xfrm>
            <a:off x="10515117" y="278225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97" name="矩形 396"/>
          <p:cNvSpPr/>
          <p:nvPr/>
        </p:nvSpPr>
        <p:spPr>
          <a:xfrm>
            <a:off x="10812338" y="37908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98" name="直接连接符 397"/>
          <p:cNvCxnSpPr>
            <a:stCxn id="396" idx="5"/>
            <a:endCxn id="397" idx="0"/>
          </p:cNvCxnSpPr>
          <p:nvPr/>
        </p:nvCxnSpPr>
        <p:spPr>
          <a:xfrm>
            <a:off x="10973499" y="3240641"/>
            <a:ext cx="85582" cy="5502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接连接符 398"/>
          <p:cNvCxnSpPr>
            <a:stCxn id="396" idx="3"/>
            <a:endCxn id="411" idx="0"/>
          </p:cNvCxnSpPr>
          <p:nvPr/>
        </p:nvCxnSpPr>
        <p:spPr>
          <a:xfrm flipH="1">
            <a:off x="10476792" y="3240641"/>
            <a:ext cx="116971" cy="4697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椭圆 400"/>
          <p:cNvSpPr/>
          <p:nvPr/>
        </p:nvSpPr>
        <p:spPr>
          <a:xfrm>
            <a:off x="7870970" y="277639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sp>
        <p:nvSpPr>
          <p:cNvPr id="402" name="矩形 401"/>
          <p:cNvSpPr/>
          <p:nvPr/>
        </p:nvSpPr>
        <p:spPr>
          <a:xfrm>
            <a:off x="8171083" y="47054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03" name="直接连接符 402"/>
          <p:cNvCxnSpPr>
            <a:stCxn id="401" idx="5"/>
            <a:endCxn id="392" idx="0"/>
          </p:cNvCxnSpPr>
          <p:nvPr/>
        </p:nvCxnSpPr>
        <p:spPr>
          <a:xfrm>
            <a:off x="8329352" y="3234776"/>
            <a:ext cx="370779" cy="449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接连接符 403"/>
          <p:cNvCxnSpPr>
            <a:stCxn id="401" idx="3"/>
            <a:endCxn id="378" idx="0"/>
          </p:cNvCxnSpPr>
          <p:nvPr/>
        </p:nvCxnSpPr>
        <p:spPr>
          <a:xfrm flipH="1">
            <a:off x="7535429" y="3234776"/>
            <a:ext cx="414187" cy="4311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矩形 404"/>
          <p:cNvSpPr/>
          <p:nvPr/>
        </p:nvSpPr>
        <p:spPr>
          <a:xfrm>
            <a:off x="7589458" y="47127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11" name="椭圆 410"/>
          <p:cNvSpPr/>
          <p:nvPr/>
        </p:nvSpPr>
        <p:spPr>
          <a:xfrm>
            <a:off x="10208278" y="371041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13" name="矩形 412"/>
          <p:cNvSpPr/>
          <p:nvPr/>
        </p:nvSpPr>
        <p:spPr>
          <a:xfrm>
            <a:off x="10536888" y="473808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14" name="直接连接符 413"/>
          <p:cNvCxnSpPr>
            <a:stCxn id="411" idx="5"/>
            <a:endCxn id="413" idx="0"/>
          </p:cNvCxnSpPr>
          <p:nvPr/>
        </p:nvCxnSpPr>
        <p:spPr>
          <a:xfrm>
            <a:off x="10666660" y="4168796"/>
            <a:ext cx="116971" cy="5692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直接连接符 414"/>
          <p:cNvCxnSpPr>
            <a:stCxn id="411" idx="3"/>
            <a:endCxn id="416" idx="0"/>
          </p:cNvCxnSpPr>
          <p:nvPr/>
        </p:nvCxnSpPr>
        <p:spPr>
          <a:xfrm flipH="1">
            <a:off x="10202006" y="4168796"/>
            <a:ext cx="84918" cy="5672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矩形 415"/>
          <p:cNvSpPr/>
          <p:nvPr/>
        </p:nvSpPr>
        <p:spPr>
          <a:xfrm>
            <a:off x="9955263" y="47360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20" name="椭圆 419"/>
          <p:cNvSpPr/>
          <p:nvPr/>
        </p:nvSpPr>
        <p:spPr>
          <a:xfrm>
            <a:off x="16880137" y="85297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421" name="椭圆 420"/>
          <p:cNvSpPr/>
          <p:nvPr/>
        </p:nvSpPr>
        <p:spPr>
          <a:xfrm>
            <a:off x="18203845" y="183448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22" name="直接连接符 421"/>
          <p:cNvCxnSpPr>
            <a:stCxn id="421" idx="0"/>
            <a:endCxn id="420" idx="5"/>
          </p:cNvCxnSpPr>
          <p:nvPr/>
        </p:nvCxnSpPr>
        <p:spPr>
          <a:xfrm flipH="1" flipV="1">
            <a:off x="17338519" y="1311357"/>
            <a:ext cx="1133840" cy="5231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接连接符 422"/>
          <p:cNvCxnSpPr>
            <a:stCxn id="421" idx="5"/>
            <a:endCxn id="447" idx="0"/>
          </p:cNvCxnSpPr>
          <p:nvPr/>
        </p:nvCxnSpPr>
        <p:spPr>
          <a:xfrm>
            <a:off x="18662227" y="2292870"/>
            <a:ext cx="380056" cy="4893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接连接符 423"/>
          <p:cNvCxnSpPr>
            <a:stCxn id="420" idx="3"/>
            <a:endCxn id="427" idx="0"/>
          </p:cNvCxnSpPr>
          <p:nvPr/>
        </p:nvCxnSpPr>
        <p:spPr>
          <a:xfrm flipH="1">
            <a:off x="15679057" y="1311357"/>
            <a:ext cx="1279726" cy="4958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接连接符 424"/>
          <p:cNvCxnSpPr>
            <a:stCxn id="421" idx="3"/>
            <a:endCxn id="438" idx="0"/>
          </p:cNvCxnSpPr>
          <p:nvPr/>
        </p:nvCxnSpPr>
        <p:spPr>
          <a:xfrm flipH="1">
            <a:off x="17856056" y="2292870"/>
            <a:ext cx="426435" cy="515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接连接符 425"/>
          <p:cNvCxnSpPr>
            <a:stCxn id="427" idx="3"/>
            <a:endCxn id="433" idx="0"/>
          </p:cNvCxnSpPr>
          <p:nvPr/>
        </p:nvCxnSpPr>
        <p:spPr>
          <a:xfrm flipH="1">
            <a:off x="14849684" y="2265559"/>
            <a:ext cx="639505" cy="51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椭圆 426"/>
          <p:cNvSpPr/>
          <p:nvPr/>
        </p:nvSpPr>
        <p:spPr>
          <a:xfrm>
            <a:off x="15410543" y="180717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428" name="直接连接符 427"/>
          <p:cNvCxnSpPr>
            <a:stCxn id="427" idx="5"/>
            <a:endCxn id="451" idx="0"/>
          </p:cNvCxnSpPr>
          <p:nvPr/>
        </p:nvCxnSpPr>
        <p:spPr>
          <a:xfrm>
            <a:off x="15868925" y="2265559"/>
            <a:ext cx="529211" cy="51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椭圆 428"/>
          <p:cNvSpPr/>
          <p:nvPr/>
        </p:nvSpPr>
        <p:spPr>
          <a:xfrm>
            <a:off x="15525567" y="366588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430" name="直接连接符 429"/>
          <p:cNvCxnSpPr>
            <a:stCxn id="429" idx="5"/>
            <a:endCxn id="455" idx="0"/>
          </p:cNvCxnSpPr>
          <p:nvPr/>
        </p:nvCxnSpPr>
        <p:spPr>
          <a:xfrm>
            <a:off x="15983949" y="4124264"/>
            <a:ext cx="110904" cy="5884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接连接符 430"/>
          <p:cNvCxnSpPr>
            <a:stCxn id="429" idx="3"/>
            <a:endCxn id="432" idx="0"/>
          </p:cNvCxnSpPr>
          <p:nvPr/>
        </p:nvCxnSpPr>
        <p:spPr>
          <a:xfrm flipH="1">
            <a:off x="15494112" y="4124264"/>
            <a:ext cx="110101" cy="5881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矩形 431"/>
          <p:cNvSpPr/>
          <p:nvPr/>
        </p:nvSpPr>
        <p:spPr>
          <a:xfrm>
            <a:off x="15247369" y="471241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3" name="椭圆 432"/>
          <p:cNvSpPr/>
          <p:nvPr/>
        </p:nvSpPr>
        <p:spPr>
          <a:xfrm>
            <a:off x="14581170" y="277639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434" name="矩形 433"/>
          <p:cNvSpPr/>
          <p:nvPr/>
        </p:nvSpPr>
        <p:spPr>
          <a:xfrm>
            <a:off x="14881172" y="382274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35" name="直接连接符 434"/>
          <p:cNvCxnSpPr>
            <a:stCxn id="433" idx="5"/>
            <a:endCxn id="434" idx="0"/>
          </p:cNvCxnSpPr>
          <p:nvPr/>
        </p:nvCxnSpPr>
        <p:spPr>
          <a:xfrm>
            <a:off x="15039552" y="3234776"/>
            <a:ext cx="88363" cy="587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接连接符 435"/>
          <p:cNvCxnSpPr>
            <a:stCxn id="433" idx="3"/>
            <a:endCxn id="437" idx="0"/>
          </p:cNvCxnSpPr>
          <p:nvPr/>
        </p:nvCxnSpPr>
        <p:spPr>
          <a:xfrm flipH="1">
            <a:off x="14544918" y="3234776"/>
            <a:ext cx="114898" cy="587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矩形 436"/>
          <p:cNvSpPr/>
          <p:nvPr/>
        </p:nvSpPr>
        <p:spPr>
          <a:xfrm>
            <a:off x="14298175" y="382274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8" name="椭圆 437"/>
          <p:cNvSpPr/>
          <p:nvPr/>
        </p:nvSpPr>
        <p:spPr>
          <a:xfrm>
            <a:off x="17587542" y="280826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39" name="矩形 438"/>
          <p:cNvSpPr/>
          <p:nvPr/>
        </p:nvSpPr>
        <p:spPr>
          <a:xfrm>
            <a:off x="17906412" y="380834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0" name="直接连接符 439"/>
          <p:cNvCxnSpPr>
            <a:stCxn id="438" idx="5"/>
            <a:endCxn id="439" idx="0"/>
          </p:cNvCxnSpPr>
          <p:nvPr/>
        </p:nvCxnSpPr>
        <p:spPr>
          <a:xfrm>
            <a:off x="18045924" y="3266649"/>
            <a:ext cx="107231" cy="5416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接连接符 440"/>
          <p:cNvCxnSpPr>
            <a:stCxn id="438" idx="3"/>
            <a:endCxn id="442" idx="0"/>
          </p:cNvCxnSpPr>
          <p:nvPr/>
        </p:nvCxnSpPr>
        <p:spPr>
          <a:xfrm flipH="1">
            <a:off x="17565480" y="3266649"/>
            <a:ext cx="100708" cy="539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矩形 441"/>
          <p:cNvSpPr/>
          <p:nvPr/>
        </p:nvSpPr>
        <p:spPr>
          <a:xfrm>
            <a:off x="17318737" y="380608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3" name="椭圆 442"/>
          <p:cNvSpPr/>
          <p:nvPr/>
        </p:nvSpPr>
        <p:spPr>
          <a:xfrm>
            <a:off x="16690269" y="368456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444" name="矩形 443"/>
          <p:cNvSpPr/>
          <p:nvPr/>
        </p:nvSpPr>
        <p:spPr>
          <a:xfrm>
            <a:off x="17011360" y="47075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5" name="直接连接符 444"/>
          <p:cNvCxnSpPr>
            <a:stCxn id="443" idx="5"/>
            <a:endCxn id="444" idx="0"/>
          </p:cNvCxnSpPr>
          <p:nvPr/>
        </p:nvCxnSpPr>
        <p:spPr>
          <a:xfrm>
            <a:off x="17148651" y="4142948"/>
            <a:ext cx="109452" cy="5645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接连接符 445"/>
          <p:cNvCxnSpPr>
            <a:stCxn id="443" idx="3"/>
            <a:endCxn id="452" idx="0"/>
          </p:cNvCxnSpPr>
          <p:nvPr/>
        </p:nvCxnSpPr>
        <p:spPr>
          <a:xfrm flipH="1">
            <a:off x="16676478" y="4142948"/>
            <a:ext cx="92437" cy="5625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椭圆 446"/>
          <p:cNvSpPr/>
          <p:nvPr/>
        </p:nvSpPr>
        <p:spPr>
          <a:xfrm>
            <a:off x="18773769" y="278225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48" name="矩形 447"/>
          <p:cNvSpPr/>
          <p:nvPr/>
        </p:nvSpPr>
        <p:spPr>
          <a:xfrm>
            <a:off x="19070990" y="37908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9" name="直接连接符 448"/>
          <p:cNvCxnSpPr>
            <a:stCxn id="447" idx="5"/>
            <a:endCxn id="448" idx="0"/>
          </p:cNvCxnSpPr>
          <p:nvPr/>
        </p:nvCxnSpPr>
        <p:spPr>
          <a:xfrm>
            <a:off x="19232151" y="3240641"/>
            <a:ext cx="85582" cy="5502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接连接符 449"/>
          <p:cNvCxnSpPr>
            <a:stCxn id="447" idx="3"/>
            <a:endCxn id="456" idx="0"/>
          </p:cNvCxnSpPr>
          <p:nvPr/>
        </p:nvCxnSpPr>
        <p:spPr>
          <a:xfrm flipH="1">
            <a:off x="18735444" y="3240641"/>
            <a:ext cx="116971" cy="4697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椭圆 450"/>
          <p:cNvSpPr/>
          <p:nvPr/>
        </p:nvSpPr>
        <p:spPr>
          <a:xfrm>
            <a:off x="16129622" y="277639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sp>
        <p:nvSpPr>
          <p:cNvPr id="452" name="矩形 451"/>
          <p:cNvSpPr/>
          <p:nvPr/>
        </p:nvSpPr>
        <p:spPr>
          <a:xfrm>
            <a:off x="16429735" y="47054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53" name="直接连接符 452"/>
          <p:cNvCxnSpPr>
            <a:stCxn id="451" idx="5"/>
            <a:endCxn id="443" idx="0"/>
          </p:cNvCxnSpPr>
          <p:nvPr/>
        </p:nvCxnSpPr>
        <p:spPr>
          <a:xfrm>
            <a:off x="16588004" y="3234776"/>
            <a:ext cx="370779" cy="449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接连接符 453"/>
          <p:cNvCxnSpPr>
            <a:stCxn id="451" idx="3"/>
            <a:endCxn id="429" idx="0"/>
          </p:cNvCxnSpPr>
          <p:nvPr/>
        </p:nvCxnSpPr>
        <p:spPr>
          <a:xfrm flipH="1">
            <a:off x="15794081" y="3234776"/>
            <a:ext cx="414187" cy="4311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矩形 454"/>
          <p:cNvSpPr/>
          <p:nvPr/>
        </p:nvSpPr>
        <p:spPr>
          <a:xfrm>
            <a:off x="15848110" y="47127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56" name="椭圆 455"/>
          <p:cNvSpPr/>
          <p:nvPr/>
        </p:nvSpPr>
        <p:spPr>
          <a:xfrm>
            <a:off x="18466930" y="371041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57" name="矩形 456"/>
          <p:cNvSpPr/>
          <p:nvPr/>
        </p:nvSpPr>
        <p:spPr>
          <a:xfrm>
            <a:off x="18795540" y="473808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58" name="直接连接符 457"/>
          <p:cNvCxnSpPr>
            <a:stCxn id="456" idx="5"/>
            <a:endCxn id="457" idx="0"/>
          </p:cNvCxnSpPr>
          <p:nvPr/>
        </p:nvCxnSpPr>
        <p:spPr>
          <a:xfrm>
            <a:off x="18925312" y="4168796"/>
            <a:ext cx="116971" cy="5692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接连接符 458"/>
          <p:cNvCxnSpPr>
            <a:stCxn id="456" idx="3"/>
            <a:endCxn id="460" idx="0"/>
          </p:cNvCxnSpPr>
          <p:nvPr/>
        </p:nvCxnSpPr>
        <p:spPr>
          <a:xfrm flipH="1">
            <a:off x="18460658" y="4168796"/>
            <a:ext cx="84918" cy="5672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矩形 459"/>
          <p:cNvSpPr/>
          <p:nvPr/>
        </p:nvSpPr>
        <p:spPr>
          <a:xfrm>
            <a:off x="18213915" y="47360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279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矩形 839"/>
          <p:cNvSpPr/>
          <p:nvPr/>
        </p:nvSpPr>
        <p:spPr>
          <a:xfrm>
            <a:off x="-76698" y="1288114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841" name="矩形 840"/>
          <p:cNvSpPr/>
          <p:nvPr/>
        </p:nvSpPr>
        <p:spPr>
          <a:xfrm>
            <a:off x="5254047" y="1571497"/>
            <a:ext cx="13420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将红色</a:t>
            </a:r>
            <a:r>
              <a:rPr lang="en-US" altLang="zh-CN" dirty="0" smtClean="0"/>
              <a:t>18</a:t>
            </a:r>
            <a:r>
              <a:rPr lang="zh-CN" altLang="en-US" dirty="0" smtClean="0"/>
              <a:t>插</a:t>
            </a:r>
            <a:endParaRPr lang="en-US" altLang="zh-CN" dirty="0" smtClean="0"/>
          </a:p>
          <a:p>
            <a:r>
              <a:rPr lang="zh-CN" altLang="en-US" dirty="0" smtClean="0"/>
              <a:t>入</a:t>
            </a:r>
            <a:r>
              <a:rPr lang="zh-CN" altLang="en-US" dirty="0"/>
              <a:t>指定位置</a:t>
            </a:r>
            <a:endParaRPr lang="en-US" altLang="zh-CN" dirty="0"/>
          </a:p>
        </p:txBody>
      </p:sp>
      <p:cxnSp>
        <p:nvCxnSpPr>
          <p:cNvPr id="842" name="直接箭头连接符 841"/>
          <p:cNvCxnSpPr/>
          <p:nvPr/>
        </p:nvCxnSpPr>
        <p:spPr>
          <a:xfrm>
            <a:off x="5145186" y="2291625"/>
            <a:ext cx="1608056" cy="1358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9" name="矩形 888"/>
          <p:cNvSpPr/>
          <p:nvPr/>
        </p:nvSpPr>
        <p:spPr>
          <a:xfrm>
            <a:off x="10689084" y="-68724"/>
            <a:ext cx="534312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Right-Left</a:t>
            </a:r>
            <a:r>
              <a:rPr lang="zh-CN" altLang="en-US" dirty="0" smtClean="0"/>
              <a:t>规则：</a:t>
            </a:r>
            <a:endParaRPr lang="en-US" altLang="zh-CN" dirty="0" smtClean="0"/>
          </a:p>
          <a:p>
            <a:r>
              <a:rPr lang="zh-CN" altLang="en-US" dirty="0" smtClean="0"/>
              <a:t>当前节点</a:t>
            </a:r>
            <a:r>
              <a:rPr lang="en-US" altLang="zh-CN" dirty="0" smtClean="0"/>
              <a:t>18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15</a:t>
            </a:r>
            <a:r>
              <a:rPr lang="zh-CN" altLang="en-US" dirty="0" smtClean="0"/>
              <a:t>是红色，叔节点</a:t>
            </a:r>
            <a:r>
              <a:rPr lang="en-US" altLang="zh-CN" dirty="0" smtClean="0"/>
              <a:t>NIL</a:t>
            </a:r>
            <a:r>
              <a:rPr lang="zh-CN" altLang="en-US" dirty="0" smtClean="0"/>
              <a:t>是黑色，</a:t>
            </a:r>
            <a:endParaRPr lang="en-US" altLang="zh-CN" dirty="0" smtClean="0"/>
          </a:p>
          <a:p>
            <a:r>
              <a:rPr lang="zh-CN" altLang="en-US" dirty="0" smtClean="0"/>
              <a:t>并且</a:t>
            </a:r>
            <a:r>
              <a:rPr lang="en-US" altLang="zh-CN" dirty="0" smtClean="0"/>
              <a:t>18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15</a:t>
            </a:r>
            <a:r>
              <a:rPr lang="zh-CN" altLang="en-US" dirty="0" smtClean="0"/>
              <a:t>的右孩子，</a:t>
            </a:r>
            <a:r>
              <a:rPr lang="en-US" altLang="zh-CN" dirty="0" smtClean="0"/>
              <a:t>15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19</a:t>
            </a:r>
            <a:r>
              <a:rPr lang="zh-CN" altLang="en-US" dirty="0" smtClean="0"/>
              <a:t>的左孩子。</a:t>
            </a:r>
            <a:endParaRPr lang="en-US" altLang="zh-CN" dirty="0" smtClean="0"/>
          </a:p>
          <a:p>
            <a:r>
              <a:rPr lang="zh-CN" altLang="en-US" dirty="0" smtClean="0"/>
              <a:t>因此需要将</a:t>
            </a:r>
            <a:r>
              <a:rPr lang="en-US" altLang="zh-CN" dirty="0" smtClean="0"/>
              <a:t>18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15</a:t>
            </a:r>
            <a:r>
              <a:rPr lang="zh-CN" altLang="en-US" dirty="0" smtClean="0"/>
              <a:t>进行左旋，</a:t>
            </a:r>
            <a:endParaRPr lang="en-US" altLang="zh-CN" dirty="0" smtClean="0"/>
          </a:p>
          <a:p>
            <a:r>
              <a:rPr lang="zh-CN" altLang="en-US" dirty="0" smtClean="0"/>
              <a:t>并将</a:t>
            </a:r>
            <a:r>
              <a:rPr lang="en-US" altLang="zh-CN" dirty="0" smtClean="0"/>
              <a:t>15</a:t>
            </a:r>
            <a:r>
              <a:rPr lang="zh-CN" altLang="en-US" dirty="0" smtClean="0"/>
              <a:t>做为当前节点，根据</a:t>
            </a:r>
            <a:r>
              <a:rPr lang="en-US" altLang="zh-CN" dirty="0" smtClean="0"/>
              <a:t>Left-Left</a:t>
            </a:r>
            <a:r>
              <a:rPr lang="zh-CN" altLang="en-US" dirty="0" smtClean="0"/>
              <a:t>规则，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15</a:t>
            </a:r>
            <a:r>
              <a:rPr lang="zh-CN" altLang="en-US" dirty="0" smtClean="0"/>
              <a:t>的祖父节点</a:t>
            </a:r>
            <a:r>
              <a:rPr lang="en-US" altLang="zh-CN" dirty="0" smtClean="0"/>
              <a:t>19</a:t>
            </a:r>
            <a:r>
              <a:rPr lang="zh-CN" altLang="en-US" dirty="0" smtClean="0"/>
              <a:t>进行右旋，并交换</a:t>
            </a:r>
            <a:endParaRPr lang="en-US" altLang="zh-CN" dirty="0" smtClean="0"/>
          </a:p>
          <a:p>
            <a:r>
              <a:rPr lang="en-US" altLang="zh-CN" dirty="0" smtClean="0"/>
              <a:t>18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19</a:t>
            </a:r>
            <a:r>
              <a:rPr lang="zh-CN" altLang="en-US" dirty="0" smtClean="0"/>
              <a:t>的颜色。</a:t>
            </a:r>
            <a:endParaRPr lang="en-US" altLang="zh-CN" dirty="0" smtClean="0"/>
          </a:p>
          <a:p>
            <a:r>
              <a:rPr lang="zh-CN" altLang="en-US" dirty="0" smtClean="0"/>
              <a:t>①将</a:t>
            </a:r>
            <a:r>
              <a:rPr lang="en-US" altLang="zh-CN" dirty="0" smtClean="0"/>
              <a:t>18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15</a:t>
            </a:r>
            <a:r>
              <a:rPr lang="zh-CN" altLang="en-US" dirty="0" smtClean="0"/>
              <a:t>左旋，并将</a:t>
            </a:r>
            <a:r>
              <a:rPr lang="en-US" altLang="zh-CN" dirty="0" smtClean="0"/>
              <a:t>15</a:t>
            </a:r>
            <a:r>
              <a:rPr lang="zh-CN" altLang="en-US" dirty="0" smtClean="0"/>
              <a:t>作为当前节点</a:t>
            </a:r>
            <a:endParaRPr lang="en-US" altLang="zh-CN" dirty="0" smtClean="0"/>
          </a:p>
        </p:txBody>
      </p:sp>
      <p:cxnSp>
        <p:nvCxnSpPr>
          <p:cNvPr id="935" name="直接箭头连接符 934"/>
          <p:cNvCxnSpPr/>
          <p:nvPr/>
        </p:nvCxnSpPr>
        <p:spPr>
          <a:xfrm>
            <a:off x="10828870" y="2217828"/>
            <a:ext cx="3923450" cy="109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1" name="矩形 980"/>
          <p:cNvSpPr/>
          <p:nvPr/>
        </p:nvSpPr>
        <p:spPr>
          <a:xfrm>
            <a:off x="18692934" y="1470379"/>
            <a:ext cx="38843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②将</a:t>
            </a:r>
            <a:r>
              <a:rPr lang="zh-CN" altLang="en-US" dirty="0"/>
              <a:t>当前</a:t>
            </a:r>
            <a:r>
              <a:rPr lang="zh-CN" altLang="en-US" dirty="0" smtClean="0"/>
              <a:t>节点</a:t>
            </a:r>
            <a:r>
              <a:rPr lang="en-US" altLang="zh-CN" dirty="0" smtClean="0"/>
              <a:t>15</a:t>
            </a:r>
            <a:r>
              <a:rPr lang="zh-CN" altLang="en-US" dirty="0" smtClean="0"/>
              <a:t>的祖父</a:t>
            </a:r>
            <a:r>
              <a:rPr lang="en-US" altLang="zh-CN" dirty="0" smtClean="0"/>
              <a:t>19</a:t>
            </a:r>
            <a:r>
              <a:rPr lang="zh-CN" altLang="en-US" dirty="0" smtClean="0"/>
              <a:t>进行右旋，</a:t>
            </a:r>
            <a:endParaRPr lang="en-US" altLang="zh-CN" dirty="0" smtClean="0"/>
          </a:p>
          <a:p>
            <a:r>
              <a:rPr lang="zh-CN" altLang="en-US" dirty="0"/>
              <a:t>并</a:t>
            </a:r>
            <a:r>
              <a:rPr lang="zh-CN" altLang="en-US" dirty="0" smtClean="0"/>
              <a:t>交换父节点</a:t>
            </a:r>
            <a:r>
              <a:rPr lang="en-US" altLang="zh-CN" dirty="0" smtClean="0"/>
              <a:t>18</a:t>
            </a:r>
            <a:r>
              <a:rPr lang="zh-CN" altLang="en-US" dirty="0" smtClean="0"/>
              <a:t>和祖父节点</a:t>
            </a:r>
            <a:r>
              <a:rPr lang="en-US" altLang="zh-CN" dirty="0" smtClean="0"/>
              <a:t>19</a:t>
            </a:r>
            <a:r>
              <a:rPr lang="zh-CN" altLang="en-US" dirty="0" smtClean="0"/>
              <a:t>的颜色</a:t>
            </a:r>
            <a:endParaRPr lang="en-US" altLang="zh-CN" dirty="0" smtClean="0"/>
          </a:p>
        </p:txBody>
      </p:sp>
      <p:cxnSp>
        <p:nvCxnSpPr>
          <p:cNvPr id="982" name="直接箭头连接符 981"/>
          <p:cNvCxnSpPr/>
          <p:nvPr/>
        </p:nvCxnSpPr>
        <p:spPr>
          <a:xfrm>
            <a:off x="18964285" y="2217828"/>
            <a:ext cx="3365263" cy="109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椭圆 308"/>
          <p:cNvSpPr/>
          <p:nvPr/>
        </p:nvSpPr>
        <p:spPr>
          <a:xfrm>
            <a:off x="2977988" y="72829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10" name="椭圆 309"/>
          <p:cNvSpPr/>
          <p:nvPr/>
        </p:nvSpPr>
        <p:spPr>
          <a:xfrm>
            <a:off x="4301696" y="170980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11" name="直接连接符 310"/>
          <p:cNvCxnSpPr>
            <a:stCxn id="310" idx="0"/>
            <a:endCxn id="309" idx="5"/>
          </p:cNvCxnSpPr>
          <p:nvPr/>
        </p:nvCxnSpPr>
        <p:spPr>
          <a:xfrm flipH="1" flipV="1">
            <a:off x="3436370" y="1186674"/>
            <a:ext cx="1133840" cy="5231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连接符 311"/>
          <p:cNvCxnSpPr>
            <a:stCxn id="310" idx="5"/>
            <a:endCxn id="336" idx="0"/>
          </p:cNvCxnSpPr>
          <p:nvPr/>
        </p:nvCxnSpPr>
        <p:spPr>
          <a:xfrm>
            <a:off x="4760078" y="2168187"/>
            <a:ext cx="380056" cy="4893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连接符 312"/>
          <p:cNvCxnSpPr>
            <a:stCxn id="309" idx="3"/>
            <a:endCxn id="316" idx="0"/>
          </p:cNvCxnSpPr>
          <p:nvPr/>
        </p:nvCxnSpPr>
        <p:spPr>
          <a:xfrm flipH="1">
            <a:off x="1776908" y="1186674"/>
            <a:ext cx="1279726" cy="4958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连接符 313"/>
          <p:cNvCxnSpPr>
            <a:stCxn id="310" idx="3"/>
            <a:endCxn id="327" idx="0"/>
          </p:cNvCxnSpPr>
          <p:nvPr/>
        </p:nvCxnSpPr>
        <p:spPr>
          <a:xfrm flipH="1">
            <a:off x="3953907" y="2168187"/>
            <a:ext cx="426435" cy="515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连接符 314"/>
          <p:cNvCxnSpPr>
            <a:stCxn id="316" idx="3"/>
            <a:endCxn id="322" idx="0"/>
          </p:cNvCxnSpPr>
          <p:nvPr/>
        </p:nvCxnSpPr>
        <p:spPr>
          <a:xfrm flipH="1">
            <a:off x="947535" y="2140876"/>
            <a:ext cx="639505" cy="51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椭圆 315"/>
          <p:cNvSpPr/>
          <p:nvPr/>
        </p:nvSpPr>
        <p:spPr>
          <a:xfrm>
            <a:off x="1508394" y="168249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17" name="直接连接符 316"/>
          <p:cNvCxnSpPr>
            <a:stCxn id="316" idx="5"/>
            <a:endCxn id="340" idx="0"/>
          </p:cNvCxnSpPr>
          <p:nvPr/>
        </p:nvCxnSpPr>
        <p:spPr>
          <a:xfrm>
            <a:off x="1966776" y="2140876"/>
            <a:ext cx="529211" cy="51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椭圆 317"/>
          <p:cNvSpPr/>
          <p:nvPr/>
        </p:nvSpPr>
        <p:spPr>
          <a:xfrm>
            <a:off x="1623418" y="354119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19" name="直接连接符 318"/>
          <p:cNvCxnSpPr>
            <a:stCxn id="318" idx="5"/>
            <a:endCxn id="344" idx="0"/>
          </p:cNvCxnSpPr>
          <p:nvPr/>
        </p:nvCxnSpPr>
        <p:spPr>
          <a:xfrm>
            <a:off x="2081800" y="3999581"/>
            <a:ext cx="110904" cy="5884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连接符 319"/>
          <p:cNvCxnSpPr>
            <a:stCxn id="318" idx="3"/>
            <a:endCxn id="321" idx="0"/>
          </p:cNvCxnSpPr>
          <p:nvPr/>
        </p:nvCxnSpPr>
        <p:spPr>
          <a:xfrm flipH="1">
            <a:off x="1591963" y="3999581"/>
            <a:ext cx="110101" cy="5881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矩形 320"/>
          <p:cNvSpPr/>
          <p:nvPr/>
        </p:nvSpPr>
        <p:spPr>
          <a:xfrm>
            <a:off x="1345220" y="458772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2" name="椭圆 321"/>
          <p:cNvSpPr/>
          <p:nvPr/>
        </p:nvSpPr>
        <p:spPr>
          <a:xfrm>
            <a:off x="679021" y="265171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23" name="矩形 322"/>
          <p:cNvSpPr/>
          <p:nvPr/>
        </p:nvSpPr>
        <p:spPr>
          <a:xfrm>
            <a:off x="979023" y="36980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24" name="直接连接符 323"/>
          <p:cNvCxnSpPr>
            <a:stCxn id="322" idx="5"/>
            <a:endCxn id="323" idx="0"/>
          </p:cNvCxnSpPr>
          <p:nvPr/>
        </p:nvCxnSpPr>
        <p:spPr>
          <a:xfrm>
            <a:off x="1137403" y="3110093"/>
            <a:ext cx="88363" cy="587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连接符 324"/>
          <p:cNvCxnSpPr>
            <a:stCxn id="322" idx="3"/>
            <a:endCxn id="326" idx="0"/>
          </p:cNvCxnSpPr>
          <p:nvPr/>
        </p:nvCxnSpPr>
        <p:spPr>
          <a:xfrm flipH="1">
            <a:off x="642769" y="3110093"/>
            <a:ext cx="114898" cy="587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矩形 325"/>
          <p:cNvSpPr/>
          <p:nvPr/>
        </p:nvSpPr>
        <p:spPr>
          <a:xfrm>
            <a:off x="396026" y="36980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7" name="椭圆 326"/>
          <p:cNvSpPr/>
          <p:nvPr/>
        </p:nvSpPr>
        <p:spPr>
          <a:xfrm>
            <a:off x="3685393" y="268358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28" name="矩形 327"/>
          <p:cNvSpPr/>
          <p:nvPr/>
        </p:nvSpPr>
        <p:spPr>
          <a:xfrm>
            <a:off x="4004263" y="368366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29" name="直接连接符 328"/>
          <p:cNvCxnSpPr>
            <a:stCxn id="327" idx="5"/>
            <a:endCxn id="328" idx="0"/>
          </p:cNvCxnSpPr>
          <p:nvPr/>
        </p:nvCxnSpPr>
        <p:spPr>
          <a:xfrm>
            <a:off x="4143775" y="3141966"/>
            <a:ext cx="107231" cy="5416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连接符 329"/>
          <p:cNvCxnSpPr>
            <a:stCxn id="327" idx="3"/>
            <a:endCxn id="331" idx="0"/>
          </p:cNvCxnSpPr>
          <p:nvPr/>
        </p:nvCxnSpPr>
        <p:spPr>
          <a:xfrm flipH="1">
            <a:off x="3663331" y="3141966"/>
            <a:ext cx="100708" cy="539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矩形 330"/>
          <p:cNvSpPr/>
          <p:nvPr/>
        </p:nvSpPr>
        <p:spPr>
          <a:xfrm>
            <a:off x="3416588" y="36814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32" name="椭圆 331"/>
          <p:cNvSpPr/>
          <p:nvPr/>
        </p:nvSpPr>
        <p:spPr>
          <a:xfrm>
            <a:off x="2788120" y="355988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333" name="矩形 332"/>
          <p:cNvSpPr/>
          <p:nvPr/>
        </p:nvSpPr>
        <p:spPr>
          <a:xfrm>
            <a:off x="3109211" y="45828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34" name="直接连接符 333"/>
          <p:cNvCxnSpPr>
            <a:stCxn id="332" idx="5"/>
            <a:endCxn id="333" idx="0"/>
          </p:cNvCxnSpPr>
          <p:nvPr/>
        </p:nvCxnSpPr>
        <p:spPr>
          <a:xfrm>
            <a:off x="3246502" y="4018265"/>
            <a:ext cx="109452" cy="5645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连接符 334"/>
          <p:cNvCxnSpPr>
            <a:stCxn id="332" idx="3"/>
            <a:endCxn id="341" idx="0"/>
          </p:cNvCxnSpPr>
          <p:nvPr/>
        </p:nvCxnSpPr>
        <p:spPr>
          <a:xfrm flipH="1">
            <a:off x="2774329" y="4018265"/>
            <a:ext cx="92437" cy="5625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椭圆 335"/>
          <p:cNvSpPr/>
          <p:nvPr/>
        </p:nvSpPr>
        <p:spPr>
          <a:xfrm>
            <a:off x="4871620" y="265757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37" name="矩形 336"/>
          <p:cNvSpPr/>
          <p:nvPr/>
        </p:nvSpPr>
        <p:spPr>
          <a:xfrm>
            <a:off x="5168841" y="36661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38" name="直接连接符 337"/>
          <p:cNvCxnSpPr>
            <a:stCxn id="336" idx="5"/>
            <a:endCxn id="337" idx="0"/>
          </p:cNvCxnSpPr>
          <p:nvPr/>
        </p:nvCxnSpPr>
        <p:spPr>
          <a:xfrm>
            <a:off x="5330002" y="3115958"/>
            <a:ext cx="85582" cy="5502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连接符 338"/>
          <p:cNvCxnSpPr>
            <a:stCxn id="336" idx="3"/>
            <a:endCxn id="345" idx="0"/>
          </p:cNvCxnSpPr>
          <p:nvPr/>
        </p:nvCxnSpPr>
        <p:spPr>
          <a:xfrm flipH="1">
            <a:off x="4833295" y="3115958"/>
            <a:ext cx="116971" cy="4697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椭圆 339"/>
          <p:cNvSpPr/>
          <p:nvPr/>
        </p:nvSpPr>
        <p:spPr>
          <a:xfrm>
            <a:off x="2227473" y="265171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sp>
        <p:nvSpPr>
          <p:cNvPr id="341" name="矩形 340"/>
          <p:cNvSpPr/>
          <p:nvPr/>
        </p:nvSpPr>
        <p:spPr>
          <a:xfrm>
            <a:off x="2527586" y="458081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42" name="直接连接符 341"/>
          <p:cNvCxnSpPr>
            <a:stCxn id="340" idx="5"/>
            <a:endCxn id="332" idx="0"/>
          </p:cNvCxnSpPr>
          <p:nvPr/>
        </p:nvCxnSpPr>
        <p:spPr>
          <a:xfrm>
            <a:off x="2685855" y="3110093"/>
            <a:ext cx="370779" cy="449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接连接符 342"/>
          <p:cNvCxnSpPr>
            <a:stCxn id="340" idx="3"/>
            <a:endCxn id="318" idx="0"/>
          </p:cNvCxnSpPr>
          <p:nvPr/>
        </p:nvCxnSpPr>
        <p:spPr>
          <a:xfrm flipH="1">
            <a:off x="1891932" y="3110093"/>
            <a:ext cx="414187" cy="4311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矩形 343"/>
          <p:cNvSpPr/>
          <p:nvPr/>
        </p:nvSpPr>
        <p:spPr>
          <a:xfrm>
            <a:off x="1945961" y="45880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45" name="椭圆 344"/>
          <p:cNvSpPr/>
          <p:nvPr/>
        </p:nvSpPr>
        <p:spPr>
          <a:xfrm>
            <a:off x="4564781" y="358573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46" name="矩形 345"/>
          <p:cNvSpPr/>
          <p:nvPr/>
        </p:nvSpPr>
        <p:spPr>
          <a:xfrm>
            <a:off x="4893391" y="46134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47" name="直接连接符 346"/>
          <p:cNvCxnSpPr>
            <a:stCxn id="345" idx="5"/>
            <a:endCxn id="346" idx="0"/>
          </p:cNvCxnSpPr>
          <p:nvPr/>
        </p:nvCxnSpPr>
        <p:spPr>
          <a:xfrm>
            <a:off x="5023163" y="4044113"/>
            <a:ext cx="116971" cy="5692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接连接符 347"/>
          <p:cNvCxnSpPr>
            <a:stCxn id="345" idx="3"/>
            <a:endCxn id="349" idx="0"/>
          </p:cNvCxnSpPr>
          <p:nvPr/>
        </p:nvCxnSpPr>
        <p:spPr>
          <a:xfrm flipH="1">
            <a:off x="4558509" y="4044113"/>
            <a:ext cx="84918" cy="5672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矩形 348"/>
          <p:cNvSpPr/>
          <p:nvPr/>
        </p:nvSpPr>
        <p:spPr>
          <a:xfrm>
            <a:off x="4311766" y="461138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0" name="椭圆 349"/>
          <p:cNvSpPr/>
          <p:nvPr/>
        </p:nvSpPr>
        <p:spPr>
          <a:xfrm>
            <a:off x="8783695" y="71021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51" name="椭圆 350"/>
          <p:cNvSpPr/>
          <p:nvPr/>
        </p:nvSpPr>
        <p:spPr>
          <a:xfrm>
            <a:off x="10107403" y="169172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52" name="直接连接符 351"/>
          <p:cNvCxnSpPr>
            <a:stCxn id="351" idx="0"/>
            <a:endCxn id="350" idx="5"/>
          </p:cNvCxnSpPr>
          <p:nvPr/>
        </p:nvCxnSpPr>
        <p:spPr>
          <a:xfrm flipH="1" flipV="1">
            <a:off x="9242077" y="1168593"/>
            <a:ext cx="1133840" cy="5231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接连接符 352"/>
          <p:cNvCxnSpPr>
            <a:stCxn id="351" idx="5"/>
            <a:endCxn id="418" idx="0"/>
          </p:cNvCxnSpPr>
          <p:nvPr/>
        </p:nvCxnSpPr>
        <p:spPr>
          <a:xfrm>
            <a:off x="10565785" y="2150106"/>
            <a:ext cx="380056" cy="4893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接连接符 353"/>
          <p:cNvCxnSpPr>
            <a:stCxn id="350" idx="3"/>
            <a:endCxn id="357" idx="0"/>
          </p:cNvCxnSpPr>
          <p:nvPr/>
        </p:nvCxnSpPr>
        <p:spPr>
          <a:xfrm flipH="1">
            <a:off x="7582615" y="1168593"/>
            <a:ext cx="1279726" cy="4958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接连接符 354"/>
          <p:cNvCxnSpPr>
            <a:stCxn id="351" idx="3"/>
            <a:endCxn id="368" idx="0"/>
          </p:cNvCxnSpPr>
          <p:nvPr/>
        </p:nvCxnSpPr>
        <p:spPr>
          <a:xfrm flipH="1">
            <a:off x="9759614" y="2150106"/>
            <a:ext cx="426435" cy="515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接连接符 355"/>
          <p:cNvCxnSpPr>
            <a:stCxn id="357" idx="3"/>
            <a:endCxn id="363" idx="0"/>
          </p:cNvCxnSpPr>
          <p:nvPr/>
        </p:nvCxnSpPr>
        <p:spPr>
          <a:xfrm flipH="1">
            <a:off x="6753242" y="2122795"/>
            <a:ext cx="639505" cy="51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椭圆 356"/>
          <p:cNvSpPr/>
          <p:nvPr/>
        </p:nvSpPr>
        <p:spPr>
          <a:xfrm>
            <a:off x="7314101" y="166441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58" name="直接连接符 357"/>
          <p:cNvCxnSpPr>
            <a:stCxn id="357" idx="5"/>
            <a:endCxn id="463" idx="0"/>
          </p:cNvCxnSpPr>
          <p:nvPr/>
        </p:nvCxnSpPr>
        <p:spPr>
          <a:xfrm>
            <a:off x="7772483" y="2122795"/>
            <a:ext cx="529211" cy="51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椭圆 358"/>
          <p:cNvSpPr/>
          <p:nvPr/>
        </p:nvSpPr>
        <p:spPr>
          <a:xfrm>
            <a:off x="7429125" y="352311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60" name="直接连接符 359"/>
          <p:cNvCxnSpPr>
            <a:stCxn id="359" idx="5"/>
            <a:endCxn id="467" idx="0"/>
          </p:cNvCxnSpPr>
          <p:nvPr/>
        </p:nvCxnSpPr>
        <p:spPr>
          <a:xfrm>
            <a:off x="7887507" y="3981500"/>
            <a:ext cx="110904" cy="5884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接连接符 360"/>
          <p:cNvCxnSpPr>
            <a:stCxn id="359" idx="3"/>
            <a:endCxn id="362" idx="0"/>
          </p:cNvCxnSpPr>
          <p:nvPr/>
        </p:nvCxnSpPr>
        <p:spPr>
          <a:xfrm flipH="1">
            <a:off x="7397670" y="3981500"/>
            <a:ext cx="110101" cy="5881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矩形 361"/>
          <p:cNvSpPr/>
          <p:nvPr/>
        </p:nvSpPr>
        <p:spPr>
          <a:xfrm>
            <a:off x="7150927" y="45696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3" name="椭圆 362"/>
          <p:cNvSpPr/>
          <p:nvPr/>
        </p:nvSpPr>
        <p:spPr>
          <a:xfrm>
            <a:off x="6484728" y="263363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64" name="矩形 363"/>
          <p:cNvSpPr/>
          <p:nvPr/>
        </p:nvSpPr>
        <p:spPr>
          <a:xfrm>
            <a:off x="6784730" y="36799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65" name="直接连接符 364"/>
          <p:cNvCxnSpPr>
            <a:stCxn id="363" idx="5"/>
            <a:endCxn id="364" idx="0"/>
          </p:cNvCxnSpPr>
          <p:nvPr/>
        </p:nvCxnSpPr>
        <p:spPr>
          <a:xfrm>
            <a:off x="6943110" y="3092012"/>
            <a:ext cx="88363" cy="587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接连接符 365"/>
          <p:cNvCxnSpPr>
            <a:stCxn id="363" idx="3"/>
            <a:endCxn id="367" idx="0"/>
          </p:cNvCxnSpPr>
          <p:nvPr/>
        </p:nvCxnSpPr>
        <p:spPr>
          <a:xfrm flipH="1">
            <a:off x="6448476" y="3092012"/>
            <a:ext cx="114898" cy="587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矩形 366"/>
          <p:cNvSpPr/>
          <p:nvPr/>
        </p:nvSpPr>
        <p:spPr>
          <a:xfrm>
            <a:off x="6201733" y="36799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8" name="椭圆 367"/>
          <p:cNvSpPr/>
          <p:nvPr/>
        </p:nvSpPr>
        <p:spPr>
          <a:xfrm>
            <a:off x="9491100" y="266550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00" name="矩形 399"/>
          <p:cNvSpPr/>
          <p:nvPr/>
        </p:nvSpPr>
        <p:spPr>
          <a:xfrm>
            <a:off x="9809970" y="366557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06" name="直接连接符 405"/>
          <p:cNvCxnSpPr>
            <a:stCxn id="368" idx="5"/>
            <a:endCxn id="400" idx="0"/>
          </p:cNvCxnSpPr>
          <p:nvPr/>
        </p:nvCxnSpPr>
        <p:spPr>
          <a:xfrm>
            <a:off x="9949482" y="3123885"/>
            <a:ext cx="107231" cy="5416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接连接符 406"/>
          <p:cNvCxnSpPr>
            <a:stCxn id="368" idx="3"/>
            <a:endCxn id="408" idx="0"/>
          </p:cNvCxnSpPr>
          <p:nvPr/>
        </p:nvCxnSpPr>
        <p:spPr>
          <a:xfrm flipH="1">
            <a:off x="9469038" y="3123885"/>
            <a:ext cx="100708" cy="539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矩形 407"/>
          <p:cNvSpPr/>
          <p:nvPr/>
        </p:nvSpPr>
        <p:spPr>
          <a:xfrm>
            <a:off x="9222295" y="366332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9" name="椭圆 408"/>
          <p:cNvSpPr/>
          <p:nvPr/>
        </p:nvSpPr>
        <p:spPr>
          <a:xfrm>
            <a:off x="8593827" y="354180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410" name="矩形 409"/>
          <p:cNvSpPr/>
          <p:nvPr/>
        </p:nvSpPr>
        <p:spPr>
          <a:xfrm>
            <a:off x="8914918" y="456475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12" name="直接连接符 411"/>
          <p:cNvCxnSpPr>
            <a:stCxn id="409" idx="5"/>
            <a:endCxn id="410" idx="0"/>
          </p:cNvCxnSpPr>
          <p:nvPr/>
        </p:nvCxnSpPr>
        <p:spPr>
          <a:xfrm>
            <a:off x="9052209" y="4000184"/>
            <a:ext cx="109452" cy="5645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接连接符 416"/>
          <p:cNvCxnSpPr>
            <a:stCxn id="409" idx="3"/>
            <a:endCxn id="464" idx="0"/>
          </p:cNvCxnSpPr>
          <p:nvPr/>
        </p:nvCxnSpPr>
        <p:spPr>
          <a:xfrm flipH="1">
            <a:off x="8580036" y="4000184"/>
            <a:ext cx="92437" cy="5625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椭圆 417"/>
          <p:cNvSpPr/>
          <p:nvPr/>
        </p:nvSpPr>
        <p:spPr>
          <a:xfrm>
            <a:off x="10677327" y="263949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19" name="矩形 418"/>
          <p:cNvSpPr/>
          <p:nvPr/>
        </p:nvSpPr>
        <p:spPr>
          <a:xfrm>
            <a:off x="10974548" y="364808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61" name="直接连接符 460"/>
          <p:cNvCxnSpPr>
            <a:stCxn id="418" idx="5"/>
            <a:endCxn id="419" idx="0"/>
          </p:cNvCxnSpPr>
          <p:nvPr/>
        </p:nvCxnSpPr>
        <p:spPr>
          <a:xfrm>
            <a:off x="11135709" y="3097877"/>
            <a:ext cx="85582" cy="5502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接连接符 461"/>
          <p:cNvCxnSpPr>
            <a:stCxn id="418" idx="3"/>
            <a:endCxn id="468" idx="0"/>
          </p:cNvCxnSpPr>
          <p:nvPr/>
        </p:nvCxnSpPr>
        <p:spPr>
          <a:xfrm flipH="1">
            <a:off x="10639002" y="3097877"/>
            <a:ext cx="116971" cy="4697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3" name="椭圆 462"/>
          <p:cNvSpPr/>
          <p:nvPr/>
        </p:nvSpPr>
        <p:spPr>
          <a:xfrm>
            <a:off x="8033180" y="263363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sp>
        <p:nvSpPr>
          <p:cNvPr id="464" name="矩形 463"/>
          <p:cNvSpPr/>
          <p:nvPr/>
        </p:nvSpPr>
        <p:spPr>
          <a:xfrm>
            <a:off x="8333293" y="45627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65" name="直接连接符 464"/>
          <p:cNvCxnSpPr>
            <a:stCxn id="463" idx="5"/>
            <a:endCxn id="409" idx="0"/>
          </p:cNvCxnSpPr>
          <p:nvPr/>
        </p:nvCxnSpPr>
        <p:spPr>
          <a:xfrm>
            <a:off x="8491562" y="3092012"/>
            <a:ext cx="370779" cy="449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接连接符 465"/>
          <p:cNvCxnSpPr>
            <a:stCxn id="463" idx="3"/>
            <a:endCxn id="359" idx="0"/>
          </p:cNvCxnSpPr>
          <p:nvPr/>
        </p:nvCxnSpPr>
        <p:spPr>
          <a:xfrm flipH="1">
            <a:off x="7697639" y="3092012"/>
            <a:ext cx="414187" cy="4311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矩形 466"/>
          <p:cNvSpPr/>
          <p:nvPr/>
        </p:nvSpPr>
        <p:spPr>
          <a:xfrm>
            <a:off x="7751668" y="456998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68" name="椭圆 467"/>
          <p:cNvSpPr/>
          <p:nvPr/>
        </p:nvSpPr>
        <p:spPr>
          <a:xfrm>
            <a:off x="10370488" y="356765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70" name="直接连接符 469"/>
          <p:cNvCxnSpPr>
            <a:stCxn id="468" idx="5"/>
            <a:endCxn id="473" idx="0"/>
          </p:cNvCxnSpPr>
          <p:nvPr/>
        </p:nvCxnSpPr>
        <p:spPr>
          <a:xfrm>
            <a:off x="10828870" y="4026032"/>
            <a:ext cx="129926" cy="4697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直接连接符 470"/>
          <p:cNvCxnSpPr>
            <a:stCxn id="468" idx="3"/>
            <a:endCxn id="472" idx="0"/>
          </p:cNvCxnSpPr>
          <p:nvPr/>
        </p:nvCxnSpPr>
        <p:spPr>
          <a:xfrm flipH="1">
            <a:off x="10364216" y="4026032"/>
            <a:ext cx="84918" cy="5672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2" name="矩形 471"/>
          <p:cNvSpPr/>
          <p:nvPr/>
        </p:nvSpPr>
        <p:spPr>
          <a:xfrm>
            <a:off x="10117473" y="45933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73" name="椭圆 472"/>
          <p:cNvSpPr/>
          <p:nvPr/>
        </p:nvSpPr>
        <p:spPr>
          <a:xfrm>
            <a:off x="10690282" y="449580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74" name="矩形 473"/>
          <p:cNvSpPr/>
          <p:nvPr/>
        </p:nvSpPr>
        <p:spPr>
          <a:xfrm>
            <a:off x="11023966" y="55089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75" name="直接连接符 474"/>
          <p:cNvCxnSpPr>
            <a:stCxn id="473" idx="5"/>
            <a:endCxn id="474" idx="0"/>
          </p:cNvCxnSpPr>
          <p:nvPr/>
        </p:nvCxnSpPr>
        <p:spPr>
          <a:xfrm>
            <a:off x="11148664" y="4954187"/>
            <a:ext cx="122045" cy="554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直接连接符 475"/>
          <p:cNvCxnSpPr>
            <a:stCxn id="473" idx="3"/>
            <a:endCxn id="477" idx="0"/>
          </p:cNvCxnSpPr>
          <p:nvPr/>
        </p:nvCxnSpPr>
        <p:spPr>
          <a:xfrm flipH="1">
            <a:off x="10689084" y="4954187"/>
            <a:ext cx="79844" cy="5527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矩形 476"/>
          <p:cNvSpPr/>
          <p:nvPr/>
        </p:nvSpPr>
        <p:spPr>
          <a:xfrm>
            <a:off x="10442341" y="550695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78" name="椭圆 477"/>
          <p:cNvSpPr/>
          <p:nvPr/>
        </p:nvSpPr>
        <p:spPr>
          <a:xfrm>
            <a:off x="16847200" y="72829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479" name="椭圆 478"/>
          <p:cNvSpPr/>
          <p:nvPr/>
        </p:nvSpPr>
        <p:spPr>
          <a:xfrm>
            <a:off x="18170908" y="170980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80" name="直接连接符 479"/>
          <p:cNvCxnSpPr>
            <a:stCxn id="479" idx="0"/>
            <a:endCxn id="478" idx="5"/>
          </p:cNvCxnSpPr>
          <p:nvPr/>
        </p:nvCxnSpPr>
        <p:spPr>
          <a:xfrm flipH="1" flipV="1">
            <a:off x="17305582" y="1186674"/>
            <a:ext cx="1133840" cy="5231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直接连接符 480"/>
          <p:cNvCxnSpPr>
            <a:stCxn id="479" idx="5"/>
            <a:endCxn id="505" idx="0"/>
          </p:cNvCxnSpPr>
          <p:nvPr/>
        </p:nvCxnSpPr>
        <p:spPr>
          <a:xfrm>
            <a:off x="18629290" y="2168187"/>
            <a:ext cx="380056" cy="4893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直接连接符 481"/>
          <p:cNvCxnSpPr>
            <a:stCxn id="478" idx="3"/>
            <a:endCxn id="485" idx="0"/>
          </p:cNvCxnSpPr>
          <p:nvPr/>
        </p:nvCxnSpPr>
        <p:spPr>
          <a:xfrm flipH="1">
            <a:off x="15646120" y="1186674"/>
            <a:ext cx="1279726" cy="4958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直接连接符 482"/>
          <p:cNvCxnSpPr>
            <a:stCxn id="479" idx="3"/>
            <a:endCxn id="496" idx="0"/>
          </p:cNvCxnSpPr>
          <p:nvPr/>
        </p:nvCxnSpPr>
        <p:spPr>
          <a:xfrm flipH="1">
            <a:off x="17823119" y="2168187"/>
            <a:ext cx="426435" cy="515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接连接符 483"/>
          <p:cNvCxnSpPr>
            <a:stCxn id="485" idx="3"/>
            <a:endCxn id="491" idx="0"/>
          </p:cNvCxnSpPr>
          <p:nvPr/>
        </p:nvCxnSpPr>
        <p:spPr>
          <a:xfrm flipH="1">
            <a:off x="14816747" y="2140876"/>
            <a:ext cx="639505" cy="51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5" name="椭圆 484"/>
          <p:cNvSpPr/>
          <p:nvPr/>
        </p:nvSpPr>
        <p:spPr>
          <a:xfrm>
            <a:off x="15377606" y="168249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486" name="直接连接符 485"/>
          <p:cNvCxnSpPr>
            <a:stCxn id="485" idx="5"/>
            <a:endCxn id="509" idx="0"/>
          </p:cNvCxnSpPr>
          <p:nvPr/>
        </p:nvCxnSpPr>
        <p:spPr>
          <a:xfrm>
            <a:off x="15835988" y="2140876"/>
            <a:ext cx="529211" cy="51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7" name="椭圆 486"/>
          <p:cNvSpPr/>
          <p:nvPr/>
        </p:nvSpPr>
        <p:spPr>
          <a:xfrm>
            <a:off x="15492630" y="354119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488" name="直接连接符 487"/>
          <p:cNvCxnSpPr>
            <a:stCxn id="487" idx="5"/>
            <a:endCxn id="513" idx="0"/>
          </p:cNvCxnSpPr>
          <p:nvPr/>
        </p:nvCxnSpPr>
        <p:spPr>
          <a:xfrm>
            <a:off x="15951012" y="3999581"/>
            <a:ext cx="110904" cy="5884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接连接符 488"/>
          <p:cNvCxnSpPr>
            <a:stCxn id="487" idx="3"/>
            <a:endCxn id="490" idx="0"/>
          </p:cNvCxnSpPr>
          <p:nvPr/>
        </p:nvCxnSpPr>
        <p:spPr>
          <a:xfrm flipH="1">
            <a:off x="15461175" y="3999581"/>
            <a:ext cx="110101" cy="5881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0" name="矩形 489"/>
          <p:cNvSpPr/>
          <p:nvPr/>
        </p:nvSpPr>
        <p:spPr>
          <a:xfrm>
            <a:off x="15214432" y="458772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91" name="椭圆 490"/>
          <p:cNvSpPr/>
          <p:nvPr/>
        </p:nvSpPr>
        <p:spPr>
          <a:xfrm>
            <a:off x="14548233" y="265171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492" name="矩形 491"/>
          <p:cNvSpPr/>
          <p:nvPr/>
        </p:nvSpPr>
        <p:spPr>
          <a:xfrm>
            <a:off x="14848235" y="36980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93" name="直接连接符 492"/>
          <p:cNvCxnSpPr>
            <a:stCxn id="491" idx="5"/>
            <a:endCxn id="492" idx="0"/>
          </p:cNvCxnSpPr>
          <p:nvPr/>
        </p:nvCxnSpPr>
        <p:spPr>
          <a:xfrm>
            <a:off x="15006615" y="3110093"/>
            <a:ext cx="88363" cy="587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接连接符 493"/>
          <p:cNvCxnSpPr>
            <a:stCxn id="491" idx="3"/>
            <a:endCxn id="495" idx="0"/>
          </p:cNvCxnSpPr>
          <p:nvPr/>
        </p:nvCxnSpPr>
        <p:spPr>
          <a:xfrm flipH="1">
            <a:off x="14511981" y="3110093"/>
            <a:ext cx="114898" cy="587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5" name="矩形 494"/>
          <p:cNvSpPr/>
          <p:nvPr/>
        </p:nvSpPr>
        <p:spPr>
          <a:xfrm>
            <a:off x="14265238" y="36980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96" name="椭圆 495"/>
          <p:cNvSpPr/>
          <p:nvPr/>
        </p:nvSpPr>
        <p:spPr>
          <a:xfrm>
            <a:off x="17554605" y="268358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97" name="矩形 496"/>
          <p:cNvSpPr/>
          <p:nvPr/>
        </p:nvSpPr>
        <p:spPr>
          <a:xfrm>
            <a:off x="17873475" y="368366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98" name="直接连接符 497"/>
          <p:cNvCxnSpPr>
            <a:stCxn id="496" idx="5"/>
            <a:endCxn id="497" idx="0"/>
          </p:cNvCxnSpPr>
          <p:nvPr/>
        </p:nvCxnSpPr>
        <p:spPr>
          <a:xfrm>
            <a:off x="18012987" y="3141966"/>
            <a:ext cx="107231" cy="5416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直接连接符 498"/>
          <p:cNvCxnSpPr>
            <a:stCxn id="496" idx="3"/>
            <a:endCxn id="500" idx="0"/>
          </p:cNvCxnSpPr>
          <p:nvPr/>
        </p:nvCxnSpPr>
        <p:spPr>
          <a:xfrm flipH="1">
            <a:off x="17532543" y="3141966"/>
            <a:ext cx="100708" cy="539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矩形 499"/>
          <p:cNvSpPr/>
          <p:nvPr/>
        </p:nvSpPr>
        <p:spPr>
          <a:xfrm>
            <a:off x="17285800" y="36814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01" name="椭圆 500"/>
          <p:cNvSpPr/>
          <p:nvPr/>
        </p:nvSpPr>
        <p:spPr>
          <a:xfrm>
            <a:off x="16657332" y="355988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502" name="矩形 501"/>
          <p:cNvSpPr/>
          <p:nvPr/>
        </p:nvSpPr>
        <p:spPr>
          <a:xfrm>
            <a:off x="16978423" y="45828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03" name="直接连接符 502"/>
          <p:cNvCxnSpPr>
            <a:stCxn id="501" idx="5"/>
            <a:endCxn id="502" idx="0"/>
          </p:cNvCxnSpPr>
          <p:nvPr/>
        </p:nvCxnSpPr>
        <p:spPr>
          <a:xfrm>
            <a:off x="17115714" y="4018265"/>
            <a:ext cx="109452" cy="5645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接连接符 503"/>
          <p:cNvCxnSpPr>
            <a:stCxn id="501" idx="3"/>
            <a:endCxn id="510" idx="0"/>
          </p:cNvCxnSpPr>
          <p:nvPr/>
        </p:nvCxnSpPr>
        <p:spPr>
          <a:xfrm flipH="1">
            <a:off x="16643541" y="4018265"/>
            <a:ext cx="92437" cy="5625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椭圆 504"/>
          <p:cNvSpPr/>
          <p:nvPr/>
        </p:nvSpPr>
        <p:spPr>
          <a:xfrm>
            <a:off x="18740832" y="265757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06" name="矩形 505"/>
          <p:cNvSpPr/>
          <p:nvPr/>
        </p:nvSpPr>
        <p:spPr>
          <a:xfrm>
            <a:off x="19038053" y="36661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07" name="直接连接符 506"/>
          <p:cNvCxnSpPr>
            <a:stCxn id="505" idx="5"/>
            <a:endCxn id="506" idx="0"/>
          </p:cNvCxnSpPr>
          <p:nvPr/>
        </p:nvCxnSpPr>
        <p:spPr>
          <a:xfrm>
            <a:off x="19199214" y="3115958"/>
            <a:ext cx="85582" cy="5502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直接连接符 507"/>
          <p:cNvCxnSpPr>
            <a:stCxn id="505" idx="3"/>
            <a:endCxn id="518" idx="0"/>
          </p:cNvCxnSpPr>
          <p:nvPr/>
        </p:nvCxnSpPr>
        <p:spPr>
          <a:xfrm flipH="1">
            <a:off x="18686117" y="3115958"/>
            <a:ext cx="133361" cy="478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椭圆 508"/>
          <p:cNvSpPr/>
          <p:nvPr/>
        </p:nvSpPr>
        <p:spPr>
          <a:xfrm>
            <a:off x="16096685" y="265171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sp>
        <p:nvSpPr>
          <p:cNvPr id="510" name="矩形 509"/>
          <p:cNvSpPr/>
          <p:nvPr/>
        </p:nvSpPr>
        <p:spPr>
          <a:xfrm>
            <a:off x="16396798" y="458081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11" name="直接连接符 510"/>
          <p:cNvCxnSpPr>
            <a:stCxn id="509" idx="5"/>
            <a:endCxn id="501" idx="0"/>
          </p:cNvCxnSpPr>
          <p:nvPr/>
        </p:nvCxnSpPr>
        <p:spPr>
          <a:xfrm>
            <a:off x="16555067" y="3110093"/>
            <a:ext cx="370779" cy="449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接连接符 511"/>
          <p:cNvCxnSpPr>
            <a:stCxn id="509" idx="3"/>
            <a:endCxn id="487" idx="0"/>
          </p:cNvCxnSpPr>
          <p:nvPr/>
        </p:nvCxnSpPr>
        <p:spPr>
          <a:xfrm flipH="1">
            <a:off x="15761144" y="3110093"/>
            <a:ext cx="414187" cy="4311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" name="矩形 512"/>
          <p:cNvSpPr/>
          <p:nvPr/>
        </p:nvSpPr>
        <p:spPr>
          <a:xfrm>
            <a:off x="15815173" y="45880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14" name="椭圆 513"/>
          <p:cNvSpPr/>
          <p:nvPr/>
        </p:nvSpPr>
        <p:spPr>
          <a:xfrm>
            <a:off x="18118283" y="449580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15" name="直接连接符 514"/>
          <p:cNvCxnSpPr>
            <a:stCxn id="514" idx="0"/>
            <a:endCxn id="518" idx="3"/>
          </p:cNvCxnSpPr>
          <p:nvPr/>
        </p:nvCxnSpPr>
        <p:spPr>
          <a:xfrm flipV="1">
            <a:off x="18386797" y="4052563"/>
            <a:ext cx="109452" cy="4432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接连接符 515"/>
          <p:cNvCxnSpPr>
            <a:stCxn id="514" idx="3"/>
            <a:endCxn id="517" idx="0"/>
          </p:cNvCxnSpPr>
          <p:nvPr/>
        </p:nvCxnSpPr>
        <p:spPr>
          <a:xfrm flipH="1">
            <a:off x="18066602" y="4954187"/>
            <a:ext cx="130327" cy="5568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矩形 516"/>
          <p:cNvSpPr/>
          <p:nvPr/>
        </p:nvSpPr>
        <p:spPr>
          <a:xfrm>
            <a:off x="17819859" y="551100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18" name="椭圆 517"/>
          <p:cNvSpPr/>
          <p:nvPr/>
        </p:nvSpPr>
        <p:spPr>
          <a:xfrm>
            <a:off x="18417603" y="359418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19" name="矩形 518"/>
          <p:cNvSpPr/>
          <p:nvPr/>
        </p:nvSpPr>
        <p:spPr>
          <a:xfrm>
            <a:off x="18784374" y="461138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20" name="直接连接符 519"/>
          <p:cNvCxnSpPr>
            <a:stCxn id="518" idx="5"/>
            <a:endCxn id="519" idx="0"/>
          </p:cNvCxnSpPr>
          <p:nvPr/>
        </p:nvCxnSpPr>
        <p:spPr>
          <a:xfrm>
            <a:off x="18875985" y="4052563"/>
            <a:ext cx="155132" cy="5588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接连接符 520"/>
          <p:cNvCxnSpPr>
            <a:stCxn id="514" idx="5"/>
            <a:endCxn id="522" idx="0"/>
          </p:cNvCxnSpPr>
          <p:nvPr/>
        </p:nvCxnSpPr>
        <p:spPr>
          <a:xfrm>
            <a:off x="18576665" y="4954187"/>
            <a:ext cx="130143" cy="5683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矩形 521"/>
          <p:cNvSpPr/>
          <p:nvPr/>
        </p:nvSpPr>
        <p:spPr>
          <a:xfrm>
            <a:off x="18460065" y="552257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23" name="椭圆 522"/>
          <p:cNvSpPr/>
          <p:nvPr/>
        </p:nvSpPr>
        <p:spPr>
          <a:xfrm>
            <a:off x="24021311" y="71163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524" name="椭圆 523"/>
          <p:cNvSpPr/>
          <p:nvPr/>
        </p:nvSpPr>
        <p:spPr>
          <a:xfrm>
            <a:off x="25501917" y="175459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25" name="直接连接符 524"/>
          <p:cNvCxnSpPr>
            <a:stCxn id="524" idx="0"/>
            <a:endCxn id="523" idx="5"/>
          </p:cNvCxnSpPr>
          <p:nvPr/>
        </p:nvCxnSpPr>
        <p:spPr>
          <a:xfrm flipH="1" flipV="1">
            <a:off x="24479693" y="1170013"/>
            <a:ext cx="1290738" cy="5845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接连接符 525"/>
          <p:cNvCxnSpPr>
            <a:stCxn id="524" idx="5"/>
            <a:endCxn id="563" idx="0"/>
          </p:cNvCxnSpPr>
          <p:nvPr/>
        </p:nvCxnSpPr>
        <p:spPr>
          <a:xfrm>
            <a:off x="25960299" y="2212979"/>
            <a:ext cx="479419" cy="4821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接连接符 526"/>
          <p:cNvCxnSpPr>
            <a:stCxn id="523" idx="3"/>
            <a:endCxn id="530" idx="0"/>
          </p:cNvCxnSpPr>
          <p:nvPr/>
        </p:nvCxnSpPr>
        <p:spPr>
          <a:xfrm flipH="1">
            <a:off x="22820231" y="1170013"/>
            <a:ext cx="1279726" cy="4958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接连接符 527"/>
          <p:cNvCxnSpPr>
            <a:stCxn id="524" idx="3"/>
            <a:endCxn id="541" idx="0"/>
          </p:cNvCxnSpPr>
          <p:nvPr/>
        </p:nvCxnSpPr>
        <p:spPr>
          <a:xfrm flipH="1">
            <a:off x="24997230" y="2212979"/>
            <a:ext cx="583333" cy="4539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接连接符 528"/>
          <p:cNvCxnSpPr>
            <a:stCxn id="530" idx="3"/>
            <a:endCxn id="536" idx="0"/>
          </p:cNvCxnSpPr>
          <p:nvPr/>
        </p:nvCxnSpPr>
        <p:spPr>
          <a:xfrm flipH="1">
            <a:off x="21990858" y="2124215"/>
            <a:ext cx="639505" cy="51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0" name="椭圆 529"/>
          <p:cNvSpPr/>
          <p:nvPr/>
        </p:nvSpPr>
        <p:spPr>
          <a:xfrm>
            <a:off x="22551717" y="166583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531" name="直接连接符 530"/>
          <p:cNvCxnSpPr>
            <a:stCxn id="530" idx="5"/>
            <a:endCxn id="554" idx="0"/>
          </p:cNvCxnSpPr>
          <p:nvPr/>
        </p:nvCxnSpPr>
        <p:spPr>
          <a:xfrm>
            <a:off x="23010099" y="2124215"/>
            <a:ext cx="529211" cy="51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椭圆 531"/>
          <p:cNvSpPr/>
          <p:nvPr/>
        </p:nvSpPr>
        <p:spPr>
          <a:xfrm>
            <a:off x="22666741" y="352453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533" name="直接连接符 532"/>
          <p:cNvCxnSpPr>
            <a:stCxn id="532" idx="5"/>
            <a:endCxn id="558" idx="0"/>
          </p:cNvCxnSpPr>
          <p:nvPr/>
        </p:nvCxnSpPr>
        <p:spPr>
          <a:xfrm>
            <a:off x="23125123" y="3982920"/>
            <a:ext cx="110904" cy="5884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接连接符 533"/>
          <p:cNvCxnSpPr>
            <a:stCxn id="532" idx="3"/>
            <a:endCxn id="535" idx="0"/>
          </p:cNvCxnSpPr>
          <p:nvPr/>
        </p:nvCxnSpPr>
        <p:spPr>
          <a:xfrm flipH="1">
            <a:off x="22635286" y="3982920"/>
            <a:ext cx="110101" cy="5881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5" name="矩形 534"/>
          <p:cNvSpPr/>
          <p:nvPr/>
        </p:nvSpPr>
        <p:spPr>
          <a:xfrm>
            <a:off x="22388543" y="457106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36" name="椭圆 535"/>
          <p:cNvSpPr/>
          <p:nvPr/>
        </p:nvSpPr>
        <p:spPr>
          <a:xfrm>
            <a:off x="21722344" y="263505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537" name="矩形 536"/>
          <p:cNvSpPr/>
          <p:nvPr/>
        </p:nvSpPr>
        <p:spPr>
          <a:xfrm>
            <a:off x="22022346" y="36814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38" name="直接连接符 537"/>
          <p:cNvCxnSpPr>
            <a:stCxn id="536" idx="5"/>
            <a:endCxn id="537" idx="0"/>
          </p:cNvCxnSpPr>
          <p:nvPr/>
        </p:nvCxnSpPr>
        <p:spPr>
          <a:xfrm>
            <a:off x="22180726" y="3093432"/>
            <a:ext cx="88363" cy="587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接连接符 538"/>
          <p:cNvCxnSpPr>
            <a:stCxn id="536" idx="3"/>
            <a:endCxn id="540" idx="0"/>
          </p:cNvCxnSpPr>
          <p:nvPr/>
        </p:nvCxnSpPr>
        <p:spPr>
          <a:xfrm flipH="1">
            <a:off x="21686092" y="3093432"/>
            <a:ext cx="114898" cy="587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0" name="矩形 539"/>
          <p:cNvSpPr/>
          <p:nvPr/>
        </p:nvSpPr>
        <p:spPr>
          <a:xfrm>
            <a:off x="21439349" y="36814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41" name="椭圆 540"/>
          <p:cNvSpPr/>
          <p:nvPr/>
        </p:nvSpPr>
        <p:spPr>
          <a:xfrm>
            <a:off x="24728716" y="266692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42" name="矩形 541"/>
          <p:cNvSpPr/>
          <p:nvPr/>
        </p:nvSpPr>
        <p:spPr>
          <a:xfrm>
            <a:off x="25047586" y="36669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43" name="直接连接符 542"/>
          <p:cNvCxnSpPr>
            <a:stCxn id="541" idx="5"/>
            <a:endCxn id="542" idx="0"/>
          </p:cNvCxnSpPr>
          <p:nvPr/>
        </p:nvCxnSpPr>
        <p:spPr>
          <a:xfrm>
            <a:off x="25187098" y="3125305"/>
            <a:ext cx="107231" cy="5416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接连接符 543"/>
          <p:cNvCxnSpPr>
            <a:stCxn id="541" idx="3"/>
            <a:endCxn id="545" idx="0"/>
          </p:cNvCxnSpPr>
          <p:nvPr/>
        </p:nvCxnSpPr>
        <p:spPr>
          <a:xfrm flipH="1">
            <a:off x="24706654" y="3125305"/>
            <a:ext cx="100708" cy="539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矩形 544"/>
          <p:cNvSpPr/>
          <p:nvPr/>
        </p:nvSpPr>
        <p:spPr>
          <a:xfrm>
            <a:off x="24459911" y="366474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46" name="椭圆 545"/>
          <p:cNvSpPr/>
          <p:nvPr/>
        </p:nvSpPr>
        <p:spPr>
          <a:xfrm>
            <a:off x="23831443" y="354322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547" name="矩形 546"/>
          <p:cNvSpPr/>
          <p:nvPr/>
        </p:nvSpPr>
        <p:spPr>
          <a:xfrm>
            <a:off x="24152534" y="45661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48" name="直接连接符 547"/>
          <p:cNvCxnSpPr>
            <a:stCxn id="546" idx="5"/>
            <a:endCxn id="547" idx="0"/>
          </p:cNvCxnSpPr>
          <p:nvPr/>
        </p:nvCxnSpPr>
        <p:spPr>
          <a:xfrm>
            <a:off x="24289825" y="4001604"/>
            <a:ext cx="109452" cy="5645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接连接符 548"/>
          <p:cNvCxnSpPr>
            <a:stCxn id="546" idx="3"/>
            <a:endCxn id="555" idx="0"/>
          </p:cNvCxnSpPr>
          <p:nvPr/>
        </p:nvCxnSpPr>
        <p:spPr>
          <a:xfrm flipH="1">
            <a:off x="23817652" y="4001604"/>
            <a:ext cx="92437" cy="5625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0" name="椭圆 549"/>
          <p:cNvSpPr/>
          <p:nvPr/>
        </p:nvSpPr>
        <p:spPr>
          <a:xfrm>
            <a:off x="26761982" y="352311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51" name="矩形 550"/>
          <p:cNvSpPr/>
          <p:nvPr/>
        </p:nvSpPr>
        <p:spPr>
          <a:xfrm>
            <a:off x="27093179" y="454802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52" name="直接连接符 551"/>
          <p:cNvCxnSpPr>
            <a:stCxn id="550" idx="5"/>
            <a:endCxn id="551" idx="0"/>
          </p:cNvCxnSpPr>
          <p:nvPr/>
        </p:nvCxnSpPr>
        <p:spPr>
          <a:xfrm>
            <a:off x="27220364" y="3981500"/>
            <a:ext cx="119558" cy="5665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接连接符 552"/>
          <p:cNvCxnSpPr>
            <a:stCxn id="550" idx="0"/>
            <a:endCxn id="563" idx="5"/>
          </p:cNvCxnSpPr>
          <p:nvPr/>
        </p:nvCxnSpPr>
        <p:spPr>
          <a:xfrm flipH="1" flipV="1">
            <a:off x="26629586" y="3153475"/>
            <a:ext cx="400910" cy="3696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椭圆 553"/>
          <p:cNvSpPr/>
          <p:nvPr/>
        </p:nvSpPr>
        <p:spPr>
          <a:xfrm>
            <a:off x="23270796" y="263505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sp>
        <p:nvSpPr>
          <p:cNvPr id="555" name="矩形 554"/>
          <p:cNvSpPr/>
          <p:nvPr/>
        </p:nvSpPr>
        <p:spPr>
          <a:xfrm>
            <a:off x="23570909" y="456415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56" name="直接连接符 555"/>
          <p:cNvCxnSpPr>
            <a:stCxn id="554" idx="5"/>
            <a:endCxn id="546" idx="0"/>
          </p:cNvCxnSpPr>
          <p:nvPr/>
        </p:nvCxnSpPr>
        <p:spPr>
          <a:xfrm>
            <a:off x="23729178" y="3093432"/>
            <a:ext cx="370779" cy="449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直接连接符 556"/>
          <p:cNvCxnSpPr>
            <a:stCxn id="554" idx="3"/>
            <a:endCxn id="532" idx="0"/>
          </p:cNvCxnSpPr>
          <p:nvPr/>
        </p:nvCxnSpPr>
        <p:spPr>
          <a:xfrm flipH="1">
            <a:off x="22935255" y="3093432"/>
            <a:ext cx="414187" cy="4311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矩形 557"/>
          <p:cNvSpPr/>
          <p:nvPr/>
        </p:nvSpPr>
        <p:spPr>
          <a:xfrm>
            <a:off x="22989284" y="457140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59" name="椭圆 558"/>
          <p:cNvSpPr/>
          <p:nvPr/>
        </p:nvSpPr>
        <p:spPr>
          <a:xfrm>
            <a:off x="25612405" y="358448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60" name="直接连接符 559"/>
          <p:cNvCxnSpPr>
            <a:stCxn id="559" idx="0"/>
            <a:endCxn id="563" idx="3"/>
          </p:cNvCxnSpPr>
          <p:nvPr/>
        </p:nvCxnSpPr>
        <p:spPr>
          <a:xfrm flipV="1">
            <a:off x="25880919" y="3153475"/>
            <a:ext cx="368931" cy="4310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直接连接符 560"/>
          <p:cNvCxnSpPr>
            <a:stCxn id="559" idx="3"/>
            <a:endCxn id="562" idx="0"/>
          </p:cNvCxnSpPr>
          <p:nvPr/>
        </p:nvCxnSpPr>
        <p:spPr>
          <a:xfrm flipH="1">
            <a:off x="25603969" y="4042865"/>
            <a:ext cx="87082" cy="5211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2" name="矩形 561"/>
          <p:cNvSpPr/>
          <p:nvPr/>
        </p:nvSpPr>
        <p:spPr>
          <a:xfrm>
            <a:off x="25357226" y="456397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63" name="椭圆 562"/>
          <p:cNvSpPr/>
          <p:nvPr/>
        </p:nvSpPr>
        <p:spPr>
          <a:xfrm>
            <a:off x="26171204" y="269509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64" name="矩形 563"/>
          <p:cNvSpPr/>
          <p:nvPr/>
        </p:nvSpPr>
        <p:spPr>
          <a:xfrm>
            <a:off x="26492695" y="455652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65" name="直接连接符 564"/>
          <p:cNvCxnSpPr>
            <a:stCxn id="550" idx="3"/>
            <a:endCxn id="564" idx="0"/>
          </p:cNvCxnSpPr>
          <p:nvPr/>
        </p:nvCxnSpPr>
        <p:spPr>
          <a:xfrm flipH="1">
            <a:off x="26739438" y="3981500"/>
            <a:ext cx="101190" cy="5750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接连接符 565"/>
          <p:cNvCxnSpPr>
            <a:stCxn id="559" idx="5"/>
            <a:endCxn id="567" idx="0"/>
          </p:cNvCxnSpPr>
          <p:nvPr/>
        </p:nvCxnSpPr>
        <p:spPr>
          <a:xfrm>
            <a:off x="26070787" y="4042865"/>
            <a:ext cx="100417" cy="5198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7" name="矩形 566"/>
          <p:cNvSpPr/>
          <p:nvPr/>
        </p:nvSpPr>
        <p:spPr>
          <a:xfrm>
            <a:off x="25924461" y="45627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374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椭圆 355"/>
          <p:cNvSpPr/>
          <p:nvPr/>
        </p:nvSpPr>
        <p:spPr>
          <a:xfrm>
            <a:off x="2750385" y="53458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57" name="椭圆 356"/>
          <p:cNvSpPr/>
          <p:nvPr/>
        </p:nvSpPr>
        <p:spPr>
          <a:xfrm>
            <a:off x="3980518" y="148772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58" name="直接连接符 357"/>
          <p:cNvCxnSpPr>
            <a:stCxn id="357" idx="0"/>
            <a:endCxn id="356" idx="5"/>
          </p:cNvCxnSpPr>
          <p:nvPr/>
        </p:nvCxnSpPr>
        <p:spPr>
          <a:xfrm flipH="1" flipV="1">
            <a:off x="3208767" y="992965"/>
            <a:ext cx="1040265" cy="494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接连接符 358"/>
          <p:cNvCxnSpPr>
            <a:stCxn id="357" idx="5"/>
            <a:endCxn id="396" idx="0"/>
          </p:cNvCxnSpPr>
          <p:nvPr/>
        </p:nvCxnSpPr>
        <p:spPr>
          <a:xfrm>
            <a:off x="4438900" y="1946108"/>
            <a:ext cx="492389" cy="493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连接符 359"/>
          <p:cNvCxnSpPr>
            <a:stCxn id="356" idx="3"/>
            <a:endCxn id="363" idx="0"/>
          </p:cNvCxnSpPr>
          <p:nvPr/>
        </p:nvCxnSpPr>
        <p:spPr>
          <a:xfrm flipH="1">
            <a:off x="1699586" y="992965"/>
            <a:ext cx="1129445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接连接符 360"/>
          <p:cNvCxnSpPr>
            <a:stCxn id="357" idx="3"/>
            <a:endCxn id="374" idx="0"/>
          </p:cNvCxnSpPr>
          <p:nvPr/>
        </p:nvCxnSpPr>
        <p:spPr>
          <a:xfrm flipH="1">
            <a:off x="3493007" y="1946108"/>
            <a:ext cx="566157" cy="529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接连接符 361"/>
          <p:cNvCxnSpPr>
            <a:stCxn id="363" idx="3"/>
            <a:endCxn id="369" idx="0"/>
          </p:cNvCxnSpPr>
          <p:nvPr/>
        </p:nvCxnSpPr>
        <p:spPr>
          <a:xfrm flipH="1">
            <a:off x="1030249" y="1929415"/>
            <a:ext cx="479469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椭圆 362"/>
          <p:cNvSpPr/>
          <p:nvPr/>
        </p:nvSpPr>
        <p:spPr>
          <a:xfrm>
            <a:off x="1431072" y="147103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64" name="直接连接符 363"/>
          <p:cNvCxnSpPr>
            <a:stCxn id="363" idx="5"/>
            <a:endCxn id="387" idx="0"/>
          </p:cNvCxnSpPr>
          <p:nvPr/>
        </p:nvCxnSpPr>
        <p:spPr>
          <a:xfrm>
            <a:off x="1889454" y="1929415"/>
            <a:ext cx="342341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椭圆 364"/>
          <p:cNvSpPr/>
          <p:nvPr/>
        </p:nvSpPr>
        <p:spPr>
          <a:xfrm>
            <a:off x="1604388" y="340934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66" name="直接连接符 365"/>
          <p:cNvCxnSpPr>
            <a:stCxn id="365" idx="4"/>
            <a:endCxn id="391" idx="0"/>
          </p:cNvCxnSpPr>
          <p:nvPr/>
        </p:nvCxnSpPr>
        <p:spPr>
          <a:xfrm flipH="1">
            <a:off x="1869298" y="3946368"/>
            <a:ext cx="3604" cy="447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连接符 366"/>
          <p:cNvCxnSpPr>
            <a:stCxn id="365" idx="3"/>
            <a:endCxn id="368" idx="0"/>
          </p:cNvCxnSpPr>
          <p:nvPr/>
        </p:nvCxnSpPr>
        <p:spPr>
          <a:xfrm flipH="1">
            <a:off x="1329003" y="3867722"/>
            <a:ext cx="354031" cy="5153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矩形 367"/>
          <p:cNvSpPr/>
          <p:nvPr/>
        </p:nvSpPr>
        <p:spPr>
          <a:xfrm>
            <a:off x="1082260" y="43830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9" name="椭圆 368"/>
          <p:cNvSpPr/>
          <p:nvPr/>
        </p:nvSpPr>
        <p:spPr>
          <a:xfrm>
            <a:off x="761735" y="247436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70" name="矩形 369"/>
          <p:cNvSpPr/>
          <p:nvPr/>
        </p:nvSpPr>
        <p:spPr>
          <a:xfrm>
            <a:off x="1052647" y="34849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71" name="直接连接符 370"/>
          <p:cNvCxnSpPr>
            <a:stCxn id="369" idx="5"/>
            <a:endCxn id="370" idx="0"/>
          </p:cNvCxnSpPr>
          <p:nvPr/>
        </p:nvCxnSpPr>
        <p:spPr>
          <a:xfrm>
            <a:off x="1220117" y="2932751"/>
            <a:ext cx="79273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连接符 371"/>
          <p:cNvCxnSpPr>
            <a:stCxn id="369" idx="3"/>
            <a:endCxn id="373" idx="0"/>
          </p:cNvCxnSpPr>
          <p:nvPr/>
        </p:nvCxnSpPr>
        <p:spPr>
          <a:xfrm flipH="1">
            <a:off x="745190" y="2932751"/>
            <a:ext cx="95191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矩形 372"/>
          <p:cNvSpPr/>
          <p:nvPr/>
        </p:nvSpPr>
        <p:spPr>
          <a:xfrm>
            <a:off x="498447" y="34849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4" name="椭圆 373"/>
          <p:cNvSpPr/>
          <p:nvPr/>
        </p:nvSpPr>
        <p:spPr>
          <a:xfrm>
            <a:off x="3224493" y="247550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75" name="矩形 374"/>
          <p:cNvSpPr/>
          <p:nvPr/>
        </p:nvSpPr>
        <p:spPr>
          <a:xfrm>
            <a:off x="3498013" y="34914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76" name="直接连接符 375"/>
          <p:cNvCxnSpPr>
            <a:stCxn id="374" idx="5"/>
            <a:endCxn id="375" idx="0"/>
          </p:cNvCxnSpPr>
          <p:nvPr/>
        </p:nvCxnSpPr>
        <p:spPr>
          <a:xfrm>
            <a:off x="3682875" y="2933887"/>
            <a:ext cx="61881" cy="5575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接连接符 376"/>
          <p:cNvCxnSpPr>
            <a:stCxn id="374" idx="3"/>
            <a:endCxn id="378" idx="0"/>
          </p:cNvCxnSpPr>
          <p:nvPr/>
        </p:nvCxnSpPr>
        <p:spPr>
          <a:xfrm flipH="1">
            <a:off x="3202960" y="2933887"/>
            <a:ext cx="100179" cy="551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矩形 377"/>
          <p:cNvSpPr/>
          <p:nvPr/>
        </p:nvSpPr>
        <p:spPr>
          <a:xfrm>
            <a:off x="2956217" y="34849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9" name="椭圆 378"/>
          <p:cNvSpPr/>
          <p:nvPr/>
        </p:nvSpPr>
        <p:spPr>
          <a:xfrm>
            <a:off x="2265140" y="341290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380" name="矩形 379"/>
          <p:cNvSpPr/>
          <p:nvPr/>
        </p:nvSpPr>
        <p:spPr>
          <a:xfrm>
            <a:off x="2831479" y="43830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81" name="直接连接符 380"/>
          <p:cNvCxnSpPr>
            <a:stCxn id="379" idx="5"/>
            <a:endCxn id="380" idx="0"/>
          </p:cNvCxnSpPr>
          <p:nvPr/>
        </p:nvCxnSpPr>
        <p:spPr>
          <a:xfrm>
            <a:off x="2723522" y="3871283"/>
            <a:ext cx="354700" cy="511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连接符 381"/>
          <p:cNvCxnSpPr>
            <a:stCxn id="379" idx="4"/>
            <a:endCxn id="388" idx="0"/>
          </p:cNvCxnSpPr>
          <p:nvPr/>
        </p:nvCxnSpPr>
        <p:spPr>
          <a:xfrm flipH="1">
            <a:off x="2511883" y="3949929"/>
            <a:ext cx="21771" cy="437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椭圆 382"/>
          <p:cNvSpPr/>
          <p:nvPr/>
        </p:nvSpPr>
        <p:spPr>
          <a:xfrm>
            <a:off x="5163220" y="339732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84" name="矩形 383"/>
          <p:cNvSpPr/>
          <p:nvPr/>
        </p:nvSpPr>
        <p:spPr>
          <a:xfrm>
            <a:off x="5450638" y="438513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85" name="直接连接符 384"/>
          <p:cNvCxnSpPr>
            <a:stCxn id="383" idx="5"/>
            <a:endCxn id="384" idx="0"/>
          </p:cNvCxnSpPr>
          <p:nvPr/>
        </p:nvCxnSpPr>
        <p:spPr>
          <a:xfrm>
            <a:off x="5621602" y="3855711"/>
            <a:ext cx="75779" cy="529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接连接符 385"/>
          <p:cNvCxnSpPr>
            <a:stCxn id="383" idx="0"/>
            <a:endCxn id="396" idx="5"/>
          </p:cNvCxnSpPr>
          <p:nvPr/>
        </p:nvCxnSpPr>
        <p:spPr>
          <a:xfrm flipH="1" flipV="1">
            <a:off x="5121157" y="2898171"/>
            <a:ext cx="310577" cy="499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椭圆 386"/>
          <p:cNvSpPr/>
          <p:nvPr/>
        </p:nvSpPr>
        <p:spPr>
          <a:xfrm>
            <a:off x="1963281" y="247436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sp>
        <p:nvSpPr>
          <p:cNvPr id="388" name="矩形 387"/>
          <p:cNvSpPr/>
          <p:nvPr/>
        </p:nvSpPr>
        <p:spPr>
          <a:xfrm>
            <a:off x="2265140" y="438710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89" name="直接连接符 388"/>
          <p:cNvCxnSpPr>
            <a:stCxn id="387" idx="5"/>
            <a:endCxn id="379" idx="0"/>
          </p:cNvCxnSpPr>
          <p:nvPr/>
        </p:nvCxnSpPr>
        <p:spPr>
          <a:xfrm>
            <a:off x="2421663" y="2932751"/>
            <a:ext cx="111991" cy="480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接连接符 389"/>
          <p:cNvCxnSpPr>
            <a:stCxn id="387" idx="3"/>
            <a:endCxn id="365" idx="0"/>
          </p:cNvCxnSpPr>
          <p:nvPr/>
        </p:nvCxnSpPr>
        <p:spPr>
          <a:xfrm flipH="1">
            <a:off x="1872902" y="2932751"/>
            <a:ext cx="169025" cy="476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矩形 390"/>
          <p:cNvSpPr/>
          <p:nvPr/>
        </p:nvSpPr>
        <p:spPr>
          <a:xfrm>
            <a:off x="1622555" y="439435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2" name="椭圆 391"/>
          <p:cNvSpPr/>
          <p:nvPr/>
        </p:nvSpPr>
        <p:spPr>
          <a:xfrm>
            <a:off x="4090656" y="341272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93" name="直接连接符 392"/>
          <p:cNvCxnSpPr>
            <a:stCxn id="392" idx="0"/>
            <a:endCxn id="396" idx="3"/>
          </p:cNvCxnSpPr>
          <p:nvPr/>
        </p:nvCxnSpPr>
        <p:spPr>
          <a:xfrm flipV="1">
            <a:off x="4359170" y="2898171"/>
            <a:ext cx="382251" cy="5145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接连接符 393"/>
          <p:cNvCxnSpPr>
            <a:stCxn id="392" idx="3"/>
            <a:endCxn id="395" idx="0"/>
          </p:cNvCxnSpPr>
          <p:nvPr/>
        </p:nvCxnSpPr>
        <p:spPr>
          <a:xfrm flipH="1">
            <a:off x="4065170" y="3871102"/>
            <a:ext cx="104132" cy="511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矩形 394"/>
          <p:cNvSpPr/>
          <p:nvPr/>
        </p:nvSpPr>
        <p:spPr>
          <a:xfrm>
            <a:off x="3818427" y="438303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6" name="椭圆 395"/>
          <p:cNvSpPr/>
          <p:nvPr/>
        </p:nvSpPr>
        <p:spPr>
          <a:xfrm>
            <a:off x="4662775" y="243978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97" name="矩形 396"/>
          <p:cNvSpPr/>
          <p:nvPr/>
        </p:nvSpPr>
        <p:spPr>
          <a:xfrm>
            <a:off x="4913537" y="43855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98" name="直接连接符 397"/>
          <p:cNvCxnSpPr>
            <a:stCxn id="383" idx="3"/>
            <a:endCxn id="397" idx="0"/>
          </p:cNvCxnSpPr>
          <p:nvPr/>
        </p:nvCxnSpPr>
        <p:spPr>
          <a:xfrm flipH="1">
            <a:off x="5160280" y="3855711"/>
            <a:ext cx="81586" cy="529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接连接符 398"/>
          <p:cNvCxnSpPr>
            <a:stCxn id="392" idx="5"/>
            <a:endCxn id="400" idx="0"/>
          </p:cNvCxnSpPr>
          <p:nvPr/>
        </p:nvCxnSpPr>
        <p:spPr>
          <a:xfrm>
            <a:off x="4549038" y="3871102"/>
            <a:ext cx="68110" cy="523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矩形 399"/>
          <p:cNvSpPr/>
          <p:nvPr/>
        </p:nvSpPr>
        <p:spPr>
          <a:xfrm>
            <a:off x="4370405" y="439435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1" name="矩形 400"/>
          <p:cNvSpPr/>
          <p:nvPr/>
        </p:nvSpPr>
        <p:spPr>
          <a:xfrm>
            <a:off x="-46229" y="2119383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02" name="矩形 401"/>
          <p:cNvSpPr/>
          <p:nvPr/>
        </p:nvSpPr>
        <p:spPr>
          <a:xfrm>
            <a:off x="4504059" y="1528390"/>
            <a:ext cx="2379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将</a:t>
            </a:r>
            <a:r>
              <a:rPr lang="zh-CN" altLang="en-US" dirty="0" smtClean="0"/>
              <a:t>红色</a:t>
            </a:r>
            <a:r>
              <a:rPr lang="en-US" altLang="zh-CN" dirty="0" smtClean="0"/>
              <a:t>5</a:t>
            </a:r>
            <a:r>
              <a:rPr lang="zh-CN" altLang="en-US" dirty="0" smtClean="0"/>
              <a:t>插入</a:t>
            </a:r>
            <a:r>
              <a:rPr lang="zh-CN" altLang="en-US" dirty="0"/>
              <a:t>指定位置</a:t>
            </a:r>
            <a:endParaRPr lang="en-US" altLang="zh-CN" dirty="0"/>
          </a:p>
        </p:txBody>
      </p:sp>
      <p:cxnSp>
        <p:nvCxnSpPr>
          <p:cNvPr id="403" name="直接箭头连接符 402"/>
          <p:cNvCxnSpPr/>
          <p:nvPr/>
        </p:nvCxnSpPr>
        <p:spPr>
          <a:xfrm>
            <a:off x="4636368" y="1971146"/>
            <a:ext cx="2168915" cy="84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直接箭头连接符 507"/>
          <p:cNvCxnSpPr/>
          <p:nvPr/>
        </p:nvCxnSpPr>
        <p:spPr>
          <a:xfrm>
            <a:off x="10079445" y="1952507"/>
            <a:ext cx="2168915" cy="84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矩形 509"/>
          <p:cNvSpPr/>
          <p:nvPr/>
        </p:nvSpPr>
        <p:spPr>
          <a:xfrm>
            <a:off x="9964608" y="339341"/>
            <a:ext cx="422904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当前节点</a:t>
            </a:r>
            <a:r>
              <a:rPr lang="en-US" altLang="zh-CN" dirty="0" smtClean="0"/>
              <a:t>5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7</a:t>
            </a:r>
            <a:r>
              <a:rPr lang="zh-CN" altLang="en-US" dirty="0"/>
              <a:t>和</a:t>
            </a:r>
            <a:r>
              <a:rPr lang="zh-CN" altLang="en-US" dirty="0" smtClean="0"/>
              <a:t>叔节点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是红色，</a:t>
            </a:r>
            <a:endParaRPr lang="en-US" altLang="zh-CN" dirty="0" smtClean="0"/>
          </a:p>
          <a:p>
            <a:r>
              <a:rPr lang="zh-CN" altLang="en-US" dirty="0" smtClean="0"/>
              <a:t>因此需要将</a:t>
            </a:r>
            <a:r>
              <a:rPr lang="en-US" altLang="zh-CN" dirty="0" smtClean="0"/>
              <a:t>5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7</a:t>
            </a:r>
            <a:r>
              <a:rPr lang="zh-CN" altLang="en-US" dirty="0" smtClean="0"/>
              <a:t>和叔节点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设为</a:t>
            </a:r>
            <a:endParaRPr lang="en-US" altLang="zh-CN" dirty="0" smtClean="0"/>
          </a:p>
          <a:p>
            <a:r>
              <a:rPr lang="zh-CN" altLang="en-US" dirty="0" smtClean="0"/>
              <a:t>黑色，将</a:t>
            </a:r>
            <a:r>
              <a:rPr lang="en-US" altLang="zh-CN" dirty="0" smtClean="0"/>
              <a:t>5</a:t>
            </a:r>
            <a:r>
              <a:rPr lang="zh-CN" altLang="en-US" dirty="0" smtClean="0"/>
              <a:t>的祖父</a:t>
            </a:r>
            <a:r>
              <a:rPr lang="en-US" altLang="zh-CN" dirty="0" smtClean="0"/>
              <a:t>4</a:t>
            </a:r>
            <a:r>
              <a:rPr lang="zh-CN" altLang="en-US" dirty="0" smtClean="0"/>
              <a:t>设为红色，</a:t>
            </a:r>
            <a:endParaRPr lang="en-US" altLang="zh-CN" dirty="0" smtClean="0"/>
          </a:p>
          <a:p>
            <a:r>
              <a:rPr lang="zh-CN" altLang="en-US" dirty="0" smtClean="0"/>
              <a:t>并将</a:t>
            </a:r>
            <a:r>
              <a:rPr lang="en-US" altLang="zh-CN" dirty="0" smtClean="0"/>
              <a:t>4</a:t>
            </a:r>
            <a:r>
              <a:rPr lang="zh-CN" altLang="en-US" dirty="0" smtClean="0"/>
              <a:t>设为当前节点</a:t>
            </a:r>
            <a:endParaRPr lang="en-US" altLang="zh-CN" dirty="0" smtClean="0"/>
          </a:p>
        </p:txBody>
      </p:sp>
      <p:cxnSp>
        <p:nvCxnSpPr>
          <p:cNvPr id="560" name="直接箭头连接符 559"/>
          <p:cNvCxnSpPr/>
          <p:nvPr/>
        </p:nvCxnSpPr>
        <p:spPr>
          <a:xfrm>
            <a:off x="16064500" y="1979557"/>
            <a:ext cx="2168915" cy="84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1" name="矩形 560"/>
          <p:cNvSpPr/>
          <p:nvPr/>
        </p:nvSpPr>
        <p:spPr>
          <a:xfrm>
            <a:off x="15961541" y="-71530"/>
            <a:ext cx="4346062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当前节点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和叔节点</a:t>
            </a:r>
            <a:r>
              <a:rPr lang="en-US" altLang="zh-CN" dirty="0" smtClean="0"/>
              <a:t>12</a:t>
            </a:r>
            <a:r>
              <a:rPr lang="zh-CN" altLang="en-US" dirty="0" smtClean="0"/>
              <a:t>是红色，</a:t>
            </a:r>
            <a:endParaRPr lang="en-US" altLang="zh-CN" dirty="0" smtClean="0"/>
          </a:p>
          <a:p>
            <a:r>
              <a:rPr lang="zh-CN" altLang="en-US" dirty="0" smtClean="0"/>
              <a:t>因此需要将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和叔节点</a:t>
            </a:r>
            <a:r>
              <a:rPr lang="en-US" altLang="zh-CN" dirty="0" smtClean="0"/>
              <a:t>12</a:t>
            </a:r>
          </a:p>
          <a:p>
            <a:r>
              <a:rPr lang="zh-CN" altLang="en-US" dirty="0" smtClean="0"/>
              <a:t>设为黑色，将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的祖父</a:t>
            </a:r>
            <a:r>
              <a:rPr lang="en-US" altLang="zh-CN" dirty="0" smtClean="0"/>
              <a:t>9</a:t>
            </a:r>
            <a:r>
              <a:rPr lang="zh-CN" altLang="en-US" dirty="0" smtClean="0"/>
              <a:t>设为红色，</a:t>
            </a:r>
            <a:endParaRPr lang="en-US" altLang="zh-CN" dirty="0" smtClean="0"/>
          </a:p>
          <a:p>
            <a:r>
              <a:rPr lang="zh-CN" altLang="en-US" dirty="0" smtClean="0"/>
              <a:t>并将</a:t>
            </a:r>
            <a:r>
              <a:rPr lang="en-US" altLang="zh-CN" dirty="0" smtClean="0"/>
              <a:t>9</a:t>
            </a:r>
            <a:r>
              <a:rPr lang="zh-CN" altLang="en-US" dirty="0" smtClean="0"/>
              <a:t>设为当前节点，由于</a:t>
            </a:r>
            <a:r>
              <a:rPr lang="en-US" altLang="zh-CN" dirty="0" smtClean="0"/>
              <a:t>9</a:t>
            </a:r>
            <a:r>
              <a:rPr lang="zh-CN" altLang="en-US" dirty="0" smtClean="0"/>
              <a:t>已经</a:t>
            </a:r>
            <a:endParaRPr lang="en-US" altLang="zh-CN" dirty="0" smtClean="0"/>
          </a:p>
          <a:p>
            <a:r>
              <a:rPr lang="zh-CN" altLang="en-US" dirty="0" smtClean="0"/>
              <a:t>是根节点，所以直接再将</a:t>
            </a:r>
            <a:endParaRPr lang="en-US" altLang="zh-CN" dirty="0" smtClean="0"/>
          </a:p>
          <a:p>
            <a:r>
              <a:rPr lang="zh-CN" altLang="en-US" dirty="0" smtClean="0"/>
              <a:t>其变为黑色</a:t>
            </a:r>
            <a:endParaRPr lang="en-US" altLang="zh-CN" dirty="0" smtClean="0"/>
          </a:p>
        </p:txBody>
      </p:sp>
      <p:sp>
        <p:nvSpPr>
          <p:cNvPr id="275" name="椭圆 274"/>
          <p:cNvSpPr/>
          <p:nvPr/>
        </p:nvSpPr>
        <p:spPr>
          <a:xfrm>
            <a:off x="8234513" y="53458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276" name="椭圆 275"/>
          <p:cNvSpPr/>
          <p:nvPr/>
        </p:nvSpPr>
        <p:spPr>
          <a:xfrm>
            <a:off x="9464646" y="148772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77" name="直接连接符 276"/>
          <p:cNvCxnSpPr>
            <a:stCxn id="276" idx="0"/>
            <a:endCxn id="275" idx="5"/>
          </p:cNvCxnSpPr>
          <p:nvPr/>
        </p:nvCxnSpPr>
        <p:spPr>
          <a:xfrm flipH="1" flipV="1">
            <a:off x="8692895" y="992965"/>
            <a:ext cx="1040265" cy="494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/>
          <p:cNvCxnSpPr>
            <a:stCxn id="276" idx="5"/>
            <a:endCxn id="315" idx="0"/>
          </p:cNvCxnSpPr>
          <p:nvPr/>
        </p:nvCxnSpPr>
        <p:spPr>
          <a:xfrm>
            <a:off x="9923028" y="1946108"/>
            <a:ext cx="492389" cy="493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275" idx="3"/>
            <a:endCxn id="282" idx="0"/>
          </p:cNvCxnSpPr>
          <p:nvPr/>
        </p:nvCxnSpPr>
        <p:spPr>
          <a:xfrm flipH="1">
            <a:off x="7183714" y="992965"/>
            <a:ext cx="1129445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连接符 279"/>
          <p:cNvCxnSpPr>
            <a:stCxn id="276" idx="3"/>
            <a:endCxn id="293" idx="0"/>
          </p:cNvCxnSpPr>
          <p:nvPr/>
        </p:nvCxnSpPr>
        <p:spPr>
          <a:xfrm flipH="1">
            <a:off x="8977135" y="1946108"/>
            <a:ext cx="566157" cy="529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连接符 280"/>
          <p:cNvCxnSpPr>
            <a:stCxn id="282" idx="3"/>
            <a:endCxn id="288" idx="0"/>
          </p:cNvCxnSpPr>
          <p:nvPr/>
        </p:nvCxnSpPr>
        <p:spPr>
          <a:xfrm flipH="1">
            <a:off x="6514377" y="1929415"/>
            <a:ext cx="479469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椭圆 281"/>
          <p:cNvSpPr/>
          <p:nvPr/>
        </p:nvSpPr>
        <p:spPr>
          <a:xfrm>
            <a:off x="6915200" y="147103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283" name="直接连接符 282"/>
          <p:cNvCxnSpPr>
            <a:stCxn id="282" idx="5"/>
            <a:endCxn id="306" idx="0"/>
          </p:cNvCxnSpPr>
          <p:nvPr/>
        </p:nvCxnSpPr>
        <p:spPr>
          <a:xfrm>
            <a:off x="7373582" y="1929415"/>
            <a:ext cx="342341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椭圆 283"/>
          <p:cNvSpPr/>
          <p:nvPr/>
        </p:nvSpPr>
        <p:spPr>
          <a:xfrm>
            <a:off x="7088516" y="340934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285" name="直接连接符 284"/>
          <p:cNvCxnSpPr>
            <a:stCxn id="284" idx="4"/>
            <a:endCxn id="310" idx="0"/>
          </p:cNvCxnSpPr>
          <p:nvPr/>
        </p:nvCxnSpPr>
        <p:spPr>
          <a:xfrm flipH="1">
            <a:off x="7353426" y="3946368"/>
            <a:ext cx="3604" cy="447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连接符 285"/>
          <p:cNvCxnSpPr>
            <a:stCxn id="284" idx="3"/>
            <a:endCxn id="287" idx="0"/>
          </p:cNvCxnSpPr>
          <p:nvPr/>
        </p:nvCxnSpPr>
        <p:spPr>
          <a:xfrm flipH="1">
            <a:off x="6813131" y="3867722"/>
            <a:ext cx="354031" cy="5153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矩形 286"/>
          <p:cNvSpPr/>
          <p:nvPr/>
        </p:nvSpPr>
        <p:spPr>
          <a:xfrm>
            <a:off x="6566388" y="43830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88" name="椭圆 287"/>
          <p:cNvSpPr/>
          <p:nvPr/>
        </p:nvSpPr>
        <p:spPr>
          <a:xfrm>
            <a:off x="6245863" y="247436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289" name="矩形 288"/>
          <p:cNvSpPr/>
          <p:nvPr/>
        </p:nvSpPr>
        <p:spPr>
          <a:xfrm>
            <a:off x="6536775" y="34849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90" name="直接连接符 289"/>
          <p:cNvCxnSpPr>
            <a:stCxn id="288" idx="5"/>
            <a:endCxn id="289" idx="0"/>
          </p:cNvCxnSpPr>
          <p:nvPr/>
        </p:nvCxnSpPr>
        <p:spPr>
          <a:xfrm>
            <a:off x="6704245" y="2932751"/>
            <a:ext cx="79273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连接符 290"/>
          <p:cNvCxnSpPr>
            <a:stCxn id="288" idx="3"/>
            <a:endCxn id="292" idx="0"/>
          </p:cNvCxnSpPr>
          <p:nvPr/>
        </p:nvCxnSpPr>
        <p:spPr>
          <a:xfrm flipH="1">
            <a:off x="6229318" y="2932751"/>
            <a:ext cx="95191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矩形 291"/>
          <p:cNvSpPr/>
          <p:nvPr/>
        </p:nvSpPr>
        <p:spPr>
          <a:xfrm>
            <a:off x="5982575" y="34849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3" name="椭圆 292"/>
          <p:cNvSpPr/>
          <p:nvPr/>
        </p:nvSpPr>
        <p:spPr>
          <a:xfrm>
            <a:off x="8708621" y="247550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94" name="矩形 293"/>
          <p:cNvSpPr/>
          <p:nvPr/>
        </p:nvSpPr>
        <p:spPr>
          <a:xfrm>
            <a:off x="8982141" y="34914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95" name="直接连接符 294"/>
          <p:cNvCxnSpPr>
            <a:stCxn id="293" idx="5"/>
            <a:endCxn id="294" idx="0"/>
          </p:cNvCxnSpPr>
          <p:nvPr/>
        </p:nvCxnSpPr>
        <p:spPr>
          <a:xfrm>
            <a:off x="9167003" y="2933887"/>
            <a:ext cx="61881" cy="5575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连接符 295"/>
          <p:cNvCxnSpPr>
            <a:stCxn id="293" idx="3"/>
            <a:endCxn id="297" idx="0"/>
          </p:cNvCxnSpPr>
          <p:nvPr/>
        </p:nvCxnSpPr>
        <p:spPr>
          <a:xfrm flipH="1">
            <a:off x="8687088" y="2933887"/>
            <a:ext cx="100179" cy="551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矩形 296"/>
          <p:cNvSpPr/>
          <p:nvPr/>
        </p:nvSpPr>
        <p:spPr>
          <a:xfrm>
            <a:off x="8440345" y="34849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8" name="椭圆 297"/>
          <p:cNvSpPr/>
          <p:nvPr/>
        </p:nvSpPr>
        <p:spPr>
          <a:xfrm>
            <a:off x="7749268" y="341290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299" name="矩形 298"/>
          <p:cNvSpPr/>
          <p:nvPr/>
        </p:nvSpPr>
        <p:spPr>
          <a:xfrm>
            <a:off x="8315607" y="43830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00" name="直接连接符 299"/>
          <p:cNvCxnSpPr>
            <a:stCxn id="298" idx="5"/>
            <a:endCxn id="299" idx="0"/>
          </p:cNvCxnSpPr>
          <p:nvPr/>
        </p:nvCxnSpPr>
        <p:spPr>
          <a:xfrm>
            <a:off x="8207650" y="3871283"/>
            <a:ext cx="354700" cy="511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/>
          <p:cNvCxnSpPr>
            <a:stCxn id="298" idx="4"/>
            <a:endCxn id="320" idx="0"/>
          </p:cNvCxnSpPr>
          <p:nvPr/>
        </p:nvCxnSpPr>
        <p:spPr>
          <a:xfrm flipH="1">
            <a:off x="7942707" y="3949929"/>
            <a:ext cx="75075" cy="352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椭圆 301"/>
          <p:cNvSpPr/>
          <p:nvPr/>
        </p:nvSpPr>
        <p:spPr>
          <a:xfrm>
            <a:off x="10647348" y="339732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03" name="矩形 302"/>
          <p:cNvSpPr/>
          <p:nvPr/>
        </p:nvSpPr>
        <p:spPr>
          <a:xfrm>
            <a:off x="10934766" y="438513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04" name="直接连接符 303"/>
          <p:cNvCxnSpPr>
            <a:stCxn id="302" idx="5"/>
            <a:endCxn id="303" idx="0"/>
          </p:cNvCxnSpPr>
          <p:nvPr/>
        </p:nvCxnSpPr>
        <p:spPr>
          <a:xfrm>
            <a:off x="11105730" y="3855711"/>
            <a:ext cx="75779" cy="529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接连接符 304"/>
          <p:cNvCxnSpPr>
            <a:stCxn id="302" idx="0"/>
            <a:endCxn id="315" idx="5"/>
          </p:cNvCxnSpPr>
          <p:nvPr/>
        </p:nvCxnSpPr>
        <p:spPr>
          <a:xfrm flipH="1" flipV="1">
            <a:off x="10605285" y="2898171"/>
            <a:ext cx="310577" cy="499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椭圆 305"/>
          <p:cNvSpPr/>
          <p:nvPr/>
        </p:nvSpPr>
        <p:spPr>
          <a:xfrm>
            <a:off x="7447409" y="247436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308" name="直接连接符 307"/>
          <p:cNvCxnSpPr>
            <a:stCxn id="306" idx="5"/>
            <a:endCxn id="298" idx="0"/>
          </p:cNvCxnSpPr>
          <p:nvPr/>
        </p:nvCxnSpPr>
        <p:spPr>
          <a:xfrm>
            <a:off x="7905791" y="2932751"/>
            <a:ext cx="111991" cy="480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连接符 308"/>
          <p:cNvCxnSpPr>
            <a:stCxn id="306" idx="3"/>
            <a:endCxn id="284" idx="0"/>
          </p:cNvCxnSpPr>
          <p:nvPr/>
        </p:nvCxnSpPr>
        <p:spPr>
          <a:xfrm flipH="1">
            <a:off x="7357030" y="2932751"/>
            <a:ext cx="169025" cy="476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矩形 309"/>
          <p:cNvSpPr/>
          <p:nvPr/>
        </p:nvSpPr>
        <p:spPr>
          <a:xfrm>
            <a:off x="7106683" y="439435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11" name="椭圆 310"/>
          <p:cNvSpPr/>
          <p:nvPr/>
        </p:nvSpPr>
        <p:spPr>
          <a:xfrm>
            <a:off x="9574784" y="341272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12" name="直接连接符 311"/>
          <p:cNvCxnSpPr>
            <a:stCxn id="311" idx="0"/>
            <a:endCxn id="315" idx="3"/>
          </p:cNvCxnSpPr>
          <p:nvPr/>
        </p:nvCxnSpPr>
        <p:spPr>
          <a:xfrm flipV="1">
            <a:off x="9843298" y="2898171"/>
            <a:ext cx="382251" cy="5145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连接符 312"/>
          <p:cNvCxnSpPr>
            <a:stCxn id="311" idx="3"/>
            <a:endCxn id="314" idx="0"/>
          </p:cNvCxnSpPr>
          <p:nvPr/>
        </p:nvCxnSpPr>
        <p:spPr>
          <a:xfrm flipH="1">
            <a:off x="9549298" y="3871102"/>
            <a:ext cx="104132" cy="511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矩形 313"/>
          <p:cNvSpPr/>
          <p:nvPr/>
        </p:nvSpPr>
        <p:spPr>
          <a:xfrm>
            <a:off x="9302555" y="438303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15" name="椭圆 314"/>
          <p:cNvSpPr/>
          <p:nvPr/>
        </p:nvSpPr>
        <p:spPr>
          <a:xfrm>
            <a:off x="10146903" y="243978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16" name="矩形 315"/>
          <p:cNvSpPr/>
          <p:nvPr/>
        </p:nvSpPr>
        <p:spPr>
          <a:xfrm>
            <a:off x="10397665" y="43855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17" name="直接连接符 316"/>
          <p:cNvCxnSpPr>
            <a:stCxn id="302" idx="3"/>
            <a:endCxn id="316" idx="0"/>
          </p:cNvCxnSpPr>
          <p:nvPr/>
        </p:nvCxnSpPr>
        <p:spPr>
          <a:xfrm flipH="1">
            <a:off x="10644408" y="3855711"/>
            <a:ext cx="81586" cy="529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连接符 317"/>
          <p:cNvCxnSpPr>
            <a:stCxn id="311" idx="5"/>
            <a:endCxn id="319" idx="0"/>
          </p:cNvCxnSpPr>
          <p:nvPr/>
        </p:nvCxnSpPr>
        <p:spPr>
          <a:xfrm>
            <a:off x="10033166" y="3871102"/>
            <a:ext cx="68110" cy="523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矩形 318"/>
          <p:cNvSpPr/>
          <p:nvPr/>
        </p:nvSpPr>
        <p:spPr>
          <a:xfrm>
            <a:off x="9854533" y="439435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0" name="椭圆 319"/>
          <p:cNvSpPr/>
          <p:nvPr/>
        </p:nvSpPr>
        <p:spPr>
          <a:xfrm>
            <a:off x="7674193" y="430202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cxnSp>
        <p:nvCxnSpPr>
          <p:cNvPr id="322" name="直接连接符 321"/>
          <p:cNvCxnSpPr>
            <a:stCxn id="320" idx="3"/>
            <a:endCxn id="323" idx="0"/>
          </p:cNvCxnSpPr>
          <p:nvPr/>
        </p:nvCxnSpPr>
        <p:spPr>
          <a:xfrm flipH="1">
            <a:off x="7659048" y="4760402"/>
            <a:ext cx="93791" cy="520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矩形 322"/>
          <p:cNvSpPr/>
          <p:nvPr/>
        </p:nvSpPr>
        <p:spPr>
          <a:xfrm>
            <a:off x="7412305" y="528111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24" name="直接连接符 323"/>
          <p:cNvCxnSpPr>
            <a:stCxn id="320" idx="5"/>
            <a:endCxn id="325" idx="0"/>
          </p:cNvCxnSpPr>
          <p:nvPr/>
        </p:nvCxnSpPr>
        <p:spPr>
          <a:xfrm>
            <a:off x="8132575" y="4760402"/>
            <a:ext cx="78451" cy="532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矩形 324"/>
          <p:cNvSpPr/>
          <p:nvPr/>
        </p:nvSpPr>
        <p:spPr>
          <a:xfrm>
            <a:off x="7964283" y="529243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8" name="椭圆 327"/>
          <p:cNvSpPr/>
          <p:nvPr/>
        </p:nvSpPr>
        <p:spPr>
          <a:xfrm>
            <a:off x="14134172" y="55957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29" name="椭圆 328"/>
          <p:cNvSpPr/>
          <p:nvPr/>
        </p:nvSpPr>
        <p:spPr>
          <a:xfrm>
            <a:off x="15364305" y="151272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30" name="直接连接符 329"/>
          <p:cNvCxnSpPr>
            <a:stCxn id="329" idx="0"/>
            <a:endCxn id="328" idx="5"/>
          </p:cNvCxnSpPr>
          <p:nvPr/>
        </p:nvCxnSpPr>
        <p:spPr>
          <a:xfrm flipH="1" flipV="1">
            <a:off x="14592554" y="1017960"/>
            <a:ext cx="1040265" cy="494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连接符 330"/>
          <p:cNvCxnSpPr>
            <a:stCxn id="329" idx="5"/>
            <a:endCxn id="581" idx="0"/>
          </p:cNvCxnSpPr>
          <p:nvPr/>
        </p:nvCxnSpPr>
        <p:spPr>
          <a:xfrm>
            <a:off x="15822687" y="1971103"/>
            <a:ext cx="492389" cy="493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连接符 331"/>
          <p:cNvCxnSpPr>
            <a:stCxn id="328" idx="3"/>
            <a:endCxn id="335" idx="0"/>
          </p:cNvCxnSpPr>
          <p:nvPr/>
        </p:nvCxnSpPr>
        <p:spPr>
          <a:xfrm flipH="1">
            <a:off x="13083373" y="1017960"/>
            <a:ext cx="1129445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接连接符 332"/>
          <p:cNvCxnSpPr>
            <a:stCxn id="329" idx="3"/>
            <a:endCxn id="346" idx="0"/>
          </p:cNvCxnSpPr>
          <p:nvPr/>
        </p:nvCxnSpPr>
        <p:spPr>
          <a:xfrm flipH="1">
            <a:off x="14876794" y="1971103"/>
            <a:ext cx="566157" cy="529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接连接符 333"/>
          <p:cNvCxnSpPr>
            <a:stCxn id="335" idx="3"/>
            <a:endCxn id="341" idx="0"/>
          </p:cNvCxnSpPr>
          <p:nvPr/>
        </p:nvCxnSpPr>
        <p:spPr>
          <a:xfrm flipH="1">
            <a:off x="12414036" y="1954410"/>
            <a:ext cx="479469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椭圆 334"/>
          <p:cNvSpPr/>
          <p:nvPr/>
        </p:nvSpPr>
        <p:spPr>
          <a:xfrm>
            <a:off x="12814859" y="149602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36" name="直接连接符 335"/>
          <p:cNvCxnSpPr>
            <a:stCxn id="335" idx="5"/>
            <a:endCxn id="573" idx="0"/>
          </p:cNvCxnSpPr>
          <p:nvPr/>
        </p:nvCxnSpPr>
        <p:spPr>
          <a:xfrm>
            <a:off x="13273241" y="1954410"/>
            <a:ext cx="342341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椭圆 336"/>
          <p:cNvSpPr/>
          <p:nvPr/>
        </p:nvSpPr>
        <p:spPr>
          <a:xfrm>
            <a:off x="12988175" y="343433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38" name="直接连接符 337"/>
          <p:cNvCxnSpPr>
            <a:stCxn id="337" idx="4"/>
            <a:endCxn id="576" idx="0"/>
          </p:cNvCxnSpPr>
          <p:nvPr/>
        </p:nvCxnSpPr>
        <p:spPr>
          <a:xfrm flipH="1">
            <a:off x="13253085" y="3971363"/>
            <a:ext cx="3604" cy="447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连接符 338"/>
          <p:cNvCxnSpPr>
            <a:stCxn id="337" idx="3"/>
            <a:endCxn id="340" idx="0"/>
          </p:cNvCxnSpPr>
          <p:nvPr/>
        </p:nvCxnSpPr>
        <p:spPr>
          <a:xfrm flipH="1">
            <a:off x="12712790" y="3892717"/>
            <a:ext cx="354031" cy="5153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矩形 339"/>
          <p:cNvSpPr/>
          <p:nvPr/>
        </p:nvSpPr>
        <p:spPr>
          <a:xfrm>
            <a:off x="12466047" y="44080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41" name="椭圆 340"/>
          <p:cNvSpPr/>
          <p:nvPr/>
        </p:nvSpPr>
        <p:spPr>
          <a:xfrm>
            <a:off x="12145522" y="249936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42" name="矩形 341"/>
          <p:cNvSpPr/>
          <p:nvPr/>
        </p:nvSpPr>
        <p:spPr>
          <a:xfrm>
            <a:off x="12436434" y="35099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43" name="直接连接符 342"/>
          <p:cNvCxnSpPr>
            <a:stCxn id="341" idx="5"/>
            <a:endCxn id="342" idx="0"/>
          </p:cNvCxnSpPr>
          <p:nvPr/>
        </p:nvCxnSpPr>
        <p:spPr>
          <a:xfrm>
            <a:off x="12603904" y="2957746"/>
            <a:ext cx="79273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接连接符 343"/>
          <p:cNvCxnSpPr>
            <a:stCxn id="341" idx="3"/>
            <a:endCxn id="345" idx="0"/>
          </p:cNvCxnSpPr>
          <p:nvPr/>
        </p:nvCxnSpPr>
        <p:spPr>
          <a:xfrm flipH="1">
            <a:off x="12128977" y="2957746"/>
            <a:ext cx="95191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矩形 344"/>
          <p:cNvSpPr/>
          <p:nvPr/>
        </p:nvSpPr>
        <p:spPr>
          <a:xfrm>
            <a:off x="11882234" y="35099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46" name="椭圆 345"/>
          <p:cNvSpPr/>
          <p:nvPr/>
        </p:nvSpPr>
        <p:spPr>
          <a:xfrm>
            <a:off x="14608280" y="250050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47" name="矩形 346"/>
          <p:cNvSpPr/>
          <p:nvPr/>
        </p:nvSpPr>
        <p:spPr>
          <a:xfrm>
            <a:off x="14881800" y="351641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48" name="直接连接符 347"/>
          <p:cNvCxnSpPr>
            <a:stCxn id="346" idx="5"/>
            <a:endCxn id="347" idx="0"/>
          </p:cNvCxnSpPr>
          <p:nvPr/>
        </p:nvCxnSpPr>
        <p:spPr>
          <a:xfrm>
            <a:off x="15066662" y="2958882"/>
            <a:ext cx="61881" cy="5575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连接符 348"/>
          <p:cNvCxnSpPr>
            <a:stCxn id="346" idx="3"/>
            <a:endCxn id="350" idx="0"/>
          </p:cNvCxnSpPr>
          <p:nvPr/>
        </p:nvCxnSpPr>
        <p:spPr>
          <a:xfrm flipH="1">
            <a:off x="14586747" y="2958882"/>
            <a:ext cx="100179" cy="551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矩形 349"/>
          <p:cNvSpPr/>
          <p:nvPr/>
        </p:nvSpPr>
        <p:spPr>
          <a:xfrm>
            <a:off x="14340004" y="35099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1" name="椭圆 350"/>
          <p:cNvSpPr/>
          <p:nvPr/>
        </p:nvSpPr>
        <p:spPr>
          <a:xfrm>
            <a:off x="13648927" y="343789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352" name="矩形 351"/>
          <p:cNvSpPr/>
          <p:nvPr/>
        </p:nvSpPr>
        <p:spPr>
          <a:xfrm>
            <a:off x="14215266" y="44080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53" name="直接连接符 352"/>
          <p:cNvCxnSpPr>
            <a:stCxn id="351" idx="5"/>
            <a:endCxn id="352" idx="0"/>
          </p:cNvCxnSpPr>
          <p:nvPr/>
        </p:nvCxnSpPr>
        <p:spPr>
          <a:xfrm>
            <a:off x="14107309" y="3896278"/>
            <a:ext cx="354700" cy="511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接连接符 353"/>
          <p:cNvCxnSpPr>
            <a:stCxn id="351" idx="4"/>
            <a:endCxn id="586" idx="0"/>
          </p:cNvCxnSpPr>
          <p:nvPr/>
        </p:nvCxnSpPr>
        <p:spPr>
          <a:xfrm flipH="1">
            <a:off x="13842366" y="3974924"/>
            <a:ext cx="75075" cy="352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椭圆 354"/>
          <p:cNvSpPr/>
          <p:nvPr/>
        </p:nvSpPr>
        <p:spPr>
          <a:xfrm>
            <a:off x="16547007" y="342232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36" name="矩形 435"/>
          <p:cNvSpPr/>
          <p:nvPr/>
        </p:nvSpPr>
        <p:spPr>
          <a:xfrm>
            <a:off x="16834425" y="441012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71" name="直接连接符 570"/>
          <p:cNvCxnSpPr>
            <a:stCxn id="355" idx="5"/>
            <a:endCxn id="436" idx="0"/>
          </p:cNvCxnSpPr>
          <p:nvPr/>
        </p:nvCxnSpPr>
        <p:spPr>
          <a:xfrm>
            <a:off x="17005389" y="3880706"/>
            <a:ext cx="75779" cy="529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直接连接符 571"/>
          <p:cNvCxnSpPr>
            <a:stCxn id="355" idx="0"/>
            <a:endCxn id="581" idx="5"/>
          </p:cNvCxnSpPr>
          <p:nvPr/>
        </p:nvCxnSpPr>
        <p:spPr>
          <a:xfrm flipH="1" flipV="1">
            <a:off x="16504944" y="2923166"/>
            <a:ext cx="310577" cy="499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" name="椭圆 572"/>
          <p:cNvSpPr/>
          <p:nvPr/>
        </p:nvSpPr>
        <p:spPr>
          <a:xfrm>
            <a:off x="13347068" y="249936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574" name="直接连接符 573"/>
          <p:cNvCxnSpPr>
            <a:stCxn id="573" idx="5"/>
            <a:endCxn id="351" idx="0"/>
          </p:cNvCxnSpPr>
          <p:nvPr/>
        </p:nvCxnSpPr>
        <p:spPr>
          <a:xfrm>
            <a:off x="13805450" y="2957746"/>
            <a:ext cx="111991" cy="480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直接连接符 574"/>
          <p:cNvCxnSpPr>
            <a:stCxn id="573" idx="3"/>
            <a:endCxn id="337" idx="0"/>
          </p:cNvCxnSpPr>
          <p:nvPr/>
        </p:nvCxnSpPr>
        <p:spPr>
          <a:xfrm flipH="1">
            <a:off x="13256689" y="2957746"/>
            <a:ext cx="169025" cy="476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矩形 575"/>
          <p:cNvSpPr/>
          <p:nvPr/>
        </p:nvSpPr>
        <p:spPr>
          <a:xfrm>
            <a:off x="13006342" y="44193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77" name="椭圆 576"/>
          <p:cNvSpPr/>
          <p:nvPr/>
        </p:nvSpPr>
        <p:spPr>
          <a:xfrm>
            <a:off x="15474443" y="343771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78" name="直接连接符 577"/>
          <p:cNvCxnSpPr>
            <a:stCxn id="577" idx="0"/>
            <a:endCxn id="581" idx="3"/>
          </p:cNvCxnSpPr>
          <p:nvPr/>
        </p:nvCxnSpPr>
        <p:spPr>
          <a:xfrm flipV="1">
            <a:off x="15742957" y="2923166"/>
            <a:ext cx="382251" cy="5145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接连接符 578"/>
          <p:cNvCxnSpPr>
            <a:stCxn id="577" idx="3"/>
            <a:endCxn id="580" idx="0"/>
          </p:cNvCxnSpPr>
          <p:nvPr/>
        </p:nvCxnSpPr>
        <p:spPr>
          <a:xfrm flipH="1">
            <a:off x="15448957" y="3896097"/>
            <a:ext cx="104132" cy="511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0" name="矩形 579"/>
          <p:cNvSpPr/>
          <p:nvPr/>
        </p:nvSpPr>
        <p:spPr>
          <a:xfrm>
            <a:off x="15202214" y="440802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81" name="椭圆 580"/>
          <p:cNvSpPr/>
          <p:nvPr/>
        </p:nvSpPr>
        <p:spPr>
          <a:xfrm>
            <a:off x="16046562" y="246478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82" name="矩形 581"/>
          <p:cNvSpPr/>
          <p:nvPr/>
        </p:nvSpPr>
        <p:spPr>
          <a:xfrm>
            <a:off x="16297324" y="441052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83" name="直接连接符 582"/>
          <p:cNvCxnSpPr>
            <a:stCxn id="355" idx="3"/>
            <a:endCxn id="582" idx="0"/>
          </p:cNvCxnSpPr>
          <p:nvPr/>
        </p:nvCxnSpPr>
        <p:spPr>
          <a:xfrm flipH="1">
            <a:off x="16544067" y="3880706"/>
            <a:ext cx="81586" cy="529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接连接符 583"/>
          <p:cNvCxnSpPr>
            <a:stCxn id="577" idx="5"/>
            <a:endCxn id="585" idx="0"/>
          </p:cNvCxnSpPr>
          <p:nvPr/>
        </p:nvCxnSpPr>
        <p:spPr>
          <a:xfrm>
            <a:off x="15932825" y="3896097"/>
            <a:ext cx="68110" cy="523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5" name="矩形 584"/>
          <p:cNvSpPr/>
          <p:nvPr/>
        </p:nvSpPr>
        <p:spPr>
          <a:xfrm>
            <a:off x="15754192" y="44193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86" name="椭圆 585"/>
          <p:cNvSpPr/>
          <p:nvPr/>
        </p:nvSpPr>
        <p:spPr>
          <a:xfrm>
            <a:off x="13573852" y="432701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cxnSp>
        <p:nvCxnSpPr>
          <p:cNvPr id="587" name="直接连接符 586"/>
          <p:cNvCxnSpPr>
            <a:stCxn id="586" idx="3"/>
            <a:endCxn id="588" idx="0"/>
          </p:cNvCxnSpPr>
          <p:nvPr/>
        </p:nvCxnSpPr>
        <p:spPr>
          <a:xfrm flipH="1">
            <a:off x="13558707" y="4785397"/>
            <a:ext cx="93791" cy="520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8" name="矩形 587"/>
          <p:cNvSpPr/>
          <p:nvPr/>
        </p:nvSpPr>
        <p:spPr>
          <a:xfrm>
            <a:off x="13311964" y="530610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89" name="直接连接符 588"/>
          <p:cNvCxnSpPr>
            <a:stCxn id="586" idx="5"/>
            <a:endCxn id="590" idx="0"/>
          </p:cNvCxnSpPr>
          <p:nvPr/>
        </p:nvCxnSpPr>
        <p:spPr>
          <a:xfrm>
            <a:off x="14032234" y="4785397"/>
            <a:ext cx="78451" cy="532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0" name="矩形 589"/>
          <p:cNvSpPr/>
          <p:nvPr/>
        </p:nvSpPr>
        <p:spPr>
          <a:xfrm>
            <a:off x="13863942" y="53174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1" name="椭圆 590"/>
          <p:cNvSpPr/>
          <p:nvPr/>
        </p:nvSpPr>
        <p:spPr>
          <a:xfrm>
            <a:off x="20004765" y="55956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592" name="椭圆 591"/>
          <p:cNvSpPr/>
          <p:nvPr/>
        </p:nvSpPr>
        <p:spPr>
          <a:xfrm>
            <a:off x="21234898" y="151270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93" name="直接连接符 592"/>
          <p:cNvCxnSpPr>
            <a:stCxn id="592" idx="0"/>
            <a:endCxn id="591" idx="5"/>
          </p:cNvCxnSpPr>
          <p:nvPr/>
        </p:nvCxnSpPr>
        <p:spPr>
          <a:xfrm flipH="1" flipV="1">
            <a:off x="20463147" y="1017947"/>
            <a:ext cx="1040265" cy="494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直接连接符 593"/>
          <p:cNvCxnSpPr>
            <a:stCxn id="592" idx="5"/>
            <a:endCxn id="630" idx="0"/>
          </p:cNvCxnSpPr>
          <p:nvPr/>
        </p:nvCxnSpPr>
        <p:spPr>
          <a:xfrm>
            <a:off x="21693280" y="1971090"/>
            <a:ext cx="492389" cy="493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直接连接符 594"/>
          <p:cNvCxnSpPr>
            <a:stCxn id="591" idx="3"/>
            <a:endCxn id="598" idx="0"/>
          </p:cNvCxnSpPr>
          <p:nvPr/>
        </p:nvCxnSpPr>
        <p:spPr>
          <a:xfrm flipH="1">
            <a:off x="18953966" y="1017947"/>
            <a:ext cx="1129445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接连接符 595"/>
          <p:cNvCxnSpPr>
            <a:stCxn id="592" idx="3"/>
            <a:endCxn id="609" idx="0"/>
          </p:cNvCxnSpPr>
          <p:nvPr/>
        </p:nvCxnSpPr>
        <p:spPr>
          <a:xfrm flipH="1">
            <a:off x="20747387" y="1971090"/>
            <a:ext cx="566157" cy="529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接连接符 596"/>
          <p:cNvCxnSpPr>
            <a:stCxn id="598" idx="3"/>
            <a:endCxn id="604" idx="0"/>
          </p:cNvCxnSpPr>
          <p:nvPr/>
        </p:nvCxnSpPr>
        <p:spPr>
          <a:xfrm flipH="1">
            <a:off x="18284629" y="1954397"/>
            <a:ext cx="479469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椭圆 597"/>
          <p:cNvSpPr/>
          <p:nvPr/>
        </p:nvSpPr>
        <p:spPr>
          <a:xfrm>
            <a:off x="18685452" y="149601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599" name="直接连接符 598"/>
          <p:cNvCxnSpPr>
            <a:stCxn id="598" idx="5"/>
            <a:endCxn id="622" idx="0"/>
          </p:cNvCxnSpPr>
          <p:nvPr/>
        </p:nvCxnSpPr>
        <p:spPr>
          <a:xfrm>
            <a:off x="19143834" y="1954397"/>
            <a:ext cx="342341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椭圆 599"/>
          <p:cNvSpPr/>
          <p:nvPr/>
        </p:nvSpPr>
        <p:spPr>
          <a:xfrm>
            <a:off x="18858768" y="343432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601" name="直接连接符 600"/>
          <p:cNvCxnSpPr>
            <a:stCxn id="600" idx="4"/>
            <a:endCxn id="625" idx="0"/>
          </p:cNvCxnSpPr>
          <p:nvPr/>
        </p:nvCxnSpPr>
        <p:spPr>
          <a:xfrm flipH="1">
            <a:off x="19123678" y="3971350"/>
            <a:ext cx="3604" cy="447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直接连接符 601"/>
          <p:cNvCxnSpPr>
            <a:stCxn id="600" idx="3"/>
            <a:endCxn id="603" idx="0"/>
          </p:cNvCxnSpPr>
          <p:nvPr/>
        </p:nvCxnSpPr>
        <p:spPr>
          <a:xfrm flipH="1">
            <a:off x="18583383" y="3892704"/>
            <a:ext cx="354031" cy="5153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3" name="矩形 602"/>
          <p:cNvSpPr/>
          <p:nvPr/>
        </p:nvSpPr>
        <p:spPr>
          <a:xfrm>
            <a:off x="18336640" y="440802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04" name="椭圆 603"/>
          <p:cNvSpPr/>
          <p:nvPr/>
        </p:nvSpPr>
        <p:spPr>
          <a:xfrm>
            <a:off x="18016115" y="249935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605" name="矩形 604"/>
          <p:cNvSpPr/>
          <p:nvPr/>
        </p:nvSpPr>
        <p:spPr>
          <a:xfrm>
            <a:off x="18307027" y="35099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06" name="直接连接符 605"/>
          <p:cNvCxnSpPr>
            <a:stCxn id="604" idx="5"/>
            <a:endCxn id="605" idx="0"/>
          </p:cNvCxnSpPr>
          <p:nvPr/>
        </p:nvCxnSpPr>
        <p:spPr>
          <a:xfrm>
            <a:off x="18474497" y="2957733"/>
            <a:ext cx="79273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直接连接符 606"/>
          <p:cNvCxnSpPr>
            <a:stCxn id="604" idx="3"/>
            <a:endCxn id="608" idx="0"/>
          </p:cNvCxnSpPr>
          <p:nvPr/>
        </p:nvCxnSpPr>
        <p:spPr>
          <a:xfrm flipH="1">
            <a:off x="17999570" y="2957733"/>
            <a:ext cx="95191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矩形 607"/>
          <p:cNvSpPr/>
          <p:nvPr/>
        </p:nvSpPr>
        <p:spPr>
          <a:xfrm>
            <a:off x="17752827" y="35099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09" name="椭圆 608"/>
          <p:cNvSpPr/>
          <p:nvPr/>
        </p:nvSpPr>
        <p:spPr>
          <a:xfrm>
            <a:off x="20478873" y="250048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10" name="矩形 609"/>
          <p:cNvSpPr/>
          <p:nvPr/>
        </p:nvSpPr>
        <p:spPr>
          <a:xfrm>
            <a:off x="20752393" y="351639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11" name="直接连接符 610"/>
          <p:cNvCxnSpPr>
            <a:stCxn id="609" idx="5"/>
            <a:endCxn id="610" idx="0"/>
          </p:cNvCxnSpPr>
          <p:nvPr/>
        </p:nvCxnSpPr>
        <p:spPr>
          <a:xfrm>
            <a:off x="20937255" y="2958869"/>
            <a:ext cx="61881" cy="5575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直接连接符 611"/>
          <p:cNvCxnSpPr>
            <a:stCxn id="609" idx="3"/>
            <a:endCxn id="613" idx="0"/>
          </p:cNvCxnSpPr>
          <p:nvPr/>
        </p:nvCxnSpPr>
        <p:spPr>
          <a:xfrm flipH="1">
            <a:off x="20457340" y="2958869"/>
            <a:ext cx="100179" cy="551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矩形 612"/>
          <p:cNvSpPr/>
          <p:nvPr/>
        </p:nvSpPr>
        <p:spPr>
          <a:xfrm>
            <a:off x="20210597" y="35099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14" name="椭圆 613"/>
          <p:cNvSpPr/>
          <p:nvPr/>
        </p:nvSpPr>
        <p:spPr>
          <a:xfrm>
            <a:off x="19519520" y="343788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615" name="矩形 614"/>
          <p:cNvSpPr/>
          <p:nvPr/>
        </p:nvSpPr>
        <p:spPr>
          <a:xfrm>
            <a:off x="20085859" y="440802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16" name="直接连接符 615"/>
          <p:cNvCxnSpPr>
            <a:stCxn id="614" idx="5"/>
            <a:endCxn id="615" idx="0"/>
          </p:cNvCxnSpPr>
          <p:nvPr/>
        </p:nvCxnSpPr>
        <p:spPr>
          <a:xfrm>
            <a:off x="19977902" y="3896265"/>
            <a:ext cx="354700" cy="511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直接连接符 616"/>
          <p:cNvCxnSpPr>
            <a:stCxn id="614" idx="4"/>
            <a:endCxn id="635" idx="0"/>
          </p:cNvCxnSpPr>
          <p:nvPr/>
        </p:nvCxnSpPr>
        <p:spPr>
          <a:xfrm flipH="1">
            <a:off x="19712959" y="3974911"/>
            <a:ext cx="75075" cy="352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" name="椭圆 617"/>
          <p:cNvSpPr/>
          <p:nvPr/>
        </p:nvSpPr>
        <p:spPr>
          <a:xfrm>
            <a:off x="22417600" y="342231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19" name="矩形 618"/>
          <p:cNvSpPr/>
          <p:nvPr/>
        </p:nvSpPr>
        <p:spPr>
          <a:xfrm>
            <a:off x="22705018" y="441011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20" name="直接连接符 619"/>
          <p:cNvCxnSpPr>
            <a:stCxn id="618" idx="5"/>
            <a:endCxn id="619" idx="0"/>
          </p:cNvCxnSpPr>
          <p:nvPr/>
        </p:nvCxnSpPr>
        <p:spPr>
          <a:xfrm>
            <a:off x="22875982" y="3880693"/>
            <a:ext cx="75779" cy="529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直接连接符 620"/>
          <p:cNvCxnSpPr>
            <a:stCxn id="618" idx="0"/>
            <a:endCxn id="630" idx="5"/>
          </p:cNvCxnSpPr>
          <p:nvPr/>
        </p:nvCxnSpPr>
        <p:spPr>
          <a:xfrm flipH="1" flipV="1">
            <a:off x="22375537" y="2923153"/>
            <a:ext cx="310577" cy="499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椭圆 621"/>
          <p:cNvSpPr/>
          <p:nvPr/>
        </p:nvSpPr>
        <p:spPr>
          <a:xfrm>
            <a:off x="19217661" y="249935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623" name="直接连接符 622"/>
          <p:cNvCxnSpPr>
            <a:stCxn id="622" idx="5"/>
            <a:endCxn id="614" idx="0"/>
          </p:cNvCxnSpPr>
          <p:nvPr/>
        </p:nvCxnSpPr>
        <p:spPr>
          <a:xfrm>
            <a:off x="19676043" y="2957733"/>
            <a:ext cx="111991" cy="480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直接连接符 623"/>
          <p:cNvCxnSpPr>
            <a:stCxn id="622" idx="3"/>
            <a:endCxn id="600" idx="0"/>
          </p:cNvCxnSpPr>
          <p:nvPr/>
        </p:nvCxnSpPr>
        <p:spPr>
          <a:xfrm flipH="1">
            <a:off x="19127282" y="2957733"/>
            <a:ext cx="169025" cy="476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5" name="矩形 624"/>
          <p:cNvSpPr/>
          <p:nvPr/>
        </p:nvSpPr>
        <p:spPr>
          <a:xfrm>
            <a:off x="18876935" y="44193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26" name="椭圆 625"/>
          <p:cNvSpPr/>
          <p:nvPr/>
        </p:nvSpPr>
        <p:spPr>
          <a:xfrm>
            <a:off x="21345036" y="343770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27" name="直接连接符 626"/>
          <p:cNvCxnSpPr>
            <a:stCxn id="626" idx="0"/>
            <a:endCxn id="630" idx="3"/>
          </p:cNvCxnSpPr>
          <p:nvPr/>
        </p:nvCxnSpPr>
        <p:spPr>
          <a:xfrm flipV="1">
            <a:off x="21613550" y="2923153"/>
            <a:ext cx="382251" cy="5145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直接连接符 627"/>
          <p:cNvCxnSpPr>
            <a:stCxn id="626" idx="3"/>
            <a:endCxn id="629" idx="0"/>
          </p:cNvCxnSpPr>
          <p:nvPr/>
        </p:nvCxnSpPr>
        <p:spPr>
          <a:xfrm flipH="1">
            <a:off x="21319550" y="3896084"/>
            <a:ext cx="104132" cy="511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矩形 628"/>
          <p:cNvSpPr/>
          <p:nvPr/>
        </p:nvSpPr>
        <p:spPr>
          <a:xfrm>
            <a:off x="21072807" y="440801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30" name="椭圆 629"/>
          <p:cNvSpPr/>
          <p:nvPr/>
        </p:nvSpPr>
        <p:spPr>
          <a:xfrm>
            <a:off x="21917155" y="246477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31" name="矩形 630"/>
          <p:cNvSpPr/>
          <p:nvPr/>
        </p:nvSpPr>
        <p:spPr>
          <a:xfrm>
            <a:off x="22167917" y="44105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32" name="直接连接符 631"/>
          <p:cNvCxnSpPr>
            <a:stCxn id="618" idx="3"/>
            <a:endCxn id="631" idx="0"/>
          </p:cNvCxnSpPr>
          <p:nvPr/>
        </p:nvCxnSpPr>
        <p:spPr>
          <a:xfrm flipH="1">
            <a:off x="22414660" y="3880693"/>
            <a:ext cx="81586" cy="529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直接连接符 632"/>
          <p:cNvCxnSpPr>
            <a:stCxn id="626" idx="5"/>
            <a:endCxn id="634" idx="0"/>
          </p:cNvCxnSpPr>
          <p:nvPr/>
        </p:nvCxnSpPr>
        <p:spPr>
          <a:xfrm>
            <a:off x="21803418" y="3896084"/>
            <a:ext cx="68110" cy="523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4" name="矩形 633"/>
          <p:cNvSpPr/>
          <p:nvPr/>
        </p:nvSpPr>
        <p:spPr>
          <a:xfrm>
            <a:off x="21624785" y="44193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35" name="椭圆 634"/>
          <p:cNvSpPr/>
          <p:nvPr/>
        </p:nvSpPr>
        <p:spPr>
          <a:xfrm>
            <a:off x="19444445" y="432700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cxnSp>
        <p:nvCxnSpPr>
          <p:cNvPr id="636" name="直接连接符 635"/>
          <p:cNvCxnSpPr>
            <a:stCxn id="635" idx="3"/>
            <a:endCxn id="637" idx="0"/>
          </p:cNvCxnSpPr>
          <p:nvPr/>
        </p:nvCxnSpPr>
        <p:spPr>
          <a:xfrm flipH="1">
            <a:off x="19429300" y="4785384"/>
            <a:ext cx="93791" cy="520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7" name="矩形 636"/>
          <p:cNvSpPr/>
          <p:nvPr/>
        </p:nvSpPr>
        <p:spPr>
          <a:xfrm>
            <a:off x="19182557" y="53060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38" name="直接连接符 637"/>
          <p:cNvCxnSpPr>
            <a:stCxn id="635" idx="5"/>
            <a:endCxn id="639" idx="0"/>
          </p:cNvCxnSpPr>
          <p:nvPr/>
        </p:nvCxnSpPr>
        <p:spPr>
          <a:xfrm>
            <a:off x="19902827" y="4785384"/>
            <a:ext cx="78451" cy="532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9" name="矩形 638"/>
          <p:cNvSpPr/>
          <p:nvPr/>
        </p:nvSpPr>
        <p:spPr>
          <a:xfrm>
            <a:off x="19734535" y="53174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430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矩形 561"/>
          <p:cNvSpPr/>
          <p:nvPr/>
        </p:nvSpPr>
        <p:spPr>
          <a:xfrm>
            <a:off x="-146" y="370306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300" name="矩形 299"/>
          <p:cNvSpPr/>
          <p:nvPr/>
        </p:nvSpPr>
        <p:spPr>
          <a:xfrm>
            <a:off x="4667007" y="1438112"/>
            <a:ext cx="15728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将</a:t>
            </a:r>
            <a:r>
              <a:rPr lang="zh-CN" altLang="en-US" dirty="0" smtClean="0"/>
              <a:t>红色</a:t>
            </a:r>
            <a:r>
              <a:rPr lang="en-US" altLang="zh-CN" dirty="0" smtClean="0"/>
              <a:t>14</a:t>
            </a:r>
            <a:r>
              <a:rPr lang="zh-CN" altLang="en-US" dirty="0" smtClean="0"/>
              <a:t>插入</a:t>
            </a:r>
            <a:endParaRPr lang="en-US" altLang="zh-CN" dirty="0" smtClean="0"/>
          </a:p>
          <a:p>
            <a:r>
              <a:rPr lang="zh-CN" altLang="en-US" dirty="0" smtClean="0"/>
              <a:t>指定</a:t>
            </a:r>
            <a:r>
              <a:rPr lang="zh-CN" altLang="en-US" dirty="0"/>
              <a:t>位置</a:t>
            </a:r>
            <a:endParaRPr lang="en-US" altLang="zh-CN" dirty="0"/>
          </a:p>
        </p:txBody>
      </p:sp>
      <p:cxnSp>
        <p:nvCxnSpPr>
          <p:cNvPr id="301" name="直接箭头连接符 300"/>
          <p:cNvCxnSpPr/>
          <p:nvPr/>
        </p:nvCxnSpPr>
        <p:spPr>
          <a:xfrm>
            <a:off x="4395856" y="2101683"/>
            <a:ext cx="2104902" cy="350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直接箭头连接符 612"/>
          <p:cNvCxnSpPr/>
          <p:nvPr/>
        </p:nvCxnSpPr>
        <p:spPr>
          <a:xfrm>
            <a:off x="9942039" y="2116892"/>
            <a:ext cx="2749136" cy="367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" name="矩形 613"/>
          <p:cNvSpPr/>
          <p:nvPr/>
        </p:nvSpPr>
        <p:spPr>
          <a:xfrm>
            <a:off x="9804240" y="524608"/>
            <a:ext cx="458010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当前节点</a:t>
            </a:r>
            <a:r>
              <a:rPr lang="en-US" altLang="zh-CN" dirty="0" smtClean="0"/>
              <a:t>14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15</a:t>
            </a:r>
            <a:r>
              <a:rPr lang="zh-CN" altLang="en-US" dirty="0" smtClean="0"/>
              <a:t>和叔节点</a:t>
            </a:r>
            <a:r>
              <a:rPr lang="en-US" altLang="zh-CN" dirty="0" smtClean="0"/>
              <a:t>19</a:t>
            </a:r>
            <a:r>
              <a:rPr lang="zh-CN" altLang="en-US" dirty="0" smtClean="0"/>
              <a:t>是红色，</a:t>
            </a:r>
            <a:endParaRPr lang="en-US" altLang="zh-CN" dirty="0" smtClean="0"/>
          </a:p>
          <a:p>
            <a:r>
              <a:rPr lang="zh-CN" altLang="en-US" dirty="0" smtClean="0"/>
              <a:t>因此需要将</a:t>
            </a:r>
            <a:r>
              <a:rPr lang="en-US" altLang="zh-CN" dirty="0" smtClean="0"/>
              <a:t>14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15</a:t>
            </a:r>
            <a:r>
              <a:rPr lang="zh-CN" altLang="en-US" dirty="0" smtClean="0"/>
              <a:t>和叔节点</a:t>
            </a:r>
            <a:r>
              <a:rPr lang="en-US" altLang="zh-CN" dirty="0" smtClean="0"/>
              <a:t>19</a:t>
            </a:r>
          </a:p>
          <a:p>
            <a:r>
              <a:rPr lang="zh-CN" altLang="en-US" dirty="0" smtClean="0"/>
              <a:t>设为黑色，将</a:t>
            </a:r>
            <a:r>
              <a:rPr lang="en-US" altLang="zh-CN" dirty="0" smtClean="0"/>
              <a:t>14</a:t>
            </a:r>
            <a:r>
              <a:rPr lang="zh-CN" altLang="en-US" dirty="0" smtClean="0"/>
              <a:t>的祖父</a:t>
            </a:r>
            <a:r>
              <a:rPr lang="en-US" altLang="zh-CN" dirty="0" smtClean="0"/>
              <a:t>18</a:t>
            </a:r>
            <a:r>
              <a:rPr lang="zh-CN" altLang="en-US" dirty="0" smtClean="0"/>
              <a:t>设为</a:t>
            </a:r>
            <a:endParaRPr lang="en-US" altLang="zh-CN" dirty="0" smtClean="0"/>
          </a:p>
          <a:p>
            <a:r>
              <a:rPr lang="zh-CN" altLang="en-US" dirty="0" smtClean="0"/>
              <a:t>红色，并将</a:t>
            </a:r>
            <a:r>
              <a:rPr lang="en-US" altLang="zh-CN" dirty="0" smtClean="0"/>
              <a:t>18</a:t>
            </a:r>
            <a:r>
              <a:rPr lang="zh-CN" altLang="en-US" dirty="0" smtClean="0"/>
              <a:t>设为当前节点</a:t>
            </a:r>
            <a:endParaRPr lang="en-US" altLang="zh-CN" dirty="0" smtClean="0"/>
          </a:p>
        </p:txBody>
      </p:sp>
      <p:sp>
        <p:nvSpPr>
          <p:cNvPr id="162" name="椭圆 161"/>
          <p:cNvSpPr/>
          <p:nvPr/>
        </p:nvSpPr>
        <p:spPr>
          <a:xfrm>
            <a:off x="2461147" y="73159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63" name="椭圆 162"/>
          <p:cNvSpPr/>
          <p:nvPr/>
        </p:nvSpPr>
        <p:spPr>
          <a:xfrm>
            <a:off x="3691280" y="168473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64" name="直接连接符 163"/>
          <p:cNvCxnSpPr>
            <a:stCxn id="163" idx="0"/>
            <a:endCxn id="162" idx="5"/>
          </p:cNvCxnSpPr>
          <p:nvPr/>
        </p:nvCxnSpPr>
        <p:spPr>
          <a:xfrm flipH="1" flipV="1">
            <a:off x="2919529" y="1189975"/>
            <a:ext cx="1040265" cy="494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63" idx="5"/>
            <a:endCxn id="201" idx="0"/>
          </p:cNvCxnSpPr>
          <p:nvPr/>
        </p:nvCxnSpPr>
        <p:spPr>
          <a:xfrm>
            <a:off x="4149662" y="2143118"/>
            <a:ext cx="492389" cy="493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>
            <a:stCxn id="162" idx="3"/>
            <a:endCxn id="169" idx="0"/>
          </p:cNvCxnSpPr>
          <p:nvPr/>
        </p:nvCxnSpPr>
        <p:spPr>
          <a:xfrm flipH="1">
            <a:off x="1410348" y="1189975"/>
            <a:ext cx="1129445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>
            <a:stCxn id="163" idx="3"/>
            <a:endCxn id="180" idx="0"/>
          </p:cNvCxnSpPr>
          <p:nvPr/>
        </p:nvCxnSpPr>
        <p:spPr>
          <a:xfrm flipH="1">
            <a:off x="3203769" y="2143118"/>
            <a:ext cx="566157" cy="529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>
            <a:stCxn id="169" idx="3"/>
            <a:endCxn id="175" idx="0"/>
          </p:cNvCxnSpPr>
          <p:nvPr/>
        </p:nvCxnSpPr>
        <p:spPr>
          <a:xfrm flipH="1">
            <a:off x="741011" y="2126425"/>
            <a:ext cx="479469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椭圆 168"/>
          <p:cNvSpPr/>
          <p:nvPr/>
        </p:nvSpPr>
        <p:spPr>
          <a:xfrm>
            <a:off x="1141834" y="166804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70" name="直接连接符 169"/>
          <p:cNvCxnSpPr>
            <a:stCxn id="169" idx="5"/>
            <a:endCxn id="193" idx="0"/>
          </p:cNvCxnSpPr>
          <p:nvPr/>
        </p:nvCxnSpPr>
        <p:spPr>
          <a:xfrm>
            <a:off x="1600216" y="2126425"/>
            <a:ext cx="342341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椭圆 170"/>
          <p:cNvSpPr/>
          <p:nvPr/>
        </p:nvSpPr>
        <p:spPr>
          <a:xfrm>
            <a:off x="1315150" y="360635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172" name="直接连接符 171"/>
          <p:cNvCxnSpPr>
            <a:stCxn id="171" idx="4"/>
            <a:endCxn id="196" idx="0"/>
          </p:cNvCxnSpPr>
          <p:nvPr/>
        </p:nvCxnSpPr>
        <p:spPr>
          <a:xfrm flipH="1">
            <a:off x="1580060" y="4143378"/>
            <a:ext cx="3604" cy="447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>
            <a:stCxn id="171" idx="3"/>
            <a:endCxn id="174" idx="0"/>
          </p:cNvCxnSpPr>
          <p:nvPr/>
        </p:nvCxnSpPr>
        <p:spPr>
          <a:xfrm flipH="1">
            <a:off x="1039765" y="4064732"/>
            <a:ext cx="354031" cy="5153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矩形 173"/>
          <p:cNvSpPr/>
          <p:nvPr/>
        </p:nvSpPr>
        <p:spPr>
          <a:xfrm>
            <a:off x="793022" y="458005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5" name="椭圆 174"/>
          <p:cNvSpPr/>
          <p:nvPr/>
        </p:nvSpPr>
        <p:spPr>
          <a:xfrm>
            <a:off x="472497" y="267137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176" name="矩形 175"/>
          <p:cNvSpPr/>
          <p:nvPr/>
        </p:nvSpPr>
        <p:spPr>
          <a:xfrm>
            <a:off x="763409" y="368199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77" name="直接连接符 176"/>
          <p:cNvCxnSpPr>
            <a:stCxn id="175" idx="5"/>
            <a:endCxn id="176" idx="0"/>
          </p:cNvCxnSpPr>
          <p:nvPr/>
        </p:nvCxnSpPr>
        <p:spPr>
          <a:xfrm>
            <a:off x="930879" y="3129761"/>
            <a:ext cx="79273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75" idx="3"/>
            <a:endCxn id="179" idx="0"/>
          </p:cNvCxnSpPr>
          <p:nvPr/>
        </p:nvCxnSpPr>
        <p:spPr>
          <a:xfrm flipH="1">
            <a:off x="455952" y="3129761"/>
            <a:ext cx="95191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矩形 178"/>
          <p:cNvSpPr/>
          <p:nvPr/>
        </p:nvSpPr>
        <p:spPr>
          <a:xfrm>
            <a:off x="209209" y="368199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0" name="椭圆 179"/>
          <p:cNvSpPr/>
          <p:nvPr/>
        </p:nvSpPr>
        <p:spPr>
          <a:xfrm>
            <a:off x="2935255" y="267251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81" name="矩形 180"/>
          <p:cNvSpPr/>
          <p:nvPr/>
        </p:nvSpPr>
        <p:spPr>
          <a:xfrm>
            <a:off x="3208775" y="368842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82" name="直接连接符 181"/>
          <p:cNvCxnSpPr>
            <a:stCxn id="180" idx="5"/>
            <a:endCxn id="181" idx="0"/>
          </p:cNvCxnSpPr>
          <p:nvPr/>
        </p:nvCxnSpPr>
        <p:spPr>
          <a:xfrm>
            <a:off x="3393637" y="3130897"/>
            <a:ext cx="61881" cy="5575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>
            <a:stCxn id="180" idx="3"/>
            <a:endCxn id="184" idx="0"/>
          </p:cNvCxnSpPr>
          <p:nvPr/>
        </p:nvCxnSpPr>
        <p:spPr>
          <a:xfrm flipH="1">
            <a:off x="2913722" y="3130897"/>
            <a:ext cx="100179" cy="551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矩形 183"/>
          <p:cNvSpPr/>
          <p:nvPr/>
        </p:nvSpPr>
        <p:spPr>
          <a:xfrm>
            <a:off x="2666979" y="368199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5" name="椭圆 184"/>
          <p:cNvSpPr/>
          <p:nvPr/>
        </p:nvSpPr>
        <p:spPr>
          <a:xfrm>
            <a:off x="1975902" y="360991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186" name="矩形 185"/>
          <p:cNvSpPr/>
          <p:nvPr/>
        </p:nvSpPr>
        <p:spPr>
          <a:xfrm>
            <a:off x="2542241" y="458005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87" name="直接连接符 186"/>
          <p:cNvCxnSpPr>
            <a:stCxn id="185" idx="5"/>
            <a:endCxn id="186" idx="0"/>
          </p:cNvCxnSpPr>
          <p:nvPr/>
        </p:nvCxnSpPr>
        <p:spPr>
          <a:xfrm>
            <a:off x="2434284" y="4068293"/>
            <a:ext cx="354700" cy="511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>
            <a:stCxn id="185" idx="4"/>
            <a:endCxn id="206" idx="0"/>
          </p:cNvCxnSpPr>
          <p:nvPr/>
        </p:nvCxnSpPr>
        <p:spPr>
          <a:xfrm flipH="1">
            <a:off x="2169341" y="4146939"/>
            <a:ext cx="75075" cy="352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椭圆 188"/>
          <p:cNvSpPr/>
          <p:nvPr/>
        </p:nvSpPr>
        <p:spPr>
          <a:xfrm>
            <a:off x="4873982" y="359433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90" name="矩形 189"/>
          <p:cNvSpPr/>
          <p:nvPr/>
        </p:nvSpPr>
        <p:spPr>
          <a:xfrm>
            <a:off x="5161400" y="458214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91" name="直接连接符 190"/>
          <p:cNvCxnSpPr>
            <a:stCxn id="189" idx="5"/>
            <a:endCxn id="190" idx="0"/>
          </p:cNvCxnSpPr>
          <p:nvPr/>
        </p:nvCxnSpPr>
        <p:spPr>
          <a:xfrm>
            <a:off x="5332364" y="4052721"/>
            <a:ext cx="75779" cy="529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stCxn id="189" idx="0"/>
            <a:endCxn id="201" idx="5"/>
          </p:cNvCxnSpPr>
          <p:nvPr/>
        </p:nvCxnSpPr>
        <p:spPr>
          <a:xfrm flipH="1" flipV="1">
            <a:off x="4831919" y="3095181"/>
            <a:ext cx="310577" cy="499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椭圆 192"/>
          <p:cNvSpPr/>
          <p:nvPr/>
        </p:nvSpPr>
        <p:spPr>
          <a:xfrm>
            <a:off x="1674043" y="267137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194" name="直接连接符 193"/>
          <p:cNvCxnSpPr>
            <a:stCxn id="193" idx="5"/>
            <a:endCxn id="185" idx="0"/>
          </p:cNvCxnSpPr>
          <p:nvPr/>
        </p:nvCxnSpPr>
        <p:spPr>
          <a:xfrm>
            <a:off x="2132425" y="3129761"/>
            <a:ext cx="111991" cy="480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93" idx="3"/>
            <a:endCxn id="171" idx="0"/>
          </p:cNvCxnSpPr>
          <p:nvPr/>
        </p:nvCxnSpPr>
        <p:spPr>
          <a:xfrm flipH="1">
            <a:off x="1583664" y="3129761"/>
            <a:ext cx="169025" cy="476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矩形 195"/>
          <p:cNvSpPr/>
          <p:nvPr/>
        </p:nvSpPr>
        <p:spPr>
          <a:xfrm>
            <a:off x="1333317" y="45913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97" name="椭圆 196"/>
          <p:cNvSpPr/>
          <p:nvPr/>
        </p:nvSpPr>
        <p:spPr>
          <a:xfrm>
            <a:off x="3801418" y="360973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98" name="直接连接符 197"/>
          <p:cNvCxnSpPr>
            <a:stCxn id="197" idx="0"/>
            <a:endCxn id="201" idx="3"/>
          </p:cNvCxnSpPr>
          <p:nvPr/>
        </p:nvCxnSpPr>
        <p:spPr>
          <a:xfrm flipV="1">
            <a:off x="4069932" y="3095181"/>
            <a:ext cx="382251" cy="5145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>
            <a:stCxn id="197" idx="3"/>
            <a:endCxn id="200" idx="0"/>
          </p:cNvCxnSpPr>
          <p:nvPr/>
        </p:nvCxnSpPr>
        <p:spPr>
          <a:xfrm flipH="1">
            <a:off x="3775932" y="4068112"/>
            <a:ext cx="104132" cy="511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矩形 199"/>
          <p:cNvSpPr/>
          <p:nvPr/>
        </p:nvSpPr>
        <p:spPr>
          <a:xfrm>
            <a:off x="3529189" y="458004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01" name="椭圆 200"/>
          <p:cNvSpPr/>
          <p:nvPr/>
        </p:nvSpPr>
        <p:spPr>
          <a:xfrm>
            <a:off x="4373537" y="263679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4624299" y="458254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03" name="直接连接符 202"/>
          <p:cNvCxnSpPr>
            <a:stCxn id="189" idx="3"/>
            <a:endCxn id="202" idx="0"/>
          </p:cNvCxnSpPr>
          <p:nvPr/>
        </p:nvCxnSpPr>
        <p:spPr>
          <a:xfrm flipH="1">
            <a:off x="4871042" y="4052721"/>
            <a:ext cx="81586" cy="529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>
            <a:stCxn id="197" idx="5"/>
            <a:endCxn id="205" idx="0"/>
          </p:cNvCxnSpPr>
          <p:nvPr/>
        </p:nvCxnSpPr>
        <p:spPr>
          <a:xfrm>
            <a:off x="4259800" y="4068112"/>
            <a:ext cx="68110" cy="523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矩形 204"/>
          <p:cNvSpPr/>
          <p:nvPr/>
        </p:nvSpPr>
        <p:spPr>
          <a:xfrm>
            <a:off x="4081167" y="45913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06" name="椭圆 205"/>
          <p:cNvSpPr/>
          <p:nvPr/>
        </p:nvSpPr>
        <p:spPr>
          <a:xfrm>
            <a:off x="1900827" y="449903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cxnSp>
        <p:nvCxnSpPr>
          <p:cNvPr id="207" name="直接连接符 206"/>
          <p:cNvCxnSpPr>
            <a:stCxn id="206" idx="3"/>
            <a:endCxn id="208" idx="0"/>
          </p:cNvCxnSpPr>
          <p:nvPr/>
        </p:nvCxnSpPr>
        <p:spPr>
          <a:xfrm flipH="1">
            <a:off x="1885682" y="4957412"/>
            <a:ext cx="93791" cy="520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矩形 207"/>
          <p:cNvSpPr/>
          <p:nvPr/>
        </p:nvSpPr>
        <p:spPr>
          <a:xfrm>
            <a:off x="1638939" y="547812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09" name="直接连接符 208"/>
          <p:cNvCxnSpPr>
            <a:stCxn id="206" idx="5"/>
            <a:endCxn id="210" idx="0"/>
          </p:cNvCxnSpPr>
          <p:nvPr/>
        </p:nvCxnSpPr>
        <p:spPr>
          <a:xfrm>
            <a:off x="2359209" y="4957412"/>
            <a:ext cx="78451" cy="532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矩形 209"/>
          <p:cNvSpPr/>
          <p:nvPr/>
        </p:nvSpPr>
        <p:spPr>
          <a:xfrm>
            <a:off x="2190917" y="548944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2" name="椭圆 211"/>
          <p:cNvSpPr/>
          <p:nvPr/>
        </p:nvSpPr>
        <p:spPr>
          <a:xfrm>
            <a:off x="8012029" y="75301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213" name="椭圆 212"/>
          <p:cNvSpPr/>
          <p:nvPr/>
        </p:nvSpPr>
        <p:spPr>
          <a:xfrm>
            <a:off x="9242162" y="170615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14" name="直接连接符 213"/>
          <p:cNvCxnSpPr>
            <a:stCxn id="213" idx="0"/>
            <a:endCxn id="212" idx="5"/>
          </p:cNvCxnSpPr>
          <p:nvPr/>
        </p:nvCxnSpPr>
        <p:spPr>
          <a:xfrm flipH="1" flipV="1">
            <a:off x="8470411" y="1211393"/>
            <a:ext cx="1040265" cy="494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/>
          <p:cNvCxnSpPr>
            <a:stCxn id="213" idx="5"/>
            <a:endCxn id="289" idx="0"/>
          </p:cNvCxnSpPr>
          <p:nvPr/>
        </p:nvCxnSpPr>
        <p:spPr>
          <a:xfrm>
            <a:off x="9700544" y="2164536"/>
            <a:ext cx="492389" cy="493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连接符 215"/>
          <p:cNvCxnSpPr>
            <a:stCxn id="212" idx="3"/>
            <a:endCxn id="219" idx="0"/>
          </p:cNvCxnSpPr>
          <p:nvPr/>
        </p:nvCxnSpPr>
        <p:spPr>
          <a:xfrm flipH="1">
            <a:off x="6961230" y="1211393"/>
            <a:ext cx="1129445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>
            <a:stCxn id="213" idx="3"/>
            <a:endCxn id="230" idx="0"/>
          </p:cNvCxnSpPr>
          <p:nvPr/>
        </p:nvCxnSpPr>
        <p:spPr>
          <a:xfrm flipH="1">
            <a:off x="8754651" y="2164536"/>
            <a:ext cx="566157" cy="529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217"/>
          <p:cNvCxnSpPr>
            <a:stCxn id="219" idx="3"/>
            <a:endCxn id="225" idx="0"/>
          </p:cNvCxnSpPr>
          <p:nvPr/>
        </p:nvCxnSpPr>
        <p:spPr>
          <a:xfrm flipH="1">
            <a:off x="6291893" y="2147843"/>
            <a:ext cx="479469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椭圆 218"/>
          <p:cNvSpPr/>
          <p:nvPr/>
        </p:nvSpPr>
        <p:spPr>
          <a:xfrm>
            <a:off x="6692716" y="168946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220" name="直接连接符 219"/>
          <p:cNvCxnSpPr>
            <a:stCxn id="219" idx="5"/>
            <a:endCxn id="243" idx="0"/>
          </p:cNvCxnSpPr>
          <p:nvPr/>
        </p:nvCxnSpPr>
        <p:spPr>
          <a:xfrm>
            <a:off x="7151098" y="2147843"/>
            <a:ext cx="342341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椭圆 220"/>
          <p:cNvSpPr/>
          <p:nvPr/>
        </p:nvSpPr>
        <p:spPr>
          <a:xfrm>
            <a:off x="6866032" y="362776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222" name="直接连接符 221"/>
          <p:cNvCxnSpPr>
            <a:stCxn id="221" idx="4"/>
            <a:endCxn id="246" idx="0"/>
          </p:cNvCxnSpPr>
          <p:nvPr/>
        </p:nvCxnSpPr>
        <p:spPr>
          <a:xfrm flipH="1">
            <a:off x="7130942" y="4164796"/>
            <a:ext cx="3604" cy="447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>
            <a:stCxn id="221" idx="3"/>
            <a:endCxn id="224" idx="0"/>
          </p:cNvCxnSpPr>
          <p:nvPr/>
        </p:nvCxnSpPr>
        <p:spPr>
          <a:xfrm flipH="1">
            <a:off x="6590647" y="4086150"/>
            <a:ext cx="354031" cy="5153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矩形 223"/>
          <p:cNvSpPr/>
          <p:nvPr/>
        </p:nvSpPr>
        <p:spPr>
          <a:xfrm>
            <a:off x="6343904" y="460147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5" name="椭圆 224"/>
          <p:cNvSpPr/>
          <p:nvPr/>
        </p:nvSpPr>
        <p:spPr>
          <a:xfrm>
            <a:off x="6023379" y="269279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226" name="矩形 225"/>
          <p:cNvSpPr/>
          <p:nvPr/>
        </p:nvSpPr>
        <p:spPr>
          <a:xfrm>
            <a:off x="6314291" y="37034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27" name="直接连接符 226"/>
          <p:cNvCxnSpPr>
            <a:stCxn id="225" idx="5"/>
            <a:endCxn id="226" idx="0"/>
          </p:cNvCxnSpPr>
          <p:nvPr/>
        </p:nvCxnSpPr>
        <p:spPr>
          <a:xfrm>
            <a:off x="6481761" y="3151179"/>
            <a:ext cx="79273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>
            <a:stCxn id="225" idx="3"/>
            <a:endCxn id="229" idx="0"/>
          </p:cNvCxnSpPr>
          <p:nvPr/>
        </p:nvCxnSpPr>
        <p:spPr>
          <a:xfrm flipH="1">
            <a:off x="6006834" y="3151179"/>
            <a:ext cx="95191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矩形 228"/>
          <p:cNvSpPr/>
          <p:nvPr/>
        </p:nvSpPr>
        <p:spPr>
          <a:xfrm>
            <a:off x="5760091" y="37034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0" name="椭圆 229"/>
          <p:cNvSpPr/>
          <p:nvPr/>
        </p:nvSpPr>
        <p:spPr>
          <a:xfrm>
            <a:off x="8486137" y="269393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31" name="矩形 230"/>
          <p:cNvSpPr/>
          <p:nvPr/>
        </p:nvSpPr>
        <p:spPr>
          <a:xfrm>
            <a:off x="8759657" y="370984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32" name="直接连接符 231"/>
          <p:cNvCxnSpPr>
            <a:stCxn id="230" idx="5"/>
            <a:endCxn id="231" idx="0"/>
          </p:cNvCxnSpPr>
          <p:nvPr/>
        </p:nvCxnSpPr>
        <p:spPr>
          <a:xfrm>
            <a:off x="8944519" y="3152315"/>
            <a:ext cx="61881" cy="5575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230" idx="3"/>
            <a:endCxn id="234" idx="0"/>
          </p:cNvCxnSpPr>
          <p:nvPr/>
        </p:nvCxnSpPr>
        <p:spPr>
          <a:xfrm flipH="1">
            <a:off x="8464604" y="3152315"/>
            <a:ext cx="100179" cy="551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矩形 233"/>
          <p:cNvSpPr/>
          <p:nvPr/>
        </p:nvSpPr>
        <p:spPr>
          <a:xfrm>
            <a:off x="8217861" y="37034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5" name="椭圆 234"/>
          <p:cNvSpPr/>
          <p:nvPr/>
        </p:nvSpPr>
        <p:spPr>
          <a:xfrm>
            <a:off x="7526784" y="363132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236" name="矩形 235"/>
          <p:cNvSpPr/>
          <p:nvPr/>
        </p:nvSpPr>
        <p:spPr>
          <a:xfrm>
            <a:off x="8093123" y="460147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37" name="直接连接符 236"/>
          <p:cNvCxnSpPr>
            <a:stCxn id="235" idx="5"/>
            <a:endCxn id="236" idx="0"/>
          </p:cNvCxnSpPr>
          <p:nvPr/>
        </p:nvCxnSpPr>
        <p:spPr>
          <a:xfrm>
            <a:off x="7985166" y="4089711"/>
            <a:ext cx="354700" cy="511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连接符 237"/>
          <p:cNvCxnSpPr>
            <a:stCxn id="235" idx="4"/>
            <a:endCxn id="357" idx="0"/>
          </p:cNvCxnSpPr>
          <p:nvPr/>
        </p:nvCxnSpPr>
        <p:spPr>
          <a:xfrm flipH="1">
            <a:off x="7720223" y="4168357"/>
            <a:ext cx="75075" cy="352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椭圆 238"/>
          <p:cNvSpPr/>
          <p:nvPr/>
        </p:nvSpPr>
        <p:spPr>
          <a:xfrm>
            <a:off x="10424864" y="361575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10712282" y="46035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41" name="直接连接符 240"/>
          <p:cNvCxnSpPr>
            <a:stCxn id="239" idx="5"/>
            <a:endCxn id="240" idx="0"/>
          </p:cNvCxnSpPr>
          <p:nvPr/>
        </p:nvCxnSpPr>
        <p:spPr>
          <a:xfrm>
            <a:off x="10883246" y="4074139"/>
            <a:ext cx="75779" cy="529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连接符 241"/>
          <p:cNvCxnSpPr>
            <a:stCxn id="239" idx="0"/>
            <a:endCxn id="289" idx="5"/>
          </p:cNvCxnSpPr>
          <p:nvPr/>
        </p:nvCxnSpPr>
        <p:spPr>
          <a:xfrm flipH="1" flipV="1">
            <a:off x="10382801" y="3116599"/>
            <a:ext cx="310577" cy="499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椭圆 242"/>
          <p:cNvSpPr/>
          <p:nvPr/>
        </p:nvSpPr>
        <p:spPr>
          <a:xfrm>
            <a:off x="7224925" y="269279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244" name="直接连接符 243"/>
          <p:cNvCxnSpPr>
            <a:stCxn id="243" idx="5"/>
            <a:endCxn id="235" idx="0"/>
          </p:cNvCxnSpPr>
          <p:nvPr/>
        </p:nvCxnSpPr>
        <p:spPr>
          <a:xfrm>
            <a:off x="7683307" y="3151179"/>
            <a:ext cx="111991" cy="480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/>
          <p:cNvCxnSpPr>
            <a:stCxn id="243" idx="3"/>
            <a:endCxn id="221" idx="0"/>
          </p:cNvCxnSpPr>
          <p:nvPr/>
        </p:nvCxnSpPr>
        <p:spPr>
          <a:xfrm flipH="1">
            <a:off x="7134546" y="3151179"/>
            <a:ext cx="169025" cy="476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矩形 245"/>
          <p:cNvSpPr/>
          <p:nvPr/>
        </p:nvSpPr>
        <p:spPr>
          <a:xfrm>
            <a:off x="6884199" y="461278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7" name="椭圆 246"/>
          <p:cNvSpPr/>
          <p:nvPr/>
        </p:nvSpPr>
        <p:spPr>
          <a:xfrm>
            <a:off x="9352300" y="363114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48" name="直接连接符 247"/>
          <p:cNvCxnSpPr>
            <a:stCxn id="247" idx="0"/>
            <a:endCxn id="289" idx="3"/>
          </p:cNvCxnSpPr>
          <p:nvPr/>
        </p:nvCxnSpPr>
        <p:spPr>
          <a:xfrm flipV="1">
            <a:off x="9620814" y="3116599"/>
            <a:ext cx="382251" cy="5145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连接符 248"/>
          <p:cNvCxnSpPr>
            <a:stCxn id="247" idx="3"/>
            <a:endCxn id="362" idx="0"/>
          </p:cNvCxnSpPr>
          <p:nvPr/>
        </p:nvCxnSpPr>
        <p:spPr>
          <a:xfrm flipH="1">
            <a:off x="9287885" y="4089530"/>
            <a:ext cx="143061" cy="43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椭圆 288"/>
          <p:cNvSpPr/>
          <p:nvPr/>
        </p:nvSpPr>
        <p:spPr>
          <a:xfrm>
            <a:off x="9924419" y="265821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03" name="矩形 302"/>
          <p:cNvSpPr/>
          <p:nvPr/>
        </p:nvSpPr>
        <p:spPr>
          <a:xfrm>
            <a:off x="10175181" y="46039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08" name="直接连接符 307"/>
          <p:cNvCxnSpPr>
            <a:stCxn id="239" idx="3"/>
            <a:endCxn id="303" idx="0"/>
          </p:cNvCxnSpPr>
          <p:nvPr/>
        </p:nvCxnSpPr>
        <p:spPr>
          <a:xfrm flipH="1">
            <a:off x="10421924" y="4074139"/>
            <a:ext cx="81586" cy="529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连接符 308"/>
          <p:cNvCxnSpPr>
            <a:stCxn id="247" idx="5"/>
            <a:endCxn id="356" idx="0"/>
          </p:cNvCxnSpPr>
          <p:nvPr/>
        </p:nvCxnSpPr>
        <p:spPr>
          <a:xfrm>
            <a:off x="9810682" y="4089530"/>
            <a:ext cx="68110" cy="523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矩形 355"/>
          <p:cNvSpPr/>
          <p:nvPr/>
        </p:nvSpPr>
        <p:spPr>
          <a:xfrm>
            <a:off x="9632049" y="461278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7" name="椭圆 356"/>
          <p:cNvSpPr/>
          <p:nvPr/>
        </p:nvSpPr>
        <p:spPr>
          <a:xfrm>
            <a:off x="7451709" y="452044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cxnSp>
        <p:nvCxnSpPr>
          <p:cNvPr id="358" name="直接连接符 357"/>
          <p:cNvCxnSpPr>
            <a:stCxn id="357" idx="3"/>
            <a:endCxn id="359" idx="0"/>
          </p:cNvCxnSpPr>
          <p:nvPr/>
        </p:nvCxnSpPr>
        <p:spPr>
          <a:xfrm flipH="1">
            <a:off x="7436564" y="4978830"/>
            <a:ext cx="93791" cy="520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矩形 358"/>
          <p:cNvSpPr/>
          <p:nvPr/>
        </p:nvSpPr>
        <p:spPr>
          <a:xfrm>
            <a:off x="7189821" y="549953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60" name="直接连接符 359"/>
          <p:cNvCxnSpPr>
            <a:stCxn id="357" idx="5"/>
            <a:endCxn id="361" idx="0"/>
          </p:cNvCxnSpPr>
          <p:nvPr/>
        </p:nvCxnSpPr>
        <p:spPr>
          <a:xfrm>
            <a:off x="7910091" y="4978830"/>
            <a:ext cx="78451" cy="532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矩形 360"/>
          <p:cNvSpPr/>
          <p:nvPr/>
        </p:nvSpPr>
        <p:spPr>
          <a:xfrm>
            <a:off x="7741799" y="551085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2" name="椭圆 361"/>
          <p:cNvSpPr/>
          <p:nvPr/>
        </p:nvSpPr>
        <p:spPr>
          <a:xfrm>
            <a:off x="9019371" y="452044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63" name="矩形 362"/>
          <p:cNvSpPr/>
          <p:nvPr/>
        </p:nvSpPr>
        <p:spPr>
          <a:xfrm>
            <a:off x="9303666" y="553473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64" name="直接连接符 363"/>
          <p:cNvCxnSpPr>
            <a:stCxn id="362" idx="5"/>
            <a:endCxn id="363" idx="0"/>
          </p:cNvCxnSpPr>
          <p:nvPr/>
        </p:nvCxnSpPr>
        <p:spPr>
          <a:xfrm>
            <a:off x="9477753" y="4978830"/>
            <a:ext cx="72656" cy="555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矩形 364"/>
          <p:cNvSpPr/>
          <p:nvPr/>
        </p:nvSpPr>
        <p:spPr>
          <a:xfrm>
            <a:off x="8766565" y="553513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66" name="直接连接符 365"/>
          <p:cNvCxnSpPr>
            <a:stCxn id="362" idx="3"/>
            <a:endCxn id="365" idx="0"/>
          </p:cNvCxnSpPr>
          <p:nvPr/>
        </p:nvCxnSpPr>
        <p:spPr>
          <a:xfrm flipH="1">
            <a:off x="9013308" y="4978830"/>
            <a:ext cx="84709" cy="5563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椭圆 366"/>
          <p:cNvSpPr/>
          <p:nvPr/>
        </p:nvSpPr>
        <p:spPr>
          <a:xfrm>
            <a:off x="14160416" y="78339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68" name="椭圆 367"/>
          <p:cNvSpPr/>
          <p:nvPr/>
        </p:nvSpPr>
        <p:spPr>
          <a:xfrm>
            <a:off x="15390549" y="173653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69" name="直接连接符 368"/>
          <p:cNvCxnSpPr>
            <a:stCxn id="368" idx="0"/>
            <a:endCxn id="367" idx="5"/>
          </p:cNvCxnSpPr>
          <p:nvPr/>
        </p:nvCxnSpPr>
        <p:spPr>
          <a:xfrm flipH="1" flipV="1">
            <a:off x="14618798" y="1241773"/>
            <a:ext cx="1040265" cy="494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直接连接符 369"/>
          <p:cNvCxnSpPr>
            <a:stCxn id="368" idx="5"/>
            <a:endCxn id="405" idx="0"/>
          </p:cNvCxnSpPr>
          <p:nvPr/>
        </p:nvCxnSpPr>
        <p:spPr>
          <a:xfrm>
            <a:off x="15848931" y="2194916"/>
            <a:ext cx="492389" cy="493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连接符 370"/>
          <p:cNvCxnSpPr>
            <a:stCxn id="367" idx="3"/>
            <a:endCxn id="374" idx="0"/>
          </p:cNvCxnSpPr>
          <p:nvPr/>
        </p:nvCxnSpPr>
        <p:spPr>
          <a:xfrm flipH="1">
            <a:off x="13109617" y="1241773"/>
            <a:ext cx="1129445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连接符 371"/>
          <p:cNvCxnSpPr>
            <a:stCxn id="368" idx="3"/>
            <a:endCxn id="385" idx="0"/>
          </p:cNvCxnSpPr>
          <p:nvPr/>
        </p:nvCxnSpPr>
        <p:spPr>
          <a:xfrm flipH="1">
            <a:off x="14903038" y="2194916"/>
            <a:ext cx="566157" cy="529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接连接符 372"/>
          <p:cNvCxnSpPr>
            <a:stCxn id="374" idx="3"/>
            <a:endCxn id="380" idx="0"/>
          </p:cNvCxnSpPr>
          <p:nvPr/>
        </p:nvCxnSpPr>
        <p:spPr>
          <a:xfrm flipH="1">
            <a:off x="12440280" y="2178223"/>
            <a:ext cx="479469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椭圆 373"/>
          <p:cNvSpPr/>
          <p:nvPr/>
        </p:nvSpPr>
        <p:spPr>
          <a:xfrm>
            <a:off x="12841103" y="171984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75" name="直接连接符 374"/>
          <p:cNvCxnSpPr>
            <a:stCxn id="374" idx="5"/>
            <a:endCxn id="398" idx="0"/>
          </p:cNvCxnSpPr>
          <p:nvPr/>
        </p:nvCxnSpPr>
        <p:spPr>
          <a:xfrm>
            <a:off x="13299485" y="2178223"/>
            <a:ext cx="342341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椭圆 375"/>
          <p:cNvSpPr/>
          <p:nvPr/>
        </p:nvSpPr>
        <p:spPr>
          <a:xfrm>
            <a:off x="13014419" y="365814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77" name="直接连接符 376"/>
          <p:cNvCxnSpPr>
            <a:stCxn id="376" idx="4"/>
            <a:endCxn id="401" idx="0"/>
          </p:cNvCxnSpPr>
          <p:nvPr/>
        </p:nvCxnSpPr>
        <p:spPr>
          <a:xfrm flipH="1">
            <a:off x="13279329" y="4195176"/>
            <a:ext cx="3604" cy="447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接连接符 377"/>
          <p:cNvCxnSpPr>
            <a:stCxn id="376" idx="3"/>
            <a:endCxn id="379" idx="0"/>
          </p:cNvCxnSpPr>
          <p:nvPr/>
        </p:nvCxnSpPr>
        <p:spPr>
          <a:xfrm flipH="1">
            <a:off x="12739034" y="4116530"/>
            <a:ext cx="354031" cy="5153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矩形 378"/>
          <p:cNvSpPr/>
          <p:nvPr/>
        </p:nvSpPr>
        <p:spPr>
          <a:xfrm>
            <a:off x="12492291" y="463185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0" name="椭圆 379"/>
          <p:cNvSpPr/>
          <p:nvPr/>
        </p:nvSpPr>
        <p:spPr>
          <a:xfrm>
            <a:off x="12171766" y="272317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81" name="矩形 380"/>
          <p:cNvSpPr/>
          <p:nvPr/>
        </p:nvSpPr>
        <p:spPr>
          <a:xfrm>
            <a:off x="12462678" y="373378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82" name="直接连接符 381"/>
          <p:cNvCxnSpPr>
            <a:stCxn id="380" idx="5"/>
            <a:endCxn id="381" idx="0"/>
          </p:cNvCxnSpPr>
          <p:nvPr/>
        </p:nvCxnSpPr>
        <p:spPr>
          <a:xfrm>
            <a:off x="12630148" y="3181559"/>
            <a:ext cx="79273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接连接符 382"/>
          <p:cNvCxnSpPr>
            <a:stCxn id="380" idx="3"/>
            <a:endCxn id="384" idx="0"/>
          </p:cNvCxnSpPr>
          <p:nvPr/>
        </p:nvCxnSpPr>
        <p:spPr>
          <a:xfrm flipH="1">
            <a:off x="12155221" y="3181559"/>
            <a:ext cx="95191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矩形 383"/>
          <p:cNvSpPr/>
          <p:nvPr/>
        </p:nvSpPr>
        <p:spPr>
          <a:xfrm>
            <a:off x="11908478" y="373378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5" name="椭圆 384"/>
          <p:cNvSpPr/>
          <p:nvPr/>
        </p:nvSpPr>
        <p:spPr>
          <a:xfrm>
            <a:off x="14634524" y="272431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86" name="矩形 385"/>
          <p:cNvSpPr/>
          <p:nvPr/>
        </p:nvSpPr>
        <p:spPr>
          <a:xfrm>
            <a:off x="14908044" y="374022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87" name="直接连接符 386"/>
          <p:cNvCxnSpPr>
            <a:stCxn id="385" idx="5"/>
            <a:endCxn id="386" idx="0"/>
          </p:cNvCxnSpPr>
          <p:nvPr/>
        </p:nvCxnSpPr>
        <p:spPr>
          <a:xfrm>
            <a:off x="15092906" y="3182695"/>
            <a:ext cx="61881" cy="5575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接连接符 387"/>
          <p:cNvCxnSpPr>
            <a:stCxn id="385" idx="3"/>
            <a:endCxn id="389" idx="0"/>
          </p:cNvCxnSpPr>
          <p:nvPr/>
        </p:nvCxnSpPr>
        <p:spPr>
          <a:xfrm flipH="1">
            <a:off x="14612991" y="3182695"/>
            <a:ext cx="100179" cy="551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矩形 388"/>
          <p:cNvSpPr/>
          <p:nvPr/>
        </p:nvSpPr>
        <p:spPr>
          <a:xfrm>
            <a:off x="14366248" y="373378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0" name="椭圆 389"/>
          <p:cNvSpPr/>
          <p:nvPr/>
        </p:nvSpPr>
        <p:spPr>
          <a:xfrm>
            <a:off x="13675171" y="366170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391" name="矩形 390"/>
          <p:cNvSpPr/>
          <p:nvPr/>
        </p:nvSpPr>
        <p:spPr>
          <a:xfrm>
            <a:off x="14241510" y="463185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92" name="直接连接符 391"/>
          <p:cNvCxnSpPr>
            <a:stCxn id="390" idx="5"/>
            <a:endCxn id="391" idx="0"/>
          </p:cNvCxnSpPr>
          <p:nvPr/>
        </p:nvCxnSpPr>
        <p:spPr>
          <a:xfrm>
            <a:off x="14133553" y="4120091"/>
            <a:ext cx="354700" cy="511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接连接符 392"/>
          <p:cNvCxnSpPr>
            <a:stCxn id="390" idx="4"/>
            <a:endCxn id="410" idx="0"/>
          </p:cNvCxnSpPr>
          <p:nvPr/>
        </p:nvCxnSpPr>
        <p:spPr>
          <a:xfrm flipH="1">
            <a:off x="13868610" y="4198737"/>
            <a:ext cx="75075" cy="352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椭圆 393"/>
          <p:cNvSpPr/>
          <p:nvPr/>
        </p:nvSpPr>
        <p:spPr>
          <a:xfrm>
            <a:off x="16573251" y="36461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95" name="矩形 394"/>
          <p:cNvSpPr/>
          <p:nvPr/>
        </p:nvSpPr>
        <p:spPr>
          <a:xfrm>
            <a:off x="16860669" y="463394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96" name="直接连接符 395"/>
          <p:cNvCxnSpPr>
            <a:stCxn id="394" idx="5"/>
            <a:endCxn id="395" idx="0"/>
          </p:cNvCxnSpPr>
          <p:nvPr/>
        </p:nvCxnSpPr>
        <p:spPr>
          <a:xfrm>
            <a:off x="17031633" y="4104519"/>
            <a:ext cx="75779" cy="529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接连接符 396"/>
          <p:cNvCxnSpPr>
            <a:stCxn id="394" idx="0"/>
            <a:endCxn id="405" idx="5"/>
          </p:cNvCxnSpPr>
          <p:nvPr/>
        </p:nvCxnSpPr>
        <p:spPr>
          <a:xfrm flipH="1" flipV="1">
            <a:off x="16531188" y="3146979"/>
            <a:ext cx="310577" cy="499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椭圆 397"/>
          <p:cNvSpPr/>
          <p:nvPr/>
        </p:nvSpPr>
        <p:spPr>
          <a:xfrm>
            <a:off x="13373312" y="272317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399" name="直接连接符 398"/>
          <p:cNvCxnSpPr>
            <a:stCxn id="398" idx="5"/>
            <a:endCxn id="390" idx="0"/>
          </p:cNvCxnSpPr>
          <p:nvPr/>
        </p:nvCxnSpPr>
        <p:spPr>
          <a:xfrm>
            <a:off x="13831694" y="3181559"/>
            <a:ext cx="111991" cy="480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接连接符 399"/>
          <p:cNvCxnSpPr>
            <a:stCxn id="398" idx="3"/>
            <a:endCxn id="376" idx="0"/>
          </p:cNvCxnSpPr>
          <p:nvPr/>
        </p:nvCxnSpPr>
        <p:spPr>
          <a:xfrm flipH="1">
            <a:off x="13282933" y="3181559"/>
            <a:ext cx="169025" cy="476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矩形 400"/>
          <p:cNvSpPr/>
          <p:nvPr/>
        </p:nvSpPr>
        <p:spPr>
          <a:xfrm>
            <a:off x="13032586" y="46431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2" name="椭圆 401"/>
          <p:cNvSpPr/>
          <p:nvPr/>
        </p:nvSpPr>
        <p:spPr>
          <a:xfrm>
            <a:off x="15500687" y="366152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03" name="直接连接符 402"/>
          <p:cNvCxnSpPr>
            <a:stCxn id="402" idx="0"/>
            <a:endCxn id="405" idx="3"/>
          </p:cNvCxnSpPr>
          <p:nvPr/>
        </p:nvCxnSpPr>
        <p:spPr>
          <a:xfrm flipV="1">
            <a:off x="15769201" y="3146979"/>
            <a:ext cx="382251" cy="5145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接连接符 403"/>
          <p:cNvCxnSpPr>
            <a:stCxn id="402" idx="3"/>
            <a:endCxn id="415" idx="0"/>
          </p:cNvCxnSpPr>
          <p:nvPr/>
        </p:nvCxnSpPr>
        <p:spPr>
          <a:xfrm flipH="1">
            <a:off x="15436272" y="4119910"/>
            <a:ext cx="143061" cy="43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椭圆 404"/>
          <p:cNvSpPr/>
          <p:nvPr/>
        </p:nvSpPr>
        <p:spPr>
          <a:xfrm>
            <a:off x="16072806" y="268859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06" name="矩形 405"/>
          <p:cNvSpPr/>
          <p:nvPr/>
        </p:nvSpPr>
        <p:spPr>
          <a:xfrm>
            <a:off x="16323568" y="463434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07" name="直接连接符 406"/>
          <p:cNvCxnSpPr>
            <a:stCxn id="394" idx="3"/>
            <a:endCxn id="406" idx="0"/>
          </p:cNvCxnSpPr>
          <p:nvPr/>
        </p:nvCxnSpPr>
        <p:spPr>
          <a:xfrm flipH="1">
            <a:off x="16570311" y="4104519"/>
            <a:ext cx="81586" cy="529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接连接符 407"/>
          <p:cNvCxnSpPr>
            <a:stCxn id="402" idx="5"/>
            <a:endCxn id="409" idx="0"/>
          </p:cNvCxnSpPr>
          <p:nvPr/>
        </p:nvCxnSpPr>
        <p:spPr>
          <a:xfrm>
            <a:off x="15959069" y="4119910"/>
            <a:ext cx="68110" cy="523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矩形 408"/>
          <p:cNvSpPr/>
          <p:nvPr/>
        </p:nvSpPr>
        <p:spPr>
          <a:xfrm>
            <a:off x="15780436" y="46431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10" name="椭圆 409"/>
          <p:cNvSpPr/>
          <p:nvPr/>
        </p:nvSpPr>
        <p:spPr>
          <a:xfrm>
            <a:off x="13600096" y="455082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cxnSp>
        <p:nvCxnSpPr>
          <p:cNvPr id="411" name="直接连接符 410"/>
          <p:cNvCxnSpPr>
            <a:stCxn id="410" idx="3"/>
            <a:endCxn id="412" idx="0"/>
          </p:cNvCxnSpPr>
          <p:nvPr/>
        </p:nvCxnSpPr>
        <p:spPr>
          <a:xfrm flipH="1">
            <a:off x="13584951" y="5009210"/>
            <a:ext cx="93791" cy="520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矩形 411"/>
          <p:cNvSpPr/>
          <p:nvPr/>
        </p:nvSpPr>
        <p:spPr>
          <a:xfrm>
            <a:off x="13338208" y="55299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13" name="直接连接符 412"/>
          <p:cNvCxnSpPr>
            <a:stCxn id="410" idx="5"/>
            <a:endCxn id="414" idx="0"/>
          </p:cNvCxnSpPr>
          <p:nvPr/>
        </p:nvCxnSpPr>
        <p:spPr>
          <a:xfrm>
            <a:off x="14058478" y="5009210"/>
            <a:ext cx="78451" cy="532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矩形 413"/>
          <p:cNvSpPr/>
          <p:nvPr/>
        </p:nvSpPr>
        <p:spPr>
          <a:xfrm>
            <a:off x="13890186" y="554123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15" name="椭圆 414"/>
          <p:cNvSpPr/>
          <p:nvPr/>
        </p:nvSpPr>
        <p:spPr>
          <a:xfrm>
            <a:off x="15167758" y="455082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16" name="矩形 415"/>
          <p:cNvSpPr/>
          <p:nvPr/>
        </p:nvSpPr>
        <p:spPr>
          <a:xfrm>
            <a:off x="15452053" y="55651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17" name="直接连接符 416"/>
          <p:cNvCxnSpPr>
            <a:stCxn id="415" idx="5"/>
            <a:endCxn id="416" idx="0"/>
          </p:cNvCxnSpPr>
          <p:nvPr/>
        </p:nvCxnSpPr>
        <p:spPr>
          <a:xfrm>
            <a:off x="15626140" y="5009210"/>
            <a:ext cx="72656" cy="555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矩形 417"/>
          <p:cNvSpPr/>
          <p:nvPr/>
        </p:nvSpPr>
        <p:spPr>
          <a:xfrm>
            <a:off x="14914952" y="556551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19" name="直接连接符 418"/>
          <p:cNvCxnSpPr>
            <a:stCxn id="415" idx="3"/>
            <a:endCxn id="418" idx="0"/>
          </p:cNvCxnSpPr>
          <p:nvPr/>
        </p:nvCxnSpPr>
        <p:spPr>
          <a:xfrm flipH="1">
            <a:off x="15161695" y="5009210"/>
            <a:ext cx="84709" cy="5563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98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3149</TotalTime>
  <Words>6109</Words>
  <Application>Microsoft Office PowerPoint</Application>
  <PresentationFormat>宽屏</PresentationFormat>
  <Paragraphs>2777</Paragraphs>
  <Slides>36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3" baseType="lpstr">
      <vt:lpstr>黑体</vt:lpstr>
      <vt:lpstr>宋体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Haobinbin</dc:creator>
  <cp:lastModifiedBy>Haobinbin</cp:lastModifiedBy>
  <cp:revision>533</cp:revision>
  <dcterms:created xsi:type="dcterms:W3CDTF">2018-07-25T15:00:21Z</dcterms:created>
  <dcterms:modified xsi:type="dcterms:W3CDTF">2018-08-01T16:05:21Z</dcterms:modified>
</cp:coreProperties>
</file>