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87568" autoAdjust="0"/>
  </p:normalViewPr>
  <p:slideViewPr>
    <p:cSldViewPr snapToGrid="0">
      <p:cViewPr varScale="1">
        <p:scale>
          <a:sx n="63" d="100"/>
          <a:sy n="63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FDAB-64D9-4F32-BEFE-479E89231271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412F-9F49-45A8-BF05-2D18EADF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93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1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4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19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0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2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1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8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8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5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0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4813-5363-4108-BEF5-059BABF313EC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27677" y="-1549578"/>
            <a:ext cx="13388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红黑树特性</a:t>
            </a:r>
            <a:endParaRPr lang="en-US" altLang="zh-CN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7677" y="-1196546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、每个节点要么是黑色，要么是红色</a:t>
            </a:r>
            <a:endParaRPr lang="en-US" altLang="zh-CN" dirty="0" smtClean="0"/>
          </a:p>
        </p:txBody>
      </p:sp>
      <p:sp>
        <p:nvSpPr>
          <p:cNvPr id="128" name="矩形 127"/>
          <p:cNvSpPr/>
          <p:nvPr/>
        </p:nvSpPr>
        <p:spPr>
          <a:xfrm>
            <a:off x="327677" y="-820738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、根节点是黑色的</a:t>
            </a:r>
            <a:endParaRPr lang="en-US" altLang="zh-CN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27677" y="-451406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、每个叶子节点是黑色的（叶子节点是空节点）</a:t>
            </a:r>
            <a:endParaRPr lang="en-US" altLang="zh-CN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27677" y="-86986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、如果一个节点是红色，那它的子节点一定是黑色</a:t>
            </a:r>
            <a:endParaRPr lang="en-US" altLang="zh-CN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27677" y="277434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、从任意一个节点到其叶子节点的所有路径中，所包含的黑节点数量相同</a:t>
            </a:r>
            <a:endParaRPr lang="en-US" altLang="zh-CN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27677" y="751471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红黑树插入的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33" name="矩形 132"/>
          <p:cNvSpPr/>
          <p:nvPr/>
        </p:nvSpPr>
        <p:spPr>
          <a:xfrm>
            <a:off x="327677" y="1093225"/>
            <a:ext cx="69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、新节点位于根节点，其没有父节点：将该节点直接设为黑色即可</a:t>
            </a:r>
            <a:endParaRPr lang="en-US" altLang="zh-CN" dirty="0" smtClean="0"/>
          </a:p>
        </p:txBody>
      </p:sp>
      <p:sp>
        <p:nvSpPr>
          <p:cNvPr id="134" name="矩形 133"/>
          <p:cNvSpPr/>
          <p:nvPr/>
        </p:nvSpPr>
        <p:spPr>
          <a:xfrm>
            <a:off x="327677" y="1469033"/>
            <a:ext cx="653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、新节点的父节点已然是黑色：不用动，这已然是一颗红黑树</a:t>
            </a:r>
            <a:endParaRPr lang="en-US" altLang="zh-CN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27677" y="1838365"/>
            <a:ext cx="1454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、父节点和叔节点都是红色：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将父节点和叔节点设为黑色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将祖父节点设为红色</a:t>
            </a:r>
            <a:r>
              <a:rPr lang="en-US" altLang="zh-CN" dirty="0" smtClean="0"/>
              <a:t>;c.</a:t>
            </a:r>
            <a:r>
              <a:rPr lang="zh-CN" altLang="en-US" dirty="0" smtClean="0"/>
              <a:t>将祖父节点设为当前节点，并继续对新当前节点进行操作</a:t>
            </a:r>
            <a:endParaRPr lang="en-US" altLang="zh-CN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016000" y="783200"/>
            <a:ext cx="11079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插入规则</a:t>
            </a:r>
            <a:endParaRPr lang="en-US" altLang="zh-CN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016000" y="116475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新插入的节点都为红色</a:t>
            </a:r>
            <a:endParaRPr lang="en-US" altLang="zh-CN" dirty="0" smtClean="0"/>
          </a:p>
        </p:txBody>
      </p:sp>
      <p:sp>
        <p:nvSpPr>
          <p:cNvPr id="140" name="矩形 139"/>
          <p:cNvSpPr/>
          <p:nvPr/>
        </p:nvSpPr>
        <p:spPr>
          <a:xfrm>
            <a:off x="0" y="8497917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7958" y="8128585"/>
            <a:ext cx="605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https://blog.csdn.net/xiaojun111111/article/details/51898486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677" y="2207697"/>
            <a:ext cx="144974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、父节点是红色，叔节点是黑色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当前节点是父亲的左</a:t>
            </a:r>
            <a:r>
              <a:rPr lang="zh-CN" altLang="en-US" dirty="0"/>
              <a:t>孩子</a:t>
            </a:r>
            <a:r>
              <a:rPr lang="zh-CN" altLang="en-US" dirty="0" smtClean="0"/>
              <a:t>，</a:t>
            </a:r>
            <a:r>
              <a:rPr lang="zh-CN" altLang="en-US" dirty="0"/>
              <a:t>父亲是祖父的左孩子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）：  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将祖父节点右旋</a:t>
            </a:r>
            <a:r>
              <a:rPr lang="en-US" altLang="zh-CN" dirty="0" smtClean="0"/>
              <a:t>;b.</a:t>
            </a:r>
            <a:r>
              <a:rPr lang="zh-CN" altLang="en-US" dirty="0"/>
              <a:t>交换父节点和祖父节点的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孩子，父亲是祖父的左孩子（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将父节点左旋，并将父节点作为当前节点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/>
              <a:t>然后</a:t>
            </a:r>
            <a:r>
              <a:rPr lang="zh-CN" altLang="en-US" dirty="0" smtClean="0"/>
              <a:t>再使用</a:t>
            </a:r>
            <a:r>
              <a:rPr lang="en-US" altLang="zh-CN" dirty="0" smtClean="0"/>
              <a:t>Left </a:t>
            </a:r>
            <a:r>
              <a:rPr lang="en-US" altLang="zh-CN" dirty="0" err="1" smtClean="0"/>
              <a:t>Left</a:t>
            </a:r>
            <a:r>
              <a:rPr lang="zh-CN" altLang="en-US" dirty="0" smtClean="0"/>
              <a:t>情形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将祖父节点左旋</a:t>
            </a:r>
            <a:r>
              <a:rPr lang="en-US" altLang="zh-CN" dirty="0" smtClean="0"/>
              <a:t>;b.</a:t>
            </a:r>
            <a:r>
              <a:rPr lang="zh-CN" altLang="en-US" dirty="0" smtClean="0"/>
              <a:t>交换父节点和祖父节点的颜色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当前节点是父亲的左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</a:t>
            </a:r>
            <a:r>
              <a:rPr lang="zh-CN" altLang="en-US" dirty="0"/>
              <a:t>右旋，并将父节点作为当前节点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 smtClean="0"/>
              <a:t>然后再使用</a:t>
            </a:r>
            <a:r>
              <a:rPr lang="en-US" altLang="zh-CN" dirty="0" smtClean="0"/>
              <a:t>Right </a:t>
            </a:r>
            <a:r>
              <a:rPr lang="en-US" altLang="zh-CN" dirty="0" err="1" smtClean="0"/>
              <a:t>Right</a:t>
            </a:r>
            <a:r>
              <a:rPr lang="zh-CN" altLang="en-US" dirty="0" smtClean="0"/>
              <a:t>情形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27677" y="3780432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</a:t>
            </a:r>
            <a:r>
              <a:rPr lang="zh-CN" altLang="en-US" dirty="0" smtClean="0"/>
              <a:t>树</a:t>
            </a:r>
            <a:r>
              <a:rPr lang="zh-CN" altLang="en-US" dirty="0"/>
              <a:t>删除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327677" y="4239549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、删除节点的左右子节点均为空，则将其直接删除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327676" y="4657573"/>
            <a:ext cx="907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、删除节点的左右子节点其中一个为空，则将存在的那一个子节点直接替换掉删除节点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327676" y="5056904"/>
            <a:ext cx="13861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、删除节点的左右子节点均不为空，首先选择该节点的替代节点，替代节点可以是左子树中的最大值，也可以是右子树中的最小值。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接着将替代节点替换掉删除节点，并分情况进行左右旋转使其保持一颗红黑树。子情况有：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替代节点成为新的根节点（即删除的是根节点）：不管替代节点原先的身份是左子树的最大值还是右子树的最小值，也不管替代节点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原先的颜色是黑色还是红色，都不会影响红黑树的结构和特性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替换节点的兄弟节点为红色：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将兄弟节点变黑色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将父节点变红色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60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195911" y="42269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4400434" y="1330616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13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230" name="直接箭头连接符 229"/>
          <p:cNvCxnSpPr/>
          <p:nvPr/>
        </p:nvCxnSpPr>
        <p:spPr>
          <a:xfrm>
            <a:off x="4532743" y="1773372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9503754" y="-70166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的左孩子，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15</a:t>
            </a:r>
            <a:r>
              <a:rPr lang="zh-CN" altLang="en-US" dirty="0" smtClean="0"/>
              <a:t>颜色互换</a:t>
            </a:r>
            <a:endParaRPr lang="en-US" altLang="zh-CN" dirty="0" smtClean="0"/>
          </a:p>
        </p:txBody>
      </p:sp>
      <p:cxnSp>
        <p:nvCxnSpPr>
          <p:cNvPr id="390" name="直接箭头连接符 389"/>
          <p:cNvCxnSpPr/>
          <p:nvPr/>
        </p:nvCxnSpPr>
        <p:spPr>
          <a:xfrm>
            <a:off x="10067347" y="1657715"/>
            <a:ext cx="2696477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>
            <a:off x="2641291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8" name="椭圆 227"/>
          <p:cNvSpPr/>
          <p:nvPr/>
        </p:nvSpPr>
        <p:spPr>
          <a:xfrm>
            <a:off x="3871424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28" idx="0"/>
            <a:endCxn id="227" idx="5"/>
          </p:cNvCxnSpPr>
          <p:nvPr/>
        </p:nvCxnSpPr>
        <p:spPr>
          <a:xfrm flipH="1" flipV="1">
            <a:off x="3099673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8" idx="5"/>
            <a:endCxn id="287" idx="0"/>
          </p:cNvCxnSpPr>
          <p:nvPr/>
        </p:nvCxnSpPr>
        <p:spPr>
          <a:xfrm>
            <a:off x="4329806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27" idx="3"/>
            <a:endCxn id="256" idx="0"/>
          </p:cNvCxnSpPr>
          <p:nvPr/>
        </p:nvCxnSpPr>
        <p:spPr>
          <a:xfrm flipH="1">
            <a:off x="1590492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28" idx="3"/>
            <a:endCxn id="267" idx="0"/>
          </p:cNvCxnSpPr>
          <p:nvPr/>
        </p:nvCxnSpPr>
        <p:spPr>
          <a:xfrm flipH="1">
            <a:off x="3383913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6" idx="3"/>
            <a:endCxn id="262" idx="0"/>
          </p:cNvCxnSpPr>
          <p:nvPr/>
        </p:nvCxnSpPr>
        <p:spPr>
          <a:xfrm flipH="1">
            <a:off x="921155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321978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7" name="直接连接符 256"/>
          <p:cNvCxnSpPr>
            <a:stCxn id="256" idx="5"/>
            <a:endCxn id="280" idx="0"/>
          </p:cNvCxnSpPr>
          <p:nvPr/>
        </p:nvCxnSpPr>
        <p:spPr>
          <a:xfrm>
            <a:off x="1780360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495294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4"/>
            <a:endCxn id="283" idx="0"/>
          </p:cNvCxnSpPr>
          <p:nvPr/>
        </p:nvCxnSpPr>
        <p:spPr>
          <a:xfrm flipH="1">
            <a:off x="1760204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61" idx="0"/>
          </p:cNvCxnSpPr>
          <p:nvPr/>
        </p:nvCxnSpPr>
        <p:spPr>
          <a:xfrm flipH="1">
            <a:off x="1219909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973166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2" name="椭圆 261"/>
          <p:cNvSpPr/>
          <p:nvPr/>
        </p:nvSpPr>
        <p:spPr>
          <a:xfrm>
            <a:off x="652641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3" name="矩形 262"/>
          <p:cNvSpPr/>
          <p:nvPr/>
        </p:nvSpPr>
        <p:spPr>
          <a:xfrm>
            <a:off x="9435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4" name="直接连接符 263"/>
          <p:cNvCxnSpPr>
            <a:stCxn id="262" idx="5"/>
            <a:endCxn id="263" idx="0"/>
          </p:cNvCxnSpPr>
          <p:nvPr/>
        </p:nvCxnSpPr>
        <p:spPr>
          <a:xfrm>
            <a:off x="1111023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2" idx="3"/>
            <a:endCxn id="266" idx="0"/>
          </p:cNvCxnSpPr>
          <p:nvPr/>
        </p:nvCxnSpPr>
        <p:spPr>
          <a:xfrm flipH="1">
            <a:off x="636096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3893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7" name="椭圆 266"/>
          <p:cNvSpPr/>
          <p:nvPr/>
        </p:nvSpPr>
        <p:spPr>
          <a:xfrm>
            <a:off x="3115399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3388919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9" name="直接连接符 268"/>
          <p:cNvCxnSpPr>
            <a:stCxn id="267" idx="5"/>
            <a:endCxn id="268" idx="0"/>
          </p:cNvCxnSpPr>
          <p:nvPr/>
        </p:nvCxnSpPr>
        <p:spPr>
          <a:xfrm>
            <a:off x="3573781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7" idx="3"/>
            <a:endCxn id="271" idx="0"/>
          </p:cNvCxnSpPr>
          <p:nvPr/>
        </p:nvCxnSpPr>
        <p:spPr>
          <a:xfrm flipH="1">
            <a:off x="3093866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284712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2156046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3" name="矩形 272"/>
          <p:cNvSpPr/>
          <p:nvPr/>
        </p:nvSpPr>
        <p:spPr>
          <a:xfrm>
            <a:off x="2722385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4" name="直接连接符 273"/>
          <p:cNvCxnSpPr>
            <a:stCxn id="272" idx="5"/>
            <a:endCxn id="273" idx="0"/>
          </p:cNvCxnSpPr>
          <p:nvPr/>
        </p:nvCxnSpPr>
        <p:spPr>
          <a:xfrm>
            <a:off x="2614428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2" idx="4"/>
            <a:endCxn id="293" idx="0"/>
          </p:cNvCxnSpPr>
          <p:nvPr/>
        </p:nvCxnSpPr>
        <p:spPr>
          <a:xfrm flipH="1">
            <a:off x="2349485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5054126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5341544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76" idx="5"/>
            <a:endCxn id="277" idx="0"/>
          </p:cNvCxnSpPr>
          <p:nvPr/>
        </p:nvCxnSpPr>
        <p:spPr>
          <a:xfrm>
            <a:off x="5512508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6" idx="0"/>
            <a:endCxn id="287" idx="5"/>
          </p:cNvCxnSpPr>
          <p:nvPr/>
        </p:nvCxnSpPr>
        <p:spPr>
          <a:xfrm flipH="1" flipV="1">
            <a:off x="5012063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854187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272" idx="0"/>
          </p:cNvCxnSpPr>
          <p:nvPr/>
        </p:nvCxnSpPr>
        <p:spPr>
          <a:xfrm>
            <a:off x="2312569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3"/>
            <a:endCxn id="258" idx="0"/>
          </p:cNvCxnSpPr>
          <p:nvPr/>
        </p:nvCxnSpPr>
        <p:spPr>
          <a:xfrm flipH="1">
            <a:off x="1763808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51346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4" name="椭圆 283"/>
          <p:cNvSpPr/>
          <p:nvPr/>
        </p:nvSpPr>
        <p:spPr>
          <a:xfrm>
            <a:off x="3981562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5" name="直接连接符 284"/>
          <p:cNvCxnSpPr>
            <a:stCxn id="284" idx="0"/>
            <a:endCxn id="287" idx="3"/>
          </p:cNvCxnSpPr>
          <p:nvPr/>
        </p:nvCxnSpPr>
        <p:spPr>
          <a:xfrm flipV="1">
            <a:off x="4250076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98" idx="0"/>
          </p:cNvCxnSpPr>
          <p:nvPr/>
        </p:nvCxnSpPr>
        <p:spPr>
          <a:xfrm flipH="1">
            <a:off x="3917147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4553681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4804443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76" idx="3"/>
            <a:endCxn id="288" idx="0"/>
          </p:cNvCxnSpPr>
          <p:nvPr/>
        </p:nvCxnSpPr>
        <p:spPr>
          <a:xfrm flipH="1">
            <a:off x="5051186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4" idx="5"/>
            <a:endCxn id="292" idx="0"/>
          </p:cNvCxnSpPr>
          <p:nvPr/>
        </p:nvCxnSpPr>
        <p:spPr>
          <a:xfrm>
            <a:off x="4439944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426131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2080971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93" idx="3"/>
            <a:endCxn id="295" idx="0"/>
          </p:cNvCxnSpPr>
          <p:nvPr/>
        </p:nvCxnSpPr>
        <p:spPr>
          <a:xfrm flipH="1">
            <a:off x="2065826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1819083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93" idx="5"/>
            <a:endCxn id="297" idx="0"/>
          </p:cNvCxnSpPr>
          <p:nvPr/>
        </p:nvCxnSpPr>
        <p:spPr>
          <a:xfrm>
            <a:off x="2539353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2371061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3648633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3932928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4107015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矩形 300"/>
          <p:cNvSpPr/>
          <p:nvPr/>
        </p:nvSpPr>
        <p:spPr>
          <a:xfrm>
            <a:off x="3395827" y="52780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2" name="直接连接符 301"/>
          <p:cNvCxnSpPr>
            <a:stCxn id="298" idx="3"/>
            <a:endCxn id="301" idx="0"/>
          </p:cNvCxnSpPr>
          <p:nvPr/>
        </p:nvCxnSpPr>
        <p:spPr>
          <a:xfrm flipH="1">
            <a:off x="3642570" y="4721697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椭圆 303"/>
          <p:cNvSpPr/>
          <p:nvPr/>
        </p:nvSpPr>
        <p:spPr>
          <a:xfrm>
            <a:off x="8221847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5" name="椭圆 304"/>
          <p:cNvSpPr/>
          <p:nvPr/>
        </p:nvSpPr>
        <p:spPr>
          <a:xfrm>
            <a:off x="9451980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0"/>
            <a:endCxn id="304" idx="5"/>
          </p:cNvCxnSpPr>
          <p:nvPr/>
        </p:nvCxnSpPr>
        <p:spPr>
          <a:xfrm flipH="1" flipV="1">
            <a:off x="8680229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5"/>
            <a:endCxn id="425" idx="0"/>
          </p:cNvCxnSpPr>
          <p:nvPr/>
        </p:nvCxnSpPr>
        <p:spPr>
          <a:xfrm>
            <a:off x="9910362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04" idx="3"/>
            <a:endCxn id="394" idx="0"/>
          </p:cNvCxnSpPr>
          <p:nvPr/>
        </p:nvCxnSpPr>
        <p:spPr>
          <a:xfrm flipH="1">
            <a:off x="7171048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05" idx="3"/>
            <a:endCxn id="405" idx="0"/>
          </p:cNvCxnSpPr>
          <p:nvPr/>
        </p:nvCxnSpPr>
        <p:spPr>
          <a:xfrm flipH="1">
            <a:off x="8964469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4" idx="3"/>
            <a:endCxn id="400" idx="0"/>
          </p:cNvCxnSpPr>
          <p:nvPr/>
        </p:nvCxnSpPr>
        <p:spPr>
          <a:xfrm flipH="1">
            <a:off x="6501711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6902534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95" name="直接连接符 394"/>
          <p:cNvCxnSpPr>
            <a:stCxn id="394" idx="5"/>
            <a:endCxn id="418" idx="0"/>
          </p:cNvCxnSpPr>
          <p:nvPr/>
        </p:nvCxnSpPr>
        <p:spPr>
          <a:xfrm>
            <a:off x="7360916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707585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4"/>
            <a:endCxn id="421" idx="0"/>
          </p:cNvCxnSpPr>
          <p:nvPr/>
        </p:nvCxnSpPr>
        <p:spPr>
          <a:xfrm flipH="1">
            <a:off x="7340760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6800465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6553722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6233197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1" name="矩形 400"/>
          <p:cNvSpPr/>
          <p:nvPr/>
        </p:nvSpPr>
        <p:spPr>
          <a:xfrm>
            <a:off x="65241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2" name="直接连接符 401"/>
          <p:cNvCxnSpPr>
            <a:stCxn id="400" idx="5"/>
            <a:endCxn id="401" idx="0"/>
          </p:cNvCxnSpPr>
          <p:nvPr/>
        </p:nvCxnSpPr>
        <p:spPr>
          <a:xfrm>
            <a:off x="6691579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0" idx="3"/>
            <a:endCxn id="404" idx="0"/>
          </p:cNvCxnSpPr>
          <p:nvPr/>
        </p:nvCxnSpPr>
        <p:spPr>
          <a:xfrm flipH="1">
            <a:off x="6216652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59699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8695955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8969475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405" idx="5"/>
            <a:endCxn id="406" idx="0"/>
          </p:cNvCxnSpPr>
          <p:nvPr/>
        </p:nvCxnSpPr>
        <p:spPr>
          <a:xfrm>
            <a:off x="9154337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5" idx="3"/>
            <a:endCxn id="409" idx="0"/>
          </p:cNvCxnSpPr>
          <p:nvPr/>
        </p:nvCxnSpPr>
        <p:spPr>
          <a:xfrm flipH="1">
            <a:off x="8674422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842767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7736602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1" name="矩形 410"/>
          <p:cNvSpPr/>
          <p:nvPr/>
        </p:nvSpPr>
        <p:spPr>
          <a:xfrm>
            <a:off x="8302941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8194984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4"/>
            <a:endCxn id="430" idx="0"/>
          </p:cNvCxnSpPr>
          <p:nvPr/>
        </p:nvCxnSpPr>
        <p:spPr>
          <a:xfrm flipH="1">
            <a:off x="7930041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0634682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10922100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6" name="直接连接符 415"/>
          <p:cNvCxnSpPr>
            <a:stCxn id="414" idx="5"/>
            <a:endCxn id="415" idx="0"/>
          </p:cNvCxnSpPr>
          <p:nvPr/>
        </p:nvCxnSpPr>
        <p:spPr>
          <a:xfrm>
            <a:off x="11093064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4" idx="0"/>
            <a:endCxn id="425" idx="5"/>
          </p:cNvCxnSpPr>
          <p:nvPr/>
        </p:nvCxnSpPr>
        <p:spPr>
          <a:xfrm flipH="1" flipV="1">
            <a:off x="10592619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7434743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5"/>
            <a:endCxn id="410" idx="0"/>
          </p:cNvCxnSpPr>
          <p:nvPr/>
        </p:nvCxnSpPr>
        <p:spPr>
          <a:xfrm>
            <a:off x="7893125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>
            <a:stCxn id="418" idx="3"/>
            <a:endCxn id="396" idx="0"/>
          </p:cNvCxnSpPr>
          <p:nvPr/>
        </p:nvCxnSpPr>
        <p:spPr>
          <a:xfrm flipH="1">
            <a:off x="7344364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709401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9562118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3" name="直接连接符 422"/>
          <p:cNvCxnSpPr>
            <a:stCxn id="422" idx="0"/>
            <a:endCxn id="425" idx="3"/>
          </p:cNvCxnSpPr>
          <p:nvPr/>
        </p:nvCxnSpPr>
        <p:spPr>
          <a:xfrm flipV="1">
            <a:off x="9830632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2" idx="3"/>
            <a:endCxn id="435" idx="0"/>
          </p:cNvCxnSpPr>
          <p:nvPr/>
        </p:nvCxnSpPr>
        <p:spPr>
          <a:xfrm flipH="1">
            <a:off x="9497703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椭圆 424"/>
          <p:cNvSpPr/>
          <p:nvPr/>
        </p:nvSpPr>
        <p:spPr>
          <a:xfrm>
            <a:off x="10134237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10384999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7" name="直接连接符 426"/>
          <p:cNvCxnSpPr>
            <a:stCxn id="414" idx="3"/>
            <a:endCxn id="426" idx="0"/>
          </p:cNvCxnSpPr>
          <p:nvPr/>
        </p:nvCxnSpPr>
        <p:spPr>
          <a:xfrm flipH="1">
            <a:off x="10631742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2" idx="5"/>
            <a:endCxn id="429" idx="0"/>
          </p:cNvCxnSpPr>
          <p:nvPr/>
        </p:nvCxnSpPr>
        <p:spPr>
          <a:xfrm>
            <a:off x="10020500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矩形 428"/>
          <p:cNvSpPr/>
          <p:nvPr/>
        </p:nvSpPr>
        <p:spPr>
          <a:xfrm>
            <a:off x="984186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0" name="椭圆 429"/>
          <p:cNvSpPr/>
          <p:nvPr/>
        </p:nvSpPr>
        <p:spPr>
          <a:xfrm>
            <a:off x="7661527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3"/>
            <a:endCxn id="432" idx="0"/>
          </p:cNvCxnSpPr>
          <p:nvPr/>
        </p:nvCxnSpPr>
        <p:spPr>
          <a:xfrm flipH="1">
            <a:off x="7646382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7399639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3" name="直接连接符 432"/>
          <p:cNvCxnSpPr>
            <a:stCxn id="430" idx="5"/>
            <a:endCxn id="434" idx="0"/>
          </p:cNvCxnSpPr>
          <p:nvPr/>
        </p:nvCxnSpPr>
        <p:spPr>
          <a:xfrm>
            <a:off x="8119909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7951617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9229189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9513484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5" idx="5"/>
            <a:endCxn id="437" idx="0"/>
          </p:cNvCxnSpPr>
          <p:nvPr/>
        </p:nvCxnSpPr>
        <p:spPr>
          <a:xfrm>
            <a:off x="9687571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35" idx="3"/>
            <a:endCxn id="441" idx="0"/>
          </p:cNvCxnSpPr>
          <p:nvPr/>
        </p:nvCxnSpPr>
        <p:spPr>
          <a:xfrm flipH="1">
            <a:off x="9179234" y="4721697"/>
            <a:ext cx="128601" cy="50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椭圆 440"/>
          <p:cNvSpPr/>
          <p:nvPr/>
        </p:nvSpPr>
        <p:spPr>
          <a:xfrm>
            <a:off x="8910720" y="52247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9201005" y="6226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9369102" y="5683122"/>
            <a:ext cx="78646" cy="543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矩形 443"/>
          <p:cNvSpPr/>
          <p:nvPr/>
        </p:nvSpPr>
        <p:spPr>
          <a:xfrm>
            <a:off x="8663904" y="6226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1" idx="3"/>
            <a:endCxn id="444" idx="0"/>
          </p:cNvCxnSpPr>
          <p:nvPr/>
        </p:nvCxnSpPr>
        <p:spPr>
          <a:xfrm flipH="1">
            <a:off x="8910647" y="5683122"/>
            <a:ext cx="78719" cy="543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4124202" y="5208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47" name="椭圆 446"/>
          <p:cNvSpPr/>
          <p:nvPr/>
        </p:nvSpPr>
        <p:spPr>
          <a:xfrm>
            <a:off x="15354335" y="14740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8" name="直接连接符 447"/>
          <p:cNvCxnSpPr>
            <a:stCxn id="447" idx="0"/>
            <a:endCxn id="446" idx="5"/>
          </p:cNvCxnSpPr>
          <p:nvPr/>
        </p:nvCxnSpPr>
        <p:spPr>
          <a:xfrm flipH="1" flipV="1">
            <a:off x="14582584" y="97925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48"/>
          <p:cNvCxnSpPr>
            <a:stCxn id="447" idx="5"/>
            <a:endCxn id="487" idx="0"/>
          </p:cNvCxnSpPr>
          <p:nvPr/>
        </p:nvCxnSpPr>
        <p:spPr>
          <a:xfrm>
            <a:off x="15812717" y="1932398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>
            <a:stCxn id="446" idx="3"/>
            <a:endCxn id="454" idx="0"/>
          </p:cNvCxnSpPr>
          <p:nvPr/>
        </p:nvCxnSpPr>
        <p:spPr>
          <a:xfrm flipH="1">
            <a:off x="13073403" y="97925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7" idx="3"/>
            <a:endCxn id="467" idx="0"/>
          </p:cNvCxnSpPr>
          <p:nvPr/>
        </p:nvCxnSpPr>
        <p:spPr>
          <a:xfrm flipH="1">
            <a:off x="14866824" y="193239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>
            <a:stCxn id="454" idx="3"/>
            <a:endCxn id="462" idx="0"/>
          </p:cNvCxnSpPr>
          <p:nvPr/>
        </p:nvCxnSpPr>
        <p:spPr>
          <a:xfrm flipH="1">
            <a:off x="12404066" y="191570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椭圆 453"/>
          <p:cNvSpPr/>
          <p:nvPr/>
        </p:nvSpPr>
        <p:spPr>
          <a:xfrm>
            <a:off x="12804889" y="14573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57" name="直接连接符 456"/>
          <p:cNvCxnSpPr>
            <a:stCxn id="454" idx="5"/>
            <a:endCxn id="480" idx="0"/>
          </p:cNvCxnSpPr>
          <p:nvPr/>
        </p:nvCxnSpPr>
        <p:spPr>
          <a:xfrm>
            <a:off x="13263271" y="191570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12978205" y="3395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59" name="直接连接符 458"/>
          <p:cNvCxnSpPr>
            <a:stCxn id="458" idx="4"/>
            <a:endCxn id="483" idx="0"/>
          </p:cNvCxnSpPr>
          <p:nvPr/>
        </p:nvCxnSpPr>
        <p:spPr>
          <a:xfrm flipH="1">
            <a:off x="13243115" y="393265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  <a:endCxn id="461" idx="0"/>
          </p:cNvCxnSpPr>
          <p:nvPr/>
        </p:nvCxnSpPr>
        <p:spPr>
          <a:xfrm flipH="1">
            <a:off x="12702820" y="385401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12456077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2135552" y="24606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63" name="矩形 462"/>
          <p:cNvSpPr/>
          <p:nvPr/>
        </p:nvSpPr>
        <p:spPr>
          <a:xfrm>
            <a:off x="124264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4" name="直接连接符 463"/>
          <p:cNvCxnSpPr>
            <a:stCxn id="462" idx="5"/>
            <a:endCxn id="463" idx="0"/>
          </p:cNvCxnSpPr>
          <p:nvPr/>
        </p:nvCxnSpPr>
        <p:spPr>
          <a:xfrm>
            <a:off x="12593934" y="291904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62" idx="3"/>
            <a:endCxn id="466" idx="0"/>
          </p:cNvCxnSpPr>
          <p:nvPr/>
        </p:nvCxnSpPr>
        <p:spPr>
          <a:xfrm flipH="1">
            <a:off x="12119007" y="291904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矩形 465"/>
          <p:cNvSpPr/>
          <p:nvPr/>
        </p:nvSpPr>
        <p:spPr>
          <a:xfrm>
            <a:off x="118722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4598310" y="24617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14871830" y="34777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467" idx="5"/>
            <a:endCxn id="468" idx="0"/>
          </p:cNvCxnSpPr>
          <p:nvPr/>
        </p:nvCxnSpPr>
        <p:spPr>
          <a:xfrm>
            <a:off x="15056692" y="292017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/>
          <p:cNvCxnSpPr>
            <a:stCxn id="467" idx="3"/>
            <a:endCxn id="471" idx="0"/>
          </p:cNvCxnSpPr>
          <p:nvPr/>
        </p:nvCxnSpPr>
        <p:spPr>
          <a:xfrm flipH="1">
            <a:off x="14576777" y="292017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矩形 470"/>
          <p:cNvSpPr/>
          <p:nvPr/>
        </p:nvSpPr>
        <p:spPr>
          <a:xfrm>
            <a:off x="1433003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3638957" y="33991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73" name="矩形 472"/>
          <p:cNvSpPr/>
          <p:nvPr/>
        </p:nvSpPr>
        <p:spPr>
          <a:xfrm>
            <a:off x="14205296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4" name="直接连接符 473"/>
          <p:cNvCxnSpPr>
            <a:stCxn id="472" idx="5"/>
            <a:endCxn id="473" idx="0"/>
          </p:cNvCxnSpPr>
          <p:nvPr/>
        </p:nvCxnSpPr>
        <p:spPr>
          <a:xfrm>
            <a:off x="14097339" y="385757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472" idx="4"/>
            <a:endCxn id="492" idx="0"/>
          </p:cNvCxnSpPr>
          <p:nvPr/>
        </p:nvCxnSpPr>
        <p:spPr>
          <a:xfrm flipH="1">
            <a:off x="13832396" y="393621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椭圆 475"/>
          <p:cNvSpPr/>
          <p:nvPr/>
        </p:nvSpPr>
        <p:spPr>
          <a:xfrm>
            <a:off x="17023727" y="3383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17311145" y="437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8" name="直接连接符 477"/>
          <p:cNvCxnSpPr>
            <a:stCxn id="476" idx="5"/>
            <a:endCxn id="477" idx="0"/>
          </p:cNvCxnSpPr>
          <p:nvPr/>
        </p:nvCxnSpPr>
        <p:spPr>
          <a:xfrm>
            <a:off x="17482109" y="384200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0"/>
            <a:endCxn id="487" idx="5"/>
          </p:cNvCxnSpPr>
          <p:nvPr/>
        </p:nvCxnSpPr>
        <p:spPr>
          <a:xfrm flipH="1" flipV="1">
            <a:off x="16763488" y="2919041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13337098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81" name="直接连接符 480"/>
          <p:cNvCxnSpPr>
            <a:stCxn id="480" idx="5"/>
            <a:endCxn id="472" idx="0"/>
          </p:cNvCxnSpPr>
          <p:nvPr/>
        </p:nvCxnSpPr>
        <p:spPr>
          <a:xfrm>
            <a:off x="13795480" y="291904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80" idx="3"/>
            <a:endCxn id="458" idx="0"/>
          </p:cNvCxnSpPr>
          <p:nvPr/>
        </p:nvCxnSpPr>
        <p:spPr>
          <a:xfrm flipH="1">
            <a:off x="13246719" y="291904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矩形 482"/>
          <p:cNvSpPr/>
          <p:nvPr/>
        </p:nvSpPr>
        <p:spPr>
          <a:xfrm>
            <a:off x="12996372" y="4380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4" name="椭圆 483"/>
          <p:cNvSpPr/>
          <p:nvPr/>
        </p:nvSpPr>
        <p:spPr>
          <a:xfrm>
            <a:off x="16115238" y="42923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5" name="直接连接符 484"/>
          <p:cNvCxnSpPr>
            <a:stCxn id="497" idx="0"/>
            <a:endCxn id="487" idx="3"/>
          </p:cNvCxnSpPr>
          <p:nvPr/>
        </p:nvCxnSpPr>
        <p:spPr>
          <a:xfrm flipV="1">
            <a:off x="15846724" y="2919041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4" idx="0"/>
            <a:endCxn id="497" idx="5"/>
          </p:cNvCxnSpPr>
          <p:nvPr/>
        </p:nvCxnSpPr>
        <p:spPr>
          <a:xfrm flipH="1" flipV="1">
            <a:off x="16036592" y="3829017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305106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6774044" y="4371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76" idx="3"/>
            <a:endCxn id="488" idx="0"/>
          </p:cNvCxnSpPr>
          <p:nvPr/>
        </p:nvCxnSpPr>
        <p:spPr>
          <a:xfrm flipH="1">
            <a:off x="17020787" y="384200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4" idx="5"/>
            <a:endCxn id="491" idx="0"/>
          </p:cNvCxnSpPr>
          <p:nvPr/>
        </p:nvCxnSpPr>
        <p:spPr>
          <a:xfrm>
            <a:off x="16573620" y="4750766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矩形 490"/>
          <p:cNvSpPr/>
          <p:nvPr/>
        </p:nvSpPr>
        <p:spPr>
          <a:xfrm>
            <a:off x="1642008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3563882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93" name="直接连接符 492"/>
          <p:cNvCxnSpPr>
            <a:stCxn id="492" idx="3"/>
            <a:endCxn id="494" idx="0"/>
          </p:cNvCxnSpPr>
          <p:nvPr/>
        </p:nvCxnSpPr>
        <p:spPr>
          <a:xfrm flipH="1">
            <a:off x="13548737" y="474669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3301994" y="5267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5" name="直接连接符 494"/>
          <p:cNvCxnSpPr>
            <a:stCxn id="492" idx="5"/>
            <a:endCxn id="496" idx="0"/>
          </p:cNvCxnSpPr>
          <p:nvPr/>
        </p:nvCxnSpPr>
        <p:spPr>
          <a:xfrm>
            <a:off x="14022264" y="474669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矩形 495"/>
          <p:cNvSpPr/>
          <p:nvPr/>
        </p:nvSpPr>
        <p:spPr>
          <a:xfrm>
            <a:off x="13853972" y="52787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557821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15868495" y="52860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9" name="直接连接符 498"/>
          <p:cNvCxnSpPr>
            <a:stCxn id="484" idx="3"/>
            <a:endCxn id="498" idx="0"/>
          </p:cNvCxnSpPr>
          <p:nvPr/>
        </p:nvCxnSpPr>
        <p:spPr>
          <a:xfrm flipH="1">
            <a:off x="16115238" y="4750766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/>
          <p:cNvCxnSpPr>
            <a:stCxn id="497" idx="3"/>
            <a:endCxn id="501" idx="0"/>
          </p:cNvCxnSpPr>
          <p:nvPr/>
        </p:nvCxnSpPr>
        <p:spPr>
          <a:xfrm flipH="1">
            <a:off x="15267628" y="3829017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椭圆 500"/>
          <p:cNvSpPr/>
          <p:nvPr/>
        </p:nvSpPr>
        <p:spPr>
          <a:xfrm>
            <a:off x="14999114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2" name="矩形 501"/>
          <p:cNvSpPr/>
          <p:nvPr/>
        </p:nvSpPr>
        <p:spPr>
          <a:xfrm>
            <a:off x="15294737" y="5278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5457496" y="4746692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矩形 503"/>
          <p:cNvSpPr/>
          <p:nvPr/>
        </p:nvSpPr>
        <p:spPr>
          <a:xfrm>
            <a:off x="1473431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5" name="直接连接符 504"/>
          <p:cNvCxnSpPr>
            <a:stCxn id="501" idx="3"/>
            <a:endCxn id="504" idx="0"/>
          </p:cNvCxnSpPr>
          <p:nvPr/>
        </p:nvCxnSpPr>
        <p:spPr>
          <a:xfrm flipH="1">
            <a:off x="14981059" y="4746692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249644" y="295761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65" name="矩形 464"/>
          <p:cNvSpPr/>
          <p:nvPr/>
        </p:nvSpPr>
        <p:spPr>
          <a:xfrm>
            <a:off x="4718074" y="1128719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10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位置，</a:t>
            </a:r>
            <a:endParaRPr lang="en-US" altLang="zh-CN" dirty="0" smtClean="0"/>
          </a:p>
          <a:p>
            <a:r>
              <a:rPr lang="zh-CN" altLang="en-US" dirty="0" smtClean="0"/>
              <a:t>已然是一颗红黑树</a:t>
            </a:r>
            <a:endParaRPr lang="en-US" altLang="zh-CN" dirty="0"/>
          </a:p>
        </p:txBody>
      </p:sp>
      <p:cxnSp>
        <p:nvCxnSpPr>
          <p:cNvPr id="466" name="直接箭头连接符 465"/>
          <p:cNvCxnSpPr/>
          <p:nvPr/>
        </p:nvCxnSpPr>
        <p:spPr>
          <a:xfrm>
            <a:off x="4818023" y="192919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2695024" y="5700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4" name="椭圆 123"/>
          <p:cNvSpPr/>
          <p:nvPr/>
        </p:nvSpPr>
        <p:spPr>
          <a:xfrm>
            <a:off x="3925157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124" idx="0"/>
            <a:endCxn id="123" idx="5"/>
          </p:cNvCxnSpPr>
          <p:nvPr/>
        </p:nvCxnSpPr>
        <p:spPr>
          <a:xfrm flipH="1" flipV="1">
            <a:off x="3153406" y="1028468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5"/>
            <a:endCxn id="161" idx="0"/>
          </p:cNvCxnSpPr>
          <p:nvPr/>
        </p:nvCxnSpPr>
        <p:spPr>
          <a:xfrm>
            <a:off x="4383539" y="1981611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3" idx="3"/>
            <a:endCxn id="130" idx="0"/>
          </p:cNvCxnSpPr>
          <p:nvPr/>
        </p:nvCxnSpPr>
        <p:spPr>
          <a:xfrm flipH="1">
            <a:off x="1644225" y="1028468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4" idx="3"/>
            <a:endCxn id="141" idx="0"/>
          </p:cNvCxnSpPr>
          <p:nvPr/>
        </p:nvCxnSpPr>
        <p:spPr>
          <a:xfrm flipH="1">
            <a:off x="3437646" y="1981611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30" idx="3"/>
            <a:endCxn id="136" idx="0"/>
          </p:cNvCxnSpPr>
          <p:nvPr/>
        </p:nvCxnSpPr>
        <p:spPr>
          <a:xfrm flipH="1">
            <a:off x="974888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375711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31" name="直接连接符 130"/>
          <p:cNvCxnSpPr>
            <a:stCxn id="130" idx="5"/>
            <a:endCxn id="154" idx="0"/>
          </p:cNvCxnSpPr>
          <p:nvPr/>
        </p:nvCxnSpPr>
        <p:spPr>
          <a:xfrm>
            <a:off x="1834093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549027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33" name="直接连接符 132"/>
          <p:cNvCxnSpPr>
            <a:stCxn id="132" idx="4"/>
            <a:endCxn id="157" idx="0"/>
          </p:cNvCxnSpPr>
          <p:nvPr/>
        </p:nvCxnSpPr>
        <p:spPr>
          <a:xfrm flipH="1">
            <a:off x="1813937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2" idx="3"/>
            <a:endCxn id="135" idx="0"/>
          </p:cNvCxnSpPr>
          <p:nvPr/>
        </p:nvCxnSpPr>
        <p:spPr>
          <a:xfrm flipH="1">
            <a:off x="1273642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1026899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706374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37" name="矩形 136"/>
          <p:cNvSpPr/>
          <p:nvPr/>
        </p:nvSpPr>
        <p:spPr>
          <a:xfrm>
            <a:off x="9972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8" name="直接连接符 137"/>
          <p:cNvCxnSpPr>
            <a:stCxn id="136" idx="5"/>
            <a:endCxn id="137" idx="0"/>
          </p:cNvCxnSpPr>
          <p:nvPr/>
        </p:nvCxnSpPr>
        <p:spPr>
          <a:xfrm>
            <a:off x="1164756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36" idx="3"/>
            <a:endCxn id="140" idx="0"/>
          </p:cNvCxnSpPr>
          <p:nvPr/>
        </p:nvCxnSpPr>
        <p:spPr>
          <a:xfrm flipH="1">
            <a:off x="689829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430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1" name="椭圆 140"/>
          <p:cNvSpPr/>
          <p:nvPr/>
        </p:nvSpPr>
        <p:spPr>
          <a:xfrm>
            <a:off x="3169132" y="2511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42652" y="3526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1" idx="5"/>
            <a:endCxn id="142" idx="0"/>
          </p:cNvCxnSpPr>
          <p:nvPr/>
        </p:nvCxnSpPr>
        <p:spPr>
          <a:xfrm>
            <a:off x="3627514" y="2969390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1" idx="3"/>
            <a:endCxn id="145" idx="0"/>
          </p:cNvCxnSpPr>
          <p:nvPr/>
        </p:nvCxnSpPr>
        <p:spPr>
          <a:xfrm flipH="1">
            <a:off x="3147599" y="2969390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0085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6" name="椭圆 145"/>
          <p:cNvSpPr/>
          <p:nvPr/>
        </p:nvSpPr>
        <p:spPr>
          <a:xfrm>
            <a:off x="2209779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277611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8" name="直接连接符 147"/>
          <p:cNvCxnSpPr>
            <a:stCxn id="146" idx="5"/>
            <a:endCxn id="147" idx="0"/>
          </p:cNvCxnSpPr>
          <p:nvPr/>
        </p:nvCxnSpPr>
        <p:spPr>
          <a:xfrm>
            <a:off x="2668161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4"/>
            <a:endCxn id="166" idx="0"/>
          </p:cNvCxnSpPr>
          <p:nvPr/>
        </p:nvCxnSpPr>
        <p:spPr>
          <a:xfrm flipH="1">
            <a:off x="2403218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5594549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81967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2" name="直接连接符 151"/>
          <p:cNvCxnSpPr>
            <a:stCxn id="150" idx="5"/>
            <a:endCxn id="151" idx="0"/>
          </p:cNvCxnSpPr>
          <p:nvPr/>
        </p:nvCxnSpPr>
        <p:spPr>
          <a:xfrm>
            <a:off x="6052931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50" idx="0"/>
            <a:endCxn id="161" idx="5"/>
          </p:cNvCxnSpPr>
          <p:nvPr/>
        </p:nvCxnSpPr>
        <p:spPr>
          <a:xfrm flipH="1" flipV="1">
            <a:off x="5334310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07920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5" name="直接连接符 154"/>
          <p:cNvCxnSpPr>
            <a:stCxn id="154" idx="5"/>
            <a:endCxn id="146" idx="0"/>
          </p:cNvCxnSpPr>
          <p:nvPr/>
        </p:nvCxnSpPr>
        <p:spPr>
          <a:xfrm>
            <a:off x="2366302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32" idx="0"/>
          </p:cNvCxnSpPr>
          <p:nvPr/>
        </p:nvCxnSpPr>
        <p:spPr>
          <a:xfrm flipH="1">
            <a:off x="1817541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567194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椭圆 157"/>
          <p:cNvSpPr/>
          <p:nvPr/>
        </p:nvSpPr>
        <p:spPr>
          <a:xfrm>
            <a:off x="4686060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9" name="直接连接符 158"/>
          <p:cNvCxnSpPr>
            <a:stCxn id="171" idx="0"/>
            <a:endCxn id="161" idx="3"/>
          </p:cNvCxnSpPr>
          <p:nvPr/>
        </p:nvCxnSpPr>
        <p:spPr>
          <a:xfrm flipV="1">
            <a:off x="4417546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8" idx="0"/>
            <a:endCxn id="171" idx="5"/>
          </p:cNvCxnSpPr>
          <p:nvPr/>
        </p:nvCxnSpPr>
        <p:spPr>
          <a:xfrm flipH="1" flipV="1">
            <a:off x="4607414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4875928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344866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3" name="直接连接符 162"/>
          <p:cNvCxnSpPr>
            <a:stCxn id="150" idx="3"/>
            <a:endCxn id="162" idx="0"/>
          </p:cNvCxnSpPr>
          <p:nvPr/>
        </p:nvCxnSpPr>
        <p:spPr>
          <a:xfrm flipH="1">
            <a:off x="5591609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8" idx="5"/>
            <a:endCxn id="165" idx="0"/>
          </p:cNvCxnSpPr>
          <p:nvPr/>
        </p:nvCxnSpPr>
        <p:spPr>
          <a:xfrm>
            <a:off x="5144442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499090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6" name="椭圆 165"/>
          <p:cNvSpPr/>
          <p:nvPr/>
        </p:nvSpPr>
        <p:spPr>
          <a:xfrm>
            <a:off x="2134704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3"/>
            <a:endCxn id="168" idx="0"/>
          </p:cNvCxnSpPr>
          <p:nvPr/>
        </p:nvCxnSpPr>
        <p:spPr>
          <a:xfrm flipH="1">
            <a:off x="2119559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872816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66" idx="5"/>
            <a:endCxn id="170" idx="0"/>
          </p:cNvCxnSpPr>
          <p:nvPr/>
        </p:nvCxnSpPr>
        <p:spPr>
          <a:xfrm>
            <a:off x="2593086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2424794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4149032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439317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3" name="直接连接符 172"/>
          <p:cNvCxnSpPr>
            <a:stCxn id="158" idx="3"/>
            <a:endCxn id="172" idx="0"/>
          </p:cNvCxnSpPr>
          <p:nvPr/>
        </p:nvCxnSpPr>
        <p:spPr>
          <a:xfrm flipH="1">
            <a:off x="4686060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1" idx="3"/>
            <a:endCxn id="175" idx="0"/>
          </p:cNvCxnSpPr>
          <p:nvPr/>
        </p:nvCxnSpPr>
        <p:spPr>
          <a:xfrm flipH="1">
            <a:off x="3838450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3569936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865559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4028318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330513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5" idx="3"/>
            <a:endCxn id="178" idx="0"/>
          </p:cNvCxnSpPr>
          <p:nvPr/>
        </p:nvCxnSpPr>
        <p:spPr>
          <a:xfrm flipH="1">
            <a:off x="3551881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9221204" y="6043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81" name="椭圆 180"/>
          <p:cNvSpPr/>
          <p:nvPr/>
        </p:nvSpPr>
        <p:spPr>
          <a:xfrm>
            <a:off x="10941782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2" name="直接连接符 181"/>
          <p:cNvCxnSpPr>
            <a:stCxn id="181" idx="0"/>
            <a:endCxn id="180" idx="5"/>
          </p:cNvCxnSpPr>
          <p:nvPr/>
        </p:nvCxnSpPr>
        <p:spPr>
          <a:xfrm flipH="1" flipV="1">
            <a:off x="9679586" y="1062763"/>
            <a:ext cx="1530710" cy="460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1" idx="5"/>
            <a:endCxn id="218" idx="0"/>
          </p:cNvCxnSpPr>
          <p:nvPr/>
        </p:nvCxnSpPr>
        <p:spPr>
          <a:xfrm>
            <a:off x="11400164" y="1981611"/>
            <a:ext cx="82880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0" idx="3"/>
            <a:endCxn id="187" idx="0"/>
          </p:cNvCxnSpPr>
          <p:nvPr/>
        </p:nvCxnSpPr>
        <p:spPr>
          <a:xfrm flipH="1">
            <a:off x="7770104" y="1062763"/>
            <a:ext cx="1529746" cy="443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1" idx="3"/>
            <a:endCxn id="198" idx="0"/>
          </p:cNvCxnSpPr>
          <p:nvPr/>
        </p:nvCxnSpPr>
        <p:spPr>
          <a:xfrm flipH="1">
            <a:off x="10273396" y="1981611"/>
            <a:ext cx="74703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7" idx="3"/>
            <a:endCxn id="193" idx="0"/>
          </p:cNvCxnSpPr>
          <p:nvPr/>
        </p:nvCxnSpPr>
        <p:spPr>
          <a:xfrm flipH="1">
            <a:off x="7100767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7501590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8" name="直接连接符 187"/>
          <p:cNvCxnSpPr>
            <a:stCxn id="187" idx="5"/>
            <a:endCxn id="211" idx="0"/>
          </p:cNvCxnSpPr>
          <p:nvPr/>
        </p:nvCxnSpPr>
        <p:spPr>
          <a:xfrm>
            <a:off x="7959972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7674906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90" name="直接连接符 189"/>
          <p:cNvCxnSpPr>
            <a:stCxn id="189" idx="4"/>
            <a:endCxn id="214" idx="0"/>
          </p:cNvCxnSpPr>
          <p:nvPr/>
        </p:nvCxnSpPr>
        <p:spPr>
          <a:xfrm flipH="1">
            <a:off x="7939816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9" idx="3"/>
            <a:endCxn id="192" idx="0"/>
          </p:cNvCxnSpPr>
          <p:nvPr/>
        </p:nvCxnSpPr>
        <p:spPr>
          <a:xfrm flipH="1">
            <a:off x="7399521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715277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6832253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1231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7290635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6815708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65689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0004882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319550" y="34767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463264" y="2968254"/>
            <a:ext cx="103029" cy="508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41" idx="0"/>
          </p:cNvCxnSpPr>
          <p:nvPr/>
        </p:nvCxnSpPr>
        <p:spPr>
          <a:xfrm flipH="1">
            <a:off x="9986285" y="2968254"/>
            <a:ext cx="97243" cy="430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8335658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04" name="矩形 203"/>
          <p:cNvSpPr/>
          <p:nvPr/>
        </p:nvSpPr>
        <p:spPr>
          <a:xfrm>
            <a:off x="8901997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203" idx="5"/>
            <a:endCxn id="204" idx="0"/>
          </p:cNvCxnSpPr>
          <p:nvPr/>
        </p:nvCxnSpPr>
        <p:spPr>
          <a:xfrm>
            <a:off x="8794040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3" idx="4"/>
            <a:endCxn id="223" idx="0"/>
          </p:cNvCxnSpPr>
          <p:nvPr/>
        </p:nvCxnSpPr>
        <p:spPr>
          <a:xfrm flipH="1">
            <a:off x="8529097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2679073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2966491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7" idx="5"/>
            <a:endCxn id="208" idx="0"/>
          </p:cNvCxnSpPr>
          <p:nvPr/>
        </p:nvCxnSpPr>
        <p:spPr>
          <a:xfrm>
            <a:off x="13137455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7" idx="0"/>
            <a:endCxn id="218" idx="5"/>
          </p:cNvCxnSpPr>
          <p:nvPr/>
        </p:nvCxnSpPr>
        <p:spPr>
          <a:xfrm flipH="1" flipV="1">
            <a:off x="12418834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033799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12" name="直接连接符 211"/>
          <p:cNvCxnSpPr>
            <a:stCxn id="211" idx="5"/>
            <a:endCxn id="203" idx="0"/>
          </p:cNvCxnSpPr>
          <p:nvPr/>
        </p:nvCxnSpPr>
        <p:spPr>
          <a:xfrm>
            <a:off x="8492181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189" idx="0"/>
          </p:cNvCxnSpPr>
          <p:nvPr/>
        </p:nvCxnSpPr>
        <p:spPr>
          <a:xfrm flipH="1">
            <a:off x="7943420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7693073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770584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28" idx="0"/>
            <a:endCxn id="218" idx="3"/>
          </p:cNvCxnSpPr>
          <p:nvPr/>
        </p:nvCxnSpPr>
        <p:spPr>
          <a:xfrm flipV="1">
            <a:off x="11502070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0"/>
            <a:endCxn id="228" idx="5"/>
          </p:cNvCxnSpPr>
          <p:nvPr/>
        </p:nvCxnSpPr>
        <p:spPr>
          <a:xfrm flipH="1" flipV="1">
            <a:off x="11691938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11960452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2429390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0" name="直接连接符 219"/>
          <p:cNvCxnSpPr>
            <a:stCxn id="207" idx="3"/>
            <a:endCxn id="219" idx="0"/>
          </p:cNvCxnSpPr>
          <p:nvPr/>
        </p:nvCxnSpPr>
        <p:spPr>
          <a:xfrm flipH="1">
            <a:off x="12676133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15" idx="5"/>
            <a:endCxn id="222" idx="0"/>
          </p:cNvCxnSpPr>
          <p:nvPr/>
        </p:nvCxnSpPr>
        <p:spPr>
          <a:xfrm>
            <a:off x="12228966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207543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8260583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8245438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7998695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8718965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8550673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1233556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1523841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0" name="直接连接符 229"/>
          <p:cNvCxnSpPr>
            <a:stCxn id="215" idx="3"/>
            <a:endCxn id="229" idx="0"/>
          </p:cNvCxnSpPr>
          <p:nvPr/>
        </p:nvCxnSpPr>
        <p:spPr>
          <a:xfrm flipH="1">
            <a:off x="11770584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8" idx="3"/>
            <a:endCxn id="232" idx="0"/>
          </p:cNvCxnSpPr>
          <p:nvPr/>
        </p:nvCxnSpPr>
        <p:spPr>
          <a:xfrm flipH="1">
            <a:off x="10922974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/>
          <p:cNvSpPr/>
          <p:nvPr/>
        </p:nvSpPr>
        <p:spPr>
          <a:xfrm>
            <a:off x="10654460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0950083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2" idx="5"/>
            <a:endCxn id="233" idx="0"/>
          </p:cNvCxnSpPr>
          <p:nvPr/>
        </p:nvCxnSpPr>
        <p:spPr>
          <a:xfrm>
            <a:off x="11112842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 234"/>
          <p:cNvSpPr/>
          <p:nvPr/>
        </p:nvSpPr>
        <p:spPr>
          <a:xfrm>
            <a:off x="1038966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6" name="直接连接符 235"/>
          <p:cNvCxnSpPr>
            <a:stCxn id="232" idx="3"/>
            <a:endCxn id="235" idx="0"/>
          </p:cNvCxnSpPr>
          <p:nvPr/>
        </p:nvCxnSpPr>
        <p:spPr>
          <a:xfrm flipH="1">
            <a:off x="10636405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9717771" y="339884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3" name="直接连接符 242"/>
          <p:cNvCxnSpPr>
            <a:stCxn id="241" idx="3"/>
            <a:endCxn id="244" idx="0"/>
          </p:cNvCxnSpPr>
          <p:nvPr/>
        </p:nvCxnSpPr>
        <p:spPr>
          <a:xfrm flipH="1">
            <a:off x="9694241" y="3857226"/>
            <a:ext cx="102176" cy="56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9447498" y="4419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5" name="直接连接符 244"/>
          <p:cNvCxnSpPr>
            <a:stCxn id="241" idx="5"/>
            <a:endCxn id="246" idx="0"/>
          </p:cNvCxnSpPr>
          <p:nvPr/>
        </p:nvCxnSpPr>
        <p:spPr>
          <a:xfrm>
            <a:off x="10176153" y="3857226"/>
            <a:ext cx="70066" cy="57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9999476" y="44309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5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椭圆 255"/>
          <p:cNvSpPr/>
          <p:nvPr/>
        </p:nvSpPr>
        <p:spPr>
          <a:xfrm>
            <a:off x="4129468" y="2721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7" name="椭圆 256"/>
          <p:cNvSpPr/>
          <p:nvPr/>
        </p:nvSpPr>
        <p:spPr>
          <a:xfrm>
            <a:off x="6101579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7" idx="0"/>
            <a:endCxn id="256" idx="5"/>
          </p:cNvCxnSpPr>
          <p:nvPr/>
        </p:nvCxnSpPr>
        <p:spPr>
          <a:xfrm flipH="1" flipV="1">
            <a:off x="4587850" y="730526"/>
            <a:ext cx="1782243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5"/>
            <a:endCxn id="294" idx="0"/>
          </p:cNvCxnSpPr>
          <p:nvPr/>
        </p:nvCxnSpPr>
        <p:spPr>
          <a:xfrm>
            <a:off x="6559961" y="1853042"/>
            <a:ext cx="78008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6" idx="3"/>
            <a:endCxn id="263" idx="0"/>
          </p:cNvCxnSpPr>
          <p:nvPr/>
        </p:nvCxnSpPr>
        <p:spPr>
          <a:xfrm flipH="1">
            <a:off x="2138767" y="73052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7" idx="3"/>
            <a:endCxn id="274" idx="0"/>
          </p:cNvCxnSpPr>
          <p:nvPr/>
        </p:nvCxnSpPr>
        <p:spPr>
          <a:xfrm flipH="1">
            <a:off x="5345903" y="1853042"/>
            <a:ext cx="834322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3" idx="3"/>
            <a:endCxn id="269" idx="0"/>
          </p:cNvCxnSpPr>
          <p:nvPr/>
        </p:nvCxnSpPr>
        <p:spPr>
          <a:xfrm flipH="1">
            <a:off x="1436516" y="185304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870253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86" idx="0"/>
          </p:cNvCxnSpPr>
          <p:nvPr/>
        </p:nvCxnSpPr>
        <p:spPr>
          <a:xfrm>
            <a:off x="2328635" y="185304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椭圆 264"/>
          <p:cNvSpPr/>
          <p:nvPr/>
        </p:nvSpPr>
        <p:spPr>
          <a:xfrm>
            <a:off x="2060121" y="32544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6" name="直接连接符 265"/>
          <p:cNvCxnSpPr>
            <a:stCxn id="265" idx="5"/>
            <a:endCxn id="290" idx="0"/>
          </p:cNvCxnSpPr>
          <p:nvPr/>
        </p:nvCxnSpPr>
        <p:spPr>
          <a:xfrm>
            <a:off x="2518503" y="371279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5" idx="3"/>
            <a:endCxn id="268" idx="0"/>
          </p:cNvCxnSpPr>
          <p:nvPr/>
        </p:nvCxnSpPr>
        <p:spPr>
          <a:xfrm flipH="1">
            <a:off x="2048857" y="371279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802114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168002" y="2344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0" name="矩形 269"/>
          <p:cNvSpPr/>
          <p:nvPr/>
        </p:nvSpPr>
        <p:spPr>
          <a:xfrm>
            <a:off x="1461395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69" idx="5"/>
            <a:endCxn id="270" idx="0"/>
          </p:cNvCxnSpPr>
          <p:nvPr/>
        </p:nvCxnSpPr>
        <p:spPr>
          <a:xfrm>
            <a:off x="1626384" y="280325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273" idx="0"/>
          </p:cNvCxnSpPr>
          <p:nvPr/>
        </p:nvCxnSpPr>
        <p:spPr>
          <a:xfrm flipH="1">
            <a:off x="1134234" y="280325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887491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椭圆 273"/>
          <p:cNvSpPr/>
          <p:nvPr/>
        </p:nvSpPr>
        <p:spPr>
          <a:xfrm>
            <a:off x="5077389" y="22865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5418062" y="3361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6" name="直接连接符 275"/>
          <p:cNvCxnSpPr>
            <a:stCxn id="274" idx="5"/>
            <a:endCxn id="275" idx="0"/>
          </p:cNvCxnSpPr>
          <p:nvPr/>
        </p:nvCxnSpPr>
        <p:spPr>
          <a:xfrm>
            <a:off x="5535771" y="2744945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4" idx="3"/>
            <a:endCxn id="460" idx="0"/>
          </p:cNvCxnSpPr>
          <p:nvPr/>
        </p:nvCxnSpPr>
        <p:spPr>
          <a:xfrm flipH="1">
            <a:off x="4959680" y="2744945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3288471" y="3310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9" name="矩形 278"/>
          <p:cNvSpPr/>
          <p:nvPr/>
        </p:nvSpPr>
        <p:spPr>
          <a:xfrm>
            <a:off x="3654549" y="42361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0" name="直接连接符 279"/>
          <p:cNvCxnSpPr>
            <a:stCxn id="278" idx="5"/>
            <a:endCxn id="279" idx="0"/>
          </p:cNvCxnSpPr>
          <p:nvPr/>
        </p:nvCxnSpPr>
        <p:spPr>
          <a:xfrm>
            <a:off x="3746853" y="376849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8" idx="3"/>
            <a:endCxn id="299" idx="0"/>
          </p:cNvCxnSpPr>
          <p:nvPr/>
        </p:nvCxnSpPr>
        <p:spPr>
          <a:xfrm flipH="1">
            <a:off x="3258339" y="376849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7788410" y="3335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8113799" y="4300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8246792" y="3793619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0"/>
            <a:endCxn id="294" idx="5"/>
          </p:cNvCxnSpPr>
          <p:nvPr/>
        </p:nvCxnSpPr>
        <p:spPr>
          <a:xfrm flipH="1" flipV="1">
            <a:off x="7529909" y="2809718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490751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7" name="直接连接符 286"/>
          <p:cNvCxnSpPr>
            <a:stCxn id="286" idx="5"/>
            <a:endCxn id="278" idx="0"/>
          </p:cNvCxnSpPr>
          <p:nvPr/>
        </p:nvCxnSpPr>
        <p:spPr>
          <a:xfrm>
            <a:off x="2949133" y="280971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65" idx="0"/>
          </p:cNvCxnSpPr>
          <p:nvPr/>
        </p:nvCxnSpPr>
        <p:spPr>
          <a:xfrm flipH="1">
            <a:off x="2328635" y="280971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2345731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6837038" y="41619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305" idx="0"/>
            <a:endCxn id="294" idx="3"/>
          </p:cNvCxnSpPr>
          <p:nvPr/>
        </p:nvCxnSpPr>
        <p:spPr>
          <a:xfrm flipV="1">
            <a:off x="6576918" y="2809718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3"/>
            <a:endCxn id="452" idx="0"/>
          </p:cNvCxnSpPr>
          <p:nvPr/>
        </p:nvCxnSpPr>
        <p:spPr>
          <a:xfrm flipH="1">
            <a:off x="6834936" y="4620323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7071527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541667" y="4303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82" idx="3"/>
            <a:endCxn id="295" idx="0"/>
          </p:cNvCxnSpPr>
          <p:nvPr/>
        </p:nvCxnSpPr>
        <p:spPr>
          <a:xfrm flipH="1">
            <a:off x="7788410" y="3793619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1" idx="5"/>
            <a:endCxn id="298" idx="0"/>
          </p:cNvCxnSpPr>
          <p:nvPr/>
        </p:nvCxnSpPr>
        <p:spPr>
          <a:xfrm>
            <a:off x="7295420" y="4620323"/>
            <a:ext cx="89243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7137920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2989825" y="40946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04" idx="0"/>
          </p:cNvCxnSpPr>
          <p:nvPr/>
        </p:nvCxnSpPr>
        <p:spPr>
          <a:xfrm>
            <a:off x="3448207" y="4553044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02" idx="0"/>
          </p:cNvCxnSpPr>
          <p:nvPr/>
        </p:nvCxnSpPr>
        <p:spPr>
          <a:xfrm flipH="1">
            <a:off x="2950151" y="455304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2703408" y="49147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3288471" y="4923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6308404" y="33367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5"/>
            <a:endCxn id="291" idx="0"/>
          </p:cNvCxnSpPr>
          <p:nvPr/>
        </p:nvCxnSpPr>
        <p:spPr>
          <a:xfrm>
            <a:off x="6766786" y="3795109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3"/>
            <a:endCxn id="453" idx="0"/>
          </p:cNvCxnSpPr>
          <p:nvPr/>
        </p:nvCxnSpPr>
        <p:spPr>
          <a:xfrm flipH="1">
            <a:off x="5950800" y="3795109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/>
          <p:cNvSpPr/>
          <p:nvPr/>
        </p:nvSpPr>
        <p:spPr>
          <a:xfrm>
            <a:off x="6588193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3" name="椭圆 452"/>
          <p:cNvSpPr/>
          <p:nvPr/>
        </p:nvSpPr>
        <p:spPr>
          <a:xfrm>
            <a:off x="5682286" y="41165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4" name="直接连接符 453"/>
          <p:cNvCxnSpPr>
            <a:stCxn id="453" idx="5"/>
            <a:endCxn id="459" idx="0"/>
          </p:cNvCxnSpPr>
          <p:nvPr/>
        </p:nvCxnSpPr>
        <p:spPr>
          <a:xfrm>
            <a:off x="6140668" y="4574908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3" idx="3"/>
            <a:endCxn id="458" idx="0"/>
          </p:cNvCxnSpPr>
          <p:nvPr/>
        </p:nvCxnSpPr>
        <p:spPr>
          <a:xfrm flipH="1">
            <a:off x="5691340" y="4574908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矩形 457"/>
          <p:cNvSpPr/>
          <p:nvPr/>
        </p:nvSpPr>
        <p:spPr>
          <a:xfrm>
            <a:off x="5444597" y="50033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矩形 458"/>
          <p:cNvSpPr/>
          <p:nvPr/>
        </p:nvSpPr>
        <p:spPr>
          <a:xfrm>
            <a:off x="5990291" y="499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椭圆 459"/>
          <p:cNvSpPr/>
          <p:nvPr/>
        </p:nvSpPr>
        <p:spPr>
          <a:xfrm>
            <a:off x="4691166" y="3212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1" name="直接连接符 460"/>
          <p:cNvCxnSpPr>
            <a:stCxn id="460" idx="5"/>
            <a:endCxn id="464" idx="0"/>
          </p:cNvCxnSpPr>
          <p:nvPr/>
        </p:nvCxnSpPr>
        <p:spPr>
          <a:xfrm>
            <a:off x="5149548" y="3671266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60" idx="3"/>
            <a:endCxn id="463" idx="0"/>
          </p:cNvCxnSpPr>
          <p:nvPr/>
        </p:nvCxnSpPr>
        <p:spPr>
          <a:xfrm flipH="1">
            <a:off x="4634192" y="3671266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/>
          <p:cNvSpPr/>
          <p:nvPr/>
        </p:nvSpPr>
        <p:spPr>
          <a:xfrm>
            <a:off x="4387449" y="42580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4" name="矩形 463"/>
          <p:cNvSpPr/>
          <p:nvPr/>
        </p:nvSpPr>
        <p:spPr>
          <a:xfrm>
            <a:off x="5020258" y="425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-1384" y="32110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12526296" y="3344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5" name="椭圆 164"/>
          <p:cNvSpPr/>
          <p:nvPr/>
        </p:nvSpPr>
        <p:spPr>
          <a:xfrm>
            <a:off x="14635053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65" idx="0"/>
            <a:endCxn id="164" idx="5"/>
          </p:cNvCxnSpPr>
          <p:nvPr/>
        </p:nvCxnSpPr>
        <p:spPr>
          <a:xfrm flipH="1" flipV="1">
            <a:off x="12984678" y="792839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5" idx="5"/>
            <a:endCxn id="201" idx="0"/>
          </p:cNvCxnSpPr>
          <p:nvPr/>
        </p:nvCxnSpPr>
        <p:spPr>
          <a:xfrm>
            <a:off x="15093435" y="1915355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4" idx="3"/>
            <a:endCxn id="171" idx="0"/>
          </p:cNvCxnSpPr>
          <p:nvPr/>
        </p:nvCxnSpPr>
        <p:spPr>
          <a:xfrm flipH="1">
            <a:off x="10535595" y="792839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3"/>
            <a:endCxn id="182" idx="0"/>
          </p:cNvCxnSpPr>
          <p:nvPr/>
        </p:nvCxnSpPr>
        <p:spPr>
          <a:xfrm flipH="1">
            <a:off x="13742731" y="1915355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71" idx="3"/>
            <a:endCxn id="177" idx="0"/>
          </p:cNvCxnSpPr>
          <p:nvPr/>
        </p:nvCxnSpPr>
        <p:spPr>
          <a:xfrm flipH="1">
            <a:off x="9833344" y="1915355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0267081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5"/>
            <a:endCxn id="194" idx="0"/>
          </p:cNvCxnSpPr>
          <p:nvPr/>
        </p:nvCxnSpPr>
        <p:spPr>
          <a:xfrm>
            <a:off x="10725463" y="1915355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10456949" y="3316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73" idx="5"/>
            <a:endCxn id="197" idx="0"/>
          </p:cNvCxnSpPr>
          <p:nvPr/>
        </p:nvCxnSpPr>
        <p:spPr>
          <a:xfrm>
            <a:off x="10915331" y="3775112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3" idx="3"/>
            <a:endCxn id="176" idx="0"/>
          </p:cNvCxnSpPr>
          <p:nvPr/>
        </p:nvCxnSpPr>
        <p:spPr>
          <a:xfrm flipH="1">
            <a:off x="10445685" y="377511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0198942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椭圆 176"/>
          <p:cNvSpPr/>
          <p:nvPr/>
        </p:nvSpPr>
        <p:spPr>
          <a:xfrm>
            <a:off x="9564830" y="24071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9858223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10023212" y="2865563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3"/>
            <a:endCxn id="181" idx="0"/>
          </p:cNvCxnSpPr>
          <p:nvPr/>
        </p:nvCxnSpPr>
        <p:spPr>
          <a:xfrm flipH="1">
            <a:off x="9531062" y="2865563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9284319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椭圆 181"/>
          <p:cNvSpPr/>
          <p:nvPr/>
        </p:nvSpPr>
        <p:spPr>
          <a:xfrm>
            <a:off x="13474217" y="23488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3814890" y="3423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82" idx="5"/>
            <a:endCxn id="183" idx="0"/>
          </p:cNvCxnSpPr>
          <p:nvPr/>
        </p:nvCxnSpPr>
        <p:spPr>
          <a:xfrm>
            <a:off x="13932599" y="2807258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2" idx="3"/>
            <a:endCxn id="220" idx="0"/>
          </p:cNvCxnSpPr>
          <p:nvPr/>
        </p:nvCxnSpPr>
        <p:spPr>
          <a:xfrm flipH="1">
            <a:off x="13356508" y="2807258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11685299" y="33724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7" name="矩形 186"/>
          <p:cNvSpPr/>
          <p:nvPr/>
        </p:nvSpPr>
        <p:spPr>
          <a:xfrm>
            <a:off x="12051377" y="42984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86" idx="5"/>
            <a:endCxn id="187" idx="0"/>
          </p:cNvCxnSpPr>
          <p:nvPr/>
        </p:nvCxnSpPr>
        <p:spPr>
          <a:xfrm>
            <a:off x="12143681" y="3830811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06" idx="0"/>
          </p:cNvCxnSpPr>
          <p:nvPr/>
        </p:nvCxnSpPr>
        <p:spPr>
          <a:xfrm flipH="1">
            <a:off x="11655167" y="3830811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16413838" y="33975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6739227" y="43625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5"/>
            <a:endCxn id="191" idx="0"/>
          </p:cNvCxnSpPr>
          <p:nvPr/>
        </p:nvCxnSpPr>
        <p:spPr>
          <a:xfrm>
            <a:off x="16872220" y="3855932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0"/>
            <a:endCxn id="201" idx="5"/>
          </p:cNvCxnSpPr>
          <p:nvPr/>
        </p:nvCxnSpPr>
        <p:spPr>
          <a:xfrm flipH="1" flipV="1">
            <a:off x="16155337" y="2872031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10887579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5" name="直接连接符 194"/>
          <p:cNvCxnSpPr>
            <a:stCxn id="194" idx="5"/>
            <a:endCxn id="186" idx="0"/>
          </p:cNvCxnSpPr>
          <p:nvPr/>
        </p:nvCxnSpPr>
        <p:spPr>
          <a:xfrm>
            <a:off x="11345961" y="2872031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4" idx="3"/>
            <a:endCxn id="173" idx="0"/>
          </p:cNvCxnSpPr>
          <p:nvPr/>
        </p:nvCxnSpPr>
        <p:spPr>
          <a:xfrm flipH="1">
            <a:off x="10725463" y="2872031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0742559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5462466" y="4224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9" name="直接连接符 198"/>
          <p:cNvCxnSpPr>
            <a:stCxn id="211" idx="0"/>
            <a:endCxn id="201" idx="3"/>
          </p:cNvCxnSpPr>
          <p:nvPr/>
        </p:nvCxnSpPr>
        <p:spPr>
          <a:xfrm flipV="1">
            <a:off x="15202346" y="2872031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98" idx="3"/>
            <a:endCxn id="214" idx="0"/>
          </p:cNvCxnSpPr>
          <p:nvPr/>
        </p:nvCxnSpPr>
        <p:spPr>
          <a:xfrm flipH="1">
            <a:off x="15460364" y="4682636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5696955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6167095" y="4366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90" idx="3"/>
            <a:endCxn id="202" idx="0"/>
          </p:cNvCxnSpPr>
          <p:nvPr/>
        </p:nvCxnSpPr>
        <p:spPr>
          <a:xfrm flipH="1">
            <a:off x="16413838" y="3855932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8" idx="5"/>
            <a:endCxn id="228" idx="0"/>
          </p:cNvCxnSpPr>
          <p:nvPr/>
        </p:nvCxnSpPr>
        <p:spPr>
          <a:xfrm>
            <a:off x="15920848" y="4682636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11386653" y="41569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5"/>
            <a:endCxn id="210" idx="0"/>
          </p:cNvCxnSpPr>
          <p:nvPr/>
        </p:nvCxnSpPr>
        <p:spPr>
          <a:xfrm>
            <a:off x="11845035" y="4615357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6" idx="3"/>
            <a:endCxn id="209" idx="0"/>
          </p:cNvCxnSpPr>
          <p:nvPr/>
        </p:nvCxnSpPr>
        <p:spPr>
          <a:xfrm flipH="1">
            <a:off x="11346979" y="4615357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11100236" y="49771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矩形 209"/>
          <p:cNvSpPr/>
          <p:nvPr/>
        </p:nvSpPr>
        <p:spPr>
          <a:xfrm>
            <a:off x="11685299" y="4985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4933832" y="33990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11" idx="5"/>
            <a:endCxn id="198" idx="0"/>
          </p:cNvCxnSpPr>
          <p:nvPr/>
        </p:nvCxnSpPr>
        <p:spPr>
          <a:xfrm>
            <a:off x="15392214" y="3857422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215" idx="0"/>
          </p:cNvCxnSpPr>
          <p:nvPr/>
        </p:nvCxnSpPr>
        <p:spPr>
          <a:xfrm flipH="1">
            <a:off x="14576228" y="3857422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5213621" y="50579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4307714" y="41788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14766096" y="4637221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14316768" y="4637221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4070025" y="50656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4615719" y="505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13087994" y="32751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224" idx="0"/>
          </p:cNvCxnSpPr>
          <p:nvPr/>
        </p:nvCxnSpPr>
        <p:spPr>
          <a:xfrm>
            <a:off x="13546376" y="3733579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20" idx="3"/>
            <a:endCxn id="223" idx="0"/>
          </p:cNvCxnSpPr>
          <p:nvPr/>
        </p:nvCxnSpPr>
        <p:spPr>
          <a:xfrm flipH="1">
            <a:off x="13031020" y="3733579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12784277" y="43203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矩形 223"/>
          <p:cNvSpPr/>
          <p:nvPr/>
        </p:nvSpPr>
        <p:spPr>
          <a:xfrm>
            <a:off x="13417086" y="431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矩形 224"/>
          <p:cNvSpPr/>
          <p:nvPr/>
        </p:nvSpPr>
        <p:spPr>
          <a:xfrm>
            <a:off x="7174113" y="1313970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226" name="直接箭头连接符 225"/>
          <p:cNvCxnSpPr/>
          <p:nvPr/>
        </p:nvCxnSpPr>
        <p:spPr>
          <a:xfrm flipV="1">
            <a:off x="7043767" y="177386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>
            <a:off x="15767981" y="49601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1" name="直接连接符 230"/>
          <p:cNvCxnSpPr>
            <a:stCxn id="228" idx="5"/>
            <a:endCxn id="234" idx="0"/>
          </p:cNvCxnSpPr>
          <p:nvPr/>
        </p:nvCxnSpPr>
        <p:spPr>
          <a:xfrm>
            <a:off x="16226363" y="5418502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3" idx="0"/>
          </p:cNvCxnSpPr>
          <p:nvPr/>
        </p:nvCxnSpPr>
        <p:spPr>
          <a:xfrm flipH="1">
            <a:off x="15789752" y="5418502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15543009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6093370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椭圆 237"/>
          <p:cNvSpPr/>
          <p:nvPr/>
        </p:nvSpPr>
        <p:spPr>
          <a:xfrm>
            <a:off x="21203954" y="3967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39" name="椭圆 238"/>
          <p:cNvSpPr/>
          <p:nvPr/>
        </p:nvSpPr>
        <p:spPr>
          <a:xfrm>
            <a:off x="23312711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0" name="直接连接符 239"/>
          <p:cNvCxnSpPr>
            <a:stCxn id="239" idx="0"/>
            <a:endCxn id="238" idx="5"/>
          </p:cNvCxnSpPr>
          <p:nvPr/>
        </p:nvCxnSpPr>
        <p:spPr>
          <a:xfrm flipH="1" flipV="1">
            <a:off x="21662336" y="855152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5"/>
            <a:endCxn id="325" idx="0"/>
          </p:cNvCxnSpPr>
          <p:nvPr/>
        </p:nvCxnSpPr>
        <p:spPr>
          <a:xfrm>
            <a:off x="23771093" y="1977668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8" idx="3"/>
            <a:endCxn id="245" idx="0"/>
          </p:cNvCxnSpPr>
          <p:nvPr/>
        </p:nvCxnSpPr>
        <p:spPr>
          <a:xfrm flipH="1">
            <a:off x="19213253" y="855152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39" idx="3"/>
            <a:endCxn id="289" idx="0"/>
          </p:cNvCxnSpPr>
          <p:nvPr/>
        </p:nvCxnSpPr>
        <p:spPr>
          <a:xfrm flipH="1">
            <a:off x="22420389" y="1977668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5" idx="3"/>
            <a:endCxn id="251" idx="0"/>
          </p:cNvCxnSpPr>
          <p:nvPr/>
        </p:nvCxnSpPr>
        <p:spPr>
          <a:xfrm flipH="1">
            <a:off x="18511002" y="1977668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/>
          <p:cNvSpPr/>
          <p:nvPr/>
        </p:nvSpPr>
        <p:spPr>
          <a:xfrm>
            <a:off x="18944739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46" name="直接连接符 245"/>
          <p:cNvCxnSpPr>
            <a:stCxn id="245" idx="5"/>
            <a:endCxn id="318" idx="0"/>
          </p:cNvCxnSpPr>
          <p:nvPr/>
        </p:nvCxnSpPr>
        <p:spPr>
          <a:xfrm>
            <a:off x="19403121" y="1977668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椭圆 246"/>
          <p:cNvSpPr/>
          <p:nvPr/>
        </p:nvSpPr>
        <p:spPr>
          <a:xfrm>
            <a:off x="19134607" y="3379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48" name="直接连接符 247"/>
          <p:cNvCxnSpPr>
            <a:stCxn id="247" idx="5"/>
            <a:endCxn id="321" idx="0"/>
          </p:cNvCxnSpPr>
          <p:nvPr/>
        </p:nvCxnSpPr>
        <p:spPr>
          <a:xfrm>
            <a:off x="19592989" y="3837425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250" idx="0"/>
          </p:cNvCxnSpPr>
          <p:nvPr/>
        </p:nvCxnSpPr>
        <p:spPr>
          <a:xfrm flipH="1">
            <a:off x="19123343" y="383742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/>
          <p:cNvSpPr/>
          <p:nvPr/>
        </p:nvSpPr>
        <p:spPr>
          <a:xfrm>
            <a:off x="18876600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1" name="椭圆 250"/>
          <p:cNvSpPr/>
          <p:nvPr/>
        </p:nvSpPr>
        <p:spPr>
          <a:xfrm>
            <a:off x="18242488" y="24694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52" name="矩形 251"/>
          <p:cNvSpPr/>
          <p:nvPr/>
        </p:nvSpPr>
        <p:spPr>
          <a:xfrm>
            <a:off x="18535881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251" idx="5"/>
            <a:endCxn id="252" idx="0"/>
          </p:cNvCxnSpPr>
          <p:nvPr/>
        </p:nvCxnSpPr>
        <p:spPr>
          <a:xfrm>
            <a:off x="18700870" y="2927876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1" idx="3"/>
            <a:endCxn id="255" idx="0"/>
          </p:cNvCxnSpPr>
          <p:nvPr/>
        </p:nvCxnSpPr>
        <p:spPr>
          <a:xfrm flipH="1">
            <a:off x="18208720" y="2927876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17961977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22151875" y="24111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2492548" y="34861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89" idx="5"/>
            <a:endCxn id="303" idx="0"/>
          </p:cNvCxnSpPr>
          <p:nvPr/>
        </p:nvCxnSpPr>
        <p:spPr>
          <a:xfrm>
            <a:off x="22610257" y="2869571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89" idx="3"/>
            <a:endCxn id="343" idx="0"/>
          </p:cNvCxnSpPr>
          <p:nvPr/>
        </p:nvCxnSpPr>
        <p:spPr>
          <a:xfrm flipH="1">
            <a:off x="22034166" y="2869571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椭圆 309"/>
          <p:cNvSpPr/>
          <p:nvPr/>
        </p:nvSpPr>
        <p:spPr>
          <a:xfrm>
            <a:off x="20362957" y="34347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11" name="矩形 310"/>
          <p:cNvSpPr/>
          <p:nvPr/>
        </p:nvSpPr>
        <p:spPr>
          <a:xfrm>
            <a:off x="20729035" y="4360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2" name="直接连接符 311"/>
          <p:cNvCxnSpPr>
            <a:stCxn id="310" idx="5"/>
            <a:endCxn id="311" idx="0"/>
          </p:cNvCxnSpPr>
          <p:nvPr/>
        </p:nvCxnSpPr>
        <p:spPr>
          <a:xfrm>
            <a:off x="20821339" y="3893124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0" idx="3"/>
            <a:endCxn id="329" idx="0"/>
          </p:cNvCxnSpPr>
          <p:nvPr/>
        </p:nvCxnSpPr>
        <p:spPr>
          <a:xfrm flipH="1">
            <a:off x="20332825" y="3893124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25091496" y="34598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5416885" y="44249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6" name="直接连接符 315"/>
          <p:cNvCxnSpPr>
            <a:stCxn id="314" idx="5"/>
            <a:endCxn id="315" idx="0"/>
          </p:cNvCxnSpPr>
          <p:nvPr/>
        </p:nvCxnSpPr>
        <p:spPr>
          <a:xfrm>
            <a:off x="25549878" y="3918245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314" idx="0"/>
            <a:endCxn id="325" idx="5"/>
          </p:cNvCxnSpPr>
          <p:nvPr/>
        </p:nvCxnSpPr>
        <p:spPr>
          <a:xfrm flipH="1" flipV="1">
            <a:off x="24832995" y="2934344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9565237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10" idx="0"/>
          </p:cNvCxnSpPr>
          <p:nvPr/>
        </p:nvCxnSpPr>
        <p:spPr>
          <a:xfrm>
            <a:off x="20023619" y="2934344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247" idx="0"/>
          </p:cNvCxnSpPr>
          <p:nvPr/>
        </p:nvCxnSpPr>
        <p:spPr>
          <a:xfrm flipH="1">
            <a:off x="19403121" y="2934344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9420217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24140124" y="42865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3" name="直接连接符 322"/>
          <p:cNvCxnSpPr>
            <a:stCxn id="334" idx="0"/>
            <a:endCxn id="325" idx="3"/>
          </p:cNvCxnSpPr>
          <p:nvPr/>
        </p:nvCxnSpPr>
        <p:spPr>
          <a:xfrm flipV="1">
            <a:off x="23880004" y="2934344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22" idx="3"/>
            <a:endCxn id="337" idx="0"/>
          </p:cNvCxnSpPr>
          <p:nvPr/>
        </p:nvCxnSpPr>
        <p:spPr>
          <a:xfrm flipH="1">
            <a:off x="24138022" y="4744949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椭圆 324"/>
          <p:cNvSpPr/>
          <p:nvPr/>
        </p:nvSpPr>
        <p:spPr>
          <a:xfrm>
            <a:off x="24374613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24844753" y="4428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连接符 326"/>
          <p:cNvCxnSpPr>
            <a:stCxn id="314" idx="3"/>
            <a:endCxn id="326" idx="0"/>
          </p:cNvCxnSpPr>
          <p:nvPr/>
        </p:nvCxnSpPr>
        <p:spPr>
          <a:xfrm flipH="1">
            <a:off x="25091496" y="3918245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2" idx="5"/>
            <a:endCxn id="348" idx="0"/>
          </p:cNvCxnSpPr>
          <p:nvPr/>
        </p:nvCxnSpPr>
        <p:spPr>
          <a:xfrm>
            <a:off x="24598506" y="4744949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20064311" y="4219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33" idx="0"/>
          </p:cNvCxnSpPr>
          <p:nvPr/>
        </p:nvCxnSpPr>
        <p:spPr>
          <a:xfrm>
            <a:off x="20522693" y="4677670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3"/>
            <a:endCxn id="332" idx="0"/>
          </p:cNvCxnSpPr>
          <p:nvPr/>
        </p:nvCxnSpPr>
        <p:spPr>
          <a:xfrm flipH="1">
            <a:off x="20024637" y="4677670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9777894" y="5039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20362957" y="50477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23611490" y="34613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5" name="直接连接符 334"/>
          <p:cNvCxnSpPr>
            <a:stCxn id="334" idx="5"/>
            <a:endCxn id="322" idx="0"/>
          </p:cNvCxnSpPr>
          <p:nvPr/>
        </p:nvCxnSpPr>
        <p:spPr>
          <a:xfrm>
            <a:off x="24069872" y="3919735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8" idx="0"/>
          </p:cNvCxnSpPr>
          <p:nvPr/>
        </p:nvCxnSpPr>
        <p:spPr>
          <a:xfrm flipH="1">
            <a:off x="23253886" y="3919735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3891279" y="5120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椭圆 337"/>
          <p:cNvSpPr/>
          <p:nvPr/>
        </p:nvSpPr>
        <p:spPr>
          <a:xfrm>
            <a:off x="22985372" y="42411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9" name="直接连接符 338"/>
          <p:cNvCxnSpPr>
            <a:stCxn id="338" idx="5"/>
            <a:endCxn id="342" idx="0"/>
          </p:cNvCxnSpPr>
          <p:nvPr/>
        </p:nvCxnSpPr>
        <p:spPr>
          <a:xfrm>
            <a:off x="23443754" y="4699534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8" idx="3"/>
            <a:endCxn id="341" idx="0"/>
          </p:cNvCxnSpPr>
          <p:nvPr/>
        </p:nvCxnSpPr>
        <p:spPr>
          <a:xfrm flipH="1">
            <a:off x="22994426" y="4699534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/>
          <p:cNvSpPr/>
          <p:nvPr/>
        </p:nvSpPr>
        <p:spPr>
          <a:xfrm>
            <a:off x="22747683" y="5127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23293377" y="51186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3" name="椭圆 342"/>
          <p:cNvSpPr/>
          <p:nvPr/>
        </p:nvSpPr>
        <p:spPr>
          <a:xfrm>
            <a:off x="21765652" y="33375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43" idx="5"/>
            <a:endCxn id="347" idx="0"/>
          </p:cNvCxnSpPr>
          <p:nvPr/>
        </p:nvCxnSpPr>
        <p:spPr>
          <a:xfrm>
            <a:off x="22224034" y="3795892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  <a:endCxn id="346" idx="0"/>
          </p:cNvCxnSpPr>
          <p:nvPr/>
        </p:nvCxnSpPr>
        <p:spPr>
          <a:xfrm flipH="1">
            <a:off x="21708678" y="3795892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 345"/>
          <p:cNvSpPr/>
          <p:nvPr/>
        </p:nvSpPr>
        <p:spPr>
          <a:xfrm>
            <a:off x="21461935" y="43826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7" name="矩形 346"/>
          <p:cNvSpPr/>
          <p:nvPr/>
        </p:nvSpPr>
        <p:spPr>
          <a:xfrm>
            <a:off x="22094744" y="437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8" name="椭圆 347"/>
          <p:cNvSpPr/>
          <p:nvPr/>
        </p:nvSpPr>
        <p:spPr>
          <a:xfrm>
            <a:off x="24445639" y="50224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9" name="直接连接符 348"/>
          <p:cNvCxnSpPr>
            <a:stCxn id="348" idx="5"/>
            <a:endCxn id="352" idx="0"/>
          </p:cNvCxnSpPr>
          <p:nvPr/>
        </p:nvCxnSpPr>
        <p:spPr>
          <a:xfrm>
            <a:off x="24904021" y="5480815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48" idx="3"/>
            <a:endCxn id="351" idx="0"/>
          </p:cNvCxnSpPr>
          <p:nvPr/>
        </p:nvCxnSpPr>
        <p:spPr>
          <a:xfrm flipH="1">
            <a:off x="24467410" y="5480815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矩形 350"/>
          <p:cNvSpPr/>
          <p:nvPr/>
        </p:nvSpPr>
        <p:spPr>
          <a:xfrm>
            <a:off x="24220667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2" name="矩形 351"/>
          <p:cNvSpPr/>
          <p:nvPr/>
        </p:nvSpPr>
        <p:spPr>
          <a:xfrm>
            <a:off x="24771028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5147133" y="480002"/>
            <a:ext cx="57374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都是红色，因此将</a:t>
            </a:r>
            <a:r>
              <a:rPr lang="en-US" altLang="zh-CN" dirty="0" smtClean="0"/>
              <a:t>15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54" name="直接箭头连接符 353"/>
          <p:cNvCxnSpPr/>
          <p:nvPr/>
        </p:nvCxnSpPr>
        <p:spPr>
          <a:xfrm flipV="1">
            <a:off x="15354677" y="1750154"/>
            <a:ext cx="3475695" cy="6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29227924" y="52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6" name="椭圆 355"/>
          <p:cNvSpPr/>
          <p:nvPr/>
        </p:nvSpPr>
        <p:spPr>
          <a:xfrm>
            <a:off x="31256280" y="16016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7" name="直接连接符 356"/>
          <p:cNvCxnSpPr>
            <a:stCxn id="356" idx="0"/>
            <a:endCxn id="355" idx="5"/>
          </p:cNvCxnSpPr>
          <p:nvPr/>
        </p:nvCxnSpPr>
        <p:spPr>
          <a:xfrm flipH="1" flipV="1">
            <a:off x="29686306" y="982707"/>
            <a:ext cx="1838488" cy="618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56" idx="5"/>
            <a:endCxn id="401" idx="0"/>
          </p:cNvCxnSpPr>
          <p:nvPr/>
        </p:nvCxnSpPr>
        <p:spPr>
          <a:xfrm>
            <a:off x="31714662" y="2060062"/>
            <a:ext cx="589833" cy="513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5" idx="3"/>
            <a:endCxn id="362" idx="0"/>
          </p:cNvCxnSpPr>
          <p:nvPr/>
        </p:nvCxnSpPr>
        <p:spPr>
          <a:xfrm flipH="1">
            <a:off x="27450667" y="982707"/>
            <a:ext cx="1855903" cy="633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73" idx="0"/>
          </p:cNvCxnSpPr>
          <p:nvPr/>
        </p:nvCxnSpPr>
        <p:spPr>
          <a:xfrm flipH="1">
            <a:off x="30657803" y="2060062"/>
            <a:ext cx="677123" cy="4483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62" idx="3"/>
            <a:endCxn id="368" idx="0"/>
          </p:cNvCxnSpPr>
          <p:nvPr/>
        </p:nvCxnSpPr>
        <p:spPr>
          <a:xfrm flipH="1">
            <a:off x="26748416" y="2074900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7182153" y="16165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5"/>
            <a:endCxn id="385" idx="0"/>
          </p:cNvCxnSpPr>
          <p:nvPr/>
        </p:nvCxnSpPr>
        <p:spPr>
          <a:xfrm>
            <a:off x="27640535" y="2074900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椭圆 363"/>
          <p:cNvSpPr/>
          <p:nvPr/>
        </p:nvSpPr>
        <p:spPr>
          <a:xfrm>
            <a:off x="27372021" y="34762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5" name="直接连接符 364"/>
          <p:cNvCxnSpPr>
            <a:stCxn id="364" idx="5"/>
            <a:endCxn id="388" idx="0"/>
          </p:cNvCxnSpPr>
          <p:nvPr/>
        </p:nvCxnSpPr>
        <p:spPr>
          <a:xfrm>
            <a:off x="27830403" y="3934657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4" idx="3"/>
            <a:endCxn id="367" idx="0"/>
          </p:cNvCxnSpPr>
          <p:nvPr/>
        </p:nvCxnSpPr>
        <p:spPr>
          <a:xfrm flipH="1">
            <a:off x="27360757" y="3934657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27114014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26479902" y="25667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9" name="矩形 368"/>
          <p:cNvSpPr/>
          <p:nvPr/>
        </p:nvSpPr>
        <p:spPr>
          <a:xfrm>
            <a:off x="26773295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0" name="直接连接符 369"/>
          <p:cNvCxnSpPr>
            <a:stCxn id="368" idx="5"/>
            <a:endCxn id="369" idx="0"/>
          </p:cNvCxnSpPr>
          <p:nvPr/>
        </p:nvCxnSpPr>
        <p:spPr>
          <a:xfrm>
            <a:off x="26938284" y="302510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8" idx="3"/>
            <a:endCxn id="372" idx="0"/>
          </p:cNvCxnSpPr>
          <p:nvPr/>
        </p:nvCxnSpPr>
        <p:spPr>
          <a:xfrm flipH="1">
            <a:off x="26446134" y="3025108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26199391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3" name="椭圆 372"/>
          <p:cNvSpPr/>
          <p:nvPr/>
        </p:nvSpPr>
        <p:spPr>
          <a:xfrm>
            <a:off x="30389289" y="25084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30729962" y="358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5" name="直接连接符 374"/>
          <p:cNvCxnSpPr>
            <a:stCxn id="373" idx="5"/>
            <a:endCxn id="374" idx="0"/>
          </p:cNvCxnSpPr>
          <p:nvPr/>
        </p:nvCxnSpPr>
        <p:spPr>
          <a:xfrm>
            <a:off x="30847671" y="296680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3" idx="3"/>
            <a:endCxn id="410" idx="0"/>
          </p:cNvCxnSpPr>
          <p:nvPr/>
        </p:nvCxnSpPr>
        <p:spPr>
          <a:xfrm flipH="1">
            <a:off x="30271580" y="296680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28600371" y="3531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78" name="矩形 377"/>
          <p:cNvSpPr/>
          <p:nvPr/>
        </p:nvSpPr>
        <p:spPr>
          <a:xfrm>
            <a:off x="28966449" y="44579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9" name="直接连接符 378"/>
          <p:cNvCxnSpPr>
            <a:stCxn id="377" idx="5"/>
            <a:endCxn id="378" idx="0"/>
          </p:cNvCxnSpPr>
          <p:nvPr/>
        </p:nvCxnSpPr>
        <p:spPr>
          <a:xfrm>
            <a:off x="29058753" y="3990356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7" idx="3"/>
            <a:endCxn id="396" idx="0"/>
          </p:cNvCxnSpPr>
          <p:nvPr/>
        </p:nvCxnSpPr>
        <p:spPr>
          <a:xfrm flipH="1">
            <a:off x="28570239" y="3990356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33597424" y="43861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33903435" y="52121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3" name="直接连接符 382"/>
          <p:cNvCxnSpPr>
            <a:stCxn id="381" idx="5"/>
            <a:endCxn id="382" idx="0"/>
          </p:cNvCxnSpPr>
          <p:nvPr/>
        </p:nvCxnSpPr>
        <p:spPr>
          <a:xfrm>
            <a:off x="34055806" y="4844505"/>
            <a:ext cx="94372" cy="36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81" idx="0"/>
            <a:endCxn id="392" idx="5"/>
          </p:cNvCxnSpPr>
          <p:nvPr/>
        </p:nvCxnSpPr>
        <p:spPr>
          <a:xfrm flipH="1" flipV="1">
            <a:off x="33409949" y="3951719"/>
            <a:ext cx="455989" cy="434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2780265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85" idx="5"/>
            <a:endCxn id="377" idx="0"/>
          </p:cNvCxnSpPr>
          <p:nvPr/>
        </p:nvCxnSpPr>
        <p:spPr>
          <a:xfrm>
            <a:off x="28261033" y="3031576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64" idx="0"/>
          </p:cNvCxnSpPr>
          <p:nvPr/>
        </p:nvCxnSpPr>
        <p:spPr>
          <a:xfrm flipH="1">
            <a:off x="27640535" y="3031576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27657631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椭圆 388"/>
          <p:cNvSpPr/>
          <p:nvPr/>
        </p:nvSpPr>
        <p:spPr>
          <a:xfrm>
            <a:off x="32377538" y="4383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0" name="直接连接符 389"/>
          <p:cNvCxnSpPr>
            <a:stCxn id="401" idx="5"/>
            <a:endCxn id="392" idx="0"/>
          </p:cNvCxnSpPr>
          <p:nvPr/>
        </p:nvCxnSpPr>
        <p:spPr>
          <a:xfrm>
            <a:off x="32494363" y="3031576"/>
            <a:ext cx="725718" cy="461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9" idx="3"/>
            <a:endCxn id="404" idx="0"/>
          </p:cNvCxnSpPr>
          <p:nvPr/>
        </p:nvCxnSpPr>
        <p:spPr>
          <a:xfrm flipH="1">
            <a:off x="32375436" y="4842181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椭圆 391"/>
          <p:cNvSpPr/>
          <p:nvPr/>
        </p:nvSpPr>
        <p:spPr>
          <a:xfrm>
            <a:off x="32951567" y="34933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33331303" y="5215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81" idx="3"/>
            <a:endCxn id="393" idx="0"/>
          </p:cNvCxnSpPr>
          <p:nvPr/>
        </p:nvCxnSpPr>
        <p:spPr>
          <a:xfrm flipH="1">
            <a:off x="33578046" y="4844505"/>
            <a:ext cx="98024" cy="37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89" idx="5"/>
            <a:endCxn id="415" idx="0"/>
          </p:cNvCxnSpPr>
          <p:nvPr/>
        </p:nvCxnSpPr>
        <p:spPr>
          <a:xfrm>
            <a:off x="32835920" y="4842181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28301725" y="43165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5"/>
            <a:endCxn id="400" idx="0"/>
          </p:cNvCxnSpPr>
          <p:nvPr/>
        </p:nvCxnSpPr>
        <p:spPr>
          <a:xfrm>
            <a:off x="28760107" y="4774902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28262051" y="4774902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28015308" y="51366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矩形 399"/>
          <p:cNvSpPr/>
          <p:nvPr/>
        </p:nvSpPr>
        <p:spPr>
          <a:xfrm>
            <a:off x="28600371" y="51450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椭圆 400"/>
          <p:cNvSpPr/>
          <p:nvPr/>
        </p:nvSpPr>
        <p:spPr>
          <a:xfrm>
            <a:off x="3203598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2" name="直接连接符 401"/>
          <p:cNvCxnSpPr>
            <a:stCxn id="392" idx="3"/>
            <a:endCxn id="389" idx="0"/>
          </p:cNvCxnSpPr>
          <p:nvPr/>
        </p:nvCxnSpPr>
        <p:spPr>
          <a:xfrm flipH="1">
            <a:off x="32646052" y="3951719"/>
            <a:ext cx="384161" cy="4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1" idx="3"/>
            <a:endCxn id="405" idx="0"/>
          </p:cNvCxnSpPr>
          <p:nvPr/>
        </p:nvCxnSpPr>
        <p:spPr>
          <a:xfrm flipH="1">
            <a:off x="31603440" y="3031576"/>
            <a:ext cx="511187" cy="44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32128693" y="52174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31334926" y="34813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6" name="直接连接符 405"/>
          <p:cNvCxnSpPr>
            <a:stCxn id="405" idx="5"/>
            <a:endCxn id="409" idx="0"/>
          </p:cNvCxnSpPr>
          <p:nvPr/>
        </p:nvCxnSpPr>
        <p:spPr>
          <a:xfrm>
            <a:off x="31793308" y="3939780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405" idx="3"/>
            <a:endCxn id="408" idx="0"/>
          </p:cNvCxnSpPr>
          <p:nvPr/>
        </p:nvCxnSpPr>
        <p:spPr>
          <a:xfrm flipH="1">
            <a:off x="31343980" y="3939780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31097237" y="4368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矩形 408"/>
          <p:cNvSpPr/>
          <p:nvPr/>
        </p:nvSpPr>
        <p:spPr>
          <a:xfrm>
            <a:off x="31642931" y="4358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30003066" y="3434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1" name="直接连接符 410"/>
          <p:cNvCxnSpPr>
            <a:stCxn id="410" idx="5"/>
            <a:endCxn id="414" idx="0"/>
          </p:cNvCxnSpPr>
          <p:nvPr/>
        </p:nvCxnSpPr>
        <p:spPr>
          <a:xfrm>
            <a:off x="30461448" y="389312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10" idx="3"/>
            <a:endCxn id="413" idx="0"/>
          </p:cNvCxnSpPr>
          <p:nvPr/>
        </p:nvCxnSpPr>
        <p:spPr>
          <a:xfrm flipH="1">
            <a:off x="29946092" y="389312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矩形 412"/>
          <p:cNvSpPr/>
          <p:nvPr/>
        </p:nvSpPr>
        <p:spPr>
          <a:xfrm>
            <a:off x="29699349" y="44799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4" name="矩形 413"/>
          <p:cNvSpPr/>
          <p:nvPr/>
        </p:nvSpPr>
        <p:spPr>
          <a:xfrm>
            <a:off x="30332158" y="44736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32683053" y="51196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6" name="直接连接符 415"/>
          <p:cNvCxnSpPr>
            <a:stCxn id="415" idx="5"/>
            <a:endCxn id="419" idx="0"/>
          </p:cNvCxnSpPr>
          <p:nvPr/>
        </p:nvCxnSpPr>
        <p:spPr>
          <a:xfrm>
            <a:off x="33141435" y="5578047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5" idx="3"/>
            <a:endCxn id="418" idx="0"/>
          </p:cNvCxnSpPr>
          <p:nvPr/>
        </p:nvCxnSpPr>
        <p:spPr>
          <a:xfrm flipH="1">
            <a:off x="32704824" y="5578047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32458081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9" name="矩形 418"/>
          <p:cNvSpPr/>
          <p:nvPr/>
        </p:nvSpPr>
        <p:spPr>
          <a:xfrm>
            <a:off x="33008442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箭头连接符 419"/>
          <p:cNvCxnSpPr/>
          <p:nvPr/>
        </p:nvCxnSpPr>
        <p:spPr>
          <a:xfrm flipV="1">
            <a:off x="24069872" y="186668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23548619" y="-126624"/>
            <a:ext cx="64331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18</a:t>
            </a:r>
          </a:p>
          <a:p>
            <a:r>
              <a:rPr lang="zh-CN" altLang="en-US" dirty="0" smtClean="0"/>
              <a:t>的左孩子，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的右孩子。因此将父节点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422" name="椭圆 421"/>
          <p:cNvSpPr/>
          <p:nvPr/>
        </p:nvSpPr>
        <p:spPr>
          <a:xfrm>
            <a:off x="37554864" y="608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38849895" y="2674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38013246" y="1066555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39118409" y="221340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35564163" y="1066555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38530993" y="313242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34861912" y="2189071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35295649" y="17306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35754031" y="2189071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35485517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35943899" y="4048828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35474253" y="404882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35227510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34593398" y="26808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34886791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35051780" y="313927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34559630" y="313927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34312887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38262479" y="35807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38603152" y="46557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38720861" y="403916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38144770" y="403916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6713867" y="36461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7079945" y="457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172249" y="4104527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6683735" y="4104527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41926143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42228340" y="4645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42384525" y="403642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41734854" y="314574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35916147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36374529" y="3145747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35754031" y="3145747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35771127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40774481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40456561" y="221340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40812939" y="404882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41276472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41656208" y="4648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41902951" y="403642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41232863" y="404882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36415221" y="44306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6873603" y="4889073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36375547" y="4889073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36128804" y="52508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6713867" y="52591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39998179" y="1755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41042995" y="314574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39308277" y="313242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40453598" y="4650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39443431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39901813" y="403642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39452485" y="403642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39205742" y="4661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39751436" y="46525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37876256" y="45071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38334638" y="4965483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37819282" y="4965483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37572539" y="55522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38205348" y="5545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41007958" y="45528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41466340" y="501123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41016396" y="501123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40769653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41320014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1" name="直接箭头连接符 550"/>
          <p:cNvCxnSpPr/>
          <p:nvPr/>
        </p:nvCxnSpPr>
        <p:spPr>
          <a:xfrm flipV="1">
            <a:off x="32138658" y="1906946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027064" y="1192247"/>
            <a:ext cx="3422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9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4120777" y="35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5415808" y="2420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4579159" y="812707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5684322" y="1959555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2130076" y="812707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5096906" y="2878581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1427825" y="1935223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861562" y="1476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2319944" y="1935223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2051430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2509812" y="3794980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2040166" y="3794980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1793423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1159311" y="2427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1452704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1617693" y="288543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1125543" y="2885431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878800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4828392" y="33269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5169065" y="4401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5286774" y="3785314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4710683" y="3785314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279780" y="33922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645858" y="4318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38162" y="3850679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249648" y="3850679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8492056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8794253" y="4391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8950438" y="3782572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8300767" y="2891899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2482060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2940442" y="2891899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2319944" y="2891899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2337040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7340394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7022474" y="1959555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7378852" y="3794980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7842385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8222121" y="43949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8468864" y="3782572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7798776" y="3794980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2981134" y="41768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439516" y="4635225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2941460" y="4635225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2694717" y="499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279780" y="50053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6564092" y="1501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7608908" y="2891899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5874190" y="2878581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7019511" y="43968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6009344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6467726" y="3782572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6018398" y="3782572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5771655" y="4407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6317349" y="4398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4442169" y="42532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4900551" y="4711635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4385195" y="4711635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4138452" y="5298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4771261" y="52921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7573871" y="42990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8032253" y="4757383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7582309" y="4757383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7335566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7885927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7357072" y="1329197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449" name="直接箭头连接符 448"/>
          <p:cNvCxnSpPr/>
          <p:nvPr/>
        </p:nvCxnSpPr>
        <p:spPr>
          <a:xfrm flipV="1">
            <a:off x="7183351" y="1787440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椭圆 449"/>
          <p:cNvSpPr/>
          <p:nvPr/>
        </p:nvSpPr>
        <p:spPr>
          <a:xfrm>
            <a:off x="12488863" y="435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51" name="椭圆 450"/>
          <p:cNvSpPr/>
          <p:nvPr/>
        </p:nvSpPr>
        <p:spPr>
          <a:xfrm>
            <a:off x="13783894" y="25010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5" name="直接连接符 454"/>
          <p:cNvCxnSpPr>
            <a:stCxn id="507" idx="0"/>
            <a:endCxn id="450" idx="5"/>
          </p:cNvCxnSpPr>
          <p:nvPr/>
        </p:nvCxnSpPr>
        <p:spPr>
          <a:xfrm flipH="1" flipV="1">
            <a:off x="12947245" y="893606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51" idx="0"/>
            <a:endCxn id="507" idx="3"/>
          </p:cNvCxnSpPr>
          <p:nvPr/>
        </p:nvCxnSpPr>
        <p:spPr>
          <a:xfrm flipV="1">
            <a:off x="14052408" y="204045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50" idx="3"/>
            <a:endCxn id="468" idx="0"/>
          </p:cNvCxnSpPr>
          <p:nvPr/>
        </p:nvCxnSpPr>
        <p:spPr>
          <a:xfrm flipH="1">
            <a:off x="10498162" y="89360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1" idx="3"/>
            <a:endCxn id="479" idx="0"/>
          </p:cNvCxnSpPr>
          <p:nvPr/>
        </p:nvCxnSpPr>
        <p:spPr>
          <a:xfrm flipH="1">
            <a:off x="13464992" y="2959480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/>
          <p:cNvCxnSpPr>
            <a:stCxn id="468" idx="3"/>
            <a:endCxn id="474" idx="0"/>
          </p:cNvCxnSpPr>
          <p:nvPr/>
        </p:nvCxnSpPr>
        <p:spPr>
          <a:xfrm flipH="1">
            <a:off x="9795911" y="201612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椭圆 467"/>
          <p:cNvSpPr/>
          <p:nvPr/>
        </p:nvSpPr>
        <p:spPr>
          <a:xfrm>
            <a:off x="10229648" y="1557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69" name="直接连接符 468"/>
          <p:cNvCxnSpPr>
            <a:stCxn id="468" idx="5"/>
            <a:endCxn id="491" idx="0"/>
          </p:cNvCxnSpPr>
          <p:nvPr/>
        </p:nvCxnSpPr>
        <p:spPr>
          <a:xfrm>
            <a:off x="10688030" y="201612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0419516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71" name="直接连接符 470"/>
          <p:cNvCxnSpPr>
            <a:stCxn id="470" idx="5"/>
            <a:endCxn id="494" idx="0"/>
          </p:cNvCxnSpPr>
          <p:nvPr/>
        </p:nvCxnSpPr>
        <p:spPr>
          <a:xfrm>
            <a:off x="10877898" y="387587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/>
          <p:cNvCxnSpPr>
            <a:stCxn id="470" idx="3"/>
            <a:endCxn id="473" idx="0"/>
          </p:cNvCxnSpPr>
          <p:nvPr/>
        </p:nvCxnSpPr>
        <p:spPr>
          <a:xfrm flipH="1">
            <a:off x="10408252" y="387587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矩形 472"/>
          <p:cNvSpPr/>
          <p:nvPr/>
        </p:nvSpPr>
        <p:spPr>
          <a:xfrm>
            <a:off x="10161509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4" name="椭圆 473"/>
          <p:cNvSpPr/>
          <p:nvPr/>
        </p:nvSpPr>
        <p:spPr>
          <a:xfrm>
            <a:off x="9527397" y="25079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75" name="矩形 474"/>
          <p:cNvSpPr/>
          <p:nvPr/>
        </p:nvSpPr>
        <p:spPr>
          <a:xfrm>
            <a:off x="9820790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6" name="直接连接符 475"/>
          <p:cNvCxnSpPr>
            <a:stCxn id="474" idx="5"/>
            <a:endCxn id="475" idx="0"/>
          </p:cNvCxnSpPr>
          <p:nvPr/>
        </p:nvCxnSpPr>
        <p:spPr>
          <a:xfrm>
            <a:off x="9985779" y="296633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>
            <a:stCxn id="474" idx="3"/>
            <a:endCxn id="478" idx="0"/>
          </p:cNvCxnSpPr>
          <p:nvPr/>
        </p:nvCxnSpPr>
        <p:spPr>
          <a:xfrm flipH="1">
            <a:off x="9493629" y="296633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矩形 477"/>
          <p:cNvSpPr/>
          <p:nvPr/>
        </p:nvSpPr>
        <p:spPr>
          <a:xfrm>
            <a:off x="9246886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9" name="椭圆 478"/>
          <p:cNvSpPr/>
          <p:nvPr/>
        </p:nvSpPr>
        <p:spPr>
          <a:xfrm>
            <a:off x="13196478" y="34078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13537151" y="4482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1" name="直接连接符 480"/>
          <p:cNvCxnSpPr>
            <a:stCxn id="479" idx="5"/>
            <a:endCxn id="480" idx="0"/>
          </p:cNvCxnSpPr>
          <p:nvPr/>
        </p:nvCxnSpPr>
        <p:spPr>
          <a:xfrm>
            <a:off x="13654860" y="386621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9" idx="3"/>
            <a:endCxn id="557" idx="0"/>
          </p:cNvCxnSpPr>
          <p:nvPr/>
        </p:nvCxnSpPr>
        <p:spPr>
          <a:xfrm flipH="1">
            <a:off x="13078769" y="386621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椭圆 482"/>
          <p:cNvSpPr/>
          <p:nvPr/>
        </p:nvSpPr>
        <p:spPr>
          <a:xfrm>
            <a:off x="11647866" y="3473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84" name="矩形 483"/>
          <p:cNvSpPr/>
          <p:nvPr/>
        </p:nvSpPr>
        <p:spPr>
          <a:xfrm>
            <a:off x="12013944" y="43992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5" name="直接连接符 484"/>
          <p:cNvCxnSpPr>
            <a:stCxn id="483" idx="5"/>
            <a:endCxn id="484" idx="0"/>
          </p:cNvCxnSpPr>
          <p:nvPr/>
        </p:nvCxnSpPr>
        <p:spPr>
          <a:xfrm>
            <a:off x="12106248" y="393157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3" idx="3"/>
            <a:endCxn id="502" idx="0"/>
          </p:cNvCxnSpPr>
          <p:nvPr/>
        </p:nvCxnSpPr>
        <p:spPr>
          <a:xfrm flipH="1">
            <a:off x="11617734" y="393157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860142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7162339" y="4472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87" idx="5"/>
            <a:endCxn id="488" idx="0"/>
          </p:cNvCxnSpPr>
          <p:nvPr/>
        </p:nvCxnSpPr>
        <p:spPr>
          <a:xfrm>
            <a:off x="17318524" y="386347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7" idx="0"/>
            <a:endCxn id="498" idx="5"/>
          </p:cNvCxnSpPr>
          <p:nvPr/>
        </p:nvCxnSpPr>
        <p:spPr>
          <a:xfrm flipH="1" flipV="1">
            <a:off x="16668853" y="297279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椭圆 490"/>
          <p:cNvSpPr/>
          <p:nvPr/>
        </p:nvSpPr>
        <p:spPr>
          <a:xfrm>
            <a:off x="10850146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92" name="直接连接符 491"/>
          <p:cNvCxnSpPr>
            <a:stCxn id="491" idx="5"/>
            <a:endCxn id="483" idx="0"/>
          </p:cNvCxnSpPr>
          <p:nvPr/>
        </p:nvCxnSpPr>
        <p:spPr>
          <a:xfrm>
            <a:off x="11308528" y="297279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1" idx="3"/>
            <a:endCxn id="470" idx="0"/>
          </p:cNvCxnSpPr>
          <p:nvPr/>
        </p:nvCxnSpPr>
        <p:spPr>
          <a:xfrm flipH="1">
            <a:off x="10688030" y="297279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0705126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5" name="椭圆 494"/>
          <p:cNvSpPr/>
          <p:nvPr/>
        </p:nvSpPr>
        <p:spPr>
          <a:xfrm>
            <a:off x="15708480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6" name="直接连接符 495"/>
          <p:cNvCxnSpPr>
            <a:stCxn id="507" idx="5"/>
            <a:endCxn id="498" idx="0"/>
          </p:cNvCxnSpPr>
          <p:nvPr/>
        </p:nvCxnSpPr>
        <p:spPr>
          <a:xfrm>
            <a:off x="15390560" y="204045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95" idx="3"/>
          </p:cNvCxnSpPr>
          <p:nvPr/>
        </p:nvCxnSpPr>
        <p:spPr>
          <a:xfrm flipH="1">
            <a:off x="15746938" y="387587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椭圆 497"/>
          <p:cNvSpPr/>
          <p:nvPr/>
        </p:nvSpPr>
        <p:spPr>
          <a:xfrm>
            <a:off x="16210471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16590207" y="44758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0" name="直接连接符 499"/>
          <p:cNvCxnSpPr>
            <a:stCxn id="487" idx="3"/>
            <a:endCxn id="499" idx="0"/>
          </p:cNvCxnSpPr>
          <p:nvPr/>
        </p:nvCxnSpPr>
        <p:spPr>
          <a:xfrm flipH="1">
            <a:off x="16836950" y="386347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连接符 500"/>
          <p:cNvCxnSpPr>
            <a:stCxn id="495" idx="5"/>
            <a:endCxn id="562" idx="0"/>
          </p:cNvCxnSpPr>
          <p:nvPr/>
        </p:nvCxnSpPr>
        <p:spPr>
          <a:xfrm>
            <a:off x="16166862" y="387587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椭圆 501"/>
          <p:cNvSpPr/>
          <p:nvPr/>
        </p:nvSpPr>
        <p:spPr>
          <a:xfrm>
            <a:off x="11349220" y="4257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03" name="直接连接符 502"/>
          <p:cNvCxnSpPr>
            <a:stCxn id="502" idx="5"/>
            <a:endCxn id="568" idx="0"/>
          </p:cNvCxnSpPr>
          <p:nvPr/>
        </p:nvCxnSpPr>
        <p:spPr>
          <a:xfrm>
            <a:off x="11807602" y="4716124"/>
            <a:ext cx="88745" cy="268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2" idx="3"/>
            <a:endCxn id="505" idx="0"/>
          </p:cNvCxnSpPr>
          <p:nvPr/>
        </p:nvCxnSpPr>
        <p:spPr>
          <a:xfrm flipH="1">
            <a:off x="11309546" y="471612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062803" y="5077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7" name="椭圆 506"/>
          <p:cNvSpPr/>
          <p:nvPr/>
        </p:nvSpPr>
        <p:spPr>
          <a:xfrm>
            <a:off x="14932178" y="15820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08" name="直接连接符 507"/>
          <p:cNvCxnSpPr>
            <a:stCxn id="498" idx="3"/>
            <a:endCxn id="495" idx="0"/>
          </p:cNvCxnSpPr>
          <p:nvPr/>
        </p:nvCxnSpPr>
        <p:spPr>
          <a:xfrm flipH="1">
            <a:off x="15976994" y="297279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连接符 508"/>
          <p:cNvCxnSpPr>
            <a:stCxn id="451" idx="5"/>
            <a:endCxn id="511" idx="0"/>
          </p:cNvCxnSpPr>
          <p:nvPr/>
        </p:nvCxnSpPr>
        <p:spPr>
          <a:xfrm>
            <a:off x="14242276" y="295948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15387597" y="44777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1" name="椭圆 510"/>
          <p:cNvSpPr/>
          <p:nvPr/>
        </p:nvSpPr>
        <p:spPr>
          <a:xfrm>
            <a:off x="14377430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3" name="直接连接符 552"/>
          <p:cNvCxnSpPr>
            <a:stCxn id="511" idx="5"/>
            <a:endCxn id="556" idx="0"/>
          </p:cNvCxnSpPr>
          <p:nvPr/>
        </p:nvCxnSpPr>
        <p:spPr>
          <a:xfrm>
            <a:off x="14835812" y="386347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11" idx="3"/>
            <a:endCxn id="555" idx="0"/>
          </p:cNvCxnSpPr>
          <p:nvPr/>
        </p:nvCxnSpPr>
        <p:spPr>
          <a:xfrm flipH="1">
            <a:off x="14386484" y="386347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矩形 554"/>
          <p:cNvSpPr/>
          <p:nvPr/>
        </p:nvSpPr>
        <p:spPr>
          <a:xfrm>
            <a:off x="14139741" y="44888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6" name="矩形 555"/>
          <p:cNvSpPr/>
          <p:nvPr/>
        </p:nvSpPr>
        <p:spPr>
          <a:xfrm>
            <a:off x="14685435" y="4479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7" name="椭圆 556"/>
          <p:cNvSpPr/>
          <p:nvPr/>
        </p:nvSpPr>
        <p:spPr>
          <a:xfrm>
            <a:off x="12810255" y="43341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8" name="直接连接符 557"/>
          <p:cNvCxnSpPr>
            <a:stCxn id="557" idx="5"/>
            <a:endCxn id="561" idx="0"/>
          </p:cNvCxnSpPr>
          <p:nvPr/>
        </p:nvCxnSpPr>
        <p:spPr>
          <a:xfrm>
            <a:off x="13268637" y="479253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连接符 558"/>
          <p:cNvCxnSpPr>
            <a:stCxn id="557" idx="3"/>
            <a:endCxn id="560" idx="0"/>
          </p:cNvCxnSpPr>
          <p:nvPr/>
        </p:nvCxnSpPr>
        <p:spPr>
          <a:xfrm flipH="1">
            <a:off x="12753281" y="479253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矩形 559"/>
          <p:cNvSpPr/>
          <p:nvPr/>
        </p:nvSpPr>
        <p:spPr>
          <a:xfrm>
            <a:off x="12506538" y="5379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1" name="矩形 560"/>
          <p:cNvSpPr/>
          <p:nvPr/>
        </p:nvSpPr>
        <p:spPr>
          <a:xfrm>
            <a:off x="13139347" y="5373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2" name="椭圆 561"/>
          <p:cNvSpPr/>
          <p:nvPr/>
        </p:nvSpPr>
        <p:spPr>
          <a:xfrm>
            <a:off x="15941957" y="43799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62" idx="5"/>
            <a:endCxn id="566" idx="0"/>
          </p:cNvCxnSpPr>
          <p:nvPr/>
        </p:nvCxnSpPr>
        <p:spPr>
          <a:xfrm>
            <a:off x="16400339" y="483828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65" idx="0"/>
          </p:cNvCxnSpPr>
          <p:nvPr/>
        </p:nvCxnSpPr>
        <p:spPr>
          <a:xfrm flipH="1">
            <a:off x="15950395" y="483828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矩形 564"/>
          <p:cNvSpPr/>
          <p:nvPr/>
        </p:nvSpPr>
        <p:spPr>
          <a:xfrm>
            <a:off x="15703652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矩形 565"/>
          <p:cNvSpPr/>
          <p:nvPr/>
        </p:nvSpPr>
        <p:spPr>
          <a:xfrm>
            <a:off x="16254013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8" name="椭圆 567"/>
          <p:cNvSpPr/>
          <p:nvPr/>
        </p:nvSpPr>
        <p:spPr>
          <a:xfrm>
            <a:off x="11627833" y="49846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69" name="直接连接符 568"/>
          <p:cNvCxnSpPr>
            <a:stCxn id="568" idx="5"/>
            <a:endCxn id="572" idx="0"/>
          </p:cNvCxnSpPr>
          <p:nvPr/>
        </p:nvCxnSpPr>
        <p:spPr>
          <a:xfrm>
            <a:off x="12086215" y="5443020"/>
            <a:ext cx="137952" cy="545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68" idx="3"/>
            <a:endCxn id="571" idx="0"/>
          </p:cNvCxnSpPr>
          <p:nvPr/>
        </p:nvCxnSpPr>
        <p:spPr>
          <a:xfrm flipH="1">
            <a:off x="11591358" y="5443020"/>
            <a:ext cx="115121" cy="551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矩形 570"/>
          <p:cNvSpPr/>
          <p:nvPr/>
        </p:nvSpPr>
        <p:spPr>
          <a:xfrm>
            <a:off x="11344615" y="59945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2" name="矩形 571"/>
          <p:cNvSpPr/>
          <p:nvPr/>
        </p:nvSpPr>
        <p:spPr>
          <a:xfrm>
            <a:off x="11977424" y="59882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20996454" y="458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74" name="椭圆 573"/>
          <p:cNvSpPr/>
          <p:nvPr/>
        </p:nvSpPr>
        <p:spPr>
          <a:xfrm>
            <a:off x="22291485" y="2524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5" name="直接连接符 574"/>
          <p:cNvCxnSpPr>
            <a:stCxn id="618" idx="0"/>
            <a:endCxn id="573" idx="5"/>
          </p:cNvCxnSpPr>
          <p:nvPr/>
        </p:nvCxnSpPr>
        <p:spPr>
          <a:xfrm flipH="1" flipV="1">
            <a:off x="21454836" y="9165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接连接符 575"/>
          <p:cNvCxnSpPr>
            <a:stCxn id="574" idx="0"/>
            <a:endCxn id="618" idx="3"/>
          </p:cNvCxnSpPr>
          <p:nvPr/>
        </p:nvCxnSpPr>
        <p:spPr>
          <a:xfrm flipV="1">
            <a:off x="22559999" y="20634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3" idx="3"/>
            <a:endCxn id="580" idx="0"/>
          </p:cNvCxnSpPr>
          <p:nvPr/>
        </p:nvCxnSpPr>
        <p:spPr>
          <a:xfrm flipH="1">
            <a:off x="19005753" y="9165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3"/>
            <a:endCxn id="591" idx="0"/>
          </p:cNvCxnSpPr>
          <p:nvPr/>
        </p:nvCxnSpPr>
        <p:spPr>
          <a:xfrm flipH="1">
            <a:off x="21972583" y="29824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80" idx="3"/>
            <a:endCxn id="586" idx="0"/>
          </p:cNvCxnSpPr>
          <p:nvPr/>
        </p:nvCxnSpPr>
        <p:spPr>
          <a:xfrm flipH="1">
            <a:off x="18303502" y="20390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椭圆 579"/>
          <p:cNvSpPr/>
          <p:nvPr/>
        </p:nvSpPr>
        <p:spPr>
          <a:xfrm>
            <a:off x="18737239" y="15806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81" name="直接连接符 580"/>
          <p:cNvCxnSpPr>
            <a:stCxn id="580" idx="5"/>
            <a:endCxn id="603" idx="0"/>
          </p:cNvCxnSpPr>
          <p:nvPr/>
        </p:nvCxnSpPr>
        <p:spPr>
          <a:xfrm>
            <a:off x="19195621" y="20390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椭圆 581"/>
          <p:cNvSpPr/>
          <p:nvPr/>
        </p:nvSpPr>
        <p:spPr>
          <a:xfrm>
            <a:off x="18927107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83" name="直接连接符 582"/>
          <p:cNvCxnSpPr>
            <a:stCxn id="582" idx="5"/>
            <a:endCxn id="606" idx="0"/>
          </p:cNvCxnSpPr>
          <p:nvPr/>
        </p:nvCxnSpPr>
        <p:spPr>
          <a:xfrm>
            <a:off x="19385489" y="38988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82" idx="3"/>
            <a:endCxn id="585" idx="0"/>
          </p:cNvCxnSpPr>
          <p:nvPr/>
        </p:nvCxnSpPr>
        <p:spPr>
          <a:xfrm flipH="1">
            <a:off x="18915843" y="38988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8669100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8034988" y="25308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87" name="矩形 586"/>
          <p:cNvSpPr/>
          <p:nvPr/>
        </p:nvSpPr>
        <p:spPr>
          <a:xfrm>
            <a:off x="18328381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8" name="直接连接符 587"/>
          <p:cNvCxnSpPr>
            <a:stCxn id="586" idx="5"/>
            <a:endCxn id="587" idx="0"/>
          </p:cNvCxnSpPr>
          <p:nvPr/>
        </p:nvCxnSpPr>
        <p:spPr>
          <a:xfrm>
            <a:off x="18493370" y="29892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6" idx="3"/>
            <a:endCxn id="590" idx="0"/>
          </p:cNvCxnSpPr>
          <p:nvPr/>
        </p:nvCxnSpPr>
        <p:spPr>
          <a:xfrm flipH="1">
            <a:off x="18001220" y="29892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7754477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1704069" y="3430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22044742" y="45057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3" name="直接连接符 592"/>
          <p:cNvCxnSpPr>
            <a:stCxn id="591" idx="5"/>
            <a:endCxn id="592" idx="0"/>
          </p:cNvCxnSpPr>
          <p:nvPr/>
        </p:nvCxnSpPr>
        <p:spPr>
          <a:xfrm>
            <a:off x="22162451" y="38891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1" idx="3"/>
            <a:endCxn id="627" idx="0"/>
          </p:cNvCxnSpPr>
          <p:nvPr/>
        </p:nvCxnSpPr>
        <p:spPr>
          <a:xfrm flipH="1">
            <a:off x="21586360" y="38891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椭圆 594"/>
          <p:cNvSpPr/>
          <p:nvPr/>
        </p:nvSpPr>
        <p:spPr>
          <a:xfrm>
            <a:off x="20155457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96" name="矩形 595"/>
          <p:cNvSpPr/>
          <p:nvPr/>
        </p:nvSpPr>
        <p:spPr>
          <a:xfrm>
            <a:off x="20521535" y="44221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7" name="直接连接符 596"/>
          <p:cNvCxnSpPr>
            <a:stCxn id="595" idx="5"/>
            <a:endCxn id="596" idx="0"/>
          </p:cNvCxnSpPr>
          <p:nvPr/>
        </p:nvCxnSpPr>
        <p:spPr>
          <a:xfrm>
            <a:off x="20613839" y="3954525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>
            <a:stCxn id="595" idx="3"/>
            <a:endCxn id="637" idx="0"/>
          </p:cNvCxnSpPr>
          <p:nvPr/>
        </p:nvCxnSpPr>
        <p:spPr>
          <a:xfrm flipH="1">
            <a:off x="20135606" y="3954525"/>
            <a:ext cx="98497" cy="34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椭圆 598"/>
          <p:cNvSpPr/>
          <p:nvPr/>
        </p:nvSpPr>
        <p:spPr>
          <a:xfrm>
            <a:off x="25367733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0" name="矩形 599"/>
          <p:cNvSpPr/>
          <p:nvPr/>
        </p:nvSpPr>
        <p:spPr>
          <a:xfrm>
            <a:off x="25669930" y="4495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1" name="直接连接符 600"/>
          <p:cNvCxnSpPr>
            <a:stCxn id="599" idx="5"/>
            <a:endCxn id="600" idx="0"/>
          </p:cNvCxnSpPr>
          <p:nvPr/>
        </p:nvCxnSpPr>
        <p:spPr>
          <a:xfrm>
            <a:off x="25826115" y="38864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599" idx="0"/>
            <a:endCxn id="610" idx="5"/>
          </p:cNvCxnSpPr>
          <p:nvPr/>
        </p:nvCxnSpPr>
        <p:spPr>
          <a:xfrm flipH="1" flipV="1">
            <a:off x="25176444" y="29957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椭圆 602"/>
          <p:cNvSpPr/>
          <p:nvPr/>
        </p:nvSpPr>
        <p:spPr>
          <a:xfrm>
            <a:off x="19357737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603" idx="5"/>
            <a:endCxn id="595" idx="0"/>
          </p:cNvCxnSpPr>
          <p:nvPr/>
        </p:nvCxnSpPr>
        <p:spPr>
          <a:xfrm>
            <a:off x="19816119" y="2995745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3" idx="3"/>
            <a:endCxn id="582" idx="0"/>
          </p:cNvCxnSpPr>
          <p:nvPr/>
        </p:nvCxnSpPr>
        <p:spPr>
          <a:xfrm flipH="1">
            <a:off x="19195621" y="29957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19212717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椭圆 606"/>
          <p:cNvSpPr/>
          <p:nvPr/>
        </p:nvSpPr>
        <p:spPr>
          <a:xfrm>
            <a:off x="24216071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8" name="直接连接符 607"/>
          <p:cNvCxnSpPr>
            <a:stCxn id="618" idx="5"/>
            <a:endCxn id="610" idx="0"/>
          </p:cNvCxnSpPr>
          <p:nvPr/>
        </p:nvCxnSpPr>
        <p:spPr>
          <a:xfrm>
            <a:off x="23898151" y="20634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607" idx="3"/>
          </p:cNvCxnSpPr>
          <p:nvPr/>
        </p:nvCxnSpPr>
        <p:spPr>
          <a:xfrm flipH="1">
            <a:off x="24254529" y="38988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椭圆 609"/>
          <p:cNvSpPr/>
          <p:nvPr/>
        </p:nvSpPr>
        <p:spPr>
          <a:xfrm>
            <a:off x="24718062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1" name="矩形 610"/>
          <p:cNvSpPr/>
          <p:nvPr/>
        </p:nvSpPr>
        <p:spPr>
          <a:xfrm>
            <a:off x="25097798" y="44987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2" name="直接连接符 611"/>
          <p:cNvCxnSpPr>
            <a:stCxn id="599" idx="3"/>
            <a:endCxn id="611" idx="0"/>
          </p:cNvCxnSpPr>
          <p:nvPr/>
        </p:nvCxnSpPr>
        <p:spPr>
          <a:xfrm flipH="1">
            <a:off x="25344541" y="38864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7" idx="5"/>
            <a:endCxn id="632" idx="0"/>
          </p:cNvCxnSpPr>
          <p:nvPr/>
        </p:nvCxnSpPr>
        <p:spPr>
          <a:xfrm>
            <a:off x="24674453" y="38988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椭圆 613"/>
          <p:cNvSpPr/>
          <p:nvPr/>
        </p:nvSpPr>
        <p:spPr>
          <a:xfrm>
            <a:off x="19561921" y="5038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15" name="直接连接符 614"/>
          <p:cNvCxnSpPr>
            <a:stCxn id="614" idx="0"/>
            <a:endCxn id="637" idx="3"/>
          </p:cNvCxnSpPr>
          <p:nvPr/>
        </p:nvCxnSpPr>
        <p:spPr>
          <a:xfrm flipV="1">
            <a:off x="19830435" y="4762533"/>
            <a:ext cx="115303" cy="276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14" idx="3"/>
            <a:endCxn id="617" idx="0"/>
          </p:cNvCxnSpPr>
          <p:nvPr/>
        </p:nvCxnSpPr>
        <p:spPr>
          <a:xfrm flipH="1">
            <a:off x="19521010" y="5497229"/>
            <a:ext cx="119557" cy="35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矩形 616"/>
          <p:cNvSpPr/>
          <p:nvPr/>
        </p:nvSpPr>
        <p:spPr>
          <a:xfrm>
            <a:off x="19274267" y="58475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椭圆 617"/>
          <p:cNvSpPr/>
          <p:nvPr/>
        </p:nvSpPr>
        <p:spPr>
          <a:xfrm>
            <a:off x="23439769" y="16050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9" name="直接连接符 618"/>
          <p:cNvCxnSpPr>
            <a:stCxn id="610" idx="3"/>
            <a:endCxn id="607" idx="0"/>
          </p:cNvCxnSpPr>
          <p:nvPr/>
        </p:nvCxnSpPr>
        <p:spPr>
          <a:xfrm flipH="1">
            <a:off x="24484585" y="29957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574" idx="5"/>
            <a:endCxn id="622" idx="0"/>
          </p:cNvCxnSpPr>
          <p:nvPr/>
        </p:nvCxnSpPr>
        <p:spPr>
          <a:xfrm>
            <a:off x="22749867" y="29824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矩形 620"/>
          <p:cNvSpPr/>
          <p:nvPr/>
        </p:nvSpPr>
        <p:spPr>
          <a:xfrm>
            <a:off x="23895188" y="45006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2885021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626" idx="0"/>
          </p:cNvCxnSpPr>
          <p:nvPr/>
        </p:nvCxnSpPr>
        <p:spPr>
          <a:xfrm>
            <a:off x="23343403" y="38864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25" idx="0"/>
          </p:cNvCxnSpPr>
          <p:nvPr/>
        </p:nvCxnSpPr>
        <p:spPr>
          <a:xfrm flipH="1">
            <a:off x="22894075" y="38864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2647332" y="45117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矩形 625"/>
          <p:cNvSpPr/>
          <p:nvPr/>
        </p:nvSpPr>
        <p:spPr>
          <a:xfrm>
            <a:off x="23193026" y="45025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7" name="椭圆 626"/>
          <p:cNvSpPr/>
          <p:nvPr/>
        </p:nvSpPr>
        <p:spPr>
          <a:xfrm>
            <a:off x="21317846" y="4357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8" name="直接连接符 627"/>
          <p:cNvCxnSpPr>
            <a:stCxn id="627" idx="5"/>
            <a:endCxn id="631" idx="0"/>
          </p:cNvCxnSpPr>
          <p:nvPr/>
        </p:nvCxnSpPr>
        <p:spPr>
          <a:xfrm>
            <a:off x="21776228" y="4815481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27" idx="3"/>
            <a:endCxn id="630" idx="0"/>
          </p:cNvCxnSpPr>
          <p:nvPr/>
        </p:nvCxnSpPr>
        <p:spPr>
          <a:xfrm flipH="1">
            <a:off x="21260872" y="4815481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矩形 629"/>
          <p:cNvSpPr/>
          <p:nvPr/>
        </p:nvSpPr>
        <p:spPr>
          <a:xfrm>
            <a:off x="21014129" y="5402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矩形 630"/>
          <p:cNvSpPr/>
          <p:nvPr/>
        </p:nvSpPr>
        <p:spPr>
          <a:xfrm>
            <a:off x="21646938" y="53959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2" name="椭圆 631"/>
          <p:cNvSpPr/>
          <p:nvPr/>
        </p:nvSpPr>
        <p:spPr>
          <a:xfrm>
            <a:off x="24449548" y="4402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33" name="直接连接符 632"/>
          <p:cNvCxnSpPr>
            <a:stCxn id="632" idx="5"/>
            <a:endCxn id="636" idx="0"/>
          </p:cNvCxnSpPr>
          <p:nvPr/>
        </p:nvCxnSpPr>
        <p:spPr>
          <a:xfrm>
            <a:off x="24907930" y="48612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32" idx="3"/>
            <a:endCxn id="635" idx="0"/>
          </p:cNvCxnSpPr>
          <p:nvPr/>
        </p:nvCxnSpPr>
        <p:spPr>
          <a:xfrm flipH="1">
            <a:off x="24457986" y="48612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4211243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矩形 635"/>
          <p:cNvSpPr/>
          <p:nvPr/>
        </p:nvSpPr>
        <p:spPr>
          <a:xfrm>
            <a:off x="24761604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7" name="椭圆 636"/>
          <p:cNvSpPr/>
          <p:nvPr/>
        </p:nvSpPr>
        <p:spPr>
          <a:xfrm>
            <a:off x="19867092" y="43041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38" name="直接连接符 637"/>
          <p:cNvCxnSpPr>
            <a:stCxn id="637" idx="5"/>
            <a:endCxn id="641" idx="0"/>
          </p:cNvCxnSpPr>
          <p:nvPr/>
        </p:nvCxnSpPr>
        <p:spPr>
          <a:xfrm>
            <a:off x="20325474" y="4762533"/>
            <a:ext cx="95106" cy="378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连接符 638"/>
          <p:cNvCxnSpPr>
            <a:stCxn id="614" idx="5"/>
            <a:endCxn id="640" idx="0"/>
          </p:cNvCxnSpPr>
          <p:nvPr/>
        </p:nvCxnSpPr>
        <p:spPr>
          <a:xfrm>
            <a:off x="20020303" y="5497229"/>
            <a:ext cx="93532" cy="368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矩形 639"/>
          <p:cNvSpPr/>
          <p:nvPr/>
        </p:nvSpPr>
        <p:spPr>
          <a:xfrm>
            <a:off x="19867092" y="58657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1" name="矩形 640"/>
          <p:cNvSpPr/>
          <p:nvPr/>
        </p:nvSpPr>
        <p:spPr>
          <a:xfrm>
            <a:off x="20173837" y="5140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2" name="直接箭头连接符 641"/>
          <p:cNvCxnSpPr/>
          <p:nvPr/>
        </p:nvCxnSpPr>
        <p:spPr>
          <a:xfrm flipV="1">
            <a:off x="15638933" y="1783857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5058533" y="-153495"/>
            <a:ext cx="60356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的右孩子，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的左孩子。因此将父节点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644" name="椭圆 643"/>
          <p:cNvSpPr/>
          <p:nvPr/>
        </p:nvSpPr>
        <p:spPr>
          <a:xfrm>
            <a:off x="29601987" y="4833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30897018" y="25492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30060369" y="9417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31165532" y="20886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7611286" y="9417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30578116" y="30076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26909035" y="20642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7342772" y="160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7801154" y="20642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27532640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677" idx="0"/>
          </p:cNvCxnSpPr>
          <p:nvPr/>
        </p:nvCxnSpPr>
        <p:spPr>
          <a:xfrm>
            <a:off x="27991022" y="39240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27521376" y="39240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27274633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26640521" y="25560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26933914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27098903" y="30144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26606753" y="30144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26360010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30309602" y="3455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30650275" y="45309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30767984" y="39143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30191893" y="39143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29085056" y="43817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29351715" y="5425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29543438" y="484016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0"/>
          </p:cNvCxnSpPr>
          <p:nvPr/>
        </p:nvCxnSpPr>
        <p:spPr>
          <a:xfrm flipH="1" flipV="1">
            <a:off x="28949113" y="3496143"/>
            <a:ext cx="404457" cy="885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33973266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34275463" y="4520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34431648" y="39116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33781977" y="30209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7963270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28421652" y="3020945"/>
            <a:ext cx="527461" cy="47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7801154" y="30209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27818250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32821604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32503684" y="20886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32860062" y="39240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33323595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33703331" y="45239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33950074" y="39116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33279986" y="39240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28366150" y="43741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28634664" y="3954525"/>
            <a:ext cx="124581" cy="419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27921401" y="4832555"/>
            <a:ext cx="523395" cy="617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7674658" y="5450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32045302" y="16302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33090118" y="30209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31355400" y="30076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32500721" y="4525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31490554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31948936" y="39116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31499608" y="39116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31252865" y="45369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31798559" y="45277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29923379" y="43822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30381761" y="4840681"/>
            <a:ext cx="341700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>
            <a:off x="30002025" y="4840681"/>
            <a:ext cx="171075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29926357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30476718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33055081" y="4428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33513463" y="48864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33063519" y="48864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32816776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33367137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8680599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29054133" y="484016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 flipH="1">
            <a:off x="28479480" y="4832555"/>
            <a:ext cx="345052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28232737" y="54270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28807390" y="5430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3" name="直接箭头连接符 712"/>
          <p:cNvCxnSpPr/>
          <p:nvPr/>
        </p:nvCxnSpPr>
        <p:spPr>
          <a:xfrm flipV="1">
            <a:off x="24130277" y="1777524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矩形 713"/>
          <p:cNvSpPr/>
          <p:nvPr/>
        </p:nvSpPr>
        <p:spPr>
          <a:xfrm>
            <a:off x="24472004" y="1112967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09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4" name="椭圆 643"/>
          <p:cNvSpPr/>
          <p:nvPr/>
        </p:nvSpPr>
        <p:spPr>
          <a:xfrm>
            <a:off x="4834927" y="4173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6478840" y="24070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5293309" y="875715"/>
            <a:ext cx="2602329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6747354" y="194636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299395" y="875715"/>
            <a:ext cx="2614178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6159938" y="286538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1310992" y="1946363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030881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489263" y="1946363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1934597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422" idx="0"/>
          </p:cNvCxnSpPr>
          <p:nvPr/>
        </p:nvCxnSpPr>
        <p:spPr>
          <a:xfrm>
            <a:off x="2392979" y="3781788"/>
            <a:ext cx="125214" cy="52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1923333" y="378178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1676590" y="43137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1042478" y="24138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1335871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1500860" y="287223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1008710" y="287223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761967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5891424" y="3313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6232097" y="43886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6349806" y="377212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5773715" y="377212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4312912" y="42395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4579571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4771294" y="4697922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5"/>
          </p:cNvCxnSpPr>
          <p:nvPr/>
        </p:nvCxnSpPr>
        <p:spPr>
          <a:xfrm flipH="1" flipV="1">
            <a:off x="4230262" y="3781788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9555088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9857285" y="43782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10013470" y="376938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9363799" y="287870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901852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3360234" y="2878707"/>
            <a:ext cx="6801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203111" y="2878707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椭圆 677"/>
          <p:cNvSpPr/>
          <p:nvPr/>
        </p:nvSpPr>
        <p:spPr>
          <a:xfrm>
            <a:off x="8403426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8085506" y="194636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8441884" y="378178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8905417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9285153" y="43817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9531896" y="376938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8861808" y="378178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3195815" y="423193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3464329" y="3781788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3148595" y="4690317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901852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7627124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8671940" y="287870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6937222" y="286538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8082543" y="43836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7072376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7530758" y="376938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7081430" y="376938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6834687" y="4394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7380381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5505201" y="42400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5963583" y="4698443"/>
            <a:ext cx="61862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 flipH="1">
            <a:off x="5475084" y="4698443"/>
            <a:ext cx="108763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5228341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5778702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8636903" y="42858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9095285" y="474419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8645341" y="474419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8398598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8948959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3771880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4281989" y="4697922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>
            <a:off x="3654197" y="4690317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3475354" y="5284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4035246" y="5288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矩形 349"/>
          <p:cNvSpPr/>
          <p:nvPr/>
        </p:nvSpPr>
        <p:spPr>
          <a:xfrm>
            <a:off x="9279066" y="131397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/>
              <a:t>3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351" name="直接箭头连接符 350"/>
          <p:cNvCxnSpPr/>
          <p:nvPr/>
        </p:nvCxnSpPr>
        <p:spPr>
          <a:xfrm flipV="1">
            <a:off x="9170906" y="177262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2271450" y="43051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4674848" y="1409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4" name="椭圆 423"/>
          <p:cNvSpPr/>
          <p:nvPr/>
        </p:nvSpPr>
        <p:spPr>
          <a:xfrm>
            <a:off x="16367288" y="33882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5" name="直接连接符 424"/>
          <p:cNvCxnSpPr>
            <a:stCxn id="478" idx="0"/>
            <a:endCxn id="423" idx="5"/>
          </p:cNvCxnSpPr>
          <p:nvPr/>
        </p:nvCxnSpPr>
        <p:spPr>
          <a:xfrm flipH="1" flipV="1">
            <a:off x="15133230" y="186771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0"/>
            <a:endCxn id="478" idx="3"/>
          </p:cNvCxnSpPr>
          <p:nvPr/>
        </p:nvCxnSpPr>
        <p:spPr>
          <a:xfrm flipV="1">
            <a:off x="16635802" y="292761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30" idx="0"/>
          </p:cNvCxnSpPr>
          <p:nvPr/>
        </p:nvCxnSpPr>
        <p:spPr>
          <a:xfrm flipH="1">
            <a:off x="12187843" y="1867717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4" idx="3"/>
            <a:endCxn id="441" idx="0"/>
          </p:cNvCxnSpPr>
          <p:nvPr/>
        </p:nvCxnSpPr>
        <p:spPr>
          <a:xfrm flipH="1">
            <a:off x="16091946" y="384664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30" idx="3"/>
            <a:endCxn id="436" idx="0"/>
          </p:cNvCxnSpPr>
          <p:nvPr/>
        </p:nvCxnSpPr>
        <p:spPr>
          <a:xfrm flipH="1">
            <a:off x="11199440" y="2927619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1919329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5"/>
            <a:endCxn id="456" idx="0"/>
          </p:cNvCxnSpPr>
          <p:nvPr/>
        </p:nvCxnSpPr>
        <p:spPr>
          <a:xfrm>
            <a:off x="12377711" y="2927619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椭圆 431"/>
          <p:cNvSpPr/>
          <p:nvPr/>
        </p:nvSpPr>
        <p:spPr>
          <a:xfrm>
            <a:off x="11823045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3" name="直接连接符 432"/>
          <p:cNvCxnSpPr>
            <a:stCxn id="432" idx="5"/>
            <a:endCxn id="503" idx="0"/>
          </p:cNvCxnSpPr>
          <p:nvPr/>
        </p:nvCxnSpPr>
        <p:spPr>
          <a:xfrm>
            <a:off x="12281427" y="476304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32" idx="3"/>
            <a:endCxn id="435" idx="0"/>
          </p:cNvCxnSpPr>
          <p:nvPr/>
        </p:nvCxnSpPr>
        <p:spPr>
          <a:xfrm flipH="1">
            <a:off x="11811781" y="476304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矩形 434"/>
          <p:cNvSpPr/>
          <p:nvPr/>
        </p:nvSpPr>
        <p:spPr>
          <a:xfrm>
            <a:off x="11565038" y="52950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6" name="椭圆 435"/>
          <p:cNvSpPr/>
          <p:nvPr/>
        </p:nvSpPr>
        <p:spPr>
          <a:xfrm>
            <a:off x="10930926" y="33951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7" name="矩形 436"/>
          <p:cNvSpPr/>
          <p:nvPr/>
        </p:nvSpPr>
        <p:spPr>
          <a:xfrm>
            <a:off x="11224319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6" idx="5"/>
            <a:endCxn id="437" idx="0"/>
          </p:cNvCxnSpPr>
          <p:nvPr/>
        </p:nvCxnSpPr>
        <p:spPr>
          <a:xfrm>
            <a:off x="11389308" y="385349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6" idx="3"/>
            <a:endCxn id="440" idx="0"/>
          </p:cNvCxnSpPr>
          <p:nvPr/>
        </p:nvCxnSpPr>
        <p:spPr>
          <a:xfrm flipH="1">
            <a:off x="10897158" y="3853495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0650415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椭圆 440"/>
          <p:cNvSpPr/>
          <p:nvPr/>
        </p:nvSpPr>
        <p:spPr>
          <a:xfrm>
            <a:off x="15823432" y="43137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16120545" y="53699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16281814" y="477215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41" idx="3"/>
            <a:endCxn id="487" idx="0"/>
          </p:cNvCxnSpPr>
          <p:nvPr/>
        </p:nvCxnSpPr>
        <p:spPr>
          <a:xfrm flipH="1">
            <a:off x="15814563" y="477215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椭圆 444"/>
          <p:cNvSpPr/>
          <p:nvPr/>
        </p:nvSpPr>
        <p:spPr>
          <a:xfrm>
            <a:off x="14429960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6" name="矩形 445"/>
          <p:cNvSpPr/>
          <p:nvPr/>
        </p:nvSpPr>
        <p:spPr>
          <a:xfrm>
            <a:off x="14696619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7" name="直接连接符 446"/>
          <p:cNvCxnSpPr>
            <a:stCxn id="445" idx="5"/>
            <a:endCxn id="446" idx="0"/>
          </p:cNvCxnSpPr>
          <p:nvPr/>
        </p:nvCxnSpPr>
        <p:spPr>
          <a:xfrm>
            <a:off x="14888342" y="5679178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>
            <a:stCxn id="445" idx="0"/>
            <a:endCxn id="497" idx="5"/>
          </p:cNvCxnSpPr>
          <p:nvPr/>
        </p:nvCxnSpPr>
        <p:spPr>
          <a:xfrm flipH="1" flipV="1">
            <a:off x="14347310" y="4763044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椭圆 448"/>
          <p:cNvSpPr/>
          <p:nvPr/>
        </p:nvSpPr>
        <p:spPr>
          <a:xfrm>
            <a:off x="19443536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19745733" y="5359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1" name="直接连接符 450"/>
          <p:cNvCxnSpPr>
            <a:stCxn id="449" idx="5"/>
            <a:endCxn id="450" idx="0"/>
          </p:cNvCxnSpPr>
          <p:nvPr/>
        </p:nvCxnSpPr>
        <p:spPr>
          <a:xfrm>
            <a:off x="19901918" y="475063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9" idx="0"/>
            <a:endCxn id="470" idx="5"/>
          </p:cNvCxnSpPr>
          <p:nvPr/>
        </p:nvCxnSpPr>
        <p:spPr>
          <a:xfrm flipH="1" flipV="1">
            <a:off x="19252247" y="385996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椭圆 455"/>
          <p:cNvSpPr/>
          <p:nvPr/>
        </p:nvSpPr>
        <p:spPr>
          <a:xfrm>
            <a:off x="12790300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65" name="直接连接符 464"/>
          <p:cNvCxnSpPr>
            <a:stCxn id="456" idx="5"/>
            <a:endCxn id="497" idx="0"/>
          </p:cNvCxnSpPr>
          <p:nvPr/>
        </p:nvCxnSpPr>
        <p:spPr>
          <a:xfrm>
            <a:off x="13248682" y="3859963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6" idx="3"/>
            <a:endCxn id="432" idx="0"/>
          </p:cNvCxnSpPr>
          <p:nvPr/>
        </p:nvCxnSpPr>
        <p:spPr>
          <a:xfrm flipH="1">
            <a:off x="12091559" y="3859963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椭圆 466"/>
          <p:cNvSpPr/>
          <p:nvPr/>
        </p:nvSpPr>
        <p:spPr>
          <a:xfrm>
            <a:off x="18291874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8" name="直接连接符 467"/>
          <p:cNvCxnSpPr>
            <a:stCxn id="478" idx="5"/>
            <a:endCxn id="470" idx="0"/>
          </p:cNvCxnSpPr>
          <p:nvPr/>
        </p:nvCxnSpPr>
        <p:spPr>
          <a:xfrm>
            <a:off x="17973954" y="292761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67" idx="3"/>
          </p:cNvCxnSpPr>
          <p:nvPr/>
        </p:nvCxnSpPr>
        <p:spPr>
          <a:xfrm flipH="1">
            <a:off x="18330332" y="476304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8793865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1" name="矩形 470"/>
          <p:cNvSpPr/>
          <p:nvPr/>
        </p:nvSpPr>
        <p:spPr>
          <a:xfrm>
            <a:off x="19173601" y="53630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2" name="直接连接符 471"/>
          <p:cNvCxnSpPr>
            <a:stCxn id="449" idx="3"/>
            <a:endCxn id="471" idx="0"/>
          </p:cNvCxnSpPr>
          <p:nvPr/>
        </p:nvCxnSpPr>
        <p:spPr>
          <a:xfrm flipH="1">
            <a:off x="19420344" y="475063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/>
          <p:cNvCxnSpPr>
            <a:stCxn id="467" idx="5"/>
            <a:endCxn id="492" idx="0"/>
          </p:cNvCxnSpPr>
          <p:nvPr/>
        </p:nvCxnSpPr>
        <p:spPr>
          <a:xfrm>
            <a:off x="18750256" y="476304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椭圆 473"/>
          <p:cNvSpPr/>
          <p:nvPr/>
        </p:nvSpPr>
        <p:spPr>
          <a:xfrm>
            <a:off x="13312863" y="52131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75" name="直接连接符 474"/>
          <p:cNvCxnSpPr>
            <a:stCxn id="474" idx="0"/>
            <a:endCxn id="497" idx="3"/>
          </p:cNvCxnSpPr>
          <p:nvPr/>
        </p:nvCxnSpPr>
        <p:spPr>
          <a:xfrm flipV="1">
            <a:off x="13581377" y="4763044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4" idx="3"/>
            <a:endCxn id="477" idx="0"/>
          </p:cNvCxnSpPr>
          <p:nvPr/>
        </p:nvCxnSpPr>
        <p:spPr>
          <a:xfrm flipH="1">
            <a:off x="13265643" y="567157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3018900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7515572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9" name="直接连接符 478"/>
          <p:cNvCxnSpPr>
            <a:stCxn id="470" idx="3"/>
            <a:endCxn id="467" idx="0"/>
          </p:cNvCxnSpPr>
          <p:nvPr/>
        </p:nvCxnSpPr>
        <p:spPr>
          <a:xfrm flipH="1">
            <a:off x="18560388" y="385996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24" idx="5"/>
            <a:endCxn id="482" idx="0"/>
          </p:cNvCxnSpPr>
          <p:nvPr/>
        </p:nvCxnSpPr>
        <p:spPr>
          <a:xfrm>
            <a:off x="16825670" y="384664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17970991" y="53648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16960824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17419206" y="475063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16969878" y="475063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16723135" y="5375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17268829" y="5366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15546049" y="52213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8" name="直接连接符 487"/>
          <p:cNvCxnSpPr>
            <a:stCxn id="487" idx="5"/>
            <a:endCxn id="491" idx="0"/>
          </p:cNvCxnSpPr>
          <p:nvPr/>
        </p:nvCxnSpPr>
        <p:spPr>
          <a:xfrm>
            <a:off x="16004431" y="5679699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519814" y="5679699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73071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矩形 490"/>
          <p:cNvSpPr/>
          <p:nvPr/>
        </p:nvSpPr>
        <p:spPr>
          <a:xfrm>
            <a:off x="15823432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8525351" y="52670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3" name="直接连接符 492"/>
          <p:cNvCxnSpPr>
            <a:stCxn id="492" idx="5"/>
            <a:endCxn id="496" idx="0"/>
          </p:cNvCxnSpPr>
          <p:nvPr/>
        </p:nvCxnSpPr>
        <p:spPr>
          <a:xfrm>
            <a:off x="18983733" y="5725447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2" idx="3"/>
            <a:endCxn id="495" idx="0"/>
          </p:cNvCxnSpPr>
          <p:nvPr/>
        </p:nvCxnSpPr>
        <p:spPr>
          <a:xfrm flipH="1">
            <a:off x="18533789" y="5725447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8287046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矩形 495"/>
          <p:cNvSpPr/>
          <p:nvPr/>
        </p:nvSpPr>
        <p:spPr>
          <a:xfrm>
            <a:off x="18837407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3888928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98" name="直接连接符 497"/>
          <p:cNvCxnSpPr>
            <a:stCxn id="445" idx="3"/>
            <a:endCxn id="501" idx="0"/>
          </p:cNvCxnSpPr>
          <p:nvPr/>
        </p:nvCxnSpPr>
        <p:spPr>
          <a:xfrm flipH="1">
            <a:off x="14399037" y="567917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74" idx="5"/>
            <a:endCxn id="500" idx="0"/>
          </p:cNvCxnSpPr>
          <p:nvPr/>
        </p:nvCxnSpPr>
        <p:spPr>
          <a:xfrm>
            <a:off x="13771245" y="567157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3592402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矩形 500"/>
          <p:cNvSpPr/>
          <p:nvPr/>
        </p:nvSpPr>
        <p:spPr>
          <a:xfrm>
            <a:off x="14152294" y="626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3" name="椭圆 502"/>
          <p:cNvSpPr/>
          <p:nvPr/>
        </p:nvSpPr>
        <p:spPr>
          <a:xfrm>
            <a:off x="12139061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04" name="直接连接符 503"/>
          <p:cNvCxnSpPr>
            <a:stCxn id="503" idx="3"/>
            <a:endCxn id="505" idx="0"/>
          </p:cNvCxnSpPr>
          <p:nvPr/>
        </p:nvCxnSpPr>
        <p:spPr>
          <a:xfrm flipH="1">
            <a:off x="12122031" y="5679178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875288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3" idx="5"/>
            <a:endCxn id="508" idx="0"/>
          </p:cNvCxnSpPr>
          <p:nvPr/>
        </p:nvCxnSpPr>
        <p:spPr>
          <a:xfrm>
            <a:off x="12597443" y="5679178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 507"/>
          <p:cNvSpPr/>
          <p:nvPr/>
        </p:nvSpPr>
        <p:spPr>
          <a:xfrm>
            <a:off x="12448790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207594" y="40904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131146" y="1165249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8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022986" y="162390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4359410" y="3251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6" name="椭圆 155"/>
          <p:cNvSpPr/>
          <p:nvPr/>
        </p:nvSpPr>
        <p:spPr>
          <a:xfrm>
            <a:off x="6051850" y="23041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7" name="直接连接符 156"/>
          <p:cNvCxnSpPr>
            <a:stCxn id="199" idx="0"/>
            <a:endCxn id="155" idx="5"/>
          </p:cNvCxnSpPr>
          <p:nvPr/>
        </p:nvCxnSpPr>
        <p:spPr>
          <a:xfrm flipH="1" flipV="1">
            <a:off x="4817792" y="78357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6" idx="0"/>
            <a:endCxn id="199" idx="3"/>
          </p:cNvCxnSpPr>
          <p:nvPr/>
        </p:nvCxnSpPr>
        <p:spPr>
          <a:xfrm flipV="1">
            <a:off x="6320364" y="184348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5" idx="3"/>
            <a:endCxn id="162" idx="0"/>
          </p:cNvCxnSpPr>
          <p:nvPr/>
        </p:nvCxnSpPr>
        <p:spPr>
          <a:xfrm flipH="1">
            <a:off x="1872405" y="783579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6" idx="3"/>
            <a:endCxn id="173" idx="0"/>
          </p:cNvCxnSpPr>
          <p:nvPr/>
        </p:nvCxnSpPr>
        <p:spPr>
          <a:xfrm flipH="1">
            <a:off x="5776508" y="276250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62" idx="3"/>
            <a:endCxn id="168" idx="0"/>
          </p:cNvCxnSpPr>
          <p:nvPr/>
        </p:nvCxnSpPr>
        <p:spPr>
          <a:xfrm flipH="1">
            <a:off x="884002" y="1843481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603891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3" name="直接连接符 162"/>
          <p:cNvCxnSpPr>
            <a:stCxn id="162" idx="5"/>
            <a:endCxn id="185" idx="0"/>
          </p:cNvCxnSpPr>
          <p:nvPr/>
        </p:nvCxnSpPr>
        <p:spPr>
          <a:xfrm>
            <a:off x="2062273" y="1843481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1507607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65" name="直接连接符 164"/>
          <p:cNvCxnSpPr>
            <a:stCxn id="164" idx="5"/>
            <a:endCxn id="223" idx="0"/>
          </p:cNvCxnSpPr>
          <p:nvPr/>
        </p:nvCxnSpPr>
        <p:spPr>
          <a:xfrm>
            <a:off x="1965989" y="367890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4" idx="3"/>
            <a:endCxn id="167" idx="0"/>
          </p:cNvCxnSpPr>
          <p:nvPr/>
        </p:nvCxnSpPr>
        <p:spPr>
          <a:xfrm flipH="1">
            <a:off x="1496343" y="367890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249600" y="4210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615488" y="2310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69" name="矩形 168"/>
          <p:cNvSpPr/>
          <p:nvPr/>
        </p:nvSpPr>
        <p:spPr>
          <a:xfrm>
            <a:off x="908881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0" name="直接连接符 169"/>
          <p:cNvCxnSpPr>
            <a:stCxn id="168" idx="5"/>
            <a:endCxn id="169" idx="0"/>
          </p:cNvCxnSpPr>
          <p:nvPr/>
        </p:nvCxnSpPr>
        <p:spPr>
          <a:xfrm>
            <a:off x="1073870" y="276935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8" idx="3"/>
            <a:endCxn id="172" idx="0"/>
          </p:cNvCxnSpPr>
          <p:nvPr/>
        </p:nvCxnSpPr>
        <p:spPr>
          <a:xfrm flipH="1">
            <a:off x="581720" y="276935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334977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5507994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805107" y="4285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5" name="直接连接符 174"/>
          <p:cNvCxnSpPr>
            <a:stCxn id="173" idx="5"/>
            <a:endCxn id="174" idx="0"/>
          </p:cNvCxnSpPr>
          <p:nvPr/>
        </p:nvCxnSpPr>
        <p:spPr>
          <a:xfrm>
            <a:off x="5966376" y="368801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3" idx="3"/>
            <a:endCxn id="208" idx="0"/>
          </p:cNvCxnSpPr>
          <p:nvPr/>
        </p:nvCxnSpPr>
        <p:spPr>
          <a:xfrm flipH="1">
            <a:off x="5499125" y="368801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4114522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4381181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4572904" y="459504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0"/>
            <a:endCxn id="218" idx="5"/>
          </p:cNvCxnSpPr>
          <p:nvPr/>
        </p:nvCxnSpPr>
        <p:spPr>
          <a:xfrm flipH="1" flipV="1">
            <a:off x="4031872" y="3678906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9128098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9430295" y="42753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9586480" y="366649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0"/>
            <a:endCxn id="191" idx="5"/>
          </p:cNvCxnSpPr>
          <p:nvPr/>
        </p:nvCxnSpPr>
        <p:spPr>
          <a:xfrm flipH="1" flipV="1">
            <a:off x="8936809" y="277582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2474862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18" idx="0"/>
          </p:cNvCxnSpPr>
          <p:nvPr/>
        </p:nvCxnSpPr>
        <p:spPr>
          <a:xfrm>
            <a:off x="2933244" y="2775825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3"/>
            <a:endCxn id="164" idx="0"/>
          </p:cNvCxnSpPr>
          <p:nvPr/>
        </p:nvCxnSpPr>
        <p:spPr>
          <a:xfrm flipH="1">
            <a:off x="1776121" y="2775825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7976436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9" name="直接连接符 188"/>
          <p:cNvCxnSpPr>
            <a:stCxn id="199" idx="5"/>
            <a:endCxn id="191" idx="0"/>
          </p:cNvCxnSpPr>
          <p:nvPr/>
        </p:nvCxnSpPr>
        <p:spPr>
          <a:xfrm>
            <a:off x="7658516" y="184348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8" idx="3"/>
          </p:cNvCxnSpPr>
          <p:nvPr/>
        </p:nvCxnSpPr>
        <p:spPr>
          <a:xfrm flipH="1">
            <a:off x="8014894" y="367890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>
          <a:xfrm>
            <a:off x="8478427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858163" y="4278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81" idx="3"/>
            <a:endCxn id="192" idx="0"/>
          </p:cNvCxnSpPr>
          <p:nvPr/>
        </p:nvCxnSpPr>
        <p:spPr>
          <a:xfrm flipH="1">
            <a:off x="9104906" y="366649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8" idx="5"/>
            <a:endCxn id="213" idx="0"/>
          </p:cNvCxnSpPr>
          <p:nvPr/>
        </p:nvCxnSpPr>
        <p:spPr>
          <a:xfrm>
            <a:off x="8434818" y="367890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2997425" y="41290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96" name="直接连接符 195"/>
          <p:cNvCxnSpPr>
            <a:stCxn id="195" idx="0"/>
            <a:endCxn id="218" idx="3"/>
          </p:cNvCxnSpPr>
          <p:nvPr/>
        </p:nvCxnSpPr>
        <p:spPr>
          <a:xfrm flipV="1">
            <a:off x="3265939" y="3678906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198" idx="0"/>
          </p:cNvCxnSpPr>
          <p:nvPr/>
        </p:nvCxnSpPr>
        <p:spPr>
          <a:xfrm flipH="1">
            <a:off x="2950205" y="458743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2703462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9" name="椭圆 198"/>
          <p:cNvSpPr/>
          <p:nvPr/>
        </p:nvSpPr>
        <p:spPr>
          <a:xfrm>
            <a:off x="7200134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0" name="直接连接符 199"/>
          <p:cNvCxnSpPr>
            <a:stCxn id="191" idx="3"/>
            <a:endCxn id="188" idx="0"/>
          </p:cNvCxnSpPr>
          <p:nvPr/>
        </p:nvCxnSpPr>
        <p:spPr>
          <a:xfrm flipH="1">
            <a:off x="8244950" y="277582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6" idx="5"/>
            <a:endCxn id="203" idx="0"/>
          </p:cNvCxnSpPr>
          <p:nvPr/>
        </p:nvCxnSpPr>
        <p:spPr>
          <a:xfrm>
            <a:off x="6510232" y="276250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7655553" y="42807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椭圆 202"/>
          <p:cNvSpPr/>
          <p:nvPr/>
        </p:nvSpPr>
        <p:spPr>
          <a:xfrm>
            <a:off x="6645386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4" name="直接连接符 203"/>
          <p:cNvCxnSpPr>
            <a:stCxn id="203" idx="5"/>
            <a:endCxn id="207" idx="0"/>
          </p:cNvCxnSpPr>
          <p:nvPr/>
        </p:nvCxnSpPr>
        <p:spPr>
          <a:xfrm>
            <a:off x="7103768" y="366649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203" idx="3"/>
            <a:endCxn id="206" idx="0"/>
          </p:cNvCxnSpPr>
          <p:nvPr/>
        </p:nvCxnSpPr>
        <p:spPr>
          <a:xfrm flipH="1">
            <a:off x="6654440" y="366649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6407697" y="42918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6953391" y="428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8" name="椭圆 207"/>
          <p:cNvSpPr/>
          <p:nvPr/>
        </p:nvSpPr>
        <p:spPr>
          <a:xfrm>
            <a:off x="5230611" y="41371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9" name="直接连接符 208"/>
          <p:cNvCxnSpPr>
            <a:stCxn id="208" idx="5"/>
            <a:endCxn id="212" idx="0"/>
          </p:cNvCxnSpPr>
          <p:nvPr/>
        </p:nvCxnSpPr>
        <p:spPr>
          <a:xfrm>
            <a:off x="5688993" y="4595561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8" idx="3"/>
            <a:endCxn id="211" idx="0"/>
          </p:cNvCxnSpPr>
          <p:nvPr/>
        </p:nvCxnSpPr>
        <p:spPr>
          <a:xfrm flipH="1">
            <a:off x="5204376" y="4595561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4957633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矩形 211"/>
          <p:cNvSpPr/>
          <p:nvPr/>
        </p:nvSpPr>
        <p:spPr>
          <a:xfrm>
            <a:off x="5507994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3" name="椭圆 212"/>
          <p:cNvSpPr/>
          <p:nvPr/>
        </p:nvSpPr>
        <p:spPr>
          <a:xfrm>
            <a:off x="8209913" y="41829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5"/>
            <a:endCxn id="217" idx="0"/>
          </p:cNvCxnSpPr>
          <p:nvPr/>
        </p:nvCxnSpPr>
        <p:spPr>
          <a:xfrm>
            <a:off x="8668295" y="464130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8218351" y="464130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971608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8521969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3573490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177" idx="3"/>
            <a:endCxn id="222" idx="0"/>
          </p:cNvCxnSpPr>
          <p:nvPr/>
        </p:nvCxnSpPr>
        <p:spPr>
          <a:xfrm flipH="1">
            <a:off x="4083599" y="459504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95" idx="5"/>
            <a:endCxn id="221" idx="0"/>
          </p:cNvCxnSpPr>
          <p:nvPr/>
        </p:nvCxnSpPr>
        <p:spPr>
          <a:xfrm>
            <a:off x="3455807" y="458743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3276964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2" name="矩形 221"/>
          <p:cNvSpPr/>
          <p:nvPr/>
        </p:nvSpPr>
        <p:spPr>
          <a:xfrm>
            <a:off x="3836856" y="5185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1823623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1806593" y="4595040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1559850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2282005" y="4595040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2133352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4026860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9" name="椭圆 228"/>
          <p:cNvSpPr/>
          <p:nvPr/>
        </p:nvSpPr>
        <p:spPr>
          <a:xfrm>
            <a:off x="15719300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72" idx="0"/>
            <a:endCxn id="228" idx="5"/>
          </p:cNvCxnSpPr>
          <p:nvPr/>
        </p:nvCxnSpPr>
        <p:spPr>
          <a:xfrm flipH="1" flipV="1">
            <a:off x="14485242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0"/>
            <a:endCxn id="272" idx="3"/>
          </p:cNvCxnSpPr>
          <p:nvPr/>
        </p:nvCxnSpPr>
        <p:spPr>
          <a:xfrm flipV="1">
            <a:off x="15987814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5" idx="0"/>
          </p:cNvCxnSpPr>
          <p:nvPr/>
        </p:nvCxnSpPr>
        <p:spPr>
          <a:xfrm flipH="1">
            <a:off x="11539855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9" idx="3"/>
            <a:endCxn id="246" idx="0"/>
          </p:cNvCxnSpPr>
          <p:nvPr/>
        </p:nvCxnSpPr>
        <p:spPr>
          <a:xfrm flipH="1">
            <a:off x="15443958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35" idx="3"/>
            <a:endCxn id="241" idx="0"/>
          </p:cNvCxnSpPr>
          <p:nvPr/>
        </p:nvCxnSpPr>
        <p:spPr>
          <a:xfrm flipH="1">
            <a:off x="10551452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1271341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58" idx="0"/>
          </p:cNvCxnSpPr>
          <p:nvPr/>
        </p:nvCxnSpPr>
        <p:spPr>
          <a:xfrm>
            <a:off x="11729723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1175057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296" idx="0"/>
          </p:cNvCxnSpPr>
          <p:nvPr/>
        </p:nvCxnSpPr>
        <p:spPr>
          <a:xfrm>
            <a:off x="11633439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3"/>
            <a:endCxn id="240" idx="0"/>
          </p:cNvCxnSpPr>
          <p:nvPr/>
        </p:nvCxnSpPr>
        <p:spPr>
          <a:xfrm flipH="1">
            <a:off x="11163793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/>
          <p:cNvSpPr/>
          <p:nvPr/>
        </p:nvSpPr>
        <p:spPr>
          <a:xfrm>
            <a:off x="10917050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0282938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2" name="矩形 241"/>
          <p:cNvSpPr/>
          <p:nvPr/>
        </p:nvSpPr>
        <p:spPr>
          <a:xfrm>
            <a:off x="10576331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3" name="直接连接符 242"/>
          <p:cNvCxnSpPr>
            <a:stCxn id="241" idx="5"/>
            <a:endCxn id="242" idx="0"/>
          </p:cNvCxnSpPr>
          <p:nvPr/>
        </p:nvCxnSpPr>
        <p:spPr>
          <a:xfrm>
            <a:off x="10741320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1" idx="3"/>
            <a:endCxn id="245" idx="0"/>
          </p:cNvCxnSpPr>
          <p:nvPr/>
        </p:nvCxnSpPr>
        <p:spPr>
          <a:xfrm flipH="1">
            <a:off x="10249170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10002427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6" name="椭圆 245"/>
          <p:cNvSpPr/>
          <p:nvPr/>
        </p:nvSpPr>
        <p:spPr>
          <a:xfrm>
            <a:off x="15175444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5472557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8" name="直接连接符 247"/>
          <p:cNvCxnSpPr>
            <a:stCxn id="246" idx="5"/>
            <a:endCxn id="247" idx="0"/>
          </p:cNvCxnSpPr>
          <p:nvPr/>
        </p:nvCxnSpPr>
        <p:spPr>
          <a:xfrm>
            <a:off x="15633826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6" idx="3"/>
            <a:endCxn id="281" idx="0"/>
          </p:cNvCxnSpPr>
          <p:nvPr/>
        </p:nvCxnSpPr>
        <p:spPr>
          <a:xfrm flipH="1">
            <a:off x="15166575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/>
          <p:cNvSpPr/>
          <p:nvPr/>
        </p:nvSpPr>
        <p:spPr>
          <a:xfrm>
            <a:off x="13781972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52" name="直接连接符 251"/>
          <p:cNvCxnSpPr>
            <a:stCxn id="250" idx="5"/>
            <a:endCxn id="301" idx="0"/>
          </p:cNvCxnSpPr>
          <p:nvPr/>
        </p:nvCxnSpPr>
        <p:spPr>
          <a:xfrm>
            <a:off x="14240354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0"/>
            <a:endCxn id="291" idx="5"/>
          </p:cNvCxnSpPr>
          <p:nvPr/>
        </p:nvCxnSpPr>
        <p:spPr>
          <a:xfrm flipH="1" flipV="1">
            <a:off x="13699322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/>
          <p:cNvSpPr/>
          <p:nvPr/>
        </p:nvSpPr>
        <p:spPr>
          <a:xfrm>
            <a:off x="1879554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9097745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6" name="直接连接符 255"/>
          <p:cNvCxnSpPr>
            <a:stCxn id="254" idx="5"/>
            <a:endCxn id="255" idx="0"/>
          </p:cNvCxnSpPr>
          <p:nvPr/>
        </p:nvCxnSpPr>
        <p:spPr>
          <a:xfrm>
            <a:off x="19253930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4" idx="0"/>
            <a:endCxn id="264" idx="5"/>
          </p:cNvCxnSpPr>
          <p:nvPr/>
        </p:nvCxnSpPr>
        <p:spPr>
          <a:xfrm flipH="1" flipV="1">
            <a:off x="18604259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2142312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91" idx="0"/>
          </p:cNvCxnSpPr>
          <p:nvPr/>
        </p:nvCxnSpPr>
        <p:spPr>
          <a:xfrm>
            <a:off x="12600694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37" idx="0"/>
          </p:cNvCxnSpPr>
          <p:nvPr/>
        </p:nvCxnSpPr>
        <p:spPr>
          <a:xfrm flipH="1">
            <a:off x="11443571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/>
          <p:cNvSpPr/>
          <p:nvPr/>
        </p:nvSpPr>
        <p:spPr>
          <a:xfrm>
            <a:off x="17643886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2" name="直接连接符 261"/>
          <p:cNvCxnSpPr>
            <a:stCxn id="272" idx="5"/>
            <a:endCxn id="264" idx="0"/>
          </p:cNvCxnSpPr>
          <p:nvPr/>
        </p:nvCxnSpPr>
        <p:spPr>
          <a:xfrm>
            <a:off x="17325966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1" idx="3"/>
          </p:cNvCxnSpPr>
          <p:nvPr/>
        </p:nvCxnSpPr>
        <p:spPr>
          <a:xfrm flipH="1">
            <a:off x="17682344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18145877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18525613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6" name="直接连接符 265"/>
          <p:cNvCxnSpPr>
            <a:stCxn id="254" idx="3"/>
            <a:endCxn id="265" idx="0"/>
          </p:cNvCxnSpPr>
          <p:nvPr/>
        </p:nvCxnSpPr>
        <p:spPr>
          <a:xfrm flipH="1">
            <a:off x="18772356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1" idx="5"/>
            <a:endCxn id="286" idx="0"/>
          </p:cNvCxnSpPr>
          <p:nvPr/>
        </p:nvCxnSpPr>
        <p:spPr>
          <a:xfrm>
            <a:off x="18102268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12664875" y="41381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69" name="直接连接符 268"/>
          <p:cNvCxnSpPr>
            <a:stCxn id="268" idx="0"/>
            <a:endCxn id="291" idx="3"/>
          </p:cNvCxnSpPr>
          <p:nvPr/>
        </p:nvCxnSpPr>
        <p:spPr>
          <a:xfrm flipV="1">
            <a:off x="12933389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8" idx="3"/>
            <a:endCxn id="271" idx="0"/>
          </p:cNvCxnSpPr>
          <p:nvPr/>
        </p:nvCxnSpPr>
        <p:spPr>
          <a:xfrm flipH="1">
            <a:off x="12617655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1237091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16867584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3" name="直接连接符 272"/>
          <p:cNvCxnSpPr>
            <a:stCxn id="264" idx="3"/>
            <a:endCxn id="261" idx="0"/>
          </p:cNvCxnSpPr>
          <p:nvPr/>
        </p:nvCxnSpPr>
        <p:spPr>
          <a:xfrm flipH="1">
            <a:off x="17912400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29" idx="5"/>
            <a:endCxn id="276" idx="0"/>
          </p:cNvCxnSpPr>
          <p:nvPr/>
        </p:nvCxnSpPr>
        <p:spPr>
          <a:xfrm>
            <a:off x="16177682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/>
          <p:cNvSpPr/>
          <p:nvPr/>
        </p:nvSpPr>
        <p:spPr>
          <a:xfrm>
            <a:off x="17323003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16312836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5"/>
            <a:endCxn id="280" idx="0"/>
          </p:cNvCxnSpPr>
          <p:nvPr/>
        </p:nvCxnSpPr>
        <p:spPr>
          <a:xfrm>
            <a:off x="16771218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3"/>
            <a:endCxn id="279" idx="0"/>
          </p:cNvCxnSpPr>
          <p:nvPr/>
        </p:nvCxnSpPr>
        <p:spPr>
          <a:xfrm flipH="1">
            <a:off x="16321890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16075147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0" name="矩形 279"/>
          <p:cNvSpPr/>
          <p:nvPr/>
        </p:nvSpPr>
        <p:spPr>
          <a:xfrm>
            <a:off x="16620841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1" name="椭圆 280"/>
          <p:cNvSpPr/>
          <p:nvPr/>
        </p:nvSpPr>
        <p:spPr>
          <a:xfrm>
            <a:off x="14898061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2" name="直接连接符 281"/>
          <p:cNvCxnSpPr>
            <a:stCxn id="281" idx="5"/>
            <a:endCxn id="285" idx="0"/>
          </p:cNvCxnSpPr>
          <p:nvPr/>
        </p:nvCxnSpPr>
        <p:spPr>
          <a:xfrm>
            <a:off x="15356443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1" idx="3"/>
            <a:endCxn id="284" idx="0"/>
          </p:cNvCxnSpPr>
          <p:nvPr/>
        </p:nvCxnSpPr>
        <p:spPr>
          <a:xfrm flipH="1">
            <a:off x="14871826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14625083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5" name="矩形 284"/>
          <p:cNvSpPr/>
          <p:nvPr/>
        </p:nvSpPr>
        <p:spPr>
          <a:xfrm>
            <a:off x="15175444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6" name="椭圆 285"/>
          <p:cNvSpPr/>
          <p:nvPr/>
        </p:nvSpPr>
        <p:spPr>
          <a:xfrm>
            <a:off x="17877363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7" name="直接连接符 286"/>
          <p:cNvCxnSpPr>
            <a:stCxn id="286" idx="5"/>
            <a:endCxn id="290" idx="0"/>
          </p:cNvCxnSpPr>
          <p:nvPr/>
        </p:nvCxnSpPr>
        <p:spPr>
          <a:xfrm>
            <a:off x="18335745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89" idx="0"/>
          </p:cNvCxnSpPr>
          <p:nvPr/>
        </p:nvCxnSpPr>
        <p:spPr>
          <a:xfrm flipH="1">
            <a:off x="17885801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17639058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0" name="矩形 289"/>
          <p:cNvSpPr/>
          <p:nvPr/>
        </p:nvSpPr>
        <p:spPr>
          <a:xfrm>
            <a:off x="18189419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3240940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2" name="直接连接符 291"/>
          <p:cNvCxnSpPr>
            <a:stCxn id="250" idx="3"/>
            <a:endCxn id="295" idx="0"/>
          </p:cNvCxnSpPr>
          <p:nvPr/>
        </p:nvCxnSpPr>
        <p:spPr>
          <a:xfrm flipH="1">
            <a:off x="13751049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5"/>
            <a:endCxn id="294" idx="0"/>
          </p:cNvCxnSpPr>
          <p:nvPr/>
        </p:nvCxnSpPr>
        <p:spPr>
          <a:xfrm>
            <a:off x="13123257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294441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5" name="矩形 294"/>
          <p:cNvSpPr/>
          <p:nvPr/>
        </p:nvSpPr>
        <p:spPr>
          <a:xfrm>
            <a:off x="13504306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11491073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97" name="直接连接符 296"/>
          <p:cNvCxnSpPr>
            <a:stCxn id="296" idx="3"/>
            <a:endCxn id="298" idx="0"/>
          </p:cNvCxnSpPr>
          <p:nvPr/>
        </p:nvCxnSpPr>
        <p:spPr>
          <a:xfrm flipH="1">
            <a:off x="11474043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11227300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9" name="直接连接符 298"/>
          <p:cNvCxnSpPr>
            <a:stCxn id="296" idx="5"/>
            <a:endCxn id="300" idx="0"/>
          </p:cNvCxnSpPr>
          <p:nvPr/>
        </p:nvCxnSpPr>
        <p:spPr>
          <a:xfrm>
            <a:off x="11949455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11800802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椭圆 300"/>
          <p:cNvSpPr/>
          <p:nvPr/>
        </p:nvSpPr>
        <p:spPr>
          <a:xfrm>
            <a:off x="14040534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3" name="直接连接符 302"/>
          <p:cNvCxnSpPr>
            <a:stCxn id="301" idx="5"/>
            <a:endCxn id="306" idx="0"/>
          </p:cNvCxnSpPr>
          <p:nvPr/>
        </p:nvCxnSpPr>
        <p:spPr>
          <a:xfrm>
            <a:off x="14498916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1" idx="3"/>
            <a:endCxn id="305" idx="0"/>
          </p:cNvCxnSpPr>
          <p:nvPr/>
        </p:nvCxnSpPr>
        <p:spPr>
          <a:xfrm flipH="1">
            <a:off x="14036521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/>
          <p:cNvSpPr/>
          <p:nvPr/>
        </p:nvSpPr>
        <p:spPr>
          <a:xfrm>
            <a:off x="13789778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4340139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椭圆 309"/>
          <p:cNvSpPr/>
          <p:nvPr/>
        </p:nvSpPr>
        <p:spPr>
          <a:xfrm>
            <a:off x="23580792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1" name="椭圆 310"/>
          <p:cNvSpPr/>
          <p:nvPr/>
        </p:nvSpPr>
        <p:spPr>
          <a:xfrm>
            <a:off x="25273232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55" idx="0"/>
            <a:endCxn id="310" idx="5"/>
          </p:cNvCxnSpPr>
          <p:nvPr/>
        </p:nvCxnSpPr>
        <p:spPr>
          <a:xfrm flipH="1" flipV="1">
            <a:off x="24039174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0"/>
            <a:endCxn id="355" idx="3"/>
          </p:cNvCxnSpPr>
          <p:nvPr/>
        </p:nvCxnSpPr>
        <p:spPr>
          <a:xfrm flipV="1">
            <a:off x="25541746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17" idx="0"/>
          </p:cNvCxnSpPr>
          <p:nvPr/>
        </p:nvCxnSpPr>
        <p:spPr>
          <a:xfrm flipH="1">
            <a:off x="21093787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1" idx="3"/>
            <a:endCxn id="329" idx="0"/>
          </p:cNvCxnSpPr>
          <p:nvPr/>
        </p:nvCxnSpPr>
        <p:spPr>
          <a:xfrm flipH="1">
            <a:off x="24997890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7" idx="3"/>
            <a:endCxn id="323" idx="0"/>
          </p:cNvCxnSpPr>
          <p:nvPr/>
        </p:nvCxnSpPr>
        <p:spPr>
          <a:xfrm flipH="1">
            <a:off x="20105384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20825273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8" name="直接连接符 317"/>
          <p:cNvCxnSpPr>
            <a:stCxn id="317" idx="5"/>
            <a:endCxn id="340" idx="0"/>
          </p:cNvCxnSpPr>
          <p:nvPr/>
        </p:nvCxnSpPr>
        <p:spPr>
          <a:xfrm>
            <a:off x="21283655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20728989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20" name="直接连接符 319"/>
          <p:cNvCxnSpPr>
            <a:stCxn id="319" idx="5"/>
            <a:endCxn id="382" idx="0"/>
          </p:cNvCxnSpPr>
          <p:nvPr/>
        </p:nvCxnSpPr>
        <p:spPr>
          <a:xfrm>
            <a:off x="21187371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9" idx="3"/>
            <a:endCxn id="322" idx="0"/>
          </p:cNvCxnSpPr>
          <p:nvPr/>
        </p:nvCxnSpPr>
        <p:spPr>
          <a:xfrm flipH="1">
            <a:off x="20717725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20470982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19836870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4" name="矩形 323"/>
          <p:cNvSpPr/>
          <p:nvPr/>
        </p:nvSpPr>
        <p:spPr>
          <a:xfrm>
            <a:off x="20130263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6" name="直接连接符 325"/>
          <p:cNvCxnSpPr>
            <a:stCxn id="323" idx="5"/>
            <a:endCxn id="324" idx="0"/>
          </p:cNvCxnSpPr>
          <p:nvPr/>
        </p:nvCxnSpPr>
        <p:spPr>
          <a:xfrm>
            <a:off x="20295252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3" idx="3"/>
            <a:endCxn id="328" idx="0"/>
          </p:cNvCxnSpPr>
          <p:nvPr/>
        </p:nvCxnSpPr>
        <p:spPr>
          <a:xfrm flipH="1">
            <a:off x="19803102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9556359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24729376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25026489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1" name="直接连接符 330"/>
          <p:cNvCxnSpPr>
            <a:stCxn id="329" idx="5"/>
            <a:endCxn id="330" idx="0"/>
          </p:cNvCxnSpPr>
          <p:nvPr/>
        </p:nvCxnSpPr>
        <p:spPr>
          <a:xfrm>
            <a:off x="25187758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9" idx="3"/>
            <a:endCxn id="367" idx="0"/>
          </p:cNvCxnSpPr>
          <p:nvPr/>
        </p:nvCxnSpPr>
        <p:spPr>
          <a:xfrm flipH="1">
            <a:off x="24720507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23335904" y="4145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87" idx="0"/>
          </p:cNvCxnSpPr>
          <p:nvPr/>
        </p:nvCxnSpPr>
        <p:spPr>
          <a:xfrm>
            <a:off x="23794286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3" idx="0"/>
            <a:endCxn id="377" idx="5"/>
          </p:cNvCxnSpPr>
          <p:nvPr/>
        </p:nvCxnSpPr>
        <p:spPr>
          <a:xfrm flipH="1" flipV="1">
            <a:off x="23253254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28349480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28651677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28807862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0"/>
            <a:endCxn id="346" idx="5"/>
          </p:cNvCxnSpPr>
          <p:nvPr/>
        </p:nvCxnSpPr>
        <p:spPr>
          <a:xfrm flipH="1" flipV="1">
            <a:off x="28158191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1696244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41" name="直接连接符 340"/>
          <p:cNvCxnSpPr>
            <a:stCxn id="340" idx="5"/>
            <a:endCxn id="377" idx="0"/>
          </p:cNvCxnSpPr>
          <p:nvPr/>
        </p:nvCxnSpPr>
        <p:spPr>
          <a:xfrm>
            <a:off x="22154626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40" idx="3"/>
            <a:endCxn id="319" idx="0"/>
          </p:cNvCxnSpPr>
          <p:nvPr/>
        </p:nvCxnSpPr>
        <p:spPr>
          <a:xfrm flipH="1">
            <a:off x="20997503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27197818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55" idx="5"/>
            <a:endCxn id="346" idx="0"/>
          </p:cNvCxnSpPr>
          <p:nvPr/>
        </p:nvCxnSpPr>
        <p:spPr>
          <a:xfrm>
            <a:off x="26879898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</p:cNvCxnSpPr>
          <p:nvPr/>
        </p:nvCxnSpPr>
        <p:spPr>
          <a:xfrm flipH="1">
            <a:off x="27236276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27699809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28079545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36" idx="3"/>
            <a:endCxn id="347" idx="0"/>
          </p:cNvCxnSpPr>
          <p:nvPr/>
        </p:nvCxnSpPr>
        <p:spPr>
          <a:xfrm flipH="1">
            <a:off x="28326288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3" idx="5"/>
            <a:endCxn id="372" idx="0"/>
          </p:cNvCxnSpPr>
          <p:nvPr/>
        </p:nvCxnSpPr>
        <p:spPr>
          <a:xfrm>
            <a:off x="27656200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椭圆 349"/>
          <p:cNvSpPr/>
          <p:nvPr/>
        </p:nvSpPr>
        <p:spPr>
          <a:xfrm>
            <a:off x="22218807" y="4138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51" name="直接连接符 350"/>
          <p:cNvCxnSpPr>
            <a:stCxn id="350" idx="0"/>
            <a:endCxn id="377" idx="3"/>
          </p:cNvCxnSpPr>
          <p:nvPr/>
        </p:nvCxnSpPr>
        <p:spPr>
          <a:xfrm flipV="1">
            <a:off x="22487321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50" idx="3"/>
            <a:endCxn id="354" idx="0"/>
          </p:cNvCxnSpPr>
          <p:nvPr/>
        </p:nvCxnSpPr>
        <p:spPr>
          <a:xfrm flipH="1">
            <a:off x="22171587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/>
          <p:cNvSpPr/>
          <p:nvPr/>
        </p:nvSpPr>
        <p:spPr>
          <a:xfrm>
            <a:off x="21924844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5" name="椭圆 354"/>
          <p:cNvSpPr/>
          <p:nvPr/>
        </p:nvSpPr>
        <p:spPr>
          <a:xfrm>
            <a:off x="26421516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46" idx="3"/>
            <a:endCxn id="343" idx="0"/>
          </p:cNvCxnSpPr>
          <p:nvPr/>
        </p:nvCxnSpPr>
        <p:spPr>
          <a:xfrm flipH="1">
            <a:off x="27466332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11" idx="5"/>
            <a:endCxn id="362" idx="0"/>
          </p:cNvCxnSpPr>
          <p:nvPr/>
        </p:nvCxnSpPr>
        <p:spPr>
          <a:xfrm>
            <a:off x="25731614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26876935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2586676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3" name="直接连接符 362"/>
          <p:cNvCxnSpPr>
            <a:stCxn id="362" idx="5"/>
            <a:endCxn id="366" idx="0"/>
          </p:cNvCxnSpPr>
          <p:nvPr/>
        </p:nvCxnSpPr>
        <p:spPr>
          <a:xfrm>
            <a:off x="26325150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5875822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5629079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矩形 365"/>
          <p:cNvSpPr/>
          <p:nvPr/>
        </p:nvSpPr>
        <p:spPr>
          <a:xfrm>
            <a:off x="26174773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24451993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8" name="直接连接符 367"/>
          <p:cNvCxnSpPr>
            <a:stCxn id="367" idx="5"/>
            <a:endCxn id="371" idx="0"/>
          </p:cNvCxnSpPr>
          <p:nvPr/>
        </p:nvCxnSpPr>
        <p:spPr>
          <a:xfrm>
            <a:off x="24910375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7" idx="3"/>
            <a:endCxn id="370" idx="0"/>
          </p:cNvCxnSpPr>
          <p:nvPr/>
        </p:nvCxnSpPr>
        <p:spPr>
          <a:xfrm flipH="1">
            <a:off x="24425758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矩形 369"/>
          <p:cNvSpPr/>
          <p:nvPr/>
        </p:nvSpPr>
        <p:spPr>
          <a:xfrm>
            <a:off x="24179015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1" name="矩形 370"/>
          <p:cNvSpPr/>
          <p:nvPr/>
        </p:nvSpPr>
        <p:spPr>
          <a:xfrm>
            <a:off x="24729376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2" name="椭圆 371"/>
          <p:cNvSpPr/>
          <p:nvPr/>
        </p:nvSpPr>
        <p:spPr>
          <a:xfrm>
            <a:off x="27431295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3" name="直接连接符 372"/>
          <p:cNvCxnSpPr>
            <a:stCxn id="372" idx="5"/>
            <a:endCxn id="376" idx="0"/>
          </p:cNvCxnSpPr>
          <p:nvPr/>
        </p:nvCxnSpPr>
        <p:spPr>
          <a:xfrm>
            <a:off x="27889677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2" idx="3"/>
            <a:endCxn id="375" idx="0"/>
          </p:cNvCxnSpPr>
          <p:nvPr/>
        </p:nvCxnSpPr>
        <p:spPr>
          <a:xfrm flipH="1">
            <a:off x="27439733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27192990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6" name="矩形 375"/>
          <p:cNvSpPr/>
          <p:nvPr/>
        </p:nvSpPr>
        <p:spPr>
          <a:xfrm>
            <a:off x="27743351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7" name="椭圆 376"/>
          <p:cNvSpPr/>
          <p:nvPr/>
        </p:nvSpPr>
        <p:spPr>
          <a:xfrm>
            <a:off x="22794872" y="32296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33" idx="3"/>
            <a:endCxn id="381" idx="0"/>
          </p:cNvCxnSpPr>
          <p:nvPr/>
        </p:nvCxnSpPr>
        <p:spPr>
          <a:xfrm flipH="1">
            <a:off x="23304981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0" idx="5"/>
            <a:endCxn id="380" idx="0"/>
          </p:cNvCxnSpPr>
          <p:nvPr/>
        </p:nvCxnSpPr>
        <p:spPr>
          <a:xfrm>
            <a:off x="22677189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/>
          <p:cNvSpPr/>
          <p:nvPr/>
        </p:nvSpPr>
        <p:spPr>
          <a:xfrm>
            <a:off x="22498346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矩形 380"/>
          <p:cNvSpPr/>
          <p:nvPr/>
        </p:nvSpPr>
        <p:spPr>
          <a:xfrm>
            <a:off x="23058238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21045005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83" name="直接连接符 382"/>
          <p:cNvCxnSpPr>
            <a:stCxn id="382" idx="3"/>
            <a:endCxn id="384" idx="0"/>
          </p:cNvCxnSpPr>
          <p:nvPr/>
        </p:nvCxnSpPr>
        <p:spPr>
          <a:xfrm flipH="1">
            <a:off x="21027975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2078123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2" idx="5"/>
            <a:endCxn id="386" idx="0"/>
          </p:cNvCxnSpPr>
          <p:nvPr/>
        </p:nvCxnSpPr>
        <p:spPr>
          <a:xfrm>
            <a:off x="21503387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2135473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23594466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88" name="直接连接符 387"/>
          <p:cNvCxnSpPr>
            <a:stCxn id="387" idx="5"/>
            <a:endCxn id="391" idx="0"/>
          </p:cNvCxnSpPr>
          <p:nvPr/>
        </p:nvCxnSpPr>
        <p:spPr>
          <a:xfrm>
            <a:off x="24052848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87" idx="3"/>
            <a:endCxn id="390" idx="0"/>
          </p:cNvCxnSpPr>
          <p:nvPr/>
        </p:nvCxnSpPr>
        <p:spPr>
          <a:xfrm flipH="1">
            <a:off x="23590453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矩形 389"/>
          <p:cNvSpPr/>
          <p:nvPr/>
        </p:nvSpPr>
        <p:spPr>
          <a:xfrm>
            <a:off x="23343710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1" name="矩形 390"/>
          <p:cNvSpPr/>
          <p:nvPr/>
        </p:nvSpPr>
        <p:spPr>
          <a:xfrm>
            <a:off x="23894071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矩形 391"/>
          <p:cNvSpPr/>
          <p:nvPr/>
        </p:nvSpPr>
        <p:spPr>
          <a:xfrm>
            <a:off x="17181111" y="206521"/>
            <a:ext cx="52693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父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</a:t>
            </a:r>
            <a:r>
              <a:rPr lang="zh-CN" altLang="en-US" dirty="0" smtClean="0"/>
              <a:t>叔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都是</a:t>
            </a:r>
            <a:r>
              <a:rPr lang="zh-CN" altLang="en-US" dirty="0" smtClean="0"/>
              <a:t>红色，因此</a:t>
            </a:r>
            <a:r>
              <a:rPr lang="zh-CN" altLang="en-US" dirty="0" smtClean="0"/>
              <a:t>将</a:t>
            </a:r>
            <a:r>
              <a:rPr lang="en-US" altLang="zh-CN" dirty="0"/>
              <a:t>7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</a:t>
            </a:r>
            <a:r>
              <a:rPr lang="zh-CN" altLang="en-US" dirty="0" smtClean="0"/>
              <a:t>设为黑色，</a:t>
            </a:r>
            <a:r>
              <a:rPr lang="zh-CN" altLang="en-US" dirty="0" smtClean="0"/>
              <a:t>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祖父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设</a:t>
            </a:r>
            <a:r>
              <a:rPr lang="zh-CN" altLang="en-US" dirty="0" smtClean="0"/>
              <a:t>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作为</a:t>
            </a:r>
            <a:r>
              <a:rPr lang="zh-CN" altLang="en-US" dirty="0" smtClean="0"/>
              <a:t>当前节点</a:t>
            </a:r>
            <a:endParaRPr lang="en-US" altLang="zh-CN" dirty="0" smtClean="0"/>
          </a:p>
        </p:txBody>
      </p:sp>
      <p:cxnSp>
        <p:nvCxnSpPr>
          <p:cNvPr id="393" name="直接箭头连接符 392"/>
          <p:cNvCxnSpPr/>
          <p:nvPr/>
        </p:nvCxnSpPr>
        <p:spPr>
          <a:xfrm flipV="1">
            <a:off x="17608022" y="157845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34048829" y="4090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5" name="椭圆 394"/>
          <p:cNvSpPr/>
          <p:nvPr/>
        </p:nvSpPr>
        <p:spPr>
          <a:xfrm>
            <a:off x="357412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6" name="直接连接符 395"/>
          <p:cNvCxnSpPr>
            <a:stCxn id="567" idx="0"/>
            <a:endCxn id="394" idx="5"/>
          </p:cNvCxnSpPr>
          <p:nvPr/>
        </p:nvCxnSpPr>
        <p:spPr>
          <a:xfrm flipH="1" flipV="1">
            <a:off x="34507211" y="86742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0"/>
            <a:endCxn id="567" idx="3"/>
          </p:cNvCxnSpPr>
          <p:nvPr/>
        </p:nvCxnSpPr>
        <p:spPr>
          <a:xfrm flipV="1">
            <a:off x="36009783" y="192732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4" idx="3"/>
            <a:endCxn id="453" idx="0"/>
          </p:cNvCxnSpPr>
          <p:nvPr/>
        </p:nvCxnSpPr>
        <p:spPr>
          <a:xfrm flipH="1">
            <a:off x="32047743" y="867427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5" idx="3"/>
            <a:endCxn id="412" idx="0"/>
          </p:cNvCxnSpPr>
          <p:nvPr/>
        </p:nvCxnSpPr>
        <p:spPr>
          <a:xfrm flipH="1">
            <a:off x="35465927" y="284635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401" idx="3"/>
            <a:endCxn id="407" idx="0"/>
          </p:cNvCxnSpPr>
          <p:nvPr/>
        </p:nvCxnSpPr>
        <p:spPr>
          <a:xfrm flipH="1">
            <a:off x="30147059" y="2846355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305128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02" name="直接连接符 401"/>
          <p:cNvCxnSpPr>
            <a:stCxn id="401" idx="0"/>
            <a:endCxn id="453" idx="3"/>
          </p:cNvCxnSpPr>
          <p:nvPr/>
        </p:nvCxnSpPr>
        <p:spPr>
          <a:xfrm flipV="1">
            <a:off x="30781383" y="1961005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1197026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4" name="直接连接符 403"/>
          <p:cNvCxnSpPr>
            <a:stCxn id="403" idx="5"/>
            <a:endCxn id="608" idx="0"/>
          </p:cNvCxnSpPr>
          <p:nvPr/>
        </p:nvCxnSpPr>
        <p:spPr>
          <a:xfrm>
            <a:off x="31655408" y="376275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403" idx="3"/>
            <a:endCxn id="406" idx="0"/>
          </p:cNvCxnSpPr>
          <p:nvPr/>
        </p:nvCxnSpPr>
        <p:spPr>
          <a:xfrm flipH="1">
            <a:off x="31185762" y="376275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30939019" y="429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29878545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8" name="矩形 407"/>
          <p:cNvSpPr/>
          <p:nvPr/>
        </p:nvSpPr>
        <p:spPr>
          <a:xfrm>
            <a:off x="30171938" y="43038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9" name="直接连接符 408"/>
          <p:cNvCxnSpPr>
            <a:stCxn id="407" idx="5"/>
            <a:endCxn id="408" idx="0"/>
          </p:cNvCxnSpPr>
          <p:nvPr/>
        </p:nvCxnSpPr>
        <p:spPr>
          <a:xfrm>
            <a:off x="30336927" y="377186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7" idx="3"/>
            <a:endCxn id="411" idx="0"/>
          </p:cNvCxnSpPr>
          <p:nvPr/>
        </p:nvCxnSpPr>
        <p:spPr>
          <a:xfrm flipH="1">
            <a:off x="29810831" y="3771867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矩形 410"/>
          <p:cNvSpPr/>
          <p:nvPr/>
        </p:nvSpPr>
        <p:spPr>
          <a:xfrm>
            <a:off x="29564088" y="43183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35197413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35494526" y="43696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2" idx="5"/>
            <a:endCxn id="413" idx="0"/>
          </p:cNvCxnSpPr>
          <p:nvPr/>
        </p:nvCxnSpPr>
        <p:spPr>
          <a:xfrm>
            <a:off x="35655795" y="377186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593" idx="0"/>
          </p:cNvCxnSpPr>
          <p:nvPr/>
        </p:nvCxnSpPr>
        <p:spPr>
          <a:xfrm flipH="1">
            <a:off x="35188544" y="377186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椭圆 415"/>
          <p:cNvSpPr/>
          <p:nvPr/>
        </p:nvSpPr>
        <p:spPr>
          <a:xfrm>
            <a:off x="33513695" y="32793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17" name="直接连接符 416"/>
          <p:cNvCxnSpPr>
            <a:stCxn id="416" idx="5"/>
            <a:endCxn id="613" idx="0"/>
          </p:cNvCxnSpPr>
          <p:nvPr/>
        </p:nvCxnSpPr>
        <p:spPr>
          <a:xfrm>
            <a:off x="33972077" y="37377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6" idx="0"/>
            <a:endCxn id="603" idx="5"/>
          </p:cNvCxnSpPr>
          <p:nvPr/>
        </p:nvCxnSpPr>
        <p:spPr>
          <a:xfrm flipH="1" flipV="1">
            <a:off x="33365554" y="28463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椭圆 418"/>
          <p:cNvSpPr/>
          <p:nvPr/>
        </p:nvSpPr>
        <p:spPr>
          <a:xfrm>
            <a:off x="38817517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39119714" y="4359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1" name="直接连接符 420"/>
          <p:cNvCxnSpPr>
            <a:stCxn id="419" idx="5"/>
            <a:endCxn id="420" idx="0"/>
          </p:cNvCxnSpPr>
          <p:nvPr/>
        </p:nvCxnSpPr>
        <p:spPr>
          <a:xfrm>
            <a:off x="39275899" y="37503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19" idx="0"/>
            <a:endCxn id="461" idx="5"/>
          </p:cNvCxnSpPr>
          <p:nvPr/>
        </p:nvCxnSpPr>
        <p:spPr>
          <a:xfrm flipH="1" flipV="1">
            <a:off x="38626228" y="285967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椭圆 452"/>
          <p:cNvSpPr/>
          <p:nvPr/>
        </p:nvSpPr>
        <p:spPr>
          <a:xfrm>
            <a:off x="31779229" y="15026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54" name="直接连接符 453"/>
          <p:cNvCxnSpPr>
            <a:stCxn id="453" idx="5"/>
            <a:endCxn id="603" idx="0"/>
          </p:cNvCxnSpPr>
          <p:nvPr/>
        </p:nvCxnSpPr>
        <p:spPr>
          <a:xfrm>
            <a:off x="32237611" y="196100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01" idx="5"/>
            <a:endCxn id="403" idx="0"/>
          </p:cNvCxnSpPr>
          <p:nvPr/>
        </p:nvCxnSpPr>
        <p:spPr>
          <a:xfrm>
            <a:off x="30971251" y="2846355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37665855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9" name="直接连接符 458"/>
          <p:cNvCxnSpPr>
            <a:stCxn id="567" idx="5"/>
            <a:endCxn id="461" idx="0"/>
          </p:cNvCxnSpPr>
          <p:nvPr/>
        </p:nvCxnSpPr>
        <p:spPr>
          <a:xfrm>
            <a:off x="37347935" y="192732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</p:cNvCxnSpPr>
          <p:nvPr/>
        </p:nvCxnSpPr>
        <p:spPr>
          <a:xfrm flipH="1">
            <a:off x="37704313" y="376275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椭圆 460"/>
          <p:cNvSpPr/>
          <p:nvPr/>
        </p:nvSpPr>
        <p:spPr>
          <a:xfrm>
            <a:off x="38167846" y="24012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38547582" y="43627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3" name="直接连接符 462"/>
          <p:cNvCxnSpPr>
            <a:stCxn id="419" idx="3"/>
            <a:endCxn id="462" idx="0"/>
          </p:cNvCxnSpPr>
          <p:nvPr/>
        </p:nvCxnSpPr>
        <p:spPr>
          <a:xfrm flipH="1">
            <a:off x="38794325" y="37503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8" idx="5"/>
            <a:endCxn id="598" idx="0"/>
          </p:cNvCxnSpPr>
          <p:nvPr/>
        </p:nvCxnSpPr>
        <p:spPr>
          <a:xfrm>
            <a:off x="38124237" y="376275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椭圆 505"/>
          <p:cNvSpPr/>
          <p:nvPr/>
        </p:nvSpPr>
        <p:spPr>
          <a:xfrm>
            <a:off x="32396598" y="32717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5" name="直接连接符 524"/>
          <p:cNvCxnSpPr>
            <a:stCxn id="506" idx="0"/>
            <a:endCxn id="603" idx="3"/>
          </p:cNvCxnSpPr>
          <p:nvPr/>
        </p:nvCxnSpPr>
        <p:spPr>
          <a:xfrm flipV="1">
            <a:off x="32665112" y="28463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6" idx="3"/>
            <a:endCxn id="552" idx="0"/>
          </p:cNvCxnSpPr>
          <p:nvPr/>
        </p:nvCxnSpPr>
        <p:spPr>
          <a:xfrm flipH="1">
            <a:off x="32349378" y="37301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102635" y="43230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7" name="椭圆 566"/>
          <p:cNvSpPr/>
          <p:nvPr/>
        </p:nvSpPr>
        <p:spPr>
          <a:xfrm>
            <a:off x="36889553" y="14689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5" name="直接连接符 584"/>
          <p:cNvCxnSpPr>
            <a:stCxn id="461" idx="3"/>
            <a:endCxn id="458" idx="0"/>
          </p:cNvCxnSpPr>
          <p:nvPr/>
        </p:nvCxnSpPr>
        <p:spPr>
          <a:xfrm flipH="1">
            <a:off x="37934369" y="285967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395" idx="5"/>
            <a:endCxn id="588" idx="0"/>
          </p:cNvCxnSpPr>
          <p:nvPr/>
        </p:nvCxnSpPr>
        <p:spPr>
          <a:xfrm>
            <a:off x="36199651" y="284635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矩形 586"/>
          <p:cNvSpPr/>
          <p:nvPr/>
        </p:nvSpPr>
        <p:spPr>
          <a:xfrm>
            <a:off x="37344972" y="4364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8" name="椭圆 587"/>
          <p:cNvSpPr/>
          <p:nvPr/>
        </p:nvSpPr>
        <p:spPr>
          <a:xfrm>
            <a:off x="36334805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9" name="直接连接符 588"/>
          <p:cNvCxnSpPr>
            <a:stCxn id="588" idx="5"/>
            <a:endCxn id="592" idx="0"/>
          </p:cNvCxnSpPr>
          <p:nvPr/>
        </p:nvCxnSpPr>
        <p:spPr>
          <a:xfrm>
            <a:off x="36793187" y="375034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88" idx="3"/>
            <a:endCxn id="591" idx="0"/>
          </p:cNvCxnSpPr>
          <p:nvPr/>
        </p:nvCxnSpPr>
        <p:spPr>
          <a:xfrm flipH="1">
            <a:off x="36343859" y="375034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36097116" y="4375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矩形 591"/>
          <p:cNvSpPr/>
          <p:nvPr/>
        </p:nvSpPr>
        <p:spPr>
          <a:xfrm>
            <a:off x="36642810" y="43664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3" name="椭圆 592"/>
          <p:cNvSpPr/>
          <p:nvPr/>
        </p:nvSpPr>
        <p:spPr>
          <a:xfrm>
            <a:off x="34920030" y="42210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4" name="直接连接符 593"/>
          <p:cNvCxnSpPr>
            <a:stCxn id="593" idx="5"/>
            <a:endCxn id="597" idx="0"/>
          </p:cNvCxnSpPr>
          <p:nvPr/>
        </p:nvCxnSpPr>
        <p:spPr>
          <a:xfrm>
            <a:off x="35378412" y="4679409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3" idx="3"/>
            <a:endCxn id="596" idx="0"/>
          </p:cNvCxnSpPr>
          <p:nvPr/>
        </p:nvCxnSpPr>
        <p:spPr>
          <a:xfrm flipH="1">
            <a:off x="34906697" y="4679409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矩形 595"/>
          <p:cNvSpPr/>
          <p:nvPr/>
        </p:nvSpPr>
        <p:spPr>
          <a:xfrm>
            <a:off x="34659954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35210315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37899332" y="42667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9" name="直接连接符 598"/>
          <p:cNvCxnSpPr>
            <a:stCxn id="598" idx="5"/>
            <a:endCxn id="602" idx="0"/>
          </p:cNvCxnSpPr>
          <p:nvPr/>
        </p:nvCxnSpPr>
        <p:spPr>
          <a:xfrm>
            <a:off x="38357714" y="4725157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98" idx="3"/>
            <a:endCxn id="601" idx="0"/>
          </p:cNvCxnSpPr>
          <p:nvPr/>
        </p:nvCxnSpPr>
        <p:spPr>
          <a:xfrm flipH="1">
            <a:off x="37907770" y="4725157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37661027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矩形 601"/>
          <p:cNvSpPr/>
          <p:nvPr/>
        </p:nvSpPr>
        <p:spPr>
          <a:xfrm>
            <a:off x="38211388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3" name="椭圆 602"/>
          <p:cNvSpPr/>
          <p:nvPr/>
        </p:nvSpPr>
        <p:spPr>
          <a:xfrm>
            <a:off x="32907172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416" idx="3"/>
            <a:endCxn id="607" idx="0"/>
          </p:cNvCxnSpPr>
          <p:nvPr/>
        </p:nvCxnSpPr>
        <p:spPr>
          <a:xfrm flipH="1">
            <a:off x="33482772" y="37377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506" idx="5"/>
            <a:endCxn id="606" idx="0"/>
          </p:cNvCxnSpPr>
          <p:nvPr/>
        </p:nvCxnSpPr>
        <p:spPr>
          <a:xfrm>
            <a:off x="32854980" y="37301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32676137" y="4324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矩形 606"/>
          <p:cNvSpPr/>
          <p:nvPr/>
        </p:nvSpPr>
        <p:spPr>
          <a:xfrm>
            <a:off x="33236029" y="43278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31513042" y="42205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09" name="直接连接符 608"/>
          <p:cNvCxnSpPr>
            <a:stCxn id="608" idx="3"/>
            <a:endCxn id="610" idx="0"/>
          </p:cNvCxnSpPr>
          <p:nvPr/>
        </p:nvCxnSpPr>
        <p:spPr>
          <a:xfrm flipH="1">
            <a:off x="31496012" y="4678888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31249269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8" idx="5"/>
            <a:endCxn id="612" idx="0"/>
          </p:cNvCxnSpPr>
          <p:nvPr/>
        </p:nvCxnSpPr>
        <p:spPr>
          <a:xfrm>
            <a:off x="31971424" y="4678888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矩形 611"/>
          <p:cNvSpPr/>
          <p:nvPr/>
        </p:nvSpPr>
        <p:spPr>
          <a:xfrm>
            <a:off x="3182277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3" name="椭圆 612"/>
          <p:cNvSpPr/>
          <p:nvPr/>
        </p:nvSpPr>
        <p:spPr>
          <a:xfrm>
            <a:off x="33772257" y="41955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14" name="直接连接符 613"/>
          <p:cNvCxnSpPr>
            <a:stCxn id="613" idx="5"/>
            <a:endCxn id="617" idx="0"/>
          </p:cNvCxnSpPr>
          <p:nvPr/>
        </p:nvCxnSpPr>
        <p:spPr>
          <a:xfrm>
            <a:off x="34230639" y="46538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13" idx="3"/>
            <a:endCxn id="616" idx="0"/>
          </p:cNvCxnSpPr>
          <p:nvPr/>
        </p:nvCxnSpPr>
        <p:spPr>
          <a:xfrm flipH="1">
            <a:off x="33768244" y="46538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矩形 615"/>
          <p:cNvSpPr/>
          <p:nvPr/>
        </p:nvSpPr>
        <p:spPr>
          <a:xfrm>
            <a:off x="3352150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矩形 616"/>
          <p:cNvSpPr/>
          <p:nvPr/>
        </p:nvSpPr>
        <p:spPr>
          <a:xfrm>
            <a:off x="34071862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矩形 617"/>
          <p:cNvSpPr/>
          <p:nvPr/>
        </p:nvSpPr>
        <p:spPr>
          <a:xfrm>
            <a:off x="27051470" y="268841"/>
            <a:ext cx="4921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父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zh-CN" altLang="en-US" dirty="0" smtClean="0"/>
              <a:t>红色，叔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</a:t>
            </a:r>
            <a:r>
              <a:rPr lang="zh-CN" altLang="en-US" dirty="0" smtClean="0"/>
              <a:t>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右孩子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因此需要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的祖父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619" name="直接箭头连接符 618"/>
          <p:cNvCxnSpPr/>
          <p:nvPr/>
        </p:nvCxnSpPr>
        <p:spPr>
          <a:xfrm flipV="1">
            <a:off x="27192990" y="17584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59618" y="33467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751783" y="122591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17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643623" y="16845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椭圆 321"/>
          <p:cNvSpPr/>
          <p:nvPr/>
        </p:nvSpPr>
        <p:spPr>
          <a:xfrm>
            <a:off x="4591058" y="3377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4" name="椭圆 323"/>
          <p:cNvSpPr/>
          <p:nvPr/>
        </p:nvSpPr>
        <p:spPr>
          <a:xfrm>
            <a:off x="62834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5" name="直接连接符 324"/>
          <p:cNvCxnSpPr>
            <a:stCxn id="366" idx="0"/>
            <a:endCxn id="322" idx="5"/>
          </p:cNvCxnSpPr>
          <p:nvPr/>
        </p:nvCxnSpPr>
        <p:spPr>
          <a:xfrm flipH="1" flipV="1">
            <a:off x="5049440" y="79610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4" idx="0"/>
            <a:endCxn id="366" idx="3"/>
          </p:cNvCxnSpPr>
          <p:nvPr/>
        </p:nvCxnSpPr>
        <p:spPr>
          <a:xfrm flipV="1">
            <a:off x="6552012" y="185600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2" idx="3"/>
            <a:endCxn id="352" idx="0"/>
          </p:cNvCxnSpPr>
          <p:nvPr/>
        </p:nvCxnSpPr>
        <p:spPr>
          <a:xfrm flipH="1">
            <a:off x="2589972" y="79610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4" idx="3"/>
            <a:endCxn id="341" idx="0"/>
          </p:cNvCxnSpPr>
          <p:nvPr/>
        </p:nvCxnSpPr>
        <p:spPr>
          <a:xfrm flipH="1">
            <a:off x="6008156" y="277503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>
            <a:stCxn id="330" idx="3"/>
            <a:endCxn id="336" idx="0"/>
          </p:cNvCxnSpPr>
          <p:nvPr/>
        </p:nvCxnSpPr>
        <p:spPr>
          <a:xfrm flipH="1">
            <a:off x="689288" y="277503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椭圆 329"/>
          <p:cNvSpPr/>
          <p:nvPr/>
        </p:nvSpPr>
        <p:spPr>
          <a:xfrm>
            <a:off x="10550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1" name="直接连接符 330"/>
          <p:cNvCxnSpPr>
            <a:stCxn id="330" idx="0"/>
            <a:endCxn id="352" idx="3"/>
          </p:cNvCxnSpPr>
          <p:nvPr/>
        </p:nvCxnSpPr>
        <p:spPr>
          <a:xfrm flipV="1">
            <a:off x="1323612" y="188968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1739255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3" name="直接连接符 332"/>
          <p:cNvCxnSpPr>
            <a:stCxn id="332" idx="5"/>
            <a:endCxn id="390" idx="0"/>
          </p:cNvCxnSpPr>
          <p:nvPr/>
        </p:nvCxnSpPr>
        <p:spPr>
          <a:xfrm>
            <a:off x="2197637" y="369142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2" idx="3"/>
            <a:endCxn id="335" idx="0"/>
          </p:cNvCxnSpPr>
          <p:nvPr/>
        </p:nvCxnSpPr>
        <p:spPr>
          <a:xfrm flipH="1">
            <a:off x="1727991" y="369142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 334"/>
          <p:cNvSpPr/>
          <p:nvPr/>
        </p:nvSpPr>
        <p:spPr>
          <a:xfrm>
            <a:off x="1481248" y="4223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6" name="椭圆 335"/>
          <p:cNvSpPr/>
          <p:nvPr/>
        </p:nvSpPr>
        <p:spPr>
          <a:xfrm>
            <a:off x="420774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37" name="矩形 336"/>
          <p:cNvSpPr/>
          <p:nvPr/>
        </p:nvSpPr>
        <p:spPr>
          <a:xfrm>
            <a:off x="714167" y="42325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879156" y="370054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0" idx="0"/>
          </p:cNvCxnSpPr>
          <p:nvPr/>
        </p:nvCxnSpPr>
        <p:spPr>
          <a:xfrm flipH="1">
            <a:off x="353060" y="370054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06317" y="4247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5739642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6036755" y="42983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6198024" y="370054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75" idx="0"/>
          </p:cNvCxnSpPr>
          <p:nvPr/>
        </p:nvCxnSpPr>
        <p:spPr>
          <a:xfrm flipH="1">
            <a:off x="5730773" y="370054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椭圆 344"/>
          <p:cNvSpPr/>
          <p:nvPr/>
        </p:nvSpPr>
        <p:spPr>
          <a:xfrm>
            <a:off x="4055924" y="3208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46" name="直接连接符 345"/>
          <p:cNvCxnSpPr>
            <a:stCxn id="345" idx="5"/>
            <a:endCxn id="395" idx="0"/>
          </p:cNvCxnSpPr>
          <p:nvPr/>
        </p:nvCxnSpPr>
        <p:spPr>
          <a:xfrm>
            <a:off x="4514306" y="366643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5" idx="0"/>
            <a:endCxn id="385" idx="5"/>
          </p:cNvCxnSpPr>
          <p:nvPr/>
        </p:nvCxnSpPr>
        <p:spPr>
          <a:xfrm flipH="1" flipV="1">
            <a:off x="3907783" y="277503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>
            <a:off x="9359746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9661943" y="42878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0" name="直接连接符 349"/>
          <p:cNvCxnSpPr>
            <a:stCxn id="348" idx="5"/>
            <a:endCxn id="349" idx="0"/>
          </p:cNvCxnSpPr>
          <p:nvPr/>
        </p:nvCxnSpPr>
        <p:spPr>
          <a:xfrm>
            <a:off x="9818128" y="367902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48" idx="0"/>
            <a:endCxn id="358" idx="5"/>
          </p:cNvCxnSpPr>
          <p:nvPr/>
        </p:nvCxnSpPr>
        <p:spPr>
          <a:xfrm flipH="1" flipV="1">
            <a:off x="9168457" y="278834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>
            <a:off x="2321458" y="14312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53" name="直接连接符 352"/>
          <p:cNvCxnSpPr>
            <a:stCxn id="352" idx="5"/>
            <a:endCxn id="385" idx="0"/>
          </p:cNvCxnSpPr>
          <p:nvPr/>
        </p:nvCxnSpPr>
        <p:spPr>
          <a:xfrm>
            <a:off x="2779840" y="188968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30" idx="5"/>
            <a:endCxn id="332" idx="0"/>
          </p:cNvCxnSpPr>
          <p:nvPr/>
        </p:nvCxnSpPr>
        <p:spPr>
          <a:xfrm>
            <a:off x="1513480" y="277503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8208084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66" idx="5"/>
            <a:endCxn id="358" idx="0"/>
          </p:cNvCxnSpPr>
          <p:nvPr/>
        </p:nvCxnSpPr>
        <p:spPr>
          <a:xfrm>
            <a:off x="7890164" y="185600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3"/>
          </p:cNvCxnSpPr>
          <p:nvPr/>
        </p:nvCxnSpPr>
        <p:spPr>
          <a:xfrm flipH="1">
            <a:off x="8246542" y="369142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8710075" y="23299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9089811" y="42913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48" idx="3"/>
            <a:endCxn id="359" idx="0"/>
          </p:cNvCxnSpPr>
          <p:nvPr/>
        </p:nvCxnSpPr>
        <p:spPr>
          <a:xfrm flipH="1">
            <a:off x="9336554" y="367902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5" idx="5"/>
            <a:endCxn id="380" idx="0"/>
          </p:cNvCxnSpPr>
          <p:nvPr/>
        </p:nvCxnSpPr>
        <p:spPr>
          <a:xfrm>
            <a:off x="8666466" y="369142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938827" y="320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0"/>
            <a:endCxn id="385" idx="3"/>
          </p:cNvCxnSpPr>
          <p:nvPr/>
        </p:nvCxnSpPr>
        <p:spPr>
          <a:xfrm flipV="1">
            <a:off x="3207341" y="277503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891607" y="365882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644864" y="42516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>
            <a:off x="7431782" y="13976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7" name="直接连接符 366"/>
          <p:cNvCxnSpPr>
            <a:stCxn id="358" idx="3"/>
            <a:endCxn id="355" idx="0"/>
          </p:cNvCxnSpPr>
          <p:nvPr/>
        </p:nvCxnSpPr>
        <p:spPr>
          <a:xfrm flipH="1">
            <a:off x="8476598" y="278834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24" idx="5"/>
            <a:endCxn id="370" idx="0"/>
          </p:cNvCxnSpPr>
          <p:nvPr/>
        </p:nvCxnSpPr>
        <p:spPr>
          <a:xfrm>
            <a:off x="6741880" y="277503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/>
          <p:cNvSpPr/>
          <p:nvPr/>
        </p:nvSpPr>
        <p:spPr>
          <a:xfrm>
            <a:off x="7887201" y="4293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6877034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5"/>
            <a:endCxn id="374" idx="0"/>
          </p:cNvCxnSpPr>
          <p:nvPr/>
        </p:nvCxnSpPr>
        <p:spPr>
          <a:xfrm>
            <a:off x="7335416" y="367902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3"/>
            <a:endCxn id="373" idx="0"/>
          </p:cNvCxnSpPr>
          <p:nvPr/>
        </p:nvCxnSpPr>
        <p:spPr>
          <a:xfrm flipH="1">
            <a:off x="6886088" y="367902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6639345" y="43043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7185039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椭圆 374"/>
          <p:cNvSpPr/>
          <p:nvPr/>
        </p:nvSpPr>
        <p:spPr>
          <a:xfrm>
            <a:off x="5462259" y="4149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6" name="直接连接符 375"/>
          <p:cNvCxnSpPr>
            <a:stCxn id="375" idx="5"/>
            <a:endCxn id="379" idx="0"/>
          </p:cNvCxnSpPr>
          <p:nvPr/>
        </p:nvCxnSpPr>
        <p:spPr>
          <a:xfrm>
            <a:off x="5920641" y="4608084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5" idx="3"/>
            <a:endCxn id="378" idx="0"/>
          </p:cNvCxnSpPr>
          <p:nvPr/>
        </p:nvCxnSpPr>
        <p:spPr>
          <a:xfrm flipH="1">
            <a:off x="5448926" y="4608084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5202183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5752544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8441561" y="41954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1" name="直接连接符 380"/>
          <p:cNvCxnSpPr>
            <a:stCxn id="380" idx="5"/>
            <a:endCxn id="384" idx="0"/>
          </p:cNvCxnSpPr>
          <p:nvPr/>
        </p:nvCxnSpPr>
        <p:spPr>
          <a:xfrm>
            <a:off x="8899943" y="4653832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80" idx="3"/>
            <a:endCxn id="383" idx="0"/>
          </p:cNvCxnSpPr>
          <p:nvPr/>
        </p:nvCxnSpPr>
        <p:spPr>
          <a:xfrm flipH="1">
            <a:off x="8449999" y="4653832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/>
          <p:cNvSpPr/>
          <p:nvPr/>
        </p:nvSpPr>
        <p:spPr>
          <a:xfrm>
            <a:off x="8203256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4" name="矩形 383"/>
          <p:cNvSpPr/>
          <p:nvPr/>
        </p:nvSpPr>
        <p:spPr>
          <a:xfrm>
            <a:off x="8753617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3449401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45" idx="3"/>
            <a:endCxn id="389" idx="0"/>
          </p:cNvCxnSpPr>
          <p:nvPr/>
        </p:nvCxnSpPr>
        <p:spPr>
          <a:xfrm flipH="1">
            <a:off x="4025001" y="366643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62" idx="5"/>
            <a:endCxn id="388" idx="0"/>
          </p:cNvCxnSpPr>
          <p:nvPr/>
        </p:nvCxnSpPr>
        <p:spPr>
          <a:xfrm>
            <a:off x="3397209" y="365882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3218366" y="425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矩形 388"/>
          <p:cNvSpPr/>
          <p:nvPr/>
        </p:nvSpPr>
        <p:spPr>
          <a:xfrm>
            <a:off x="3778258" y="42565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2055271" y="4149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91" name="直接连接符 390"/>
          <p:cNvCxnSpPr>
            <a:stCxn id="390" idx="3"/>
            <a:endCxn id="392" idx="0"/>
          </p:cNvCxnSpPr>
          <p:nvPr/>
        </p:nvCxnSpPr>
        <p:spPr>
          <a:xfrm flipH="1">
            <a:off x="2038241" y="460756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791498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3" name="直接连接符 392"/>
          <p:cNvCxnSpPr>
            <a:stCxn id="390" idx="5"/>
            <a:endCxn id="394" idx="0"/>
          </p:cNvCxnSpPr>
          <p:nvPr/>
        </p:nvCxnSpPr>
        <p:spPr>
          <a:xfrm>
            <a:off x="2513653" y="460756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矩形 393"/>
          <p:cNvSpPr/>
          <p:nvPr/>
        </p:nvSpPr>
        <p:spPr>
          <a:xfrm>
            <a:off x="236500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5" name="椭圆 394"/>
          <p:cNvSpPr/>
          <p:nvPr/>
        </p:nvSpPr>
        <p:spPr>
          <a:xfrm>
            <a:off x="4314486" y="41241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96" name="直接连接符 395"/>
          <p:cNvCxnSpPr>
            <a:stCxn id="395" idx="5"/>
            <a:endCxn id="399" idx="0"/>
          </p:cNvCxnSpPr>
          <p:nvPr/>
        </p:nvCxnSpPr>
        <p:spPr>
          <a:xfrm>
            <a:off x="4772868" y="458256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3"/>
            <a:endCxn id="398" idx="0"/>
          </p:cNvCxnSpPr>
          <p:nvPr/>
        </p:nvCxnSpPr>
        <p:spPr>
          <a:xfrm flipH="1">
            <a:off x="4310473" y="458256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406373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矩形 398"/>
          <p:cNvSpPr/>
          <p:nvPr/>
        </p:nvSpPr>
        <p:spPr>
          <a:xfrm>
            <a:off x="4614091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19044665" y="5103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1" name="直接连接符 400"/>
          <p:cNvCxnSpPr>
            <a:stCxn id="400" idx="5"/>
            <a:endCxn id="404" idx="0"/>
          </p:cNvCxnSpPr>
          <p:nvPr/>
        </p:nvCxnSpPr>
        <p:spPr>
          <a:xfrm>
            <a:off x="19503047" y="5562106"/>
            <a:ext cx="89451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400" idx="3"/>
            <a:endCxn id="403" idx="0"/>
          </p:cNvCxnSpPr>
          <p:nvPr/>
        </p:nvCxnSpPr>
        <p:spPr>
          <a:xfrm flipH="1">
            <a:off x="19042137" y="5562106"/>
            <a:ext cx="81174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18795394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矩形 403"/>
          <p:cNvSpPr/>
          <p:nvPr/>
        </p:nvSpPr>
        <p:spPr>
          <a:xfrm>
            <a:off x="19345755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14890611" y="3858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06" name="椭圆 405"/>
          <p:cNvSpPr/>
          <p:nvPr/>
        </p:nvSpPr>
        <p:spPr>
          <a:xfrm>
            <a:off x="165830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7" name="直接连接符 406"/>
          <p:cNvCxnSpPr>
            <a:stCxn id="448" idx="0"/>
            <a:endCxn id="405" idx="5"/>
          </p:cNvCxnSpPr>
          <p:nvPr/>
        </p:nvCxnSpPr>
        <p:spPr>
          <a:xfrm flipH="1" flipV="1">
            <a:off x="15348993" y="84421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6" idx="0"/>
            <a:endCxn id="448" idx="3"/>
          </p:cNvCxnSpPr>
          <p:nvPr/>
        </p:nvCxnSpPr>
        <p:spPr>
          <a:xfrm flipV="1">
            <a:off x="16851565" y="190412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5" idx="3"/>
            <a:endCxn id="434" idx="0"/>
          </p:cNvCxnSpPr>
          <p:nvPr/>
        </p:nvCxnSpPr>
        <p:spPr>
          <a:xfrm flipH="1">
            <a:off x="12889525" y="844219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6" idx="3"/>
            <a:endCxn id="423" idx="0"/>
          </p:cNvCxnSpPr>
          <p:nvPr/>
        </p:nvCxnSpPr>
        <p:spPr>
          <a:xfrm flipH="1">
            <a:off x="16307709" y="282314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stCxn id="412" idx="3"/>
            <a:endCxn id="418" idx="0"/>
          </p:cNvCxnSpPr>
          <p:nvPr/>
        </p:nvCxnSpPr>
        <p:spPr>
          <a:xfrm flipH="1">
            <a:off x="10988841" y="2823147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椭圆 411"/>
          <p:cNvSpPr/>
          <p:nvPr/>
        </p:nvSpPr>
        <p:spPr>
          <a:xfrm>
            <a:off x="113546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13" name="直接连接符 412"/>
          <p:cNvCxnSpPr>
            <a:stCxn id="412" idx="0"/>
            <a:endCxn id="434" idx="3"/>
          </p:cNvCxnSpPr>
          <p:nvPr/>
        </p:nvCxnSpPr>
        <p:spPr>
          <a:xfrm flipV="1">
            <a:off x="11623165" y="1937797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2038808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72" idx="0"/>
          </p:cNvCxnSpPr>
          <p:nvPr/>
        </p:nvCxnSpPr>
        <p:spPr>
          <a:xfrm>
            <a:off x="12497190" y="373954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14" idx="3"/>
            <a:endCxn id="417" idx="0"/>
          </p:cNvCxnSpPr>
          <p:nvPr/>
        </p:nvCxnSpPr>
        <p:spPr>
          <a:xfrm flipH="1">
            <a:off x="12027544" y="373954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矩形 416"/>
          <p:cNvSpPr/>
          <p:nvPr/>
        </p:nvSpPr>
        <p:spPr>
          <a:xfrm>
            <a:off x="11780801" y="4271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8" name="椭圆 417"/>
          <p:cNvSpPr/>
          <p:nvPr/>
        </p:nvSpPr>
        <p:spPr>
          <a:xfrm>
            <a:off x="10720327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9" name="矩形 418"/>
          <p:cNvSpPr/>
          <p:nvPr/>
        </p:nvSpPr>
        <p:spPr>
          <a:xfrm>
            <a:off x="11013720" y="42806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连接符 419"/>
          <p:cNvCxnSpPr>
            <a:stCxn id="418" idx="5"/>
            <a:endCxn id="419" idx="0"/>
          </p:cNvCxnSpPr>
          <p:nvPr/>
        </p:nvCxnSpPr>
        <p:spPr>
          <a:xfrm>
            <a:off x="11178709" y="374865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8" idx="3"/>
            <a:endCxn id="422" idx="0"/>
          </p:cNvCxnSpPr>
          <p:nvPr/>
        </p:nvCxnSpPr>
        <p:spPr>
          <a:xfrm flipH="1">
            <a:off x="10652613" y="3748659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10405870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6039195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16336308" y="43464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5" name="直接连接符 424"/>
          <p:cNvCxnSpPr>
            <a:stCxn id="423" idx="5"/>
            <a:endCxn id="424" idx="0"/>
          </p:cNvCxnSpPr>
          <p:nvPr/>
        </p:nvCxnSpPr>
        <p:spPr>
          <a:xfrm>
            <a:off x="16497577" y="374865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3" idx="3"/>
            <a:endCxn id="457" idx="0"/>
          </p:cNvCxnSpPr>
          <p:nvPr/>
        </p:nvCxnSpPr>
        <p:spPr>
          <a:xfrm flipH="1">
            <a:off x="16030326" y="374865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4355477" y="3256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77" idx="0"/>
          </p:cNvCxnSpPr>
          <p:nvPr/>
        </p:nvCxnSpPr>
        <p:spPr>
          <a:xfrm>
            <a:off x="14813859" y="371454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27" idx="0"/>
            <a:endCxn id="467" idx="5"/>
          </p:cNvCxnSpPr>
          <p:nvPr/>
        </p:nvCxnSpPr>
        <p:spPr>
          <a:xfrm flipH="1" flipV="1">
            <a:off x="14207336" y="282314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9659299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19961496" y="4336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2" name="直接连接符 431"/>
          <p:cNvCxnSpPr>
            <a:stCxn id="430" idx="5"/>
            <a:endCxn id="431" idx="0"/>
          </p:cNvCxnSpPr>
          <p:nvPr/>
        </p:nvCxnSpPr>
        <p:spPr>
          <a:xfrm>
            <a:off x="20117681" y="372713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0" idx="0"/>
            <a:endCxn id="440" idx="5"/>
          </p:cNvCxnSpPr>
          <p:nvPr/>
        </p:nvCxnSpPr>
        <p:spPr>
          <a:xfrm flipH="1" flipV="1">
            <a:off x="19468010" y="283646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椭圆 433"/>
          <p:cNvSpPr/>
          <p:nvPr/>
        </p:nvSpPr>
        <p:spPr>
          <a:xfrm>
            <a:off x="12621011" y="14794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35" name="直接连接符 434"/>
          <p:cNvCxnSpPr>
            <a:stCxn id="434" idx="5"/>
            <a:endCxn id="467" idx="0"/>
          </p:cNvCxnSpPr>
          <p:nvPr/>
        </p:nvCxnSpPr>
        <p:spPr>
          <a:xfrm>
            <a:off x="13079393" y="1937797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12" idx="5"/>
            <a:endCxn id="414" idx="0"/>
          </p:cNvCxnSpPr>
          <p:nvPr/>
        </p:nvCxnSpPr>
        <p:spPr>
          <a:xfrm>
            <a:off x="11813033" y="2823147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椭圆 436"/>
          <p:cNvSpPr/>
          <p:nvPr/>
        </p:nvSpPr>
        <p:spPr>
          <a:xfrm>
            <a:off x="18507637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8" name="直接连接符 437"/>
          <p:cNvCxnSpPr>
            <a:stCxn id="448" idx="5"/>
            <a:endCxn id="440" idx="0"/>
          </p:cNvCxnSpPr>
          <p:nvPr/>
        </p:nvCxnSpPr>
        <p:spPr>
          <a:xfrm>
            <a:off x="18189717" y="190412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7" idx="3"/>
          </p:cNvCxnSpPr>
          <p:nvPr/>
        </p:nvCxnSpPr>
        <p:spPr>
          <a:xfrm flipH="1">
            <a:off x="18546095" y="373954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椭圆 439"/>
          <p:cNvSpPr/>
          <p:nvPr/>
        </p:nvSpPr>
        <p:spPr>
          <a:xfrm>
            <a:off x="19009628" y="23780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19389364" y="4339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30" idx="3"/>
            <a:endCxn id="441" idx="0"/>
          </p:cNvCxnSpPr>
          <p:nvPr/>
        </p:nvCxnSpPr>
        <p:spPr>
          <a:xfrm flipH="1">
            <a:off x="19636107" y="372713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7" idx="5"/>
            <a:endCxn id="462" idx="0"/>
          </p:cNvCxnSpPr>
          <p:nvPr/>
        </p:nvCxnSpPr>
        <p:spPr>
          <a:xfrm>
            <a:off x="18966019" y="373954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13238380" y="32485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45" name="直接连接符 444"/>
          <p:cNvCxnSpPr>
            <a:stCxn id="444" idx="0"/>
            <a:endCxn id="467" idx="3"/>
          </p:cNvCxnSpPr>
          <p:nvPr/>
        </p:nvCxnSpPr>
        <p:spPr>
          <a:xfrm flipV="1">
            <a:off x="13506894" y="282314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4" idx="3"/>
            <a:endCxn id="447" idx="0"/>
          </p:cNvCxnSpPr>
          <p:nvPr/>
        </p:nvCxnSpPr>
        <p:spPr>
          <a:xfrm flipH="1">
            <a:off x="13191160" y="370694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12944417" y="42998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17731335" y="14457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9" name="直接连接符 448"/>
          <p:cNvCxnSpPr>
            <a:stCxn id="440" idx="3"/>
            <a:endCxn id="437" idx="0"/>
          </p:cNvCxnSpPr>
          <p:nvPr/>
        </p:nvCxnSpPr>
        <p:spPr>
          <a:xfrm flipH="1">
            <a:off x="18776151" y="283646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06" idx="5"/>
            <a:endCxn id="452" idx="0"/>
          </p:cNvCxnSpPr>
          <p:nvPr/>
        </p:nvCxnSpPr>
        <p:spPr>
          <a:xfrm>
            <a:off x="17041433" y="282314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18186754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2" name="椭圆 451"/>
          <p:cNvSpPr/>
          <p:nvPr/>
        </p:nvSpPr>
        <p:spPr>
          <a:xfrm>
            <a:off x="17176587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3" name="直接连接符 452"/>
          <p:cNvCxnSpPr>
            <a:stCxn id="452" idx="5"/>
            <a:endCxn id="456" idx="0"/>
          </p:cNvCxnSpPr>
          <p:nvPr/>
        </p:nvCxnSpPr>
        <p:spPr>
          <a:xfrm>
            <a:off x="17634969" y="372713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2" idx="3"/>
            <a:endCxn id="455" idx="0"/>
          </p:cNvCxnSpPr>
          <p:nvPr/>
        </p:nvCxnSpPr>
        <p:spPr>
          <a:xfrm flipH="1">
            <a:off x="17185641" y="372713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6938898" y="43524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矩形 455"/>
          <p:cNvSpPr/>
          <p:nvPr/>
        </p:nvSpPr>
        <p:spPr>
          <a:xfrm>
            <a:off x="17484592" y="4343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7" name="椭圆 456"/>
          <p:cNvSpPr/>
          <p:nvPr/>
        </p:nvSpPr>
        <p:spPr>
          <a:xfrm>
            <a:off x="15761812" y="41978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8" name="直接连接符 457"/>
          <p:cNvCxnSpPr>
            <a:stCxn id="457" idx="5"/>
            <a:endCxn id="461" idx="0"/>
          </p:cNvCxnSpPr>
          <p:nvPr/>
        </p:nvCxnSpPr>
        <p:spPr>
          <a:xfrm>
            <a:off x="16220194" y="4656201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7" idx="3"/>
            <a:endCxn id="460" idx="0"/>
          </p:cNvCxnSpPr>
          <p:nvPr/>
        </p:nvCxnSpPr>
        <p:spPr>
          <a:xfrm flipH="1">
            <a:off x="15748479" y="4656201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5501736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1" name="矩形 460"/>
          <p:cNvSpPr/>
          <p:nvPr/>
        </p:nvSpPr>
        <p:spPr>
          <a:xfrm>
            <a:off x="16052097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8741114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3" name="直接连接符 462"/>
          <p:cNvCxnSpPr>
            <a:stCxn id="462" idx="5"/>
            <a:endCxn id="400" idx="0"/>
          </p:cNvCxnSpPr>
          <p:nvPr/>
        </p:nvCxnSpPr>
        <p:spPr>
          <a:xfrm>
            <a:off x="19199496" y="4701949"/>
            <a:ext cx="113683" cy="401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3"/>
            <a:endCxn id="465" idx="0"/>
          </p:cNvCxnSpPr>
          <p:nvPr/>
        </p:nvCxnSpPr>
        <p:spPr>
          <a:xfrm flipH="1">
            <a:off x="18749552" y="4701949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矩形 464"/>
          <p:cNvSpPr/>
          <p:nvPr/>
        </p:nvSpPr>
        <p:spPr>
          <a:xfrm>
            <a:off x="18502809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3748954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68" name="直接连接符 467"/>
          <p:cNvCxnSpPr>
            <a:stCxn id="427" idx="3"/>
            <a:endCxn id="471" idx="0"/>
          </p:cNvCxnSpPr>
          <p:nvPr/>
        </p:nvCxnSpPr>
        <p:spPr>
          <a:xfrm flipH="1">
            <a:off x="14324554" y="371454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44" idx="5"/>
            <a:endCxn id="470" idx="0"/>
          </p:cNvCxnSpPr>
          <p:nvPr/>
        </p:nvCxnSpPr>
        <p:spPr>
          <a:xfrm>
            <a:off x="13696762" y="370694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矩形 469"/>
          <p:cNvSpPr/>
          <p:nvPr/>
        </p:nvSpPr>
        <p:spPr>
          <a:xfrm>
            <a:off x="13517919" y="4301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1" name="矩形 470"/>
          <p:cNvSpPr/>
          <p:nvPr/>
        </p:nvSpPr>
        <p:spPr>
          <a:xfrm>
            <a:off x="14077811" y="43046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2354824" y="41972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473" name="直接连接符 472"/>
          <p:cNvCxnSpPr>
            <a:stCxn id="472" idx="3"/>
            <a:endCxn id="474" idx="0"/>
          </p:cNvCxnSpPr>
          <p:nvPr/>
        </p:nvCxnSpPr>
        <p:spPr>
          <a:xfrm flipH="1">
            <a:off x="12337794" y="4655680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矩形 473"/>
          <p:cNvSpPr/>
          <p:nvPr/>
        </p:nvSpPr>
        <p:spPr>
          <a:xfrm>
            <a:off x="12091051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2" idx="5"/>
            <a:endCxn id="476" idx="0"/>
          </p:cNvCxnSpPr>
          <p:nvPr/>
        </p:nvCxnSpPr>
        <p:spPr>
          <a:xfrm>
            <a:off x="12813206" y="4655680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/>
          <p:cNvSpPr/>
          <p:nvPr/>
        </p:nvSpPr>
        <p:spPr>
          <a:xfrm>
            <a:off x="1266455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7" name="椭圆 476"/>
          <p:cNvSpPr/>
          <p:nvPr/>
        </p:nvSpPr>
        <p:spPr>
          <a:xfrm>
            <a:off x="14614039" y="41723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78" name="直接连接符 477"/>
          <p:cNvCxnSpPr>
            <a:stCxn id="477" idx="5"/>
            <a:endCxn id="481" idx="0"/>
          </p:cNvCxnSpPr>
          <p:nvPr/>
        </p:nvCxnSpPr>
        <p:spPr>
          <a:xfrm>
            <a:off x="15072421" y="463068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7" idx="3"/>
            <a:endCxn id="480" idx="0"/>
          </p:cNvCxnSpPr>
          <p:nvPr/>
        </p:nvCxnSpPr>
        <p:spPr>
          <a:xfrm flipH="1">
            <a:off x="14610026" y="463068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矩形 479"/>
          <p:cNvSpPr/>
          <p:nvPr/>
        </p:nvSpPr>
        <p:spPr>
          <a:xfrm>
            <a:off x="1436328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14913644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29347523" y="425168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29805905" y="471006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29345394" y="471006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29098651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29649012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25071613" y="4321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8" name="椭圆 487"/>
          <p:cNvSpPr/>
          <p:nvPr/>
        </p:nvSpPr>
        <p:spPr>
          <a:xfrm>
            <a:off x="267640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9" name="直接连接符 488"/>
          <p:cNvCxnSpPr>
            <a:stCxn id="608" idx="0"/>
            <a:endCxn id="487" idx="5"/>
          </p:cNvCxnSpPr>
          <p:nvPr/>
        </p:nvCxnSpPr>
        <p:spPr>
          <a:xfrm flipH="1" flipV="1">
            <a:off x="25529995" y="890488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8" idx="0"/>
            <a:endCxn id="608" idx="3"/>
          </p:cNvCxnSpPr>
          <p:nvPr/>
        </p:nvCxnSpPr>
        <p:spPr>
          <a:xfrm flipV="1">
            <a:off x="27032567" y="1950390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3"/>
            <a:endCxn id="594" idx="0"/>
          </p:cNvCxnSpPr>
          <p:nvPr/>
        </p:nvCxnSpPr>
        <p:spPr>
          <a:xfrm flipH="1">
            <a:off x="23070527" y="890488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88" idx="3"/>
            <a:endCxn id="566" idx="0"/>
          </p:cNvCxnSpPr>
          <p:nvPr/>
        </p:nvCxnSpPr>
        <p:spPr>
          <a:xfrm flipH="1">
            <a:off x="26488711" y="2869416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4" idx="3"/>
            <a:endCxn id="500" idx="0"/>
          </p:cNvCxnSpPr>
          <p:nvPr/>
        </p:nvCxnSpPr>
        <p:spPr>
          <a:xfrm flipH="1">
            <a:off x="21169843" y="286941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椭圆 493"/>
          <p:cNvSpPr/>
          <p:nvPr/>
        </p:nvSpPr>
        <p:spPr>
          <a:xfrm>
            <a:off x="215356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5" name="直接连接符 494"/>
          <p:cNvCxnSpPr>
            <a:stCxn id="494" idx="0"/>
            <a:endCxn id="594" idx="3"/>
          </p:cNvCxnSpPr>
          <p:nvPr/>
        </p:nvCxnSpPr>
        <p:spPr>
          <a:xfrm flipV="1">
            <a:off x="21804167" y="198406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>
            <a:off x="22219810" y="3327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7" name="直接连接符 496"/>
          <p:cNvCxnSpPr>
            <a:stCxn id="496" idx="5"/>
            <a:endCxn id="631" idx="0"/>
          </p:cNvCxnSpPr>
          <p:nvPr/>
        </p:nvCxnSpPr>
        <p:spPr>
          <a:xfrm>
            <a:off x="22678192" y="378581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6" idx="3"/>
            <a:endCxn id="499" idx="0"/>
          </p:cNvCxnSpPr>
          <p:nvPr/>
        </p:nvCxnSpPr>
        <p:spPr>
          <a:xfrm flipH="1">
            <a:off x="22208546" y="378581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21961803" y="43178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20901329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21194722" y="43269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00" idx="5"/>
            <a:endCxn id="506" idx="0"/>
          </p:cNvCxnSpPr>
          <p:nvPr/>
        </p:nvCxnSpPr>
        <p:spPr>
          <a:xfrm>
            <a:off x="21359711" y="379492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0" idx="3"/>
            <a:endCxn id="552" idx="0"/>
          </p:cNvCxnSpPr>
          <p:nvPr/>
        </p:nvCxnSpPr>
        <p:spPr>
          <a:xfrm flipH="1">
            <a:off x="20833615" y="379492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0586872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椭圆 565"/>
          <p:cNvSpPr/>
          <p:nvPr/>
        </p:nvSpPr>
        <p:spPr>
          <a:xfrm>
            <a:off x="26220197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26517310" y="4392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66" idx="5"/>
            <a:endCxn id="567" idx="0"/>
          </p:cNvCxnSpPr>
          <p:nvPr/>
        </p:nvCxnSpPr>
        <p:spPr>
          <a:xfrm>
            <a:off x="26678579" y="3794928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66" idx="3"/>
            <a:endCxn id="617" idx="0"/>
          </p:cNvCxnSpPr>
          <p:nvPr/>
        </p:nvCxnSpPr>
        <p:spPr>
          <a:xfrm flipH="1">
            <a:off x="26211328" y="3794928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24536479" y="33024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88" name="直接连接符 587"/>
          <p:cNvCxnSpPr>
            <a:stCxn id="587" idx="5"/>
            <a:endCxn id="636" idx="0"/>
          </p:cNvCxnSpPr>
          <p:nvPr/>
        </p:nvCxnSpPr>
        <p:spPr>
          <a:xfrm>
            <a:off x="24994861" y="376081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7" idx="0"/>
            <a:endCxn id="626" idx="5"/>
          </p:cNvCxnSpPr>
          <p:nvPr/>
        </p:nvCxnSpPr>
        <p:spPr>
          <a:xfrm flipH="1" flipV="1">
            <a:off x="24388338" y="286941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30465141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30767338" y="4382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30923523" y="377340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0" idx="5"/>
          </p:cNvCxnSpPr>
          <p:nvPr/>
        </p:nvCxnSpPr>
        <p:spPr>
          <a:xfrm flipH="1" flipV="1">
            <a:off x="30116560" y="286941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2802013" y="15256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626" idx="0"/>
          </p:cNvCxnSpPr>
          <p:nvPr/>
        </p:nvCxnSpPr>
        <p:spPr>
          <a:xfrm>
            <a:off x="23260395" y="198406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94" idx="5"/>
            <a:endCxn id="496" idx="0"/>
          </p:cNvCxnSpPr>
          <p:nvPr/>
        </p:nvCxnSpPr>
        <p:spPr>
          <a:xfrm>
            <a:off x="21994035" y="286941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椭圆 596"/>
          <p:cNvSpPr/>
          <p:nvPr/>
        </p:nvSpPr>
        <p:spPr>
          <a:xfrm>
            <a:off x="28247946" y="42715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8" name="直接连接符 597"/>
          <p:cNvCxnSpPr>
            <a:stCxn id="608" idx="5"/>
            <a:endCxn id="600" idx="0"/>
          </p:cNvCxnSpPr>
          <p:nvPr/>
        </p:nvCxnSpPr>
        <p:spPr>
          <a:xfrm>
            <a:off x="28370719" y="1950390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3"/>
            <a:endCxn id="611" idx="0"/>
          </p:cNvCxnSpPr>
          <p:nvPr/>
        </p:nvCxnSpPr>
        <p:spPr>
          <a:xfrm flipH="1">
            <a:off x="28232004" y="472991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29658178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30195206" y="43857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2" name="直接连接符 601"/>
          <p:cNvCxnSpPr>
            <a:stCxn id="590" idx="3"/>
            <a:endCxn id="601" idx="0"/>
          </p:cNvCxnSpPr>
          <p:nvPr/>
        </p:nvCxnSpPr>
        <p:spPr>
          <a:xfrm flipH="1">
            <a:off x="30441949" y="377340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7" idx="0"/>
            <a:endCxn id="622" idx="3"/>
          </p:cNvCxnSpPr>
          <p:nvPr/>
        </p:nvCxnSpPr>
        <p:spPr>
          <a:xfrm flipV="1">
            <a:off x="28516460" y="377340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椭圆 603"/>
          <p:cNvSpPr/>
          <p:nvPr/>
        </p:nvSpPr>
        <p:spPr>
          <a:xfrm>
            <a:off x="23419382" y="32948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5" name="直接连接符 604"/>
          <p:cNvCxnSpPr>
            <a:stCxn id="604" idx="0"/>
            <a:endCxn id="626" idx="3"/>
          </p:cNvCxnSpPr>
          <p:nvPr/>
        </p:nvCxnSpPr>
        <p:spPr>
          <a:xfrm flipV="1">
            <a:off x="23687896" y="286941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>
            <a:stCxn id="604" idx="3"/>
            <a:endCxn id="607" idx="0"/>
          </p:cNvCxnSpPr>
          <p:nvPr/>
        </p:nvCxnSpPr>
        <p:spPr>
          <a:xfrm flipH="1">
            <a:off x="23372162" y="375321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23125419" y="4346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27912337" y="1492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9" name="直接连接符 608"/>
          <p:cNvCxnSpPr>
            <a:stCxn id="600" idx="3"/>
            <a:endCxn id="622" idx="0"/>
          </p:cNvCxnSpPr>
          <p:nvPr/>
        </p:nvCxnSpPr>
        <p:spPr>
          <a:xfrm flipH="1">
            <a:off x="29085526" y="286941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488" idx="5"/>
            <a:endCxn id="612" idx="0"/>
          </p:cNvCxnSpPr>
          <p:nvPr/>
        </p:nvCxnSpPr>
        <p:spPr>
          <a:xfrm>
            <a:off x="27222435" y="2869416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27985261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27357589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27815971" y="3773407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27366643" y="3773407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27119900" y="43987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27665594" y="43895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25942814" y="42440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8" name="直接连接符 617"/>
          <p:cNvCxnSpPr>
            <a:stCxn id="617" idx="5"/>
            <a:endCxn id="621" idx="0"/>
          </p:cNvCxnSpPr>
          <p:nvPr/>
        </p:nvCxnSpPr>
        <p:spPr>
          <a:xfrm>
            <a:off x="26401196" y="4702470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7" idx="3"/>
            <a:endCxn id="620" idx="0"/>
          </p:cNvCxnSpPr>
          <p:nvPr/>
        </p:nvCxnSpPr>
        <p:spPr>
          <a:xfrm flipH="1">
            <a:off x="25929481" y="4702470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/>
          <p:cNvSpPr/>
          <p:nvPr/>
        </p:nvSpPr>
        <p:spPr>
          <a:xfrm>
            <a:off x="25682738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1" name="矩形 620"/>
          <p:cNvSpPr/>
          <p:nvPr/>
        </p:nvSpPr>
        <p:spPr>
          <a:xfrm>
            <a:off x="26233099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8817012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482" idx="0"/>
          </p:cNvCxnSpPr>
          <p:nvPr/>
        </p:nvCxnSpPr>
        <p:spPr>
          <a:xfrm>
            <a:off x="29275394" y="377340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97" idx="5"/>
            <a:endCxn id="625" idx="0"/>
          </p:cNvCxnSpPr>
          <p:nvPr/>
        </p:nvCxnSpPr>
        <p:spPr>
          <a:xfrm>
            <a:off x="28706328" y="472991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8558763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3929956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27" name="直接连接符 626"/>
          <p:cNvCxnSpPr>
            <a:stCxn id="587" idx="3"/>
            <a:endCxn id="630" idx="0"/>
          </p:cNvCxnSpPr>
          <p:nvPr/>
        </p:nvCxnSpPr>
        <p:spPr>
          <a:xfrm flipH="1">
            <a:off x="24505556" y="376081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04" idx="5"/>
            <a:endCxn id="629" idx="0"/>
          </p:cNvCxnSpPr>
          <p:nvPr/>
        </p:nvCxnSpPr>
        <p:spPr>
          <a:xfrm>
            <a:off x="23877764" y="375321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3698921" y="4347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矩形 629"/>
          <p:cNvSpPr/>
          <p:nvPr/>
        </p:nvSpPr>
        <p:spPr>
          <a:xfrm>
            <a:off x="24258813" y="4350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22535826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32" name="直接连接符 631"/>
          <p:cNvCxnSpPr>
            <a:stCxn id="631" idx="3"/>
            <a:endCxn id="633" idx="0"/>
          </p:cNvCxnSpPr>
          <p:nvPr/>
        </p:nvCxnSpPr>
        <p:spPr>
          <a:xfrm flipH="1">
            <a:off x="22518796" y="470194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/>
          <p:cNvSpPr/>
          <p:nvPr/>
        </p:nvSpPr>
        <p:spPr>
          <a:xfrm>
            <a:off x="22272053" y="52422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31" idx="5"/>
            <a:endCxn id="635" idx="0"/>
          </p:cNvCxnSpPr>
          <p:nvPr/>
        </p:nvCxnSpPr>
        <p:spPr>
          <a:xfrm>
            <a:off x="22994208" y="470194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284555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椭圆 635"/>
          <p:cNvSpPr/>
          <p:nvPr/>
        </p:nvSpPr>
        <p:spPr>
          <a:xfrm>
            <a:off x="24795041" y="42185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37" name="直接连接符 636"/>
          <p:cNvCxnSpPr>
            <a:stCxn id="636" idx="5"/>
            <a:endCxn id="640" idx="0"/>
          </p:cNvCxnSpPr>
          <p:nvPr/>
        </p:nvCxnSpPr>
        <p:spPr>
          <a:xfrm>
            <a:off x="25253423" y="467695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>
            <a:stCxn id="636" idx="3"/>
            <a:endCxn id="639" idx="0"/>
          </p:cNvCxnSpPr>
          <p:nvPr/>
        </p:nvCxnSpPr>
        <p:spPr>
          <a:xfrm flipH="1">
            <a:off x="24791028" y="467695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2454428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25094646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1" name="直接箭头连接符 640"/>
          <p:cNvCxnSpPr/>
          <p:nvPr/>
        </p:nvCxnSpPr>
        <p:spPr>
          <a:xfrm>
            <a:off x="18597441" y="1696902"/>
            <a:ext cx="3969193" cy="38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8379585" y="179263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父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</a:t>
            </a:r>
            <a:r>
              <a:rPr lang="zh-CN" altLang="en-US" dirty="0" smtClean="0"/>
              <a:t>红色，叔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</a:t>
            </a:r>
            <a:r>
              <a:rPr lang="zh-CN" altLang="en-US" dirty="0" smtClean="0"/>
              <a:t>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右孩子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因此需要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的祖父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54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59618" y="33467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64" name="椭圆 263"/>
          <p:cNvSpPr/>
          <p:nvPr/>
        </p:nvSpPr>
        <p:spPr>
          <a:xfrm>
            <a:off x="9100649" y="42915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5" name="直接连接符 264"/>
          <p:cNvCxnSpPr>
            <a:stCxn id="264" idx="5"/>
            <a:endCxn id="268" idx="0"/>
          </p:cNvCxnSpPr>
          <p:nvPr/>
        </p:nvCxnSpPr>
        <p:spPr>
          <a:xfrm>
            <a:off x="9559031" y="474991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64" idx="3"/>
            <a:endCxn id="267" idx="0"/>
          </p:cNvCxnSpPr>
          <p:nvPr/>
        </p:nvCxnSpPr>
        <p:spPr>
          <a:xfrm flipH="1">
            <a:off x="9098520" y="474991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/>
          <p:cNvSpPr/>
          <p:nvPr/>
        </p:nvSpPr>
        <p:spPr>
          <a:xfrm>
            <a:off x="8851777" y="53716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8" name="矩形 267"/>
          <p:cNvSpPr/>
          <p:nvPr/>
        </p:nvSpPr>
        <p:spPr>
          <a:xfrm>
            <a:off x="9402138" y="53716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5068741" y="435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0" name="椭圆 269"/>
          <p:cNvSpPr/>
          <p:nvPr/>
        </p:nvSpPr>
        <p:spPr>
          <a:xfrm>
            <a:off x="6517179" y="24508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1" name="直接连接符 270"/>
          <p:cNvCxnSpPr>
            <a:stCxn id="312" idx="0"/>
            <a:endCxn id="269" idx="5"/>
          </p:cNvCxnSpPr>
          <p:nvPr/>
        </p:nvCxnSpPr>
        <p:spPr>
          <a:xfrm flipH="1" flipV="1">
            <a:off x="5527123" y="893879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70" idx="0"/>
            <a:endCxn id="312" idx="3"/>
          </p:cNvCxnSpPr>
          <p:nvPr/>
        </p:nvCxnSpPr>
        <p:spPr>
          <a:xfrm flipV="1">
            <a:off x="6785693" y="199023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9" idx="3"/>
            <a:endCxn id="298" idx="0"/>
          </p:cNvCxnSpPr>
          <p:nvPr/>
        </p:nvCxnSpPr>
        <p:spPr>
          <a:xfrm flipH="1">
            <a:off x="2823653" y="893879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70" idx="3"/>
            <a:endCxn id="287" idx="0"/>
          </p:cNvCxnSpPr>
          <p:nvPr/>
        </p:nvCxnSpPr>
        <p:spPr>
          <a:xfrm flipH="1">
            <a:off x="6241837" y="2909259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6" idx="3"/>
            <a:endCxn id="282" idx="0"/>
          </p:cNvCxnSpPr>
          <p:nvPr/>
        </p:nvCxnSpPr>
        <p:spPr>
          <a:xfrm flipH="1">
            <a:off x="922969" y="2909259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1288779" y="24508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77" name="直接连接符 276"/>
          <p:cNvCxnSpPr>
            <a:stCxn id="276" idx="0"/>
            <a:endCxn id="298" idx="3"/>
          </p:cNvCxnSpPr>
          <p:nvPr/>
        </p:nvCxnSpPr>
        <p:spPr>
          <a:xfrm flipV="1">
            <a:off x="1557293" y="2023909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1972936" y="33672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79" name="直接连接符 278"/>
          <p:cNvCxnSpPr>
            <a:stCxn id="278" idx="5"/>
            <a:endCxn id="513" idx="0"/>
          </p:cNvCxnSpPr>
          <p:nvPr/>
        </p:nvCxnSpPr>
        <p:spPr>
          <a:xfrm>
            <a:off x="2431318" y="3825658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8" idx="3"/>
            <a:endCxn id="281" idx="0"/>
          </p:cNvCxnSpPr>
          <p:nvPr/>
        </p:nvCxnSpPr>
        <p:spPr>
          <a:xfrm flipH="1">
            <a:off x="1961672" y="382565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矩形 280"/>
          <p:cNvSpPr/>
          <p:nvPr/>
        </p:nvSpPr>
        <p:spPr>
          <a:xfrm>
            <a:off x="1714929" y="43576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2" name="椭圆 281"/>
          <p:cNvSpPr/>
          <p:nvPr/>
        </p:nvSpPr>
        <p:spPr>
          <a:xfrm>
            <a:off x="654455" y="33763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3" name="矩形 282"/>
          <p:cNvSpPr/>
          <p:nvPr/>
        </p:nvSpPr>
        <p:spPr>
          <a:xfrm>
            <a:off x="947848" y="43667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1112837" y="383477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3"/>
            <a:endCxn id="286" idx="0"/>
          </p:cNvCxnSpPr>
          <p:nvPr/>
        </p:nvCxnSpPr>
        <p:spPr>
          <a:xfrm flipH="1">
            <a:off x="586741" y="3834771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/>
          <p:cNvSpPr/>
          <p:nvPr/>
        </p:nvSpPr>
        <p:spPr>
          <a:xfrm>
            <a:off x="339998" y="43812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7" name="椭圆 286"/>
          <p:cNvSpPr/>
          <p:nvPr/>
        </p:nvSpPr>
        <p:spPr>
          <a:xfrm>
            <a:off x="5973323" y="33763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6270436" y="44325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9" name="直接连接符 288"/>
          <p:cNvCxnSpPr>
            <a:stCxn id="287" idx="5"/>
            <a:endCxn id="288" idx="0"/>
          </p:cNvCxnSpPr>
          <p:nvPr/>
        </p:nvCxnSpPr>
        <p:spPr>
          <a:xfrm>
            <a:off x="6431705" y="3834771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>
            <a:stCxn id="287" idx="3"/>
            <a:endCxn id="321" idx="0"/>
          </p:cNvCxnSpPr>
          <p:nvPr/>
        </p:nvCxnSpPr>
        <p:spPr>
          <a:xfrm flipH="1">
            <a:off x="5964454" y="3834771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椭圆 290"/>
          <p:cNvSpPr/>
          <p:nvPr/>
        </p:nvSpPr>
        <p:spPr>
          <a:xfrm>
            <a:off x="4289605" y="33422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92" name="直接连接符 291"/>
          <p:cNvCxnSpPr>
            <a:stCxn id="291" idx="5"/>
            <a:endCxn id="518" idx="0"/>
          </p:cNvCxnSpPr>
          <p:nvPr/>
        </p:nvCxnSpPr>
        <p:spPr>
          <a:xfrm>
            <a:off x="4747987" y="380066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0"/>
            <a:endCxn id="508" idx="5"/>
          </p:cNvCxnSpPr>
          <p:nvPr/>
        </p:nvCxnSpPr>
        <p:spPr>
          <a:xfrm flipH="1" flipV="1">
            <a:off x="4141464" y="290925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10218267" y="3354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10520464" y="44221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94" idx="5"/>
            <a:endCxn id="295" idx="0"/>
          </p:cNvCxnSpPr>
          <p:nvPr/>
        </p:nvCxnSpPr>
        <p:spPr>
          <a:xfrm>
            <a:off x="10676649" y="381325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4" idx="0"/>
            <a:endCxn id="304" idx="5"/>
          </p:cNvCxnSpPr>
          <p:nvPr/>
        </p:nvCxnSpPr>
        <p:spPr>
          <a:xfrm flipH="1" flipV="1">
            <a:off x="9869686" y="290925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椭圆 297"/>
          <p:cNvSpPr/>
          <p:nvPr/>
        </p:nvSpPr>
        <p:spPr>
          <a:xfrm>
            <a:off x="2555139" y="15655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99" name="直接连接符 298"/>
          <p:cNvCxnSpPr>
            <a:stCxn id="298" idx="5"/>
            <a:endCxn id="508" idx="0"/>
          </p:cNvCxnSpPr>
          <p:nvPr/>
        </p:nvCxnSpPr>
        <p:spPr>
          <a:xfrm>
            <a:off x="3013521" y="2023909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>
            <a:stCxn id="276" idx="5"/>
            <a:endCxn id="278" idx="0"/>
          </p:cNvCxnSpPr>
          <p:nvPr/>
        </p:nvCxnSpPr>
        <p:spPr>
          <a:xfrm>
            <a:off x="1747161" y="2909259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椭圆 300"/>
          <p:cNvSpPr/>
          <p:nvPr/>
        </p:nvSpPr>
        <p:spPr>
          <a:xfrm>
            <a:off x="8001072" y="43113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2" name="直接连接符 301"/>
          <p:cNvCxnSpPr>
            <a:stCxn id="312" idx="5"/>
            <a:endCxn id="304" idx="0"/>
          </p:cNvCxnSpPr>
          <p:nvPr/>
        </p:nvCxnSpPr>
        <p:spPr>
          <a:xfrm>
            <a:off x="8123845" y="1990233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301" idx="3"/>
            <a:endCxn id="315" idx="0"/>
          </p:cNvCxnSpPr>
          <p:nvPr/>
        </p:nvCxnSpPr>
        <p:spPr>
          <a:xfrm flipH="1">
            <a:off x="7985130" y="4769758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椭圆 303"/>
          <p:cNvSpPr/>
          <p:nvPr/>
        </p:nvSpPr>
        <p:spPr>
          <a:xfrm>
            <a:off x="9411304" y="24508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9948332" y="44256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294" idx="3"/>
            <a:endCxn id="305" idx="0"/>
          </p:cNvCxnSpPr>
          <p:nvPr/>
        </p:nvCxnSpPr>
        <p:spPr>
          <a:xfrm flipH="1">
            <a:off x="10195075" y="381325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1" idx="0"/>
            <a:endCxn id="503" idx="3"/>
          </p:cNvCxnSpPr>
          <p:nvPr/>
        </p:nvCxnSpPr>
        <p:spPr>
          <a:xfrm flipV="1">
            <a:off x="8269586" y="381325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椭圆 307"/>
          <p:cNvSpPr/>
          <p:nvPr/>
        </p:nvSpPr>
        <p:spPr>
          <a:xfrm>
            <a:off x="3172508" y="33346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9" name="直接连接符 308"/>
          <p:cNvCxnSpPr>
            <a:stCxn id="308" idx="0"/>
            <a:endCxn id="508" idx="3"/>
          </p:cNvCxnSpPr>
          <p:nvPr/>
        </p:nvCxnSpPr>
        <p:spPr>
          <a:xfrm flipV="1">
            <a:off x="3441022" y="290925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08" idx="3"/>
            <a:endCxn id="311" idx="0"/>
          </p:cNvCxnSpPr>
          <p:nvPr/>
        </p:nvCxnSpPr>
        <p:spPr>
          <a:xfrm flipH="1">
            <a:off x="3125288" y="379305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矩形 310"/>
          <p:cNvSpPr/>
          <p:nvPr/>
        </p:nvSpPr>
        <p:spPr>
          <a:xfrm>
            <a:off x="2878545" y="43859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2" name="椭圆 311"/>
          <p:cNvSpPr/>
          <p:nvPr/>
        </p:nvSpPr>
        <p:spPr>
          <a:xfrm>
            <a:off x="7665463" y="15318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3" name="直接连接符 312"/>
          <p:cNvCxnSpPr>
            <a:stCxn id="304" idx="3"/>
            <a:endCxn id="503" idx="0"/>
          </p:cNvCxnSpPr>
          <p:nvPr/>
        </p:nvCxnSpPr>
        <p:spPr>
          <a:xfrm flipH="1">
            <a:off x="8838652" y="290925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70" idx="5"/>
            <a:endCxn id="316" idx="0"/>
          </p:cNvCxnSpPr>
          <p:nvPr/>
        </p:nvCxnSpPr>
        <p:spPr>
          <a:xfrm>
            <a:off x="6975561" y="290925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/>
          <p:cNvSpPr/>
          <p:nvPr/>
        </p:nvSpPr>
        <p:spPr>
          <a:xfrm>
            <a:off x="7738387" y="53867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6" name="椭圆 315"/>
          <p:cNvSpPr/>
          <p:nvPr/>
        </p:nvSpPr>
        <p:spPr>
          <a:xfrm>
            <a:off x="7110715" y="3354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7" name="直接连接符 316"/>
          <p:cNvCxnSpPr>
            <a:stCxn id="316" idx="5"/>
            <a:endCxn id="320" idx="0"/>
          </p:cNvCxnSpPr>
          <p:nvPr/>
        </p:nvCxnSpPr>
        <p:spPr>
          <a:xfrm>
            <a:off x="7569097" y="381325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7119769" y="381325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6873026" y="44385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矩形 319"/>
          <p:cNvSpPr/>
          <p:nvPr/>
        </p:nvSpPr>
        <p:spPr>
          <a:xfrm>
            <a:off x="7418720" y="4429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1" name="椭圆 320"/>
          <p:cNvSpPr/>
          <p:nvPr/>
        </p:nvSpPr>
        <p:spPr>
          <a:xfrm>
            <a:off x="5695940" y="42839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3" name="直接连接符 322"/>
          <p:cNvCxnSpPr>
            <a:stCxn id="321" idx="5"/>
            <a:endCxn id="502" idx="0"/>
          </p:cNvCxnSpPr>
          <p:nvPr/>
        </p:nvCxnSpPr>
        <p:spPr>
          <a:xfrm>
            <a:off x="6154322" y="4742313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321" idx="3"/>
            <a:endCxn id="501" idx="0"/>
          </p:cNvCxnSpPr>
          <p:nvPr/>
        </p:nvCxnSpPr>
        <p:spPr>
          <a:xfrm flipH="1">
            <a:off x="5682607" y="4742313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矩形 500"/>
          <p:cNvSpPr/>
          <p:nvPr/>
        </p:nvSpPr>
        <p:spPr>
          <a:xfrm>
            <a:off x="5435864" y="52891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2" name="矩形 501"/>
          <p:cNvSpPr/>
          <p:nvPr/>
        </p:nvSpPr>
        <p:spPr>
          <a:xfrm>
            <a:off x="5986225" y="52891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3" name="椭圆 502"/>
          <p:cNvSpPr/>
          <p:nvPr/>
        </p:nvSpPr>
        <p:spPr>
          <a:xfrm>
            <a:off x="8570138" y="3354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04" name="直接连接符 503"/>
          <p:cNvCxnSpPr>
            <a:stCxn id="503" idx="5"/>
            <a:endCxn id="264" idx="0"/>
          </p:cNvCxnSpPr>
          <p:nvPr/>
        </p:nvCxnSpPr>
        <p:spPr>
          <a:xfrm>
            <a:off x="9028520" y="381325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连接符 504"/>
          <p:cNvCxnSpPr>
            <a:stCxn id="301" idx="5"/>
            <a:endCxn id="507" idx="0"/>
          </p:cNvCxnSpPr>
          <p:nvPr/>
        </p:nvCxnSpPr>
        <p:spPr>
          <a:xfrm>
            <a:off x="8459454" y="4769758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矩形 506"/>
          <p:cNvSpPr/>
          <p:nvPr/>
        </p:nvSpPr>
        <p:spPr>
          <a:xfrm>
            <a:off x="8311889" y="53867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8" name="椭圆 507"/>
          <p:cNvSpPr/>
          <p:nvPr/>
        </p:nvSpPr>
        <p:spPr>
          <a:xfrm>
            <a:off x="3683082" y="24508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09" name="直接连接符 508"/>
          <p:cNvCxnSpPr>
            <a:stCxn id="291" idx="3"/>
            <a:endCxn id="512" idx="0"/>
          </p:cNvCxnSpPr>
          <p:nvPr/>
        </p:nvCxnSpPr>
        <p:spPr>
          <a:xfrm flipH="1">
            <a:off x="4258682" y="380066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连接符 509"/>
          <p:cNvCxnSpPr>
            <a:stCxn id="308" idx="5"/>
            <a:endCxn id="511" idx="0"/>
          </p:cNvCxnSpPr>
          <p:nvPr/>
        </p:nvCxnSpPr>
        <p:spPr>
          <a:xfrm>
            <a:off x="3630890" y="379305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矩形 510"/>
          <p:cNvSpPr/>
          <p:nvPr/>
        </p:nvSpPr>
        <p:spPr>
          <a:xfrm>
            <a:off x="3452047" y="43875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2" name="矩形 511"/>
          <p:cNvSpPr/>
          <p:nvPr/>
        </p:nvSpPr>
        <p:spPr>
          <a:xfrm>
            <a:off x="4011939" y="43907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3" name="椭圆 512"/>
          <p:cNvSpPr/>
          <p:nvPr/>
        </p:nvSpPr>
        <p:spPr>
          <a:xfrm>
            <a:off x="2288952" y="42834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14" name="直接连接符 513"/>
          <p:cNvCxnSpPr>
            <a:stCxn id="513" idx="3"/>
            <a:endCxn id="515" idx="0"/>
          </p:cNvCxnSpPr>
          <p:nvPr/>
        </p:nvCxnSpPr>
        <p:spPr>
          <a:xfrm flipH="1">
            <a:off x="2271922" y="4741792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矩形 514"/>
          <p:cNvSpPr/>
          <p:nvPr/>
        </p:nvSpPr>
        <p:spPr>
          <a:xfrm>
            <a:off x="2025179" y="52820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6" name="直接连接符 515"/>
          <p:cNvCxnSpPr>
            <a:stCxn id="513" idx="5"/>
            <a:endCxn id="517" idx="0"/>
          </p:cNvCxnSpPr>
          <p:nvPr/>
        </p:nvCxnSpPr>
        <p:spPr>
          <a:xfrm>
            <a:off x="2747334" y="4741792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/>
          <p:cNvSpPr/>
          <p:nvPr/>
        </p:nvSpPr>
        <p:spPr>
          <a:xfrm>
            <a:off x="2598681" y="52837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8" name="椭圆 517"/>
          <p:cNvSpPr/>
          <p:nvPr/>
        </p:nvSpPr>
        <p:spPr>
          <a:xfrm>
            <a:off x="4548167" y="4258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19" name="直接连接符 518"/>
          <p:cNvCxnSpPr>
            <a:stCxn id="518" idx="5"/>
            <a:endCxn id="522" idx="0"/>
          </p:cNvCxnSpPr>
          <p:nvPr/>
        </p:nvCxnSpPr>
        <p:spPr>
          <a:xfrm>
            <a:off x="5006549" y="471679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518" idx="3"/>
            <a:endCxn id="521" idx="0"/>
          </p:cNvCxnSpPr>
          <p:nvPr/>
        </p:nvCxnSpPr>
        <p:spPr>
          <a:xfrm flipH="1">
            <a:off x="4544154" y="471679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矩形 520"/>
          <p:cNvSpPr/>
          <p:nvPr/>
        </p:nvSpPr>
        <p:spPr>
          <a:xfrm>
            <a:off x="4297411" y="52837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2" name="矩形 521"/>
          <p:cNvSpPr/>
          <p:nvPr/>
        </p:nvSpPr>
        <p:spPr>
          <a:xfrm>
            <a:off x="4847772" y="52837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1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50670" y="2981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1952171" y="6304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036" y="11965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87714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399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flipH="1">
            <a:off x="1734457" y="1088842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9" idx="0"/>
          </p:cNvCxnSpPr>
          <p:nvPr/>
        </p:nvCxnSpPr>
        <p:spPr>
          <a:xfrm>
            <a:off x="2410553" y="108884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4036" y="314233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52171" y="24032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7714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38399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5" idx="3"/>
            <a:endCxn id="16" idx="0"/>
          </p:cNvCxnSpPr>
          <p:nvPr/>
        </p:nvCxnSpPr>
        <p:spPr>
          <a:xfrm flipH="1">
            <a:off x="1734457" y="2861666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5"/>
            <a:endCxn id="17" idx="0"/>
          </p:cNvCxnSpPr>
          <p:nvPr/>
        </p:nvCxnSpPr>
        <p:spPr>
          <a:xfrm>
            <a:off x="2410553" y="2861666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558669" y="2057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4897" y="30375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3"/>
            <a:endCxn id="4" idx="0"/>
          </p:cNvCxnSpPr>
          <p:nvPr/>
        </p:nvCxnSpPr>
        <p:spPr>
          <a:xfrm flipH="1">
            <a:off x="4319184" y="251616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5"/>
            <a:endCxn id="22" idx="0"/>
          </p:cNvCxnSpPr>
          <p:nvPr/>
        </p:nvCxnSpPr>
        <p:spPr>
          <a:xfrm>
            <a:off x="5017051" y="251616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86210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36895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4" idx="3"/>
            <a:endCxn id="26" idx="0"/>
          </p:cNvCxnSpPr>
          <p:nvPr/>
        </p:nvCxnSpPr>
        <p:spPr>
          <a:xfrm flipH="1">
            <a:off x="3832953" y="343988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27" idx="0"/>
          </p:cNvCxnSpPr>
          <p:nvPr/>
        </p:nvCxnSpPr>
        <p:spPr>
          <a:xfrm>
            <a:off x="4509052" y="343988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164114" y="3142333"/>
            <a:ext cx="639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035" y="526259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803927" y="1066450"/>
            <a:ext cx="588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说明：插入的节点若是根节点，则直接将其设置为黑色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828668" y="249920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说明：插入的节点若不是根节点，则将其设置为红色</a:t>
            </a:r>
            <a:endParaRPr lang="en-US" altLang="zh-CN" dirty="0" smtClean="0"/>
          </a:p>
        </p:txBody>
      </p:sp>
      <p:sp>
        <p:nvSpPr>
          <p:cNvPr id="37" name="椭圆 36"/>
          <p:cNvSpPr/>
          <p:nvPr/>
        </p:nvSpPr>
        <p:spPr>
          <a:xfrm>
            <a:off x="1634040" y="5363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8" name="椭圆 37"/>
          <p:cNvSpPr/>
          <p:nvPr/>
        </p:nvSpPr>
        <p:spPr>
          <a:xfrm>
            <a:off x="2142039" y="443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8267" y="541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8" idx="3"/>
            <a:endCxn id="37" idx="0"/>
          </p:cNvCxnSpPr>
          <p:nvPr/>
        </p:nvCxnSpPr>
        <p:spPr>
          <a:xfrm flipH="1">
            <a:off x="1902554" y="489807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8" idx="5"/>
            <a:endCxn id="39" idx="0"/>
          </p:cNvCxnSpPr>
          <p:nvPr/>
        </p:nvCxnSpPr>
        <p:spPr>
          <a:xfrm>
            <a:off x="2600421" y="489807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69580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120265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37" idx="3"/>
            <a:endCxn id="42" idx="0"/>
          </p:cNvCxnSpPr>
          <p:nvPr/>
        </p:nvCxnSpPr>
        <p:spPr>
          <a:xfrm flipH="1">
            <a:off x="1416323" y="582179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5"/>
            <a:endCxn id="43" idx="0"/>
          </p:cNvCxnSpPr>
          <p:nvPr/>
        </p:nvCxnSpPr>
        <p:spPr>
          <a:xfrm>
            <a:off x="2092422" y="582179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7295" y="5595583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587698" y="54000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8" name="椭圆 47"/>
          <p:cNvSpPr/>
          <p:nvPr/>
        </p:nvSpPr>
        <p:spPr>
          <a:xfrm>
            <a:off x="5095697" y="4476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81925" y="545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8" idx="3"/>
            <a:endCxn id="47" idx="0"/>
          </p:cNvCxnSpPr>
          <p:nvPr/>
        </p:nvCxnSpPr>
        <p:spPr>
          <a:xfrm flipH="1">
            <a:off x="4856212" y="4934752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8" idx="5"/>
            <a:endCxn id="49" idx="0"/>
          </p:cNvCxnSpPr>
          <p:nvPr/>
        </p:nvCxnSpPr>
        <p:spPr>
          <a:xfrm>
            <a:off x="5554079" y="493475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123238" y="6368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7" idx="3"/>
            <a:endCxn id="52" idx="0"/>
          </p:cNvCxnSpPr>
          <p:nvPr/>
        </p:nvCxnSpPr>
        <p:spPr>
          <a:xfrm flipH="1">
            <a:off x="4369981" y="5858467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5"/>
            <a:endCxn id="56" idx="0"/>
          </p:cNvCxnSpPr>
          <p:nvPr/>
        </p:nvCxnSpPr>
        <p:spPr>
          <a:xfrm>
            <a:off x="5046080" y="5858467"/>
            <a:ext cx="297539" cy="504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5075105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4644572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95257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56" idx="3"/>
            <a:endCxn id="58" idx="0"/>
          </p:cNvCxnSpPr>
          <p:nvPr/>
        </p:nvCxnSpPr>
        <p:spPr>
          <a:xfrm flipH="1">
            <a:off x="4891315" y="6821440"/>
            <a:ext cx="262436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5"/>
            <a:endCxn id="59" idx="0"/>
          </p:cNvCxnSpPr>
          <p:nvPr/>
        </p:nvCxnSpPr>
        <p:spPr>
          <a:xfrm>
            <a:off x="5533487" y="6821440"/>
            <a:ext cx="308513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381391" y="5631927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361080" y="54073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" name="椭圆 65"/>
          <p:cNvSpPr/>
          <p:nvPr/>
        </p:nvSpPr>
        <p:spPr>
          <a:xfrm>
            <a:off x="9869079" y="448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355307" y="546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66" idx="3"/>
            <a:endCxn id="65" idx="0"/>
          </p:cNvCxnSpPr>
          <p:nvPr/>
        </p:nvCxnSpPr>
        <p:spPr>
          <a:xfrm flipH="1">
            <a:off x="9629594" y="4963163"/>
            <a:ext cx="318131" cy="42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6" idx="5"/>
            <a:endCxn id="67" idx="0"/>
          </p:cNvCxnSpPr>
          <p:nvPr/>
        </p:nvCxnSpPr>
        <p:spPr>
          <a:xfrm>
            <a:off x="10327461" y="496570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5" idx="3"/>
            <a:endCxn id="78" idx="0"/>
          </p:cNvCxnSpPr>
          <p:nvPr/>
        </p:nvCxnSpPr>
        <p:spPr>
          <a:xfrm flipH="1">
            <a:off x="9121592" y="5865727"/>
            <a:ext cx="318134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5" idx="5"/>
            <a:endCxn id="75" idx="0"/>
          </p:cNvCxnSpPr>
          <p:nvPr/>
        </p:nvCxnSpPr>
        <p:spPr>
          <a:xfrm>
            <a:off x="9819462" y="5865727"/>
            <a:ext cx="297539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476891" y="7337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70258" y="6385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" name="直接连接符 75"/>
          <p:cNvCxnSpPr>
            <a:stCxn id="78" idx="3"/>
            <a:endCxn id="74" idx="0"/>
          </p:cNvCxnSpPr>
          <p:nvPr/>
        </p:nvCxnSpPr>
        <p:spPr>
          <a:xfrm flipH="1">
            <a:off x="8723634" y="6821440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853078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3" name="直接连接符 82"/>
          <p:cNvCxnSpPr>
            <a:stCxn id="78" idx="5"/>
            <a:endCxn id="84" idx="0"/>
          </p:cNvCxnSpPr>
          <p:nvPr/>
        </p:nvCxnSpPr>
        <p:spPr>
          <a:xfrm>
            <a:off x="9311460" y="6821440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366984" y="73415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997864" y="5591001"/>
            <a:ext cx="2436716" cy="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14203723" y="4849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01" name="椭圆 100"/>
          <p:cNvSpPr/>
          <p:nvPr/>
        </p:nvSpPr>
        <p:spPr>
          <a:xfrm>
            <a:off x="14946351" y="57856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432579" y="67653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101" idx="0"/>
            <a:endCxn id="100" idx="5"/>
          </p:cNvCxnSpPr>
          <p:nvPr/>
        </p:nvCxnSpPr>
        <p:spPr>
          <a:xfrm flipH="1" flipV="1">
            <a:off x="14662105" y="5307547"/>
            <a:ext cx="552760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1" idx="5"/>
            <a:endCxn id="102" idx="0"/>
          </p:cNvCxnSpPr>
          <p:nvPr/>
        </p:nvCxnSpPr>
        <p:spPr>
          <a:xfrm>
            <a:off x="15404733" y="6267694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3"/>
            <a:endCxn id="110" idx="0"/>
          </p:cNvCxnSpPr>
          <p:nvPr/>
        </p:nvCxnSpPr>
        <p:spPr>
          <a:xfrm flipH="1">
            <a:off x="13685350" y="5307547"/>
            <a:ext cx="597019" cy="504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1" idx="3"/>
            <a:endCxn id="108" idx="0"/>
          </p:cNvCxnSpPr>
          <p:nvPr/>
        </p:nvCxnSpPr>
        <p:spPr>
          <a:xfrm flipH="1">
            <a:off x="14740751" y="6243997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2935125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4494008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9" name="直接连接符 108"/>
          <p:cNvCxnSpPr>
            <a:stCxn id="110" idx="3"/>
            <a:endCxn id="107" idx="0"/>
          </p:cNvCxnSpPr>
          <p:nvPr/>
        </p:nvCxnSpPr>
        <p:spPr>
          <a:xfrm flipH="1">
            <a:off x="13181868" y="6270562"/>
            <a:ext cx="313614" cy="50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13416836" y="58121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11" name="直接连接符 110"/>
          <p:cNvCxnSpPr>
            <a:stCxn id="110" idx="5"/>
            <a:endCxn id="112" idx="0"/>
          </p:cNvCxnSpPr>
          <p:nvPr/>
        </p:nvCxnSpPr>
        <p:spPr>
          <a:xfrm>
            <a:off x="13875218" y="6270562"/>
            <a:ext cx="196743" cy="512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3825218" y="678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3158397" y="485977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9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sp>
        <p:nvSpPr>
          <p:cNvPr id="122" name="矩形 121"/>
          <p:cNvSpPr/>
          <p:nvPr/>
        </p:nvSpPr>
        <p:spPr>
          <a:xfrm>
            <a:off x="6039682" y="3304794"/>
            <a:ext cx="51090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设为当前节点，再根据</a:t>
            </a:r>
            <a:endParaRPr lang="en-US" altLang="zh-CN" dirty="0" smtClean="0"/>
          </a:p>
          <a:p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</a:t>
            </a:r>
            <a:endParaRPr lang="en-US" altLang="zh-CN" dirty="0" smtClean="0"/>
          </a:p>
        </p:txBody>
      </p:sp>
      <p:sp>
        <p:nvSpPr>
          <p:cNvPr id="116" name="矩形 115"/>
          <p:cNvSpPr/>
          <p:nvPr/>
        </p:nvSpPr>
        <p:spPr>
          <a:xfrm>
            <a:off x="10889291" y="4826384"/>
            <a:ext cx="3074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并交换父亲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椭圆 113"/>
          <p:cNvSpPr/>
          <p:nvPr/>
        </p:nvSpPr>
        <p:spPr>
          <a:xfrm>
            <a:off x="2079260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15" name="椭圆 114"/>
          <p:cNvSpPr/>
          <p:nvPr/>
        </p:nvSpPr>
        <p:spPr>
          <a:xfrm>
            <a:off x="2930525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16753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7" name="直接连接符 116"/>
          <p:cNvCxnSpPr>
            <a:stCxn id="115" idx="0"/>
            <a:endCxn id="114" idx="5"/>
          </p:cNvCxnSpPr>
          <p:nvPr/>
        </p:nvCxnSpPr>
        <p:spPr>
          <a:xfrm flipH="1" flipV="1">
            <a:off x="2537642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5" idx="5"/>
            <a:endCxn id="116" idx="0"/>
          </p:cNvCxnSpPr>
          <p:nvPr/>
        </p:nvCxnSpPr>
        <p:spPr>
          <a:xfrm>
            <a:off x="3388907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4" idx="3"/>
            <a:endCxn id="126" idx="0"/>
          </p:cNvCxnSpPr>
          <p:nvPr/>
        </p:nvCxnSpPr>
        <p:spPr>
          <a:xfrm flipH="1">
            <a:off x="1619919" y="731816"/>
            <a:ext cx="537987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5" idx="3"/>
            <a:endCxn id="124" idx="0"/>
          </p:cNvCxnSpPr>
          <p:nvPr/>
        </p:nvCxnSpPr>
        <p:spPr>
          <a:xfrm flipH="1">
            <a:off x="2724925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19299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2478182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5" name="直接连接符 124"/>
          <p:cNvCxnSpPr>
            <a:stCxn id="126" idx="3"/>
            <a:endCxn id="123" idx="0"/>
          </p:cNvCxnSpPr>
          <p:nvPr/>
        </p:nvCxnSpPr>
        <p:spPr>
          <a:xfrm flipH="1">
            <a:off x="1166042" y="1687529"/>
            <a:ext cx="264009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351405" y="1229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27" name="直接连接符 126"/>
          <p:cNvCxnSpPr>
            <a:stCxn id="126" idx="5"/>
            <a:endCxn id="128" idx="0"/>
          </p:cNvCxnSpPr>
          <p:nvPr/>
        </p:nvCxnSpPr>
        <p:spPr>
          <a:xfrm>
            <a:off x="1809787" y="1687529"/>
            <a:ext cx="246348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809392" y="2207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235766" y="112832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0" name="椭圆 129"/>
          <p:cNvSpPr/>
          <p:nvPr/>
        </p:nvSpPr>
        <p:spPr>
          <a:xfrm>
            <a:off x="5807621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31" name="椭圆 130"/>
          <p:cNvSpPr/>
          <p:nvPr/>
        </p:nvSpPr>
        <p:spPr>
          <a:xfrm>
            <a:off x="6658886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145114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131" idx="0"/>
            <a:endCxn id="130" idx="5"/>
          </p:cNvCxnSpPr>
          <p:nvPr/>
        </p:nvCxnSpPr>
        <p:spPr>
          <a:xfrm flipH="1" flipV="1">
            <a:off x="6266003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1" idx="5"/>
            <a:endCxn id="132" idx="0"/>
          </p:cNvCxnSpPr>
          <p:nvPr/>
        </p:nvCxnSpPr>
        <p:spPr>
          <a:xfrm>
            <a:off x="7117268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30" idx="3"/>
            <a:endCxn id="140" idx="0"/>
          </p:cNvCxnSpPr>
          <p:nvPr/>
        </p:nvCxnSpPr>
        <p:spPr>
          <a:xfrm flipH="1">
            <a:off x="5391331" y="731816"/>
            <a:ext cx="494936" cy="49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1" idx="3"/>
            <a:endCxn id="138" idx="0"/>
          </p:cNvCxnSpPr>
          <p:nvPr/>
        </p:nvCxnSpPr>
        <p:spPr>
          <a:xfrm flipH="1">
            <a:off x="6453286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7660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6206543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40" idx="3"/>
            <a:endCxn id="137" idx="0"/>
          </p:cNvCxnSpPr>
          <p:nvPr/>
        </p:nvCxnSpPr>
        <p:spPr>
          <a:xfrm flipH="1">
            <a:off x="4894403" y="1686590"/>
            <a:ext cx="307060" cy="516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5122817" y="12282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1" name="直接连接符 140"/>
          <p:cNvCxnSpPr>
            <a:stCxn id="140" idx="5"/>
            <a:endCxn id="143" idx="0"/>
          </p:cNvCxnSpPr>
          <p:nvPr/>
        </p:nvCxnSpPr>
        <p:spPr>
          <a:xfrm>
            <a:off x="5581199" y="1686590"/>
            <a:ext cx="209275" cy="487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521960" y="21737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44" name="矩形 143"/>
          <p:cNvSpPr/>
          <p:nvPr/>
        </p:nvSpPr>
        <p:spPr>
          <a:xfrm>
            <a:off x="6060385" y="315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43" idx="5"/>
            <a:endCxn id="144" idx="0"/>
          </p:cNvCxnSpPr>
          <p:nvPr/>
        </p:nvCxnSpPr>
        <p:spPr>
          <a:xfrm>
            <a:off x="5980342" y="2632138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3" idx="3"/>
            <a:endCxn id="147" idx="0"/>
          </p:cNvCxnSpPr>
          <p:nvPr/>
        </p:nvCxnSpPr>
        <p:spPr>
          <a:xfrm flipH="1">
            <a:off x="5368557" y="263213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121814" y="3173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3628685" y="819271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2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3542600" y="1497662"/>
            <a:ext cx="1455848" cy="12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1301167" y="2926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1" name="椭圆 150"/>
          <p:cNvSpPr/>
          <p:nvPr/>
        </p:nvSpPr>
        <p:spPr>
          <a:xfrm>
            <a:off x="12152432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638660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3" name="直接连接符 152"/>
          <p:cNvCxnSpPr>
            <a:stCxn id="151" idx="0"/>
            <a:endCxn id="150" idx="5"/>
          </p:cNvCxnSpPr>
          <p:nvPr/>
        </p:nvCxnSpPr>
        <p:spPr>
          <a:xfrm flipH="1" flipV="1">
            <a:off x="11759549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1" idx="5"/>
            <a:endCxn id="152" idx="0"/>
          </p:cNvCxnSpPr>
          <p:nvPr/>
        </p:nvCxnSpPr>
        <p:spPr>
          <a:xfrm>
            <a:off x="12610814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50" idx="3"/>
            <a:endCxn id="160" idx="0"/>
          </p:cNvCxnSpPr>
          <p:nvPr/>
        </p:nvCxnSpPr>
        <p:spPr>
          <a:xfrm flipH="1">
            <a:off x="10871007" y="751079"/>
            <a:ext cx="5088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1" idx="3"/>
            <a:endCxn id="158" idx="0"/>
          </p:cNvCxnSpPr>
          <p:nvPr/>
        </p:nvCxnSpPr>
        <p:spPr>
          <a:xfrm flipH="1">
            <a:off x="11946832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0141206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70008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60" idx="3"/>
            <a:endCxn id="157" idx="0"/>
          </p:cNvCxnSpPr>
          <p:nvPr/>
        </p:nvCxnSpPr>
        <p:spPr>
          <a:xfrm flipH="1">
            <a:off x="10387949" y="1706792"/>
            <a:ext cx="2931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0602493" y="124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1" name="直接连接符 160"/>
          <p:cNvCxnSpPr>
            <a:stCxn id="160" idx="5"/>
            <a:endCxn id="162" idx="0"/>
          </p:cNvCxnSpPr>
          <p:nvPr/>
        </p:nvCxnSpPr>
        <p:spPr>
          <a:xfrm>
            <a:off x="11060875" y="1706792"/>
            <a:ext cx="2231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1015506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63" name="矩形 162"/>
          <p:cNvSpPr/>
          <p:nvPr/>
        </p:nvSpPr>
        <p:spPr>
          <a:xfrm>
            <a:off x="11553931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4" name="直接连接符 163"/>
          <p:cNvCxnSpPr>
            <a:stCxn id="162" idx="5"/>
            <a:endCxn id="163" idx="0"/>
          </p:cNvCxnSpPr>
          <p:nvPr/>
        </p:nvCxnSpPr>
        <p:spPr>
          <a:xfrm>
            <a:off x="11473888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2" idx="3"/>
            <a:endCxn id="166" idx="0"/>
          </p:cNvCxnSpPr>
          <p:nvPr/>
        </p:nvCxnSpPr>
        <p:spPr>
          <a:xfrm flipH="1">
            <a:off x="10862103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0615360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364475" y="1510638"/>
            <a:ext cx="2996167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30110" y="-69420"/>
            <a:ext cx="43460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9" name="椭圆 168"/>
          <p:cNvSpPr/>
          <p:nvPr/>
        </p:nvSpPr>
        <p:spPr>
          <a:xfrm>
            <a:off x="15027740" y="292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15879005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365233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15486122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71" idx="0"/>
          </p:cNvCxnSpPr>
          <p:nvPr/>
        </p:nvCxnSpPr>
        <p:spPr>
          <a:xfrm>
            <a:off x="16337387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9" idx="0"/>
          </p:cNvCxnSpPr>
          <p:nvPr/>
        </p:nvCxnSpPr>
        <p:spPr>
          <a:xfrm flipH="1">
            <a:off x="14581848" y="751079"/>
            <a:ext cx="524538" cy="482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77" idx="0"/>
          </p:cNvCxnSpPr>
          <p:nvPr/>
        </p:nvCxnSpPr>
        <p:spPr>
          <a:xfrm flipH="1">
            <a:off x="15673405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386777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15426662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8" name="直接连接符 177"/>
          <p:cNvCxnSpPr>
            <a:stCxn id="179" idx="3"/>
            <a:endCxn id="176" idx="0"/>
          </p:cNvCxnSpPr>
          <p:nvPr/>
        </p:nvCxnSpPr>
        <p:spPr>
          <a:xfrm flipH="1">
            <a:off x="14114522" y="1691985"/>
            <a:ext cx="277458" cy="530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4313334" y="12336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81" idx="0"/>
          </p:cNvCxnSpPr>
          <p:nvPr/>
        </p:nvCxnSpPr>
        <p:spPr>
          <a:xfrm>
            <a:off x="14771716" y="1691985"/>
            <a:ext cx="238877" cy="501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4742079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5280504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5200461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4588676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4341933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12741580" y="1437131"/>
            <a:ext cx="1438377" cy="20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12550390" y="661171"/>
            <a:ext cx="1917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直接将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设为黑色</a:t>
            </a:r>
            <a:endParaRPr lang="en-US" altLang="zh-CN" dirty="0" smtClean="0"/>
          </a:p>
        </p:txBody>
      </p:sp>
      <p:sp>
        <p:nvSpPr>
          <p:cNvPr id="188" name="矩形 187"/>
          <p:cNvSpPr/>
          <p:nvPr/>
        </p:nvSpPr>
        <p:spPr>
          <a:xfrm>
            <a:off x="152913" y="526129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2385457" y="411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90" name="椭圆 189"/>
          <p:cNvSpPr/>
          <p:nvPr/>
        </p:nvSpPr>
        <p:spPr>
          <a:xfrm>
            <a:off x="3122846" y="503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609074" y="601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0"/>
            <a:endCxn id="189" idx="5"/>
          </p:cNvCxnSpPr>
          <p:nvPr/>
        </p:nvCxnSpPr>
        <p:spPr>
          <a:xfrm flipH="1" flipV="1">
            <a:off x="2843839" y="4574269"/>
            <a:ext cx="547521" cy="464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5"/>
            <a:endCxn id="191" idx="0"/>
          </p:cNvCxnSpPr>
          <p:nvPr/>
        </p:nvCxnSpPr>
        <p:spPr>
          <a:xfrm>
            <a:off x="3581228" y="552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9" idx="3"/>
            <a:endCxn id="199" idx="0"/>
          </p:cNvCxnSpPr>
          <p:nvPr/>
        </p:nvCxnSpPr>
        <p:spPr>
          <a:xfrm flipH="1">
            <a:off x="1829254" y="4574269"/>
            <a:ext cx="634849" cy="470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0" idx="3"/>
            <a:endCxn id="197" idx="0"/>
          </p:cNvCxnSpPr>
          <p:nvPr/>
        </p:nvCxnSpPr>
        <p:spPr>
          <a:xfrm flipH="1">
            <a:off x="2917246" y="549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111620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2670503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8" name="直接连接符 197"/>
          <p:cNvCxnSpPr>
            <a:stCxn id="199" idx="3"/>
            <a:endCxn id="196" idx="0"/>
          </p:cNvCxnSpPr>
          <p:nvPr/>
        </p:nvCxnSpPr>
        <p:spPr>
          <a:xfrm flipH="1">
            <a:off x="1358363" y="5502706"/>
            <a:ext cx="281023" cy="530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1560740" y="50443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00" name="直接连接符 199"/>
          <p:cNvCxnSpPr>
            <a:stCxn id="199" idx="5"/>
            <a:endCxn id="201" idx="0"/>
          </p:cNvCxnSpPr>
          <p:nvPr/>
        </p:nvCxnSpPr>
        <p:spPr>
          <a:xfrm>
            <a:off x="2019122" y="5502706"/>
            <a:ext cx="235312" cy="500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985920" y="600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02" name="矩形 201"/>
          <p:cNvSpPr/>
          <p:nvPr/>
        </p:nvSpPr>
        <p:spPr>
          <a:xfrm>
            <a:off x="2407228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201" idx="5"/>
            <a:endCxn id="202" idx="0"/>
          </p:cNvCxnSpPr>
          <p:nvPr/>
        </p:nvCxnSpPr>
        <p:spPr>
          <a:xfrm>
            <a:off x="2444302" y="6461401"/>
            <a:ext cx="20966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1" idx="3"/>
            <a:endCxn id="205" idx="0"/>
          </p:cNvCxnSpPr>
          <p:nvPr/>
        </p:nvCxnSpPr>
        <p:spPr>
          <a:xfrm flipH="1">
            <a:off x="1832517" y="646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585774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3790359" y="4299096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0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3855817" y="5253155"/>
            <a:ext cx="2669983" cy="8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8005531" y="414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09" name="椭圆 208"/>
          <p:cNvSpPr/>
          <p:nvPr/>
        </p:nvSpPr>
        <p:spPr>
          <a:xfrm>
            <a:off x="8842232" y="50344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9328460" y="60141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209" idx="0"/>
            <a:endCxn id="208" idx="5"/>
          </p:cNvCxnSpPr>
          <p:nvPr/>
        </p:nvCxnSpPr>
        <p:spPr>
          <a:xfrm flipH="1" flipV="1">
            <a:off x="8463913" y="4607910"/>
            <a:ext cx="646833" cy="426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9" idx="5"/>
            <a:endCxn id="210" idx="0"/>
          </p:cNvCxnSpPr>
          <p:nvPr/>
        </p:nvCxnSpPr>
        <p:spPr>
          <a:xfrm>
            <a:off x="9300614" y="5516495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8" idx="3"/>
            <a:endCxn id="218" idx="0"/>
          </p:cNvCxnSpPr>
          <p:nvPr/>
        </p:nvCxnSpPr>
        <p:spPr>
          <a:xfrm flipH="1">
            <a:off x="7193313" y="4607910"/>
            <a:ext cx="890864" cy="432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9" idx="3"/>
            <a:endCxn id="216" idx="0"/>
          </p:cNvCxnSpPr>
          <p:nvPr/>
        </p:nvCxnSpPr>
        <p:spPr>
          <a:xfrm flipH="1">
            <a:off x="8636632" y="5492798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389889" y="60280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7" name="直接连接符 216"/>
          <p:cNvCxnSpPr>
            <a:stCxn id="218" idx="3"/>
            <a:endCxn id="225" idx="0"/>
          </p:cNvCxnSpPr>
          <p:nvPr/>
        </p:nvCxnSpPr>
        <p:spPr>
          <a:xfrm flipH="1">
            <a:off x="6513334" y="5498704"/>
            <a:ext cx="490111" cy="461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6924799" y="5040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218" idx="5"/>
            <a:endCxn id="220" idx="0"/>
          </p:cNvCxnSpPr>
          <p:nvPr/>
        </p:nvCxnSpPr>
        <p:spPr>
          <a:xfrm>
            <a:off x="7383181" y="5498704"/>
            <a:ext cx="315792" cy="49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7430459" y="59904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21" name="矩形 220"/>
          <p:cNvSpPr/>
          <p:nvPr/>
        </p:nvSpPr>
        <p:spPr>
          <a:xfrm>
            <a:off x="7758281" y="7008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2" name="直接连接符 221"/>
          <p:cNvCxnSpPr>
            <a:stCxn id="220" idx="5"/>
            <a:endCxn id="221" idx="0"/>
          </p:cNvCxnSpPr>
          <p:nvPr/>
        </p:nvCxnSpPr>
        <p:spPr>
          <a:xfrm>
            <a:off x="7888841" y="6448816"/>
            <a:ext cx="116183" cy="560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0" idx="3"/>
            <a:endCxn id="224" idx="0"/>
          </p:cNvCxnSpPr>
          <p:nvPr/>
        </p:nvCxnSpPr>
        <p:spPr>
          <a:xfrm flipH="1">
            <a:off x="7371253" y="6448816"/>
            <a:ext cx="137852" cy="5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124510" y="7022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244820" y="5960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527386" y="702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703202" y="6418718"/>
            <a:ext cx="70927" cy="60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159408" y="6418718"/>
            <a:ext cx="164058" cy="61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912665" y="703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35766" y="112832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21" name="椭圆 120"/>
          <p:cNvSpPr/>
          <p:nvPr/>
        </p:nvSpPr>
        <p:spPr>
          <a:xfrm>
            <a:off x="2621074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2" name="椭圆 121"/>
          <p:cNvSpPr/>
          <p:nvPr/>
        </p:nvSpPr>
        <p:spPr>
          <a:xfrm>
            <a:off x="3429544" y="955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915772" y="19354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5" name="直接连接符 214"/>
          <p:cNvCxnSpPr>
            <a:stCxn id="122" idx="0"/>
            <a:endCxn id="121" idx="5"/>
          </p:cNvCxnSpPr>
          <p:nvPr/>
        </p:nvCxnSpPr>
        <p:spPr>
          <a:xfrm flipH="1" flipV="1">
            <a:off x="3079456" y="458382"/>
            <a:ext cx="618602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2" idx="5"/>
            <a:endCxn id="142" idx="0"/>
          </p:cNvCxnSpPr>
          <p:nvPr/>
        </p:nvCxnSpPr>
        <p:spPr>
          <a:xfrm>
            <a:off x="3887926" y="1437792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21" idx="3"/>
            <a:endCxn id="235" idx="0"/>
          </p:cNvCxnSpPr>
          <p:nvPr/>
        </p:nvCxnSpPr>
        <p:spPr>
          <a:xfrm flipH="1">
            <a:off x="2018057" y="458382"/>
            <a:ext cx="681663" cy="521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22" idx="3"/>
            <a:endCxn id="233" idx="0"/>
          </p:cNvCxnSpPr>
          <p:nvPr/>
        </p:nvCxnSpPr>
        <p:spPr>
          <a:xfrm flipH="1">
            <a:off x="3223944" y="1414095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2977201" y="19493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5" idx="3"/>
            <a:endCxn id="242" idx="0"/>
          </p:cNvCxnSpPr>
          <p:nvPr/>
        </p:nvCxnSpPr>
        <p:spPr>
          <a:xfrm flipH="1">
            <a:off x="1385552" y="1438194"/>
            <a:ext cx="442637" cy="51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749543" y="9798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37" idx="0"/>
          </p:cNvCxnSpPr>
          <p:nvPr/>
        </p:nvCxnSpPr>
        <p:spPr>
          <a:xfrm>
            <a:off x="2207925" y="1438194"/>
            <a:ext cx="379459" cy="457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318870" y="18955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38" name="矩形 237"/>
          <p:cNvSpPr/>
          <p:nvPr/>
        </p:nvSpPr>
        <p:spPr>
          <a:xfrm>
            <a:off x="2633831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37" idx="5"/>
            <a:endCxn id="238" idx="0"/>
          </p:cNvCxnSpPr>
          <p:nvPr/>
        </p:nvCxnSpPr>
        <p:spPr>
          <a:xfrm>
            <a:off x="2777252" y="2353924"/>
            <a:ext cx="103322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37" idx="3"/>
            <a:endCxn id="241" idx="0"/>
          </p:cNvCxnSpPr>
          <p:nvPr/>
        </p:nvCxnSpPr>
        <p:spPr>
          <a:xfrm flipH="1">
            <a:off x="2246803" y="2353924"/>
            <a:ext cx="150713" cy="583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2000060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117038" y="19523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1402936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4" name="直接连接符 243"/>
          <p:cNvCxnSpPr>
            <a:stCxn id="242" idx="5"/>
            <a:endCxn id="243" idx="0"/>
          </p:cNvCxnSpPr>
          <p:nvPr/>
        </p:nvCxnSpPr>
        <p:spPr>
          <a:xfrm>
            <a:off x="1575420" y="2410760"/>
            <a:ext cx="7425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2" idx="3"/>
            <a:endCxn id="246" idx="0"/>
          </p:cNvCxnSpPr>
          <p:nvPr/>
        </p:nvCxnSpPr>
        <p:spPr>
          <a:xfrm flipH="1">
            <a:off x="1037720" y="2410760"/>
            <a:ext cx="157964" cy="513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790977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016106" y="457130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11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270257" y="1440288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8146045" y="499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0" name="椭圆 249"/>
          <p:cNvSpPr/>
          <p:nvPr/>
        </p:nvSpPr>
        <p:spPr>
          <a:xfrm>
            <a:off x="9195142" y="9830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9683513" y="19730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2" name="直接连接符 251"/>
          <p:cNvCxnSpPr>
            <a:stCxn id="250" idx="0"/>
            <a:endCxn id="249" idx="5"/>
          </p:cNvCxnSpPr>
          <p:nvPr/>
        </p:nvCxnSpPr>
        <p:spPr>
          <a:xfrm flipH="1" flipV="1">
            <a:off x="8604427" y="508324"/>
            <a:ext cx="859229" cy="474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5"/>
            <a:endCxn id="251" idx="0"/>
          </p:cNvCxnSpPr>
          <p:nvPr/>
        </p:nvCxnSpPr>
        <p:spPr>
          <a:xfrm>
            <a:off x="9653524" y="1441438"/>
            <a:ext cx="276732" cy="53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9" idx="3"/>
            <a:endCxn id="258" idx="0"/>
          </p:cNvCxnSpPr>
          <p:nvPr/>
        </p:nvCxnSpPr>
        <p:spPr>
          <a:xfrm flipH="1">
            <a:off x="7325245" y="508324"/>
            <a:ext cx="899446" cy="481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0" idx="3"/>
            <a:endCxn id="270" idx="0"/>
          </p:cNvCxnSpPr>
          <p:nvPr/>
        </p:nvCxnSpPr>
        <p:spPr>
          <a:xfrm flipH="1">
            <a:off x="9070654" y="1441438"/>
            <a:ext cx="203134" cy="477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8" idx="3"/>
            <a:endCxn id="265" idx="0"/>
          </p:cNvCxnSpPr>
          <p:nvPr/>
        </p:nvCxnSpPr>
        <p:spPr>
          <a:xfrm flipH="1">
            <a:off x="6639193" y="1448553"/>
            <a:ext cx="496184" cy="510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7056731" y="990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60" idx="0"/>
          </p:cNvCxnSpPr>
          <p:nvPr/>
        </p:nvCxnSpPr>
        <p:spPr>
          <a:xfrm>
            <a:off x="7515113" y="1448553"/>
            <a:ext cx="375349" cy="509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7621948" y="19578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1" name="矩形 260"/>
          <p:cNvSpPr/>
          <p:nvPr/>
        </p:nvSpPr>
        <p:spPr>
          <a:xfrm>
            <a:off x="7930128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2" name="直接连接符 261"/>
          <p:cNvCxnSpPr>
            <a:stCxn id="260" idx="5"/>
            <a:endCxn id="261" idx="0"/>
          </p:cNvCxnSpPr>
          <p:nvPr/>
        </p:nvCxnSpPr>
        <p:spPr>
          <a:xfrm>
            <a:off x="8080330" y="2416200"/>
            <a:ext cx="96541" cy="542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0" idx="3"/>
            <a:endCxn id="264" idx="0"/>
          </p:cNvCxnSpPr>
          <p:nvPr/>
        </p:nvCxnSpPr>
        <p:spPr>
          <a:xfrm flipH="1">
            <a:off x="7543100" y="2416200"/>
            <a:ext cx="157494" cy="556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>
            <a:off x="7296357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5" name="椭圆 264"/>
          <p:cNvSpPr/>
          <p:nvPr/>
        </p:nvSpPr>
        <p:spPr>
          <a:xfrm>
            <a:off x="6370679" y="19594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6" name="矩形 265"/>
          <p:cNvSpPr/>
          <p:nvPr/>
        </p:nvSpPr>
        <p:spPr>
          <a:xfrm>
            <a:off x="6699233" y="2971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7" name="直接连接符 266"/>
          <p:cNvCxnSpPr>
            <a:stCxn id="265" idx="5"/>
            <a:endCxn id="266" idx="0"/>
          </p:cNvCxnSpPr>
          <p:nvPr/>
        </p:nvCxnSpPr>
        <p:spPr>
          <a:xfrm>
            <a:off x="6829061" y="2417808"/>
            <a:ext cx="116915" cy="553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65" idx="3"/>
            <a:endCxn id="269" idx="0"/>
          </p:cNvCxnSpPr>
          <p:nvPr/>
        </p:nvCxnSpPr>
        <p:spPr>
          <a:xfrm flipH="1">
            <a:off x="6331255" y="2417808"/>
            <a:ext cx="118070" cy="567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6084512" y="29850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8802140" y="19190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9144987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2" name="直接连接符 271"/>
          <p:cNvCxnSpPr>
            <a:stCxn id="270" idx="5"/>
            <a:endCxn id="271" idx="0"/>
          </p:cNvCxnSpPr>
          <p:nvPr/>
        </p:nvCxnSpPr>
        <p:spPr>
          <a:xfrm>
            <a:off x="9260522" y="2377458"/>
            <a:ext cx="131208" cy="581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70" idx="3"/>
            <a:endCxn id="274" idx="0"/>
          </p:cNvCxnSpPr>
          <p:nvPr/>
        </p:nvCxnSpPr>
        <p:spPr>
          <a:xfrm flipH="1">
            <a:off x="8757959" y="2377458"/>
            <a:ext cx="122827" cy="595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/>
          <p:cNvSpPr/>
          <p:nvPr/>
        </p:nvSpPr>
        <p:spPr>
          <a:xfrm>
            <a:off x="8511216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154589" y="495737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2977201" y="3704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7" name="椭圆 276"/>
          <p:cNvSpPr/>
          <p:nvPr/>
        </p:nvSpPr>
        <p:spPr>
          <a:xfrm>
            <a:off x="3886283" y="46549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238932" y="5665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9" name="直接连接符 278"/>
          <p:cNvCxnSpPr>
            <a:stCxn id="277" idx="0"/>
            <a:endCxn id="276" idx="5"/>
          </p:cNvCxnSpPr>
          <p:nvPr/>
        </p:nvCxnSpPr>
        <p:spPr>
          <a:xfrm flipH="1" flipV="1">
            <a:off x="3435583" y="4162954"/>
            <a:ext cx="719214" cy="49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7" idx="5"/>
            <a:endCxn id="278" idx="0"/>
          </p:cNvCxnSpPr>
          <p:nvPr/>
        </p:nvCxnSpPr>
        <p:spPr>
          <a:xfrm>
            <a:off x="4344665" y="5113344"/>
            <a:ext cx="141010" cy="551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6" idx="3"/>
            <a:endCxn id="284" idx="0"/>
          </p:cNvCxnSpPr>
          <p:nvPr/>
        </p:nvCxnSpPr>
        <p:spPr>
          <a:xfrm flipH="1">
            <a:off x="2038094" y="4162954"/>
            <a:ext cx="1017753" cy="44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7" idx="3"/>
            <a:endCxn id="296" idx="0"/>
          </p:cNvCxnSpPr>
          <p:nvPr/>
        </p:nvCxnSpPr>
        <p:spPr>
          <a:xfrm flipH="1">
            <a:off x="3769587" y="5113344"/>
            <a:ext cx="195342" cy="459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4" idx="3"/>
            <a:endCxn id="291" idx="0"/>
          </p:cNvCxnSpPr>
          <p:nvPr/>
        </p:nvCxnSpPr>
        <p:spPr>
          <a:xfrm flipH="1">
            <a:off x="1370099" y="5063399"/>
            <a:ext cx="478127" cy="509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769580" y="4605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286" idx="0"/>
          </p:cNvCxnSpPr>
          <p:nvPr/>
        </p:nvCxnSpPr>
        <p:spPr>
          <a:xfrm>
            <a:off x="2227962" y="5063399"/>
            <a:ext cx="335244" cy="513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294692" y="5576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87" name="矩形 286"/>
          <p:cNvSpPr/>
          <p:nvPr/>
        </p:nvSpPr>
        <p:spPr>
          <a:xfrm>
            <a:off x="2615207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8" name="直接连接符 287"/>
          <p:cNvCxnSpPr>
            <a:stCxn id="286" idx="5"/>
            <a:endCxn id="287" idx="0"/>
          </p:cNvCxnSpPr>
          <p:nvPr/>
        </p:nvCxnSpPr>
        <p:spPr>
          <a:xfrm>
            <a:off x="2753074" y="6035210"/>
            <a:ext cx="108876" cy="53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6" idx="3"/>
            <a:endCxn id="290" idx="0"/>
          </p:cNvCxnSpPr>
          <p:nvPr/>
        </p:nvCxnSpPr>
        <p:spPr>
          <a:xfrm flipH="1">
            <a:off x="2228179" y="6035210"/>
            <a:ext cx="145159" cy="551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981436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101585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92" name="矩形 291"/>
          <p:cNvSpPr/>
          <p:nvPr/>
        </p:nvSpPr>
        <p:spPr>
          <a:xfrm>
            <a:off x="1384312" y="65851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3" name="直接连接符 292"/>
          <p:cNvCxnSpPr>
            <a:stCxn id="291" idx="5"/>
            <a:endCxn id="292" idx="0"/>
          </p:cNvCxnSpPr>
          <p:nvPr/>
        </p:nvCxnSpPr>
        <p:spPr>
          <a:xfrm>
            <a:off x="1559967" y="6031081"/>
            <a:ext cx="71088" cy="55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291" idx="3"/>
            <a:endCxn id="295" idx="0"/>
          </p:cNvCxnSpPr>
          <p:nvPr/>
        </p:nvCxnSpPr>
        <p:spPr>
          <a:xfrm flipH="1">
            <a:off x="1016334" y="6031081"/>
            <a:ext cx="163897" cy="567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769591" y="6599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3501073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3830066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8" name="直接连接符 297"/>
          <p:cNvCxnSpPr>
            <a:stCxn id="296" idx="5"/>
            <a:endCxn id="297" idx="0"/>
          </p:cNvCxnSpPr>
          <p:nvPr/>
        </p:nvCxnSpPr>
        <p:spPr>
          <a:xfrm>
            <a:off x="3959455" y="6031081"/>
            <a:ext cx="117354" cy="54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96" idx="3"/>
            <a:endCxn id="300" idx="0"/>
          </p:cNvCxnSpPr>
          <p:nvPr/>
        </p:nvCxnSpPr>
        <p:spPr>
          <a:xfrm flipH="1">
            <a:off x="3443038" y="6031081"/>
            <a:ext cx="136681" cy="55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3196295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4592967" y="4781909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7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4670307" y="5497938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>
            <a:off x="7396960" y="3783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4" name="椭圆 303"/>
          <p:cNvSpPr/>
          <p:nvPr/>
        </p:nvSpPr>
        <p:spPr>
          <a:xfrm>
            <a:off x="8423325" y="4559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780302" y="56513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304" idx="0"/>
            <a:endCxn id="303" idx="5"/>
          </p:cNvCxnSpPr>
          <p:nvPr/>
        </p:nvCxnSpPr>
        <p:spPr>
          <a:xfrm flipH="1" flipV="1">
            <a:off x="7855342" y="4241600"/>
            <a:ext cx="836497" cy="31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4" idx="5"/>
            <a:endCxn id="305" idx="0"/>
          </p:cNvCxnSpPr>
          <p:nvPr/>
        </p:nvCxnSpPr>
        <p:spPr>
          <a:xfrm>
            <a:off x="8881707" y="5017530"/>
            <a:ext cx="145338" cy="633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3" idx="3"/>
            <a:endCxn id="311" idx="0"/>
          </p:cNvCxnSpPr>
          <p:nvPr/>
        </p:nvCxnSpPr>
        <p:spPr>
          <a:xfrm flipH="1">
            <a:off x="6556352" y="4241600"/>
            <a:ext cx="919254" cy="34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4" idx="3"/>
            <a:endCxn id="323" idx="0"/>
          </p:cNvCxnSpPr>
          <p:nvPr/>
        </p:nvCxnSpPr>
        <p:spPr>
          <a:xfrm flipH="1">
            <a:off x="8335913" y="5017530"/>
            <a:ext cx="166058" cy="51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11" idx="3"/>
            <a:endCxn id="318" idx="0"/>
          </p:cNvCxnSpPr>
          <p:nvPr/>
        </p:nvCxnSpPr>
        <p:spPr>
          <a:xfrm flipH="1">
            <a:off x="5924748" y="5044608"/>
            <a:ext cx="441736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椭圆 310"/>
          <p:cNvSpPr/>
          <p:nvPr/>
        </p:nvSpPr>
        <p:spPr>
          <a:xfrm>
            <a:off x="6287838" y="4586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2" name="直接连接符 311"/>
          <p:cNvCxnSpPr>
            <a:stCxn id="311" idx="5"/>
            <a:endCxn id="313" idx="0"/>
          </p:cNvCxnSpPr>
          <p:nvPr/>
        </p:nvCxnSpPr>
        <p:spPr>
          <a:xfrm>
            <a:off x="6746220" y="5044608"/>
            <a:ext cx="351141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6828847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3" idx="5"/>
            <a:endCxn id="328" idx="0"/>
          </p:cNvCxnSpPr>
          <p:nvPr/>
        </p:nvCxnSpPr>
        <p:spPr>
          <a:xfrm>
            <a:off x="7287229" y="5983030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3" idx="3"/>
            <a:endCxn id="317" idx="0"/>
          </p:cNvCxnSpPr>
          <p:nvPr/>
        </p:nvCxnSpPr>
        <p:spPr>
          <a:xfrm flipH="1">
            <a:off x="6804314" y="5983030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6557571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5656234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19" name="矩形 318"/>
          <p:cNvSpPr/>
          <p:nvPr/>
        </p:nvSpPr>
        <p:spPr>
          <a:xfrm>
            <a:off x="5960447" y="65497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0" name="直接连接符 319"/>
          <p:cNvCxnSpPr>
            <a:stCxn id="318" idx="5"/>
            <a:endCxn id="319" idx="0"/>
          </p:cNvCxnSpPr>
          <p:nvPr/>
        </p:nvCxnSpPr>
        <p:spPr>
          <a:xfrm>
            <a:off x="6114616" y="5983030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22" idx="0"/>
          </p:cNvCxnSpPr>
          <p:nvPr/>
        </p:nvCxnSpPr>
        <p:spPr>
          <a:xfrm flipH="1">
            <a:off x="5592469" y="5983030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5345726" y="65637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8067399" y="55335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8406201" y="6537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5" name="直接连接符 324"/>
          <p:cNvCxnSpPr>
            <a:stCxn id="323" idx="5"/>
            <a:endCxn id="324" idx="0"/>
          </p:cNvCxnSpPr>
          <p:nvPr/>
        </p:nvCxnSpPr>
        <p:spPr>
          <a:xfrm>
            <a:off x="8525781" y="5991970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3" idx="3"/>
            <a:endCxn id="327" idx="0"/>
          </p:cNvCxnSpPr>
          <p:nvPr/>
        </p:nvCxnSpPr>
        <p:spPr>
          <a:xfrm flipH="1">
            <a:off x="8019173" y="5991970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7772430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7128446" y="64449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29" name="矩形 328"/>
          <p:cNvSpPr/>
          <p:nvPr/>
        </p:nvSpPr>
        <p:spPr>
          <a:xfrm>
            <a:off x="7611977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0" name="直接连接符 329"/>
          <p:cNvCxnSpPr>
            <a:stCxn id="328" idx="5"/>
            <a:endCxn id="329" idx="0"/>
          </p:cNvCxnSpPr>
          <p:nvPr/>
        </p:nvCxnSpPr>
        <p:spPr>
          <a:xfrm>
            <a:off x="7586828" y="6903313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8" idx="3"/>
            <a:endCxn id="332" idx="0"/>
          </p:cNvCxnSpPr>
          <p:nvPr/>
        </p:nvCxnSpPr>
        <p:spPr>
          <a:xfrm flipH="1">
            <a:off x="6934007" y="6903313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687264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3" name="直接箭头连接符 332"/>
          <p:cNvCxnSpPr/>
          <p:nvPr/>
        </p:nvCxnSpPr>
        <p:spPr>
          <a:xfrm>
            <a:off x="9487679" y="5544754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098808" y="3963858"/>
            <a:ext cx="44598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都是红色。</a:t>
            </a:r>
            <a:endParaRPr lang="en-US" altLang="zh-CN" dirty="0" smtClean="0"/>
          </a:p>
          <a:p>
            <a:r>
              <a:rPr lang="zh-CN" altLang="en-US" dirty="0" smtClean="0"/>
              <a:t>因此需要将父节点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</a:t>
            </a:r>
            <a:endParaRPr lang="en-US" altLang="zh-CN" dirty="0" smtClean="0"/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</a:t>
            </a:r>
            <a:r>
              <a:rPr lang="zh-CN" altLang="en-US" dirty="0"/>
              <a:t>红色，</a:t>
            </a:r>
            <a:endParaRPr lang="en-US" altLang="zh-CN" dirty="0" smtClean="0"/>
          </a:p>
          <a:p>
            <a:r>
              <a:rPr lang="zh-CN" altLang="en-US" dirty="0" smtClean="0"/>
              <a:t>并将祖父节点</a:t>
            </a:r>
            <a:r>
              <a:rPr lang="en-US" altLang="zh-CN" dirty="0" smtClean="0"/>
              <a:t>1</a:t>
            </a:r>
            <a:r>
              <a:rPr lang="zh-CN" altLang="en-US" dirty="0"/>
              <a:t>设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sp>
        <p:nvSpPr>
          <p:cNvPr id="364" name="椭圆 363"/>
          <p:cNvSpPr/>
          <p:nvPr/>
        </p:nvSpPr>
        <p:spPr>
          <a:xfrm>
            <a:off x="14198391" y="38312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5" name="椭圆 364"/>
          <p:cNvSpPr/>
          <p:nvPr/>
        </p:nvSpPr>
        <p:spPr>
          <a:xfrm>
            <a:off x="15263973" y="4630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5636599" y="56993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7" name="直接连接符 366"/>
          <p:cNvCxnSpPr>
            <a:stCxn id="365" idx="0"/>
            <a:endCxn id="364" idx="5"/>
          </p:cNvCxnSpPr>
          <p:nvPr/>
        </p:nvCxnSpPr>
        <p:spPr>
          <a:xfrm flipH="1" flipV="1">
            <a:off x="14656773" y="4289651"/>
            <a:ext cx="875714" cy="340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65" idx="5"/>
            <a:endCxn id="366" idx="0"/>
          </p:cNvCxnSpPr>
          <p:nvPr/>
        </p:nvCxnSpPr>
        <p:spPr>
          <a:xfrm>
            <a:off x="15722355" y="5089001"/>
            <a:ext cx="160987" cy="610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4" idx="3"/>
            <a:endCxn id="372" idx="0"/>
          </p:cNvCxnSpPr>
          <p:nvPr/>
        </p:nvCxnSpPr>
        <p:spPr>
          <a:xfrm flipH="1">
            <a:off x="13396639" y="4289651"/>
            <a:ext cx="880398" cy="327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5" idx="3"/>
            <a:endCxn id="383" idx="0"/>
          </p:cNvCxnSpPr>
          <p:nvPr/>
        </p:nvCxnSpPr>
        <p:spPr>
          <a:xfrm flipH="1">
            <a:off x="15192210" y="5089001"/>
            <a:ext cx="150409" cy="49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72" idx="3"/>
            <a:endCxn id="378" idx="0"/>
          </p:cNvCxnSpPr>
          <p:nvPr/>
        </p:nvCxnSpPr>
        <p:spPr>
          <a:xfrm flipH="1">
            <a:off x="12781045" y="5075184"/>
            <a:ext cx="425726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椭圆 371"/>
          <p:cNvSpPr/>
          <p:nvPr/>
        </p:nvSpPr>
        <p:spPr>
          <a:xfrm>
            <a:off x="13128125" y="4616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3" name="直接连接符 372"/>
          <p:cNvCxnSpPr>
            <a:stCxn id="372" idx="5"/>
            <a:endCxn id="374" idx="0"/>
          </p:cNvCxnSpPr>
          <p:nvPr/>
        </p:nvCxnSpPr>
        <p:spPr>
          <a:xfrm>
            <a:off x="13586507" y="5075184"/>
            <a:ext cx="367151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3685144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88" idx="0"/>
          </p:cNvCxnSpPr>
          <p:nvPr/>
        </p:nvCxnSpPr>
        <p:spPr>
          <a:xfrm>
            <a:off x="14143526" y="6031081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4" idx="3"/>
            <a:endCxn id="377" idx="0"/>
          </p:cNvCxnSpPr>
          <p:nvPr/>
        </p:nvCxnSpPr>
        <p:spPr>
          <a:xfrm flipH="1">
            <a:off x="13660611" y="6031081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13413868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8" name="椭圆 377"/>
          <p:cNvSpPr/>
          <p:nvPr/>
        </p:nvSpPr>
        <p:spPr>
          <a:xfrm>
            <a:off x="12512531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9" name="矩形 378"/>
          <p:cNvSpPr/>
          <p:nvPr/>
        </p:nvSpPr>
        <p:spPr>
          <a:xfrm>
            <a:off x="12816744" y="6597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0" name="直接连接符 379"/>
          <p:cNvCxnSpPr>
            <a:stCxn id="378" idx="5"/>
            <a:endCxn id="379" idx="0"/>
          </p:cNvCxnSpPr>
          <p:nvPr/>
        </p:nvCxnSpPr>
        <p:spPr>
          <a:xfrm>
            <a:off x="12970913" y="6031081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8" idx="3"/>
            <a:endCxn id="382" idx="0"/>
          </p:cNvCxnSpPr>
          <p:nvPr/>
        </p:nvCxnSpPr>
        <p:spPr>
          <a:xfrm flipH="1">
            <a:off x="12448766" y="6031081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12202023" y="6611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4923696" y="55816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15262498" y="6585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5382078" y="6040021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4875470" y="6040021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14628727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13984743" y="64929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9" name="矩形 388"/>
          <p:cNvSpPr/>
          <p:nvPr/>
        </p:nvSpPr>
        <p:spPr>
          <a:xfrm>
            <a:off x="14468274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14443125" y="6951364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13790304" y="6951364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3543561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5672" y="1815347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339296" y="314402"/>
            <a:ext cx="261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19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</a:t>
            </a:r>
            <a:endParaRPr lang="en-US" altLang="zh-CN" dirty="0" smtClean="0"/>
          </a:p>
          <a:p>
            <a:r>
              <a:rPr lang="zh-CN" altLang="en-US" dirty="0" smtClean="0"/>
              <a:t>是红黑树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442601" y="1383139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2835371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40" name="椭圆 139"/>
          <p:cNvSpPr/>
          <p:nvPr/>
        </p:nvSpPr>
        <p:spPr>
          <a:xfrm>
            <a:off x="3803823" y="9498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169644" y="2000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0" idx="0"/>
            <a:endCxn id="139" idx="5"/>
          </p:cNvCxnSpPr>
          <p:nvPr/>
        </p:nvCxnSpPr>
        <p:spPr>
          <a:xfrm flipH="1" flipV="1">
            <a:off x="3293753" y="458382"/>
            <a:ext cx="778584" cy="491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0" idx="5"/>
            <a:endCxn id="141" idx="0"/>
          </p:cNvCxnSpPr>
          <p:nvPr/>
        </p:nvCxnSpPr>
        <p:spPr>
          <a:xfrm>
            <a:off x="4262205" y="1408271"/>
            <a:ext cx="154182" cy="591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9" idx="3"/>
            <a:endCxn id="148" idx="0"/>
          </p:cNvCxnSpPr>
          <p:nvPr/>
        </p:nvCxnSpPr>
        <p:spPr>
          <a:xfrm flipH="1">
            <a:off x="1968522" y="458382"/>
            <a:ext cx="945495" cy="49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0" idx="3"/>
            <a:endCxn id="159" idx="0"/>
          </p:cNvCxnSpPr>
          <p:nvPr/>
        </p:nvCxnSpPr>
        <p:spPr>
          <a:xfrm flipH="1">
            <a:off x="3749388" y="1408271"/>
            <a:ext cx="133081" cy="473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8" idx="3"/>
            <a:endCxn id="154" idx="0"/>
          </p:cNvCxnSpPr>
          <p:nvPr/>
        </p:nvCxnSpPr>
        <p:spPr>
          <a:xfrm flipH="1">
            <a:off x="1341501" y="1415514"/>
            <a:ext cx="437153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700008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9" name="直接连接符 148"/>
          <p:cNvCxnSpPr>
            <a:stCxn id="148" idx="5"/>
            <a:endCxn id="150" idx="0"/>
          </p:cNvCxnSpPr>
          <p:nvPr/>
        </p:nvCxnSpPr>
        <p:spPr>
          <a:xfrm>
            <a:off x="2158390" y="1415514"/>
            <a:ext cx="344818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2234694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64" idx="0"/>
          </p:cNvCxnSpPr>
          <p:nvPr/>
        </p:nvCxnSpPr>
        <p:spPr>
          <a:xfrm>
            <a:off x="2693076" y="2396804"/>
            <a:ext cx="10973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3"/>
            <a:endCxn id="153" idx="0"/>
          </p:cNvCxnSpPr>
          <p:nvPr/>
        </p:nvCxnSpPr>
        <p:spPr>
          <a:xfrm flipH="1">
            <a:off x="2210161" y="2396804"/>
            <a:ext cx="10317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963418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072987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55" name="矩形 154"/>
          <p:cNvSpPr/>
          <p:nvPr/>
        </p:nvSpPr>
        <p:spPr>
          <a:xfrm>
            <a:off x="1366294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6" name="直接连接符 155"/>
          <p:cNvCxnSpPr>
            <a:stCxn id="154" idx="5"/>
            <a:endCxn id="155" idx="0"/>
          </p:cNvCxnSpPr>
          <p:nvPr/>
        </p:nvCxnSpPr>
        <p:spPr>
          <a:xfrm>
            <a:off x="1531369" y="2396804"/>
            <a:ext cx="81668" cy="53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4" idx="3"/>
            <a:endCxn id="158" idx="0"/>
          </p:cNvCxnSpPr>
          <p:nvPr/>
        </p:nvCxnSpPr>
        <p:spPr>
          <a:xfrm flipH="1">
            <a:off x="998316" y="2396804"/>
            <a:ext cx="153317" cy="553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751573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3480874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784393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1" name="直接连接符 160"/>
          <p:cNvCxnSpPr>
            <a:stCxn id="159" idx="5"/>
            <a:endCxn id="160" idx="0"/>
          </p:cNvCxnSpPr>
          <p:nvPr/>
        </p:nvCxnSpPr>
        <p:spPr>
          <a:xfrm>
            <a:off x="3939256" y="2339943"/>
            <a:ext cx="9188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9" idx="3"/>
            <a:endCxn id="163" idx="0"/>
          </p:cNvCxnSpPr>
          <p:nvPr/>
        </p:nvCxnSpPr>
        <p:spPr>
          <a:xfrm flipH="1">
            <a:off x="3425020" y="2339943"/>
            <a:ext cx="13450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178277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2534293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65" name="矩形 164"/>
          <p:cNvSpPr/>
          <p:nvPr/>
        </p:nvSpPr>
        <p:spPr>
          <a:xfrm>
            <a:off x="2835371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6" name="直接连接符 165"/>
          <p:cNvCxnSpPr>
            <a:stCxn id="164" idx="5"/>
            <a:endCxn id="165" idx="0"/>
          </p:cNvCxnSpPr>
          <p:nvPr/>
        </p:nvCxnSpPr>
        <p:spPr>
          <a:xfrm>
            <a:off x="2992675" y="3289973"/>
            <a:ext cx="89439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4" idx="3"/>
            <a:endCxn id="168" idx="0"/>
          </p:cNvCxnSpPr>
          <p:nvPr/>
        </p:nvCxnSpPr>
        <p:spPr>
          <a:xfrm flipH="1">
            <a:off x="2475783" y="3289973"/>
            <a:ext cx="137156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2229040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891815" y="8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9147168" y="989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8350197" y="545356"/>
            <a:ext cx="1065485" cy="444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98" idx="0"/>
          </p:cNvCxnSpPr>
          <p:nvPr/>
        </p:nvCxnSpPr>
        <p:spPr>
          <a:xfrm>
            <a:off x="9605550" y="1448165"/>
            <a:ext cx="434097" cy="449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7" idx="0"/>
          </p:cNvCxnSpPr>
          <p:nvPr/>
        </p:nvCxnSpPr>
        <p:spPr>
          <a:xfrm flipH="1">
            <a:off x="6991699" y="545356"/>
            <a:ext cx="978762" cy="411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88" idx="0"/>
          </p:cNvCxnSpPr>
          <p:nvPr/>
        </p:nvCxnSpPr>
        <p:spPr>
          <a:xfrm flipH="1">
            <a:off x="8835504" y="1448165"/>
            <a:ext cx="390310" cy="44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7" idx="3"/>
            <a:endCxn id="183" idx="0"/>
          </p:cNvCxnSpPr>
          <p:nvPr/>
        </p:nvCxnSpPr>
        <p:spPr>
          <a:xfrm flipH="1">
            <a:off x="6402285" y="1415514"/>
            <a:ext cx="399546" cy="500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6723185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179" idx="0"/>
          </p:cNvCxnSpPr>
          <p:nvPr/>
        </p:nvCxnSpPr>
        <p:spPr>
          <a:xfrm>
            <a:off x="7181567" y="1415514"/>
            <a:ext cx="432874" cy="49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7345927" y="1909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93" idx="0"/>
          </p:cNvCxnSpPr>
          <p:nvPr/>
        </p:nvCxnSpPr>
        <p:spPr>
          <a:xfrm>
            <a:off x="7804309" y="2367870"/>
            <a:ext cx="108646" cy="46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9" idx="3"/>
            <a:endCxn id="182" idx="0"/>
          </p:cNvCxnSpPr>
          <p:nvPr/>
        </p:nvCxnSpPr>
        <p:spPr>
          <a:xfrm flipH="1">
            <a:off x="7320309" y="2367870"/>
            <a:ext cx="104264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073566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133771" y="1916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4" name="矩形 183"/>
          <p:cNvSpPr/>
          <p:nvPr/>
        </p:nvSpPr>
        <p:spPr>
          <a:xfrm>
            <a:off x="6476442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5" name="直接连接符 184"/>
          <p:cNvCxnSpPr>
            <a:stCxn id="183" idx="5"/>
            <a:endCxn id="184" idx="0"/>
          </p:cNvCxnSpPr>
          <p:nvPr/>
        </p:nvCxnSpPr>
        <p:spPr>
          <a:xfrm>
            <a:off x="6592153" y="2374547"/>
            <a:ext cx="131032" cy="561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3" idx="3"/>
            <a:endCxn id="187" idx="0"/>
          </p:cNvCxnSpPr>
          <p:nvPr/>
        </p:nvCxnSpPr>
        <p:spPr>
          <a:xfrm flipH="1">
            <a:off x="6108464" y="2374547"/>
            <a:ext cx="103953" cy="575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5861721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8566990" y="18955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922196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0" name="直接连接符 189"/>
          <p:cNvCxnSpPr>
            <a:stCxn id="188" idx="5"/>
            <a:endCxn id="189" idx="0"/>
          </p:cNvCxnSpPr>
          <p:nvPr/>
        </p:nvCxnSpPr>
        <p:spPr>
          <a:xfrm>
            <a:off x="9025372" y="2353889"/>
            <a:ext cx="143567" cy="570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8" idx="3"/>
            <a:endCxn id="192" idx="0"/>
          </p:cNvCxnSpPr>
          <p:nvPr/>
        </p:nvCxnSpPr>
        <p:spPr>
          <a:xfrm flipH="1">
            <a:off x="8535168" y="2353889"/>
            <a:ext cx="110468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288425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7644441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969830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8102823" y="3289973"/>
            <a:ext cx="113750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7589110" y="3289973"/>
            <a:ext cx="133977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7342367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9771133" y="18972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117823" y="29432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229515" y="2355659"/>
            <a:ext cx="135051" cy="587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02" idx="0"/>
          </p:cNvCxnSpPr>
          <p:nvPr/>
        </p:nvCxnSpPr>
        <p:spPr>
          <a:xfrm flipH="1">
            <a:off x="9771133" y="2355659"/>
            <a:ext cx="78646" cy="568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9524390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25672" y="637145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3100099" y="44376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1" name="椭圆 370"/>
          <p:cNvSpPr/>
          <p:nvPr/>
        </p:nvSpPr>
        <p:spPr>
          <a:xfrm>
            <a:off x="4220339" y="53839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2" name="直接连接符 371"/>
          <p:cNvCxnSpPr>
            <a:stCxn id="371" idx="0"/>
            <a:endCxn id="370" idx="5"/>
          </p:cNvCxnSpPr>
          <p:nvPr/>
        </p:nvCxnSpPr>
        <p:spPr>
          <a:xfrm flipH="1" flipV="1">
            <a:off x="3558481" y="4896060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1" idx="5"/>
            <a:endCxn id="398" idx="0"/>
          </p:cNvCxnSpPr>
          <p:nvPr/>
        </p:nvCxnSpPr>
        <p:spPr>
          <a:xfrm>
            <a:off x="4678721" y="5842304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77" idx="0"/>
          </p:cNvCxnSpPr>
          <p:nvPr/>
        </p:nvCxnSpPr>
        <p:spPr>
          <a:xfrm flipH="1">
            <a:off x="2148405" y="4896060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1" idx="3"/>
            <a:endCxn id="388" idx="0"/>
          </p:cNvCxnSpPr>
          <p:nvPr/>
        </p:nvCxnSpPr>
        <p:spPr>
          <a:xfrm flipH="1">
            <a:off x="3886705" y="5842304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7" idx="3"/>
            <a:endCxn id="383" idx="0"/>
          </p:cNvCxnSpPr>
          <p:nvPr/>
        </p:nvCxnSpPr>
        <p:spPr>
          <a:xfrm flipH="1">
            <a:off x="1470597" y="5824709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1879891" y="53663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77" idx="5"/>
            <a:endCxn id="379" idx="0"/>
          </p:cNvCxnSpPr>
          <p:nvPr/>
        </p:nvCxnSpPr>
        <p:spPr>
          <a:xfrm>
            <a:off x="2338273" y="5824709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椭圆 378"/>
          <p:cNvSpPr/>
          <p:nvPr/>
        </p:nvSpPr>
        <p:spPr>
          <a:xfrm>
            <a:off x="2452731" y="63553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80" name="直接连接符 379"/>
          <p:cNvCxnSpPr>
            <a:stCxn id="379" idx="5"/>
            <a:endCxn id="393" idx="0"/>
          </p:cNvCxnSpPr>
          <p:nvPr/>
        </p:nvCxnSpPr>
        <p:spPr>
          <a:xfrm>
            <a:off x="2911113" y="6813741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9" idx="3"/>
            <a:endCxn id="382" idx="0"/>
          </p:cNvCxnSpPr>
          <p:nvPr/>
        </p:nvCxnSpPr>
        <p:spPr>
          <a:xfrm flipH="1">
            <a:off x="2386593" y="6813741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2139850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202083" y="6346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4" name="矩形 383"/>
          <p:cNvSpPr/>
          <p:nvPr/>
        </p:nvSpPr>
        <p:spPr>
          <a:xfrm>
            <a:off x="1542726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660465" y="6804423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189027" y="6804423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942284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3618191" y="632646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3918782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4076573" y="6784842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3601452" y="6784842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3354709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2710725" y="7237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4" name="矩形 393"/>
          <p:cNvSpPr/>
          <p:nvPr/>
        </p:nvSpPr>
        <p:spPr>
          <a:xfrm>
            <a:off x="3033242" y="80510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5" name="直接连接符 394"/>
          <p:cNvCxnSpPr>
            <a:stCxn id="393" idx="5"/>
            <a:endCxn id="394" idx="0"/>
          </p:cNvCxnSpPr>
          <p:nvPr/>
        </p:nvCxnSpPr>
        <p:spPr>
          <a:xfrm>
            <a:off x="3169107" y="7696014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93" idx="3"/>
            <a:endCxn id="397" idx="0"/>
          </p:cNvCxnSpPr>
          <p:nvPr/>
        </p:nvCxnSpPr>
        <p:spPr>
          <a:xfrm flipH="1">
            <a:off x="2663662" y="7696014"/>
            <a:ext cx="125709" cy="3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 396"/>
          <p:cNvSpPr/>
          <p:nvPr/>
        </p:nvSpPr>
        <p:spPr>
          <a:xfrm>
            <a:off x="2416919" y="80642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8" name="椭圆 397"/>
          <p:cNvSpPr/>
          <p:nvPr/>
        </p:nvSpPr>
        <p:spPr>
          <a:xfrm>
            <a:off x="4770308" y="63037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5056566" y="7375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0" name="直接连接符 399"/>
          <p:cNvCxnSpPr>
            <a:stCxn id="398" idx="5"/>
            <a:endCxn id="399" idx="0"/>
          </p:cNvCxnSpPr>
          <p:nvPr/>
        </p:nvCxnSpPr>
        <p:spPr>
          <a:xfrm>
            <a:off x="5228690" y="6762155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8" idx="3"/>
            <a:endCxn id="402" idx="0"/>
          </p:cNvCxnSpPr>
          <p:nvPr/>
        </p:nvCxnSpPr>
        <p:spPr>
          <a:xfrm flipH="1">
            <a:off x="4739784" y="6762155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4493041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1" name="直接箭头连接符 440"/>
          <p:cNvCxnSpPr/>
          <p:nvPr/>
        </p:nvCxnSpPr>
        <p:spPr>
          <a:xfrm>
            <a:off x="4990318" y="5820503"/>
            <a:ext cx="1211663" cy="4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4904255" y="503895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4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入指定位置</a:t>
            </a:r>
            <a:endParaRPr lang="en-US" altLang="zh-CN" dirty="0" smtClean="0"/>
          </a:p>
        </p:txBody>
      </p:sp>
      <p:cxnSp>
        <p:nvCxnSpPr>
          <p:cNvPr id="443" name="直接箭头连接符 442"/>
          <p:cNvCxnSpPr/>
          <p:nvPr/>
        </p:nvCxnSpPr>
        <p:spPr>
          <a:xfrm>
            <a:off x="9813665" y="5832168"/>
            <a:ext cx="3866809" cy="26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9850458" y="3818882"/>
            <a:ext cx="51090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右旋，</a:t>
            </a:r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当前节点，然后根据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左旋，并交换父亲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sp>
        <p:nvSpPr>
          <p:cNvPr id="519" name="矩形 518"/>
          <p:cNvSpPr/>
          <p:nvPr/>
        </p:nvSpPr>
        <p:spPr>
          <a:xfrm>
            <a:off x="16692336" y="5059785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左旋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520" name="直接箭头连接符 519"/>
          <p:cNvCxnSpPr/>
          <p:nvPr/>
        </p:nvCxnSpPr>
        <p:spPr>
          <a:xfrm>
            <a:off x="16770916" y="5764671"/>
            <a:ext cx="1751422" cy="4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椭圆 639"/>
          <p:cNvSpPr/>
          <p:nvPr/>
        </p:nvSpPr>
        <p:spPr>
          <a:xfrm>
            <a:off x="8007544" y="44923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1" name="椭圆 640"/>
          <p:cNvSpPr/>
          <p:nvPr/>
        </p:nvSpPr>
        <p:spPr>
          <a:xfrm>
            <a:off x="9127784" y="54385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2" name="直接连接符 641"/>
          <p:cNvCxnSpPr>
            <a:stCxn id="641" idx="0"/>
            <a:endCxn id="640" idx="5"/>
          </p:cNvCxnSpPr>
          <p:nvPr/>
        </p:nvCxnSpPr>
        <p:spPr>
          <a:xfrm flipH="1" flipV="1">
            <a:off x="8465926" y="4950694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连接符 642"/>
          <p:cNvCxnSpPr>
            <a:stCxn id="641" idx="5"/>
            <a:endCxn id="668" idx="0"/>
          </p:cNvCxnSpPr>
          <p:nvPr/>
        </p:nvCxnSpPr>
        <p:spPr>
          <a:xfrm>
            <a:off x="9586166" y="5896938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连接符 643"/>
          <p:cNvCxnSpPr>
            <a:stCxn id="640" idx="3"/>
            <a:endCxn id="647" idx="0"/>
          </p:cNvCxnSpPr>
          <p:nvPr/>
        </p:nvCxnSpPr>
        <p:spPr>
          <a:xfrm flipH="1">
            <a:off x="7055850" y="4950694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连接符 644"/>
          <p:cNvCxnSpPr>
            <a:stCxn id="641" idx="3"/>
            <a:endCxn id="658" idx="0"/>
          </p:cNvCxnSpPr>
          <p:nvPr/>
        </p:nvCxnSpPr>
        <p:spPr>
          <a:xfrm flipH="1">
            <a:off x="8794150" y="5896938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连接符 645"/>
          <p:cNvCxnSpPr>
            <a:stCxn id="647" idx="3"/>
            <a:endCxn id="653" idx="0"/>
          </p:cNvCxnSpPr>
          <p:nvPr/>
        </p:nvCxnSpPr>
        <p:spPr>
          <a:xfrm flipH="1">
            <a:off x="6378042" y="5879343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椭圆 646"/>
          <p:cNvSpPr/>
          <p:nvPr/>
        </p:nvSpPr>
        <p:spPr>
          <a:xfrm>
            <a:off x="6787336" y="54209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48" name="直接连接符 647"/>
          <p:cNvCxnSpPr>
            <a:stCxn id="647" idx="5"/>
            <a:endCxn id="649" idx="0"/>
          </p:cNvCxnSpPr>
          <p:nvPr/>
        </p:nvCxnSpPr>
        <p:spPr>
          <a:xfrm>
            <a:off x="7245718" y="5879343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椭圆 648"/>
          <p:cNvSpPr/>
          <p:nvPr/>
        </p:nvSpPr>
        <p:spPr>
          <a:xfrm>
            <a:off x="7360176" y="64099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0" name="直接连接符 649"/>
          <p:cNvCxnSpPr>
            <a:stCxn id="649" idx="5"/>
            <a:endCxn id="663" idx="0"/>
          </p:cNvCxnSpPr>
          <p:nvPr/>
        </p:nvCxnSpPr>
        <p:spPr>
          <a:xfrm>
            <a:off x="7818558" y="6868375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49" idx="3"/>
            <a:endCxn id="652" idx="0"/>
          </p:cNvCxnSpPr>
          <p:nvPr/>
        </p:nvCxnSpPr>
        <p:spPr>
          <a:xfrm flipH="1">
            <a:off x="7294038" y="6868375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矩形 651"/>
          <p:cNvSpPr/>
          <p:nvPr/>
        </p:nvSpPr>
        <p:spPr>
          <a:xfrm>
            <a:off x="7047295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3" name="椭圆 652"/>
          <p:cNvSpPr/>
          <p:nvPr/>
        </p:nvSpPr>
        <p:spPr>
          <a:xfrm>
            <a:off x="6109528" y="64006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4" name="矩形 653"/>
          <p:cNvSpPr/>
          <p:nvPr/>
        </p:nvSpPr>
        <p:spPr>
          <a:xfrm>
            <a:off x="6450171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5" name="直接连接符 654"/>
          <p:cNvCxnSpPr>
            <a:stCxn id="653" idx="5"/>
            <a:endCxn id="654" idx="0"/>
          </p:cNvCxnSpPr>
          <p:nvPr/>
        </p:nvCxnSpPr>
        <p:spPr>
          <a:xfrm>
            <a:off x="6567910" y="6859057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/>
          <p:cNvCxnSpPr>
            <a:stCxn id="653" idx="3"/>
            <a:endCxn id="657" idx="0"/>
          </p:cNvCxnSpPr>
          <p:nvPr/>
        </p:nvCxnSpPr>
        <p:spPr>
          <a:xfrm flipH="1">
            <a:off x="6096472" y="6859057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矩形 656"/>
          <p:cNvSpPr/>
          <p:nvPr/>
        </p:nvSpPr>
        <p:spPr>
          <a:xfrm>
            <a:off x="5849729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8" name="椭圆 657"/>
          <p:cNvSpPr/>
          <p:nvPr/>
        </p:nvSpPr>
        <p:spPr>
          <a:xfrm>
            <a:off x="8525636" y="63810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8826227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0" name="直接连接符 659"/>
          <p:cNvCxnSpPr>
            <a:stCxn id="658" idx="5"/>
            <a:endCxn id="659" idx="0"/>
          </p:cNvCxnSpPr>
          <p:nvPr/>
        </p:nvCxnSpPr>
        <p:spPr>
          <a:xfrm>
            <a:off x="8984018" y="6839476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/>
          <p:cNvCxnSpPr>
            <a:stCxn id="658" idx="3"/>
            <a:endCxn id="662" idx="0"/>
          </p:cNvCxnSpPr>
          <p:nvPr/>
        </p:nvCxnSpPr>
        <p:spPr>
          <a:xfrm flipH="1">
            <a:off x="8508897" y="6839476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矩形 661"/>
          <p:cNvSpPr/>
          <p:nvPr/>
        </p:nvSpPr>
        <p:spPr>
          <a:xfrm>
            <a:off x="8262154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3" name="椭圆 662"/>
          <p:cNvSpPr/>
          <p:nvPr/>
        </p:nvSpPr>
        <p:spPr>
          <a:xfrm>
            <a:off x="7618170" y="72922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4" name="矩形 663"/>
          <p:cNvSpPr/>
          <p:nvPr/>
        </p:nvSpPr>
        <p:spPr>
          <a:xfrm>
            <a:off x="7940687" y="81057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5" name="直接连接符 664"/>
          <p:cNvCxnSpPr>
            <a:stCxn id="663" idx="5"/>
            <a:endCxn id="664" idx="0"/>
          </p:cNvCxnSpPr>
          <p:nvPr/>
        </p:nvCxnSpPr>
        <p:spPr>
          <a:xfrm>
            <a:off x="8076552" y="7750648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连接符 665"/>
          <p:cNvCxnSpPr>
            <a:stCxn id="663" idx="3"/>
            <a:endCxn id="673" idx="0"/>
          </p:cNvCxnSpPr>
          <p:nvPr/>
        </p:nvCxnSpPr>
        <p:spPr>
          <a:xfrm flipH="1">
            <a:off x="7531266" y="7750648"/>
            <a:ext cx="165550" cy="252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椭圆 667"/>
          <p:cNvSpPr/>
          <p:nvPr/>
        </p:nvSpPr>
        <p:spPr>
          <a:xfrm>
            <a:off x="9677753" y="63584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9" name="矩形 668"/>
          <p:cNvSpPr/>
          <p:nvPr/>
        </p:nvSpPr>
        <p:spPr>
          <a:xfrm>
            <a:off x="9964011" y="7430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0" name="直接连接符 669"/>
          <p:cNvCxnSpPr>
            <a:stCxn id="668" idx="5"/>
            <a:endCxn id="669" idx="0"/>
          </p:cNvCxnSpPr>
          <p:nvPr/>
        </p:nvCxnSpPr>
        <p:spPr>
          <a:xfrm>
            <a:off x="10136135" y="6816789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8" idx="3"/>
            <a:endCxn id="672" idx="0"/>
          </p:cNvCxnSpPr>
          <p:nvPr/>
        </p:nvCxnSpPr>
        <p:spPr>
          <a:xfrm flipH="1">
            <a:off x="9647229" y="6816789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矩形 671"/>
          <p:cNvSpPr/>
          <p:nvPr/>
        </p:nvSpPr>
        <p:spPr>
          <a:xfrm>
            <a:off x="9400486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3" name="椭圆 672"/>
          <p:cNvSpPr/>
          <p:nvPr/>
        </p:nvSpPr>
        <p:spPr>
          <a:xfrm>
            <a:off x="7262752" y="80026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674" name="矩形 673"/>
          <p:cNvSpPr/>
          <p:nvPr/>
        </p:nvSpPr>
        <p:spPr>
          <a:xfrm>
            <a:off x="7638284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5" name="直接连接符 674"/>
          <p:cNvCxnSpPr>
            <a:stCxn id="673" idx="5"/>
            <a:endCxn id="674" idx="0"/>
          </p:cNvCxnSpPr>
          <p:nvPr/>
        </p:nvCxnSpPr>
        <p:spPr>
          <a:xfrm>
            <a:off x="7721134" y="8461066"/>
            <a:ext cx="163893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3" idx="3"/>
            <a:endCxn id="677" idx="0"/>
          </p:cNvCxnSpPr>
          <p:nvPr/>
        </p:nvCxnSpPr>
        <p:spPr>
          <a:xfrm flipH="1">
            <a:off x="7194106" y="8461066"/>
            <a:ext cx="147292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6947363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16090188" y="5535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78" idx="0"/>
            <a:endCxn id="714" idx="5"/>
          </p:cNvCxnSpPr>
          <p:nvPr/>
        </p:nvCxnSpPr>
        <p:spPr>
          <a:xfrm flipH="1" flipV="1">
            <a:off x="15427113" y="5104187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5"/>
            <a:endCxn id="704" idx="0"/>
          </p:cNvCxnSpPr>
          <p:nvPr/>
        </p:nvCxnSpPr>
        <p:spPr>
          <a:xfrm>
            <a:off x="16548570" y="5994226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714" idx="3"/>
            <a:endCxn id="684" idx="0"/>
          </p:cNvCxnSpPr>
          <p:nvPr/>
        </p:nvCxnSpPr>
        <p:spPr>
          <a:xfrm flipH="1">
            <a:off x="14018254" y="5104187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78" idx="3"/>
            <a:endCxn id="695" idx="0"/>
          </p:cNvCxnSpPr>
          <p:nvPr/>
        </p:nvCxnSpPr>
        <p:spPr>
          <a:xfrm flipH="1">
            <a:off x="15756554" y="5994226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4" idx="3"/>
            <a:endCxn id="690" idx="0"/>
          </p:cNvCxnSpPr>
          <p:nvPr/>
        </p:nvCxnSpPr>
        <p:spPr>
          <a:xfrm flipH="1">
            <a:off x="13340446" y="5976631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椭圆 683"/>
          <p:cNvSpPr/>
          <p:nvPr/>
        </p:nvSpPr>
        <p:spPr>
          <a:xfrm>
            <a:off x="13749740" y="55182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5" name="直接连接符 684"/>
          <p:cNvCxnSpPr>
            <a:stCxn id="684" idx="5"/>
            <a:endCxn id="686" idx="0"/>
          </p:cNvCxnSpPr>
          <p:nvPr/>
        </p:nvCxnSpPr>
        <p:spPr>
          <a:xfrm>
            <a:off x="14208122" y="5976631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4322580" y="65072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7" name="直接连接符 686"/>
          <p:cNvCxnSpPr>
            <a:stCxn id="686" idx="5"/>
            <a:endCxn id="709" idx="0"/>
          </p:cNvCxnSpPr>
          <p:nvPr/>
        </p:nvCxnSpPr>
        <p:spPr>
          <a:xfrm>
            <a:off x="14780962" y="6965663"/>
            <a:ext cx="135521" cy="46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6" idx="3"/>
            <a:endCxn id="689" idx="0"/>
          </p:cNvCxnSpPr>
          <p:nvPr/>
        </p:nvCxnSpPr>
        <p:spPr>
          <a:xfrm flipH="1">
            <a:off x="14256442" y="6965663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矩形 688"/>
          <p:cNvSpPr/>
          <p:nvPr/>
        </p:nvSpPr>
        <p:spPr>
          <a:xfrm>
            <a:off x="14009699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0" name="椭圆 689"/>
          <p:cNvSpPr/>
          <p:nvPr/>
        </p:nvSpPr>
        <p:spPr>
          <a:xfrm>
            <a:off x="13071932" y="64979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1" name="矩形 690"/>
          <p:cNvSpPr/>
          <p:nvPr/>
        </p:nvSpPr>
        <p:spPr>
          <a:xfrm>
            <a:off x="13412575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2" name="直接连接符 691"/>
          <p:cNvCxnSpPr>
            <a:stCxn id="690" idx="5"/>
            <a:endCxn id="691" idx="0"/>
          </p:cNvCxnSpPr>
          <p:nvPr/>
        </p:nvCxnSpPr>
        <p:spPr>
          <a:xfrm>
            <a:off x="13530314" y="6956345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90" idx="3"/>
            <a:endCxn id="694" idx="0"/>
          </p:cNvCxnSpPr>
          <p:nvPr/>
        </p:nvCxnSpPr>
        <p:spPr>
          <a:xfrm flipH="1">
            <a:off x="13058876" y="6956345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矩形 693"/>
          <p:cNvSpPr/>
          <p:nvPr/>
        </p:nvSpPr>
        <p:spPr>
          <a:xfrm>
            <a:off x="12812133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5" name="椭圆 694"/>
          <p:cNvSpPr/>
          <p:nvPr/>
        </p:nvSpPr>
        <p:spPr>
          <a:xfrm>
            <a:off x="15488040" y="64783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15788631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7" name="直接连接符 696"/>
          <p:cNvCxnSpPr>
            <a:stCxn id="695" idx="5"/>
            <a:endCxn id="696" idx="0"/>
          </p:cNvCxnSpPr>
          <p:nvPr/>
        </p:nvCxnSpPr>
        <p:spPr>
          <a:xfrm>
            <a:off x="15946422" y="6936764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95" idx="3"/>
            <a:endCxn id="699" idx="0"/>
          </p:cNvCxnSpPr>
          <p:nvPr/>
        </p:nvCxnSpPr>
        <p:spPr>
          <a:xfrm flipH="1">
            <a:off x="15471301" y="6936764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矩形 698"/>
          <p:cNvSpPr/>
          <p:nvPr/>
        </p:nvSpPr>
        <p:spPr>
          <a:xfrm>
            <a:off x="15224558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0" name="椭圆 699"/>
          <p:cNvSpPr/>
          <p:nvPr/>
        </p:nvSpPr>
        <p:spPr>
          <a:xfrm>
            <a:off x="14919057" y="81877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1" name="矩形 700"/>
          <p:cNvSpPr/>
          <p:nvPr/>
        </p:nvSpPr>
        <p:spPr>
          <a:xfrm>
            <a:off x="15296665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2" name="直接连接符 701"/>
          <p:cNvCxnSpPr>
            <a:stCxn id="700" idx="5"/>
            <a:endCxn id="701" idx="0"/>
          </p:cNvCxnSpPr>
          <p:nvPr/>
        </p:nvCxnSpPr>
        <p:spPr>
          <a:xfrm>
            <a:off x="15377439" y="8646115"/>
            <a:ext cx="165969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/>
          <p:cNvCxnSpPr>
            <a:stCxn id="700" idx="0"/>
            <a:endCxn id="709" idx="5"/>
          </p:cNvCxnSpPr>
          <p:nvPr/>
        </p:nvCxnSpPr>
        <p:spPr>
          <a:xfrm flipH="1" flipV="1">
            <a:off x="15106351" y="7884722"/>
            <a:ext cx="81220" cy="303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椭圆 703"/>
          <p:cNvSpPr/>
          <p:nvPr/>
        </p:nvSpPr>
        <p:spPr>
          <a:xfrm>
            <a:off x="16640157" y="64556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5" name="矩形 704"/>
          <p:cNvSpPr/>
          <p:nvPr/>
        </p:nvSpPr>
        <p:spPr>
          <a:xfrm>
            <a:off x="16926415" y="75273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6" name="直接连接符 705"/>
          <p:cNvCxnSpPr>
            <a:stCxn id="704" idx="5"/>
            <a:endCxn id="705" idx="0"/>
          </p:cNvCxnSpPr>
          <p:nvPr/>
        </p:nvCxnSpPr>
        <p:spPr>
          <a:xfrm>
            <a:off x="17098539" y="6914077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连接符 706"/>
          <p:cNvCxnSpPr>
            <a:stCxn id="704" idx="3"/>
            <a:endCxn id="708" idx="0"/>
          </p:cNvCxnSpPr>
          <p:nvPr/>
        </p:nvCxnSpPr>
        <p:spPr>
          <a:xfrm flipH="1">
            <a:off x="16609633" y="6914077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矩形 707"/>
          <p:cNvSpPr/>
          <p:nvPr/>
        </p:nvSpPr>
        <p:spPr>
          <a:xfrm>
            <a:off x="16362890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9" name="椭圆 708"/>
          <p:cNvSpPr/>
          <p:nvPr/>
        </p:nvSpPr>
        <p:spPr>
          <a:xfrm>
            <a:off x="14647969" y="7426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10" name="矩形 709"/>
          <p:cNvSpPr/>
          <p:nvPr/>
        </p:nvSpPr>
        <p:spPr>
          <a:xfrm>
            <a:off x="14600688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1" name="直接连接符 710"/>
          <p:cNvCxnSpPr>
            <a:stCxn id="700" idx="3"/>
            <a:endCxn id="710" idx="0"/>
          </p:cNvCxnSpPr>
          <p:nvPr/>
        </p:nvCxnSpPr>
        <p:spPr>
          <a:xfrm flipH="1">
            <a:off x="14847431" y="8646115"/>
            <a:ext cx="150272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709" idx="3"/>
            <a:endCxn id="713" idx="0"/>
          </p:cNvCxnSpPr>
          <p:nvPr/>
        </p:nvCxnSpPr>
        <p:spPr>
          <a:xfrm flipH="1">
            <a:off x="14578366" y="7884722"/>
            <a:ext cx="148249" cy="378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14331623" y="82631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4" name="椭圆 713"/>
          <p:cNvSpPr/>
          <p:nvPr/>
        </p:nvSpPr>
        <p:spPr>
          <a:xfrm>
            <a:off x="14968731" y="46458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752" name="椭圆 751"/>
          <p:cNvSpPr/>
          <p:nvPr/>
        </p:nvSpPr>
        <p:spPr>
          <a:xfrm>
            <a:off x="20941564" y="5593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53" name="直接连接符 752"/>
          <p:cNvCxnSpPr>
            <a:stCxn id="752" idx="0"/>
            <a:endCxn id="788" idx="5"/>
          </p:cNvCxnSpPr>
          <p:nvPr/>
        </p:nvCxnSpPr>
        <p:spPr>
          <a:xfrm flipH="1" flipV="1">
            <a:off x="20278489" y="5161360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52" idx="5"/>
            <a:endCxn id="778" idx="0"/>
          </p:cNvCxnSpPr>
          <p:nvPr/>
        </p:nvCxnSpPr>
        <p:spPr>
          <a:xfrm>
            <a:off x="21399946" y="6051399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88" idx="3"/>
            <a:endCxn id="758" idx="0"/>
          </p:cNvCxnSpPr>
          <p:nvPr/>
        </p:nvCxnSpPr>
        <p:spPr>
          <a:xfrm flipH="1">
            <a:off x="18869630" y="5161360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52" idx="3"/>
            <a:endCxn id="769" idx="0"/>
          </p:cNvCxnSpPr>
          <p:nvPr/>
        </p:nvCxnSpPr>
        <p:spPr>
          <a:xfrm flipH="1">
            <a:off x="20607930" y="6051399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58" idx="3"/>
            <a:endCxn id="764" idx="0"/>
          </p:cNvCxnSpPr>
          <p:nvPr/>
        </p:nvCxnSpPr>
        <p:spPr>
          <a:xfrm flipH="1">
            <a:off x="18191822" y="6033804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椭圆 757"/>
          <p:cNvSpPr/>
          <p:nvPr/>
        </p:nvSpPr>
        <p:spPr>
          <a:xfrm>
            <a:off x="18601116" y="55754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759" name="直接连接符 758"/>
          <p:cNvCxnSpPr>
            <a:stCxn id="758" idx="5"/>
            <a:endCxn id="783" idx="0"/>
          </p:cNvCxnSpPr>
          <p:nvPr/>
        </p:nvCxnSpPr>
        <p:spPr>
          <a:xfrm>
            <a:off x="19059498" y="6033804"/>
            <a:ext cx="382731" cy="507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椭圆 759"/>
          <p:cNvSpPr/>
          <p:nvPr/>
        </p:nvSpPr>
        <p:spPr>
          <a:xfrm>
            <a:off x="18854576" y="7455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761" name="直接连接符 760"/>
          <p:cNvCxnSpPr>
            <a:stCxn id="760" idx="0"/>
            <a:endCxn id="783" idx="3"/>
          </p:cNvCxnSpPr>
          <p:nvPr/>
        </p:nvCxnSpPr>
        <p:spPr>
          <a:xfrm flipV="1">
            <a:off x="19123090" y="7000180"/>
            <a:ext cx="129271" cy="455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/>
          <p:cNvCxnSpPr>
            <a:stCxn id="760" idx="3"/>
            <a:endCxn id="763" idx="0"/>
          </p:cNvCxnSpPr>
          <p:nvPr/>
        </p:nvCxnSpPr>
        <p:spPr>
          <a:xfrm flipH="1">
            <a:off x="18660273" y="7913670"/>
            <a:ext cx="272949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矩形 762"/>
          <p:cNvSpPr/>
          <p:nvPr/>
        </p:nvSpPr>
        <p:spPr>
          <a:xfrm>
            <a:off x="18413530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4" name="椭圆 763"/>
          <p:cNvSpPr/>
          <p:nvPr/>
        </p:nvSpPr>
        <p:spPr>
          <a:xfrm>
            <a:off x="17923308" y="65551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765" name="矩形 764"/>
          <p:cNvSpPr/>
          <p:nvPr/>
        </p:nvSpPr>
        <p:spPr>
          <a:xfrm>
            <a:off x="18263951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6" name="直接连接符 765"/>
          <p:cNvCxnSpPr>
            <a:stCxn id="764" idx="5"/>
            <a:endCxn id="765" idx="0"/>
          </p:cNvCxnSpPr>
          <p:nvPr/>
        </p:nvCxnSpPr>
        <p:spPr>
          <a:xfrm>
            <a:off x="18381690" y="7013518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64" idx="3"/>
            <a:endCxn id="768" idx="0"/>
          </p:cNvCxnSpPr>
          <p:nvPr/>
        </p:nvCxnSpPr>
        <p:spPr>
          <a:xfrm flipH="1">
            <a:off x="17910252" y="7013518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矩形 767"/>
          <p:cNvSpPr/>
          <p:nvPr/>
        </p:nvSpPr>
        <p:spPr>
          <a:xfrm>
            <a:off x="17663509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9" name="椭圆 768"/>
          <p:cNvSpPr/>
          <p:nvPr/>
        </p:nvSpPr>
        <p:spPr>
          <a:xfrm>
            <a:off x="20339416" y="65355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0" name="矩形 769"/>
          <p:cNvSpPr/>
          <p:nvPr/>
        </p:nvSpPr>
        <p:spPr>
          <a:xfrm>
            <a:off x="20640007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1" name="直接连接符 770"/>
          <p:cNvCxnSpPr>
            <a:stCxn id="769" idx="5"/>
            <a:endCxn id="770" idx="0"/>
          </p:cNvCxnSpPr>
          <p:nvPr/>
        </p:nvCxnSpPr>
        <p:spPr>
          <a:xfrm>
            <a:off x="20797798" y="6993937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连接符 771"/>
          <p:cNvCxnSpPr>
            <a:stCxn id="769" idx="3"/>
            <a:endCxn id="773" idx="0"/>
          </p:cNvCxnSpPr>
          <p:nvPr/>
        </p:nvCxnSpPr>
        <p:spPr>
          <a:xfrm flipH="1">
            <a:off x="20322677" y="6993937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矩形 772"/>
          <p:cNvSpPr/>
          <p:nvPr/>
        </p:nvSpPr>
        <p:spPr>
          <a:xfrm>
            <a:off x="20075934" y="7553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74" name="椭圆 773"/>
          <p:cNvSpPr/>
          <p:nvPr/>
        </p:nvSpPr>
        <p:spPr>
          <a:xfrm>
            <a:off x="19488744" y="7459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75" name="矩形 774"/>
          <p:cNvSpPr/>
          <p:nvPr/>
        </p:nvSpPr>
        <p:spPr>
          <a:xfrm>
            <a:off x="20129115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6" name="直接连接符 775"/>
          <p:cNvCxnSpPr>
            <a:stCxn id="774" idx="5"/>
            <a:endCxn id="775" idx="0"/>
          </p:cNvCxnSpPr>
          <p:nvPr/>
        </p:nvCxnSpPr>
        <p:spPr>
          <a:xfrm>
            <a:off x="19947126" y="7917636"/>
            <a:ext cx="428732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接连接符 776"/>
          <p:cNvCxnSpPr>
            <a:stCxn id="774" idx="0"/>
            <a:endCxn id="783" idx="5"/>
          </p:cNvCxnSpPr>
          <p:nvPr/>
        </p:nvCxnSpPr>
        <p:spPr>
          <a:xfrm flipH="1" flipV="1">
            <a:off x="19632097" y="7000180"/>
            <a:ext cx="125161" cy="45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椭圆 777"/>
          <p:cNvSpPr/>
          <p:nvPr/>
        </p:nvSpPr>
        <p:spPr>
          <a:xfrm>
            <a:off x="21491533" y="65128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21777791" y="75845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0" name="直接连接符 779"/>
          <p:cNvCxnSpPr>
            <a:stCxn id="778" idx="5"/>
            <a:endCxn id="779" idx="0"/>
          </p:cNvCxnSpPr>
          <p:nvPr/>
        </p:nvCxnSpPr>
        <p:spPr>
          <a:xfrm>
            <a:off x="21949915" y="6971250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/>
          <p:cNvCxnSpPr>
            <a:stCxn id="778" idx="3"/>
            <a:endCxn id="782" idx="0"/>
          </p:cNvCxnSpPr>
          <p:nvPr/>
        </p:nvCxnSpPr>
        <p:spPr>
          <a:xfrm flipH="1">
            <a:off x="21461009" y="6971250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矩形 781"/>
          <p:cNvSpPr/>
          <p:nvPr/>
        </p:nvSpPr>
        <p:spPr>
          <a:xfrm>
            <a:off x="21214266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3" name="椭圆 782"/>
          <p:cNvSpPr/>
          <p:nvPr/>
        </p:nvSpPr>
        <p:spPr>
          <a:xfrm>
            <a:off x="19173715" y="65417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84" name="矩形 783"/>
          <p:cNvSpPr/>
          <p:nvPr/>
        </p:nvSpPr>
        <p:spPr>
          <a:xfrm>
            <a:off x="19552716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5" name="直接连接符 784"/>
          <p:cNvCxnSpPr>
            <a:stCxn id="774" idx="3"/>
            <a:endCxn id="784" idx="0"/>
          </p:cNvCxnSpPr>
          <p:nvPr/>
        </p:nvCxnSpPr>
        <p:spPr>
          <a:xfrm>
            <a:off x="19567390" y="7917636"/>
            <a:ext cx="232069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60" idx="5"/>
            <a:endCxn id="787" idx="0"/>
          </p:cNvCxnSpPr>
          <p:nvPr/>
        </p:nvCxnSpPr>
        <p:spPr>
          <a:xfrm flipH="1">
            <a:off x="19187665" y="7913670"/>
            <a:ext cx="125293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矩形 786"/>
          <p:cNvSpPr/>
          <p:nvPr/>
        </p:nvSpPr>
        <p:spPr>
          <a:xfrm>
            <a:off x="18940922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8" name="椭圆 787"/>
          <p:cNvSpPr/>
          <p:nvPr/>
        </p:nvSpPr>
        <p:spPr>
          <a:xfrm>
            <a:off x="19820107" y="4702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1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202"/>
          <p:cNvSpPr/>
          <p:nvPr/>
        </p:nvSpPr>
        <p:spPr>
          <a:xfrm>
            <a:off x="106680" y="214413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76" name="椭圆 675"/>
          <p:cNvSpPr/>
          <p:nvPr/>
        </p:nvSpPr>
        <p:spPr>
          <a:xfrm>
            <a:off x="2937257" y="8839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77" name="椭圆 676"/>
          <p:cNvSpPr/>
          <p:nvPr/>
        </p:nvSpPr>
        <p:spPr>
          <a:xfrm>
            <a:off x="4260965" y="1865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8" name="直接连接符 677"/>
          <p:cNvCxnSpPr>
            <a:stCxn id="677" idx="0"/>
            <a:endCxn id="676" idx="5"/>
          </p:cNvCxnSpPr>
          <p:nvPr/>
        </p:nvCxnSpPr>
        <p:spPr>
          <a:xfrm flipH="1" flipV="1">
            <a:off x="3395639" y="1342302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77" idx="5"/>
            <a:endCxn id="703" idx="0"/>
          </p:cNvCxnSpPr>
          <p:nvPr/>
        </p:nvCxnSpPr>
        <p:spPr>
          <a:xfrm>
            <a:off x="4719347" y="2323815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6" idx="3"/>
            <a:endCxn id="683" idx="0"/>
          </p:cNvCxnSpPr>
          <p:nvPr/>
        </p:nvCxnSpPr>
        <p:spPr>
          <a:xfrm flipH="1">
            <a:off x="1736177" y="1342302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677" idx="3"/>
            <a:endCxn id="694" idx="0"/>
          </p:cNvCxnSpPr>
          <p:nvPr/>
        </p:nvCxnSpPr>
        <p:spPr>
          <a:xfrm flipH="1">
            <a:off x="3913176" y="2323815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83" idx="3"/>
            <a:endCxn id="689" idx="0"/>
          </p:cNvCxnSpPr>
          <p:nvPr/>
        </p:nvCxnSpPr>
        <p:spPr>
          <a:xfrm flipH="1">
            <a:off x="906804" y="2296504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椭圆 682"/>
          <p:cNvSpPr/>
          <p:nvPr/>
        </p:nvSpPr>
        <p:spPr>
          <a:xfrm>
            <a:off x="1467663" y="18381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4" name="直接连接符 683"/>
          <p:cNvCxnSpPr>
            <a:stCxn id="683" idx="5"/>
            <a:endCxn id="708" idx="0"/>
          </p:cNvCxnSpPr>
          <p:nvPr/>
        </p:nvCxnSpPr>
        <p:spPr>
          <a:xfrm>
            <a:off x="1926045" y="2296504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1582687" y="36968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5"/>
            <a:endCxn id="712" idx="0"/>
          </p:cNvCxnSpPr>
          <p:nvPr/>
        </p:nvCxnSpPr>
        <p:spPr>
          <a:xfrm>
            <a:off x="2041069" y="4155209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1551232" y="4155209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1304489" y="474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638290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0" name="矩形 689"/>
          <p:cNvSpPr/>
          <p:nvPr/>
        </p:nvSpPr>
        <p:spPr>
          <a:xfrm>
            <a:off x="938292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1" name="直接连接符 690"/>
          <p:cNvCxnSpPr>
            <a:stCxn id="689" idx="5"/>
            <a:endCxn id="690" idx="0"/>
          </p:cNvCxnSpPr>
          <p:nvPr/>
        </p:nvCxnSpPr>
        <p:spPr>
          <a:xfrm>
            <a:off x="1096672" y="3265721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9" idx="3"/>
            <a:endCxn id="693" idx="0"/>
          </p:cNvCxnSpPr>
          <p:nvPr/>
        </p:nvCxnSpPr>
        <p:spPr>
          <a:xfrm flipH="1">
            <a:off x="602038" y="3265721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矩形 692"/>
          <p:cNvSpPr/>
          <p:nvPr/>
        </p:nvSpPr>
        <p:spPr>
          <a:xfrm>
            <a:off x="355295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4" name="椭圆 693"/>
          <p:cNvSpPr/>
          <p:nvPr/>
        </p:nvSpPr>
        <p:spPr>
          <a:xfrm>
            <a:off x="3644662" y="28392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3963532" y="3839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6" name="直接连接符 695"/>
          <p:cNvCxnSpPr>
            <a:stCxn id="694" idx="5"/>
            <a:endCxn id="695" idx="0"/>
          </p:cNvCxnSpPr>
          <p:nvPr/>
        </p:nvCxnSpPr>
        <p:spPr>
          <a:xfrm>
            <a:off x="4103044" y="3297594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94" idx="3"/>
            <a:endCxn id="698" idx="0"/>
          </p:cNvCxnSpPr>
          <p:nvPr/>
        </p:nvCxnSpPr>
        <p:spPr>
          <a:xfrm flipH="1">
            <a:off x="3622600" y="3297594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矩形 697"/>
          <p:cNvSpPr/>
          <p:nvPr/>
        </p:nvSpPr>
        <p:spPr>
          <a:xfrm>
            <a:off x="3375857" y="38370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9" name="椭圆 698"/>
          <p:cNvSpPr/>
          <p:nvPr/>
        </p:nvSpPr>
        <p:spPr>
          <a:xfrm>
            <a:off x="2747389" y="3715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0" name="矩形 699"/>
          <p:cNvSpPr/>
          <p:nvPr/>
        </p:nvSpPr>
        <p:spPr>
          <a:xfrm>
            <a:off x="3068480" y="4738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1" name="直接连接符 700"/>
          <p:cNvCxnSpPr>
            <a:stCxn id="699" idx="5"/>
            <a:endCxn id="700" idx="0"/>
          </p:cNvCxnSpPr>
          <p:nvPr/>
        </p:nvCxnSpPr>
        <p:spPr>
          <a:xfrm>
            <a:off x="3205771" y="4173893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连接符 701"/>
          <p:cNvCxnSpPr>
            <a:stCxn id="699" idx="3"/>
            <a:endCxn id="709" idx="0"/>
          </p:cNvCxnSpPr>
          <p:nvPr/>
        </p:nvCxnSpPr>
        <p:spPr>
          <a:xfrm flipH="1">
            <a:off x="2733598" y="4173893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椭圆 702"/>
          <p:cNvSpPr/>
          <p:nvPr/>
        </p:nvSpPr>
        <p:spPr>
          <a:xfrm>
            <a:off x="4830889" y="281320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5128110" y="38217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5" name="直接连接符 704"/>
          <p:cNvCxnSpPr>
            <a:stCxn id="703" idx="5"/>
            <a:endCxn id="704" idx="0"/>
          </p:cNvCxnSpPr>
          <p:nvPr/>
        </p:nvCxnSpPr>
        <p:spPr>
          <a:xfrm>
            <a:off x="5289271" y="3271586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连接符 705"/>
          <p:cNvCxnSpPr>
            <a:stCxn id="703" idx="3"/>
            <a:endCxn id="707" idx="0"/>
          </p:cNvCxnSpPr>
          <p:nvPr/>
        </p:nvCxnSpPr>
        <p:spPr>
          <a:xfrm flipH="1">
            <a:off x="4770313" y="3271586"/>
            <a:ext cx="139222" cy="566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矩形 706"/>
          <p:cNvSpPr/>
          <p:nvPr/>
        </p:nvSpPr>
        <p:spPr>
          <a:xfrm>
            <a:off x="4523570" y="3837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186742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09" name="矩形 708"/>
          <p:cNvSpPr/>
          <p:nvPr/>
        </p:nvSpPr>
        <p:spPr>
          <a:xfrm>
            <a:off x="2486855" y="47364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0" name="直接连接符 709"/>
          <p:cNvCxnSpPr>
            <a:stCxn id="708" idx="5"/>
            <a:endCxn id="699" idx="0"/>
          </p:cNvCxnSpPr>
          <p:nvPr/>
        </p:nvCxnSpPr>
        <p:spPr>
          <a:xfrm>
            <a:off x="2645124" y="3265721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连接符 710"/>
          <p:cNvCxnSpPr>
            <a:stCxn id="708" idx="3"/>
            <a:endCxn id="685" idx="0"/>
          </p:cNvCxnSpPr>
          <p:nvPr/>
        </p:nvCxnSpPr>
        <p:spPr>
          <a:xfrm flipH="1">
            <a:off x="1851201" y="3265721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矩形 711"/>
          <p:cNvSpPr/>
          <p:nvPr/>
        </p:nvSpPr>
        <p:spPr>
          <a:xfrm>
            <a:off x="1905230" y="47436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0315" y="1660529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755" name="直接箭头连接符 754"/>
          <p:cNvCxnSpPr/>
          <p:nvPr/>
        </p:nvCxnSpPr>
        <p:spPr>
          <a:xfrm>
            <a:off x="4917863" y="215387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10757032" y="2357647"/>
            <a:ext cx="4201381" cy="4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矩形 797"/>
          <p:cNvSpPr/>
          <p:nvPr/>
        </p:nvSpPr>
        <p:spPr>
          <a:xfrm>
            <a:off x="10460204" y="652295"/>
            <a:ext cx="50433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设为黑色，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设为红色，并将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设为当前节点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的父节点已然是黑色，因此这已是红黑树</a:t>
            </a:r>
            <a:endParaRPr lang="en-US" altLang="zh-CN" dirty="0" smtClean="0"/>
          </a:p>
        </p:txBody>
      </p:sp>
      <p:sp>
        <p:nvSpPr>
          <p:cNvPr id="885" name="矩形 884"/>
          <p:cNvSpPr/>
          <p:nvPr/>
        </p:nvSpPr>
        <p:spPr>
          <a:xfrm>
            <a:off x="10689009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88" name="矩形 887"/>
          <p:cNvSpPr/>
          <p:nvPr/>
        </p:nvSpPr>
        <p:spPr>
          <a:xfrm>
            <a:off x="9823748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29" name="矩形 928"/>
          <p:cNvSpPr/>
          <p:nvPr/>
        </p:nvSpPr>
        <p:spPr>
          <a:xfrm>
            <a:off x="15142661" y="104155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4" name="矩形 933"/>
          <p:cNvSpPr/>
          <p:nvPr/>
        </p:nvSpPr>
        <p:spPr>
          <a:xfrm>
            <a:off x="15870622" y="10412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8621485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0" name="椭圆 369"/>
          <p:cNvSpPr/>
          <p:nvPr/>
        </p:nvSpPr>
        <p:spPr>
          <a:xfrm>
            <a:off x="9945193" y="1834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0"/>
            <a:endCxn id="369" idx="5"/>
          </p:cNvCxnSpPr>
          <p:nvPr/>
        </p:nvCxnSpPr>
        <p:spPr>
          <a:xfrm flipH="1" flipV="1">
            <a:off x="9079867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5"/>
            <a:endCxn id="396" idx="0"/>
          </p:cNvCxnSpPr>
          <p:nvPr/>
        </p:nvCxnSpPr>
        <p:spPr>
          <a:xfrm>
            <a:off x="10403575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69" idx="3"/>
            <a:endCxn id="376" idx="0"/>
          </p:cNvCxnSpPr>
          <p:nvPr/>
        </p:nvCxnSpPr>
        <p:spPr>
          <a:xfrm flipH="1">
            <a:off x="7420405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87" idx="0"/>
          </p:cNvCxnSpPr>
          <p:nvPr/>
        </p:nvCxnSpPr>
        <p:spPr>
          <a:xfrm flipH="1">
            <a:off x="9597404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6" idx="3"/>
            <a:endCxn id="382" idx="0"/>
          </p:cNvCxnSpPr>
          <p:nvPr/>
        </p:nvCxnSpPr>
        <p:spPr>
          <a:xfrm flipH="1">
            <a:off x="6591032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7151891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5"/>
            <a:endCxn id="401" idx="0"/>
          </p:cNvCxnSpPr>
          <p:nvPr/>
        </p:nvCxnSpPr>
        <p:spPr>
          <a:xfrm>
            <a:off x="7610273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椭圆 377"/>
          <p:cNvSpPr/>
          <p:nvPr/>
        </p:nvSpPr>
        <p:spPr>
          <a:xfrm>
            <a:off x="7266915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9" name="直接连接符 378"/>
          <p:cNvCxnSpPr>
            <a:stCxn id="378" idx="5"/>
            <a:endCxn id="405" idx="0"/>
          </p:cNvCxnSpPr>
          <p:nvPr/>
        </p:nvCxnSpPr>
        <p:spPr>
          <a:xfrm>
            <a:off x="7725297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8" idx="3"/>
            <a:endCxn id="381" idx="0"/>
          </p:cNvCxnSpPr>
          <p:nvPr/>
        </p:nvCxnSpPr>
        <p:spPr>
          <a:xfrm flipH="1">
            <a:off x="7235460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 380"/>
          <p:cNvSpPr/>
          <p:nvPr/>
        </p:nvSpPr>
        <p:spPr>
          <a:xfrm>
            <a:off x="6988717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6322518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3" name="矩形 382"/>
          <p:cNvSpPr/>
          <p:nvPr/>
        </p:nvSpPr>
        <p:spPr>
          <a:xfrm>
            <a:off x="6622520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4" name="直接连接符 383"/>
          <p:cNvCxnSpPr>
            <a:stCxn id="382" idx="5"/>
            <a:endCxn id="383" idx="0"/>
          </p:cNvCxnSpPr>
          <p:nvPr/>
        </p:nvCxnSpPr>
        <p:spPr>
          <a:xfrm>
            <a:off x="6780900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82" idx="3"/>
            <a:endCxn id="386" idx="0"/>
          </p:cNvCxnSpPr>
          <p:nvPr/>
        </p:nvCxnSpPr>
        <p:spPr>
          <a:xfrm flipH="1">
            <a:off x="6286266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6039523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9328890" y="28082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9647760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88" idx="0"/>
          </p:cNvCxnSpPr>
          <p:nvPr/>
        </p:nvCxnSpPr>
        <p:spPr>
          <a:xfrm>
            <a:off x="9787272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91" idx="0"/>
          </p:cNvCxnSpPr>
          <p:nvPr/>
        </p:nvCxnSpPr>
        <p:spPr>
          <a:xfrm flipH="1">
            <a:off x="9306828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9060085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8431617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3" name="矩形 392"/>
          <p:cNvSpPr/>
          <p:nvPr/>
        </p:nvSpPr>
        <p:spPr>
          <a:xfrm>
            <a:off x="8752708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92" idx="5"/>
            <a:endCxn id="393" idx="0"/>
          </p:cNvCxnSpPr>
          <p:nvPr/>
        </p:nvCxnSpPr>
        <p:spPr>
          <a:xfrm>
            <a:off x="8889999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92" idx="3"/>
            <a:endCxn id="402" idx="0"/>
          </p:cNvCxnSpPr>
          <p:nvPr/>
        </p:nvCxnSpPr>
        <p:spPr>
          <a:xfrm flipH="1">
            <a:off x="8417826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10515117" y="2782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10812338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96" idx="5"/>
            <a:endCxn id="397" idx="0"/>
          </p:cNvCxnSpPr>
          <p:nvPr/>
        </p:nvCxnSpPr>
        <p:spPr>
          <a:xfrm>
            <a:off x="10973499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6" idx="3"/>
            <a:endCxn id="411" idx="0"/>
          </p:cNvCxnSpPr>
          <p:nvPr/>
        </p:nvCxnSpPr>
        <p:spPr>
          <a:xfrm flipH="1">
            <a:off x="10476792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78709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02" name="矩形 401"/>
          <p:cNvSpPr/>
          <p:nvPr/>
        </p:nvSpPr>
        <p:spPr>
          <a:xfrm>
            <a:off x="8171083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3" name="直接连接符 402"/>
          <p:cNvCxnSpPr>
            <a:stCxn id="401" idx="5"/>
            <a:endCxn id="392" idx="0"/>
          </p:cNvCxnSpPr>
          <p:nvPr/>
        </p:nvCxnSpPr>
        <p:spPr>
          <a:xfrm>
            <a:off x="8329352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1" idx="3"/>
            <a:endCxn id="378" idx="0"/>
          </p:cNvCxnSpPr>
          <p:nvPr/>
        </p:nvCxnSpPr>
        <p:spPr>
          <a:xfrm flipH="1">
            <a:off x="7535429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矩形 404"/>
          <p:cNvSpPr/>
          <p:nvPr/>
        </p:nvSpPr>
        <p:spPr>
          <a:xfrm>
            <a:off x="7589458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椭圆 410"/>
          <p:cNvSpPr/>
          <p:nvPr/>
        </p:nvSpPr>
        <p:spPr>
          <a:xfrm>
            <a:off x="10208278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10536888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1" idx="5"/>
            <a:endCxn id="413" idx="0"/>
          </p:cNvCxnSpPr>
          <p:nvPr/>
        </p:nvCxnSpPr>
        <p:spPr>
          <a:xfrm>
            <a:off x="10666660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1" idx="3"/>
            <a:endCxn id="416" idx="0"/>
          </p:cNvCxnSpPr>
          <p:nvPr/>
        </p:nvCxnSpPr>
        <p:spPr>
          <a:xfrm flipH="1">
            <a:off x="10202006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矩形 415"/>
          <p:cNvSpPr/>
          <p:nvPr/>
        </p:nvSpPr>
        <p:spPr>
          <a:xfrm>
            <a:off x="9955263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0" name="椭圆 419"/>
          <p:cNvSpPr/>
          <p:nvPr/>
        </p:nvSpPr>
        <p:spPr>
          <a:xfrm>
            <a:off x="16880137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1" name="椭圆 420"/>
          <p:cNvSpPr/>
          <p:nvPr/>
        </p:nvSpPr>
        <p:spPr>
          <a:xfrm>
            <a:off x="18203845" y="18344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0"/>
            <a:endCxn id="420" idx="5"/>
          </p:cNvCxnSpPr>
          <p:nvPr/>
        </p:nvCxnSpPr>
        <p:spPr>
          <a:xfrm flipH="1" flipV="1">
            <a:off x="17338519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21" idx="5"/>
            <a:endCxn id="447" idx="0"/>
          </p:cNvCxnSpPr>
          <p:nvPr/>
        </p:nvCxnSpPr>
        <p:spPr>
          <a:xfrm>
            <a:off x="18662227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0" idx="3"/>
            <a:endCxn id="427" idx="0"/>
          </p:cNvCxnSpPr>
          <p:nvPr/>
        </p:nvCxnSpPr>
        <p:spPr>
          <a:xfrm flipH="1">
            <a:off x="15679057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1" idx="3"/>
            <a:endCxn id="438" idx="0"/>
          </p:cNvCxnSpPr>
          <p:nvPr/>
        </p:nvCxnSpPr>
        <p:spPr>
          <a:xfrm flipH="1">
            <a:off x="17856056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7" idx="3"/>
            <a:endCxn id="433" idx="0"/>
          </p:cNvCxnSpPr>
          <p:nvPr/>
        </p:nvCxnSpPr>
        <p:spPr>
          <a:xfrm flipH="1">
            <a:off x="14849684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5410543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51" idx="0"/>
          </p:cNvCxnSpPr>
          <p:nvPr/>
        </p:nvCxnSpPr>
        <p:spPr>
          <a:xfrm>
            <a:off x="15868925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5525567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455" idx="0"/>
          </p:cNvCxnSpPr>
          <p:nvPr/>
        </p:nvCxnSpPr>
        <p:spPr>
          <a:xfrm>
            <a:off x="15983949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9" idx="3"/>
            <a:endCxn id="432" idx="0"/>
          </p:cNvCxnSpPr>
          <p:nvPr/>
        </p:nvCxnSpPr>
        <p:spPr>
          <a:xfrm flipH="1">
            <a:off x="15494112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15247369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145811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4" name="矩形 433"/>
          <p:cNvSpPr/>
          <p:nvPr/>
        </p:nvSpPr>
        <p:spPr>
          <a:xfrm>
            <a:off x="14881172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33" idx="5"/>
            <a:endCxn id="434" idx="0"/>
          </p:cNvCxnSpPr>
          <p:nvPr/>
        </p:nvCxnSpPr>
        <p:spPr>
          <a:xfrm>
            <a:off x="15039552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3" idx="3"/>
            <a:endCxn id="437" idx="0"/>
          </p:cNvCxnSpPr>
          <p:nvPr/>
        </p:nvCxnSpPr>
        <p:spPr>
          <a:xfrm flipH="1">
            <a:off x="14544918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4298175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17587542" y="28082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17906412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0" name="直接连接符 439"/>
          <p:cNvCxnSpPr>
            <a:stCxn id="438" idx="5"/>
            <a:endCxn id="439" idx="0"/>
          </p:cNvCxnSpPr>
          <p:nvPr/>
        </p:nvCxnSpPr>
        <p:spPr>
          <a:xfrm>
            <a:off x="18045924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38" idx="3"/>
            <a:endCxn id="442" idx="0"/>
          </p:cNvCxnSpPr>
          <p:nvPr/>
        </p:nvCxnSpPr>
        <p:spPr>
          <a:xfrm flipH="1">
            <a:off x="17565480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17318737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16690269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4" name="矩形 443"/>
          <p:cNvSpPr/>
          <p:nvPr/>
        </p:nvSpPr>
        <p:spPr>
          <a:xfrm>
            <a:off x="17011360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3" idx="5"/>
            <a:endCxn id="444" idx="0"/>
          </p:cNvCxnSpPr>
          <p:nvPr/>
        </p:nvCxnSpPr>
        <p:spPr>
          <a:xfrm>
            <a:off x="17148651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3" idx="3"/>
            <a:endCxn id="452" idx="0"/>
          </p:cNvCxnSpPr>
          <p:nvPr/>
        </p:nvCxnSpPr>
        <p:spPr>
          <a:xfrm flipH="1">
            <a:off x="16676478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椭圆 446"/>
          <p:cNvSpPr/>
          <p:nvPr/>
        </p:nvSpPr>
        <p:spPr>
          <a:xfrm>
            <a:off x="18773769" y="27822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19070990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9" name="直接连接符 448"/>
          <p:cNvCxnSpPr>
            <a:stCxn id="447" idx="5"/>
            <a:endCxn id="448" idx="0"/>
          </p:cNvCxnSpPr>
          <p:nvPr/>
        </p:nvCxnSpPr>
        <p:spPr>
          <a:xfrm>
            <a:off x="19232151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47" idx="3"/>
            <a:endCxn id="456" idx="0"/>
          </p:cNvCxnSpPr>
          <p:nvPr/>
        </p:nvCxnSpPr>
        <p:spPr>
          <a:xfrm flipH="1">
            <a:off x="18735444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椭圆 450"/>
          <p:cNvSpPr/>
          <p:nvPr/>
        </p:nvSpPr>
        <p:spPr>
          <a:xfrm>
            <a:off x="16129622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52" name="矩形 451"/>
          <p:cNvSpPr/>
          <p:nvPr/>
        </p:nvSpPr>
        <p:spPr>
          <a:xfrm>
            <a:off x="16429735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3" name="直接连接符 452"/>
          <p:cNvCxnSpPr>
            <a:stCxn id="451" idx="5"/>
            <a:endCxn id="443" idx="0"/>
          </p:cNvCxnSpPr>
          <p:nvPr/>
        </p:nvCxnSpPr>
        <p:spPr>
          <a:xfrm>
            <a:off x="16588004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1" idx="3"/>
            <a:endCxn id="429" idx="0"/>
          </p:cNvCxnSpPr>
          <p:nvPr/>
        </p:nvCxnSpPr>
        <p:spPr>
          <a:xfrm flipH="1">
            <a:off x="15794081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5848110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椭圆 455"/>
          <p:cNvSpPr/>
          <p:nvPr/>
        </p:nvSpPr>
        <p:spPr>
          <a:xfrm>
            <a:off x="18466930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18795540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8" name="直接连接符 457"/>
          <p:cNvCxnSpPr>
            <a:stCxn id="456" idx="5"/>
            <a:endCxn id="457" idx="0"/>
          </p:cNvCxnSpPr>
          <p:nvPr/>
        </p:nvCxnSpPr>
        <p:spPr>
          <a:xfrm>
            <a:off x="18925312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6" idx="3"/>
            <a:endCxn id="460" idx="0"/>
          </p:cNvCxnSpPr>
          <p:nvPr/>
        </p:nvCxnSpPr>
        <p:spPr>
          <a:xfrm flipH="1">
            <a:off x="18460658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8213915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矩形 839"/>
          <p:cNvSpPr/>
          <p:nvPr/>
        </p:nvSpPr>
        <p:spPr>
          <a:xfrm>
            <a:off x="-76698" y="128811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841" name="矩形 840"/>
          <p:cNvSpPr/>
          <p:nvPr/>
        </p:nvSpPr>
        <p:spPr>
          <a:xfrm>
            <a:off x="5254047" y="1571497"/>
            <a:ext cx="1342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18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842" name="直接箭头连接符 841"/>
          <p:cNvCxnSpPr/>
          <p:nvPr/>
        </p:nvCxnSpPr>
        <p:spPr>
          <a:xfrm>
            <a:off x="5145186" y="2291625"/>
            <a:ext cx="1608056" cy="135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矩形 888"/>
          <p:cNvSpPr/>
          <p:nvPr/>
        </p:nvSpPr>
        <p:spPr>
          <a:xfrm>
            <a:off x="10689084" y="-68724"/>
            <a:ext cx="534312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做为当前节点，根据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进行右旋，并交换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935" name="直接箭头连接符 934"/>
          <p:cNvCxnSpPr/>
          <p:nvPr/>
        </p:nvCxnSpPr>
        <p:spPr>
          <a:xfrm>
            <a:off x="10828870" y="2217828"/>
            <a:ext cx="3923450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矩形 980"/>
          <p:cNvSpPr/>
          <p:nvPr/>
        </p:nvSpPr>
        <p:spPr>
          <a:xfrm>
            <a:off x="18692934" y="1470379"/>
            <a:ext cx="3884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和祖父节点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982" name="直接箭头连接符 981"/>
          <p:cNvCxnSpPr/>
          <p:nvPr/>
        </p:nvCxnSpPr>
        <p:spPr>
          <a:xfrm>
            <a:off x="18964285" y="2217828"/>
            <a:ext cx="3365263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2977988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0" name="椭圆 309"/>
          <p:cNvSpPr/>
          <p:nvPr/>
        </p:nvSpPr>
        <p:spPr>
          <a:xfrm>
            <a:off x="4301696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1" name="直接连接符 310"/>
          <p:cNvCxnSpPr>
            <a:stCxn id="310" idx="0"/>
            <a:endCxn id="309" idx="5"/>
          </p:cNvCxnSpPr>
          <p:nvPr/>
        </p:nvCxnSpPr>
        <p:spPr>
          <a:xfrm flipH="1" flipV="1">
            <a:off x="3436370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10" idx="5"/>
            <a:endCxn id="336" idx="0"/>
          </p:cNvCxnSpPr>
          <p:nvPr/>
        </p:nvCxnSpPr>
        <p:spPr>
          <a:xfrm>
            <a:off x="4760078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09" idx="3"/>
            <a:endCxn id="316" idx="0"/>
          </p:cNvCxnSpPr>
          <p:nvPr/>
        </p:nvCxnSpPr>
        <p:spPr>
          <a:xfrm flipH="1">
            <a:off x="1776908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27" idx="0"/>
          </p:cNvCxnSpPr>
          <p:nvPr/>
        </p:nvCxnSpPr>
        <p:spPr>
          <a:xfrm flipH="1">
            <a:off x="3953907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6" idx="3"/>
            <a:endCxn id="322" idx="0"/>
          </p:cNvCxnSpPr>
          <p:nvPr/>
        </p:nvCxnSpPr>
        <p:spPr>
          <a:xfrm flipH="1">
            <a:off x="947535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508394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5"/>
            <a:endCxn id="340" idx="0"/>
          </p:cNvCxnSpPr>
          <p:nvPr/>
        </p:nvCxnSpPr>
        <p:spPr>
          <a:xfrm>
            <a:off x="1966776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623418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44" idx="0"/>
          </p:cNvCxnSpPr>
          <p:nvPr/>
        </p:nvCxnSpPr>
        <p:spPr>
          <a:xfrm>
            <a:off x="2081800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321" idx="0"/>
          </p:cNvCxnSpPr>
          <p:nvPr/>
        </p:nvCxnSpPr>
        <p:spPr>
          <a:xfrm flipH="1">
            <a:off x="1591963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345220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679021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3" name="矩形 322"/>
          <p:cNvSpPr/>
          <p:nvPr/>
        </p:nvSpPr>
        <p:spPr>
          <a:xfrm>
            <a:off x="979023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2" idx="5"/>
            <a:endCxn id="323" idx="0"/>
          </p:cNvCxnSpPr>
          <p:nvPr/>
        </p:nvCxnSpPr>
        <p:spPr>
          <a:xfrm>
            <a:off x="1137403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22" idx="3"/>
            <a:endCxn id="326" idx="0"/>
          </p:cNvCxnSpPr>
          <p:nvPr/>
        </p:nvCxnSpPr>
        <p:spPr>
          <a:xfrm flipH="1">
            <a:off x="642769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396026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3685393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4004263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9" name="直接连接符 328"/>
          <p:cNvCxnSpPr>
            <a:stCxn id="327" idx="5"/>
            <a:endCxn id="328" idx="0"/>
          </p:cNvCxnSpPr>
          <p:nvPr/>
        </p:nvCxnSpPr>
        <p:spPr>
          <a:xfrm>
            <a:off x="4143775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327" idx="3"/>
            <a:endCxn id="331" idx="0"/>
          </p:cNvCxnSpPr>
          <p:nvPr/>
        </p:nvCxnSpPr>
        <p:spPr>
          <a:xfrm flipH="1">
            <a:off x="3663331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/>
          <p:cNvSpPr/>
          <p:nvPr/>
        </p:nvSpPr>
        <p:spPr>
          <a:xfrm>
            <a:off x="3416588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2" name="椭圆 331"/>
          <p:cNvSpPr/>
          <p:nvPr/>
        </p:nvSpPr>
        <p:spPr>
          <a:xfrm>
            <a:off x="2788120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33" name="矩形 332"/>
          <p:cNvSpPr/>
          <p:nvPr/>
        </p:nvSpPr>
        <p:spPr>
          <a:xfrm>
            <a:off x="3109211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4" name="直接连接符 333"/>
          <p:cNvCxnSpPr>
            <a:stCxn id="332" idx="5"/>
            <a:endCxn id="333" idx="0"/>
          </p:cNvCxnSpPr>
          <p:nvPr/>
        </p:nvCxnSpPr>
        <p:spPr>
          <a:xfrm>
            <a:off x="3246502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2" idx="3"/>
            <a:endCxn id="341" idx="0"/>
          </p:cNvCxnSpPr>
          <p:nvPr/>
        </p:nvCxnSpPr>
        <p:spPr>
          <a:xfrm flipH="1">
            <a:off x="2774329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4871620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168841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5330002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5" idx="0"/>
          </p:cNvCxnSpPr>
          <p:nvPr/>
        </p:nvCxnSpPr>
        <p:spPr>
          <a:xfrm flipH="1">
            <a:off x="4833295" y="3115958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22747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41" name="矩形 340"/>
          <p:cNvSpPr/>
          <p:nvPr/>
        </p:nvSpPr>
        <p:spPr>
          <a:xfrm>
            <a:off x="2527586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2" name="直接连接符 341"/>
          <p:cNvCxnSpPr>
            <a:stCxn id="340" idx="5"/>
            <a:endCxn id="332" idx="0"/>
          </p:cNvCxnSpPr>
          <p:nvPr/>
        </p:nvCxnSpPr>
        <p:spPr>
          <a:xfrm>
            <a:off x="2685855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0" idx="3"/>
            <a:endCxn id="318" idx="0"/>
          </p:cNvCxnSpPr>
          <p:nvPr/>
        </p:nvCxnSpPr>
        <p:spPr>
          <a:xfrm flipH="1">
            <a:off x="1891932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矩形 343"/>
          <p:cNvSpPr/>
          <p:nvPr/>
        </p:nvSpPr>
        <p:spPr>
          <a:xfrm>
            <a:off x="1945961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5" name="椭圆 344"/>
          <p:cNvSpPr/>
          <p:nvPr/>
        </p:nvSpPr>
        <p:spPr>
          <a:xfrm>
            <a:off x="4564781" y="35857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4893391" y="4613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7" name="直接连接符 346"/>
          <p:cNvCxnSpPr>
            <a:stCxn id="345" idx="5"/>
            <a:endCxn id="346" idx="0"/>
          </p:cNvCxnSpPr>
          <p:nvPr/>
        </p:nvCxnSpPr>
        <p:spPr>
          <a:xfrm>
            <a:off x="5023163" y="4044113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5" idx="3"/>
            <a:endCxn id="349" idx="0"/>
          </p:cNvCxnSpPr>
          <p:nvPr/>
        </p:nvCxnSpPr>
        <p:spPr>
          <a:xfrm flipH="1">
            <a:off x="4558509" y="4044113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4311766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8783695" y="7102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1" name="椭圆 350"/>
          <p:cNvSpPr/>
          <p:nvPr/>
        </p:nvSpPr>
        <p:spPr>
          <a:xfrm>
            <a:off x="10107403" y="1691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2" name="直接连接符 351"/>
          <p:cNvCxnSpPr>
            <a:stCxn id="351" idx="0"/>
            <a:endCxn id="350" idx="5"/>
          </p:cNvCxnSpPr>
          <p:nvPr/>
        </p:nvCxnSpPr>
        <p:spPr>
          <a:xfrm flipH="1" flipV="1">
            <a:off x="9242077" y="1168593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51" idx="5"/>
            <a:endCxn id="418" idx="0"/>
          </p:cNvCxnSpPr>
          <p:nvPr/>
        </p:nvCxnSpPr>
        <p:spPr>
          <a:xfrm>
            <a:off x="10565785" y="2150106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0" idx="3"/>
            <a:endCxn id="357" idx="0"/>
          </p:cNvCxnSpPr>
          <p:nvPr/>
        </p:nvCxnSpPr>
        <p:spPr>
          <a:xfrm flipH="1">
            <a:off x="7582615" y="116859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51" idx="3"/>
            <a:endCxn id="368" idx="0"/>
          </p:cNvCxnSpPr>
          <p:nvPr/>
        </p:nvCxnSpPr>
        <p:spPr>
          <a:xfrm flipH="1">
            <a:off x="9759614" y="2150106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57" idx="3"/>
            <a:endCxn id="363" idx="0"/>
          </p:cNvCxnSpPr>
          <p:nvPr/>
        </p:nvCxnSpPr>
        <p:spPr>
          <a:xfrm flipH="1">
            <a:off x="6753242" y="212279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椭圆 356"/>
          <p:cNvSpPr/>
          <p:nvPr/>
        </p:nvSpPr>
        <p:spPr>
          <a:xfrm>
            <a:off x="7314101" y="16644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5"/>
            <a:endCxn id="463" idx="0"/>
          </p:cNvCxnSpPr>
          <p:nvPr/>
        </p:nvCxnSpPr>
        <p:spPr>
          <a:xfrm>
            <a:off x="7772483" y="212279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椭圆 358"/>
          <p:cNvSpPr/>
          <p:nvPr/>
        </p:nvSpPr>
        <p:spPr>
          <a:xfrm>
            <a:off x="7429125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0" name="直接连接符 359"/>
          <p:cNvCxnSpPr>
            <a:stCxn id="359" idx="5"/>
            <a:endCxn id="467" idx="0"/>
          </p:cNvCxnSpPr>
          <p:nvPr/>
        </p:nvCxnSpPr>
        <p:spPr>
          <a:xfrm>
            <a:off x="7887507" y="398150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9" idx="3"/>
            <a:endCxn id="362" idx="0"/>
          </p:cNvCxnSpPr>
          <p:nvPr/>
        </p:nvCxnSpPr>
        <p:spPr>
          <a:xfrm flipH="1">
            <a:off x="7397670" y="398150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7150927" y="4569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6484728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4" name="矩形 363"/>
          <p:cNvSpPr/>
          <p:nvPr/>
        </p:nvSpPr>
        <p:spPr>
          <a:xfrm>
            <a:off x="6784730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5" name="直接连接符 364"/>
          <p:cNvCxnSpPr>
            <a:stCxn id="363" idx="5"/>
            <a:endCxn id="364" idx="0"/>
          </p:cNvCxnSpPr>
          <p:nvPr/>
        </p:nvCxnSpPr>
        <p:spPr>
          <a:xfrm>
            <a:off x="6943110" y="309201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3" idx="3"/>
            <a:endCxn id="367" idx="0"/>
          </p:cNvCxnSpPr>
          <p:nvPr/>
        </p:nvCxnSpPr>
        <p:spPr>
          <a:xfrm flipH="1">
            <a:off x="6448476" y="309201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6201733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9491100" y="2665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9809970" y="36655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6" name="直接连接符 405"/>
          <p:cNvCxnSpPr>
            <a:stCxn id="368" idx="5"/>
            <a:endCxn id="400" idx="0"/>
          </p:cNvCxnSpPr>
          <p:nvPr/>
        </p:nvCxnSpPr>
        <p:spPr>
          <a:xfrm>
            <a:off x="9949482" y="312388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68" idx="3"/>
            <a:endCxn id="408" idx="0"/>
          </p:cNvCxnSpPr>
          <p:nvPr/>
        </p:nvCxnSpPr>
        <p:spPr>
          <a:xfrm flipH="1">
            <a:off x="9469038" y="312388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9222295" y="3663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椭圆 408"/>
          <p:cNvSpPr/>
          <p:nvPr/>
        </p:nvSpPr>
        <p:spPr>
          <a:xfrm>
            <a:off x="8593827" y="3541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0" name="矩形 409"/>
          <p:cNvSpPr/>
          <p:nvPr/>
        </p:nvSpPr>
        <p:spPr>
          <a:xfrm>
            <a:off x="8914918" y="45647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09" idx="5"/>
            <a:endCxn id="410" idx="0"/>
          </p:cNvCxnSpPr>
          <p:nvPr/>
        </p:nvCxnSpPr>
        <p:spPr>
          <a:xfrm>
            <a:off x="9052209" y="400018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09" idx="3"/>
            <a:endCxn id="464" idx="0"/>
          </p:cNvCxnSpPr>
          <p:nvPr/>
        </p:nvCxnSpPr>
        <p:spPr>
          <a:xfrm flipH="1">
            <a:off x="8580036" y="400018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10677327" y="26394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10974548" y="36480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1" name="直接连接符 460"/>
          <p:cNvCxnSpPr>
            <a:stCxn id="418" idx="5"/>
            <a:endCxn id="419" idx="0"/>
          </p:cNvCxnSpPr>
          <p:nvPr/>
        </p:nvCxnSpPr>
        <p:spPr>
          <a:xfrm>
            <a:off x="11135709" y="3097877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18" idx="3"/>
            <a:endCxn id="468" idx="0"/>
          </p:cNvCxnSpPr>
          <p:nvPr/>
        </p:nvCxnSpPr>
        <p:spPr>
          <a:xfrm flipH="1">
            <a:off x="10639002" y="3097877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椭圆 462"/>
          <p:cNvSpPr/>
          <p:nvPr/>
        </p:nvSpPr>
        <p:spPr>
          <a:xfrm>
            <a:off x="8033180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64" name="矩形 463"/>
          <p:cNvSpPr/>
          <p:nvPr/>
        </p:nvSpPr>
        <p:spPr>
          <a:xfrm>
            <a:off x="8333293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5" name="直接连接符 464"/>
          <p:cNvCxnSpPr>
            <a:stCxn id="463" idx="5"/>
            <a:endCxn id="409" idx="0"/>
          </p:cNvCxnSpPr>
          <p:nvPr/>
        </p:nvCxnSpPr>
        <p:spPr>
          <a:xfrm>
            <a:off x="8491562" y="309201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63" idx="3"/>
            <a:endCxn id="359" idx="0"/>
          </p:cNvCxnSpPr>
          <p:nvPr/>
        </p:nvCxnSpPr>
        <p:spPr>
          <a:xfrm flipH="1">
            <a:off x="7697639" y="309201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矩形 466"/>
          <p:cNvSpPr/>
          <p:nvPr/>
        </p:nvSpPr>
        <p:spPr>
          <a:xfrm>
            <a:off x="7751668" y="45699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8" name="椭圆 467"/>
          <p:cNvSpPr/>
          <p:nvPr/>
        </p:nvSpPr>
        <p:spPr>
          <a:xfrm>
            <a:off x="10370488" y="35676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0" name="直接连接符 469"/>
          <p:cNvCxnSpPr>
            <a:stCxn id="468" idx="5"/>
            <a:endCxn id="473" idx="0"/>
          </p:cNvCxnSpPr>
          <p:nvPr/>
        </p:nvCxnSpPr>
        <p:spPr>
          <a:xfrm>
            <a:off x="10828870" y="4026032"/>
            <a:ext cx="129926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连接符 470"/>
          <p:cNvCxnSpPr>
            <a:stCxn id="468" idx="3"/>
            <a:endCxn id="472" idx="0"/>
          </p:cNvCxnSpPr>
          <p:nvPr/>
        </p:nvCxnSpPr>
        <p:spPr>
          <a:xfrm flipH="1">
            <a:off x="10364216" y="4026032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矩形 471"/>
          <p:cNvSpPr/>
          <p:nvPr/>
        </p:nvSpPr>
        <p:spPr>
          <a:xfrm>
            <a:off x="10117473" y="4593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3" name="椭圆 472"/>
          <p:cNvSpPr/>
          <p:nvPr/>
        </p:nvSpPr>
        <p:spPr>
          <a:xfrm>
            <a:off x="10690282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11023966" y="5508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3" idx="5"/>
            <a:endCxn id="474" idx="0"/>
          </p:cNvCxnSpPr>
          <p:nvPr/>
        </p:nvCxnSpPr>
        <p:spPr>
          <a:xfrm>
            <a:off x="11148664" y="4954187"/>
            <a:ext cx="122045" cy="554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3" idx="3"/>
            <a:endCxn id="477" idx="0"/>
          </p:cNvCxnSpPr>
          <p:nvPr/>
        </p:nvCxnSpPr>
        <p:spPr>
          <a:xfrm flipH="1">
            <a:off x="10689084" y="4954187"/>
            <a:ext cx="79844" cy="552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0442341" y="55069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6847200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79" name="椭圆 478"/>
          <p:cNvSpPr/>
          <p:nvPr/>
        </p:nvSpPr>
        <p:spPr>
          <a:xfrm>
            <a:off x="18170908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0" name="直接连接符 479"/>
          <p:cNvCxnSpPr>
            <a:stCxn id="479" idx="0"/>
            <a:endCxn id="478" idx="5"/>
          </p:cNvCxnSpPr>
          <p:nvPr/>
        </p:nvCxnSpPr>
        <p:spPr>
          <a:xfrm flipH="1" flipV="1">
            <a:off x="17305582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连接符 480"/>
          <p:cNvCxnSpPr>
            <a:stCxn id="479" idx="5"/>
            <a:endCxn id="505" idx="0"/>
          </p:cNvCxnSpPr>
          <p:nvPr/>
        </p:nvCxnSpPr>
        <p:spPr>
          <a:xfrm>
            <a:off x="18629290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8" idx="3"/>
            <a:endCxn id="485" idx="0"/>
          </p:cNvCxnSpPr>
          <p:nvPr/>
        </p:nvCxnSpPr>
        <p:spPr>
          <a:xfrm flipH="1">
            <a:off x="15646120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79" idx="3"/>
            <a:endCxn id="496" idx="0"/>
          </p:cNvCxnSpPr>
          <p:nvPr/>
        </p:nvCxnSpPr>
        <p:spPr>
          <a:xfrm flipH="1">
            <a:off x="17823119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5" idx="3"/>
            <a:endCxn id="491" idx="0"/>
          </p:cNvCxnSpPr>
          <p:nvPr/>
        </p:nvCxnSpPr>
        <p:spPr>
          <a:xfrm flipH="1">
            <a:off x="14816747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椭圆 484"/>
          <p:cNvSpPr/>
          <p:nvPr/>
        </p:nvSpPr>
        <p:spPr>
          <a:xfrm>
            <a:off x="15377606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86" name="直接连接符 485"/>
          <p:cNvCxnSpPr>
            <a:stCxn id="485" idx="5"/>
            <a:endCxn id="509" idx="0"/>
          </p:cNvCxnSpPr>
          <p:nvPr/>
        </p:nvCxnSpPr>
        <p:spPr>
          <a:xfrm>
            <a:off x="15835988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5492630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88" name="直接连接符 487"/>
          <p:cNvCxnSpPr>
            <a:stCxn id="487" idx="5"/>
            <a:endCxn id="513" idx="0"/>
          </p:cNvCxnSpPr>
          <p:nvPr/>
        </p:nvCxnSpPr>
        <p:spPr>
          <a:xfrm>
            <a:off x="15951012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461175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14432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椭圆 490"/>
          <p:cNvSpPr/>
          <p:nvPr/>
        </p:nvSpPr>
        <p:spPr>
          <a:xfrm>
            <a:off x="1454823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92" name="矩形 491"/>
          <p:cNvSpPr/>
          <p:nvPr/>
        </p:nvSpPr>
        <p:spPr>
          <a:xfrm>
            <a:off x="14848235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3" name="直接连接符 492"/>
          <p:cNvCxnSpPr>
            <a:stCxn id="491" idx="5"/>
            <a:endCxn id="492" idx="0"/>
          </p:cNvCxnSpPr>
          <p:nvPr/>
        </p:nvCxnSpPr>
        <p:spPr>
          <a:xfrm>
            <a:off x="15006615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1" idx="3"/>
            <a:endCxn id="495" idx="0"/>
          </p:cNvCxnSpPr>
          <p:nvPr/>
        </p:nvCxnSpPr>
        <p:spPr>
          <a:xfrm flipH="1">
            <a:off x="14511981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4265238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椭圆 495"/>
          <p:cNvSpPr/>
          <p:nvPr/>
        </p:nvSpPr>
        <p:spPr>
          <a:xfrm>
            <a:off x="17554605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17873475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8" name="直接连接符 497"/>
          <p:cNvCxnSpPr>
            <a:stCxn id="496" idx="5"/>
            <a:endCxn id="497" idx="0"/>
          </p:cNvCxnSpPr>
          <p:nvPr/>
        </p:nvCxnSpPr>
        <p:spPr>
          <a:xfrm>
            <a:off x="18012987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96" idx="3"/>
            <a:endCxn id="500" idx="0"/>
          </p:cNvCxnSpPr>
          <p:nvPr/>
        </p:nvCxnSpPr>
        <p:spPr>
          <a:xfrm flipH="1">
            <a:off x="17532543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7285800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椭圆 500"/>
          <p:cNvSpPr/>
          <p:nvPr/>
        </p:nvSpPr>
        <p:spPr>
          <a:xfrm>
            <a:off x="16657332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02" name="矩形 501"/>
          <p:cNvSpPr/>
          <p:nvPr/>
        </p:nvSpPr>
        <p:spPr>
          <a:xfrm>
            <a:off x="16978423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7115714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1" idx="3"/>
            <a:endCxn id="510" idx="0"/>
          </p:cNvCxnSpPr>
          <p:nvPr/>
        </p:nvCxnSpPr>
        <p:spPr>
          <a:xfrm flipH="1">
            <a:off x="16643541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椭圆 504"/>
          <p:cNvSpPr/>
          <p:nvPr/>
        </p:nvSpPr>
        <p:spPr>
          <a:xfrm>
            <a:off x="18740832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19038053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5" idx="5"/>
            <a:endCxn id="506" idx="0"/>
          </p:cNvCxnSpPr>
          <p:nvPr/>
        </p:nvCxnSpPr>
        <p:spPr>
          <a:xfrm>
            <a:off x="19199214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stCxn id="505" idx="3"/>
            <a:endCxn id="518" idx="0"/>
          </p:cNvCxnSpPr>
          <p:nvPr/>
        </p:nvCxnSpPr>
        <p:spPr>
          <a:xfrm flipH="1">
            <a:off x="18686117" y="3115958"/>
            <a:ext cx="133361" cy="478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椭圆 508"/>
          <p:cNvSpPr/>
          <p:nvPr/>
        </p:nvSpPr>
        <p:spPr>
          <a:xfrm>
            <a:off x="16096685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10" name="矩形 509"/>
          <p:cNvSpPr/>
          <p:nvPr/>
        </p:nvSpPr>
        <p:spPr>
          <a:xfrm>
            <a:off x="16396798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1" name="直接连接符 510"/>
          <p:cNvCxnSpPr>
            <a:stCxn id="509" idx="5"/>
            <a:endCxn id="501" idx="0"/>
          </p:cNvCxnSpPr>
          <p:nvPr/>
        </p:nvCxnSpPr>
        <p:spPr>
          <a:xfrm>
            <a:off x="16555067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/>
          <p:cNvCxnSpPr>
            <a:stCxn id="509" idx="3"/>
            <a:endCxn id="487" idx="0"/>
          </p:cNvCxnSpPr>
          <p:nvPr/>
        </p:nvCxnSpPr>
        <p:spPr>
          <a:xfrm flipH="1">
            <a:off x="15761144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矩形 512"/>
          <p:cNvSpPr/>
          <p:nvPr/>
        </p:nvSpPr>
        <p:spPr>
          <a:xfrm>
            <a:off x="15815173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4" name="椭圆 513"/>
          <p:cNvSpPr/>
          <p:nvPr/>
        </p:nvSpPr>
        <p:spPr>
          <a:xfrm>
            <a:off x="18118283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5" name="直接连接符 514"/>
          <p:cNvCxnSpPr>
            <a:stCxn id="514" idx="0"/>
            <a:endCxn id="518" idx="3"/>
          </p:cNvCxnSpPr>
          <p:nvPr/>
        </p:nvCxnSpPr>
        <p:spPr>
          <a:xfrm flipV="1">
            <a:off x="18386797" y="4052563"/>
            <a:ext cx="109452" cy="443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连接符 515"/>
          <p:cNvCxnSpPr>
            <a:stCxn id="514" idx="3"/>
            <a:endCxn id="517" idx="0"/>
          </p:cNvCxnSpPr>
          <p:nvPr/>
        </p:nvCxnSpPr>
        <p:spPr>
          <a:xfrm flipH="1">
            <a:off x="18066602" y="4954187"/>
            <a:ext cx="130327" cy="556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/>
          <p:cNvSpPr/>
          <p:nvPr/>
        </p:nvSpPr>
        <p:spPr>
          <a:xfrm>
            <a:off x="17819859" y="55110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8" name="椭圆 517"/>
          <p:cNvSpPr/>
          <p:nvPr/>
        </p:nvSpPr>
        <p:spPr>
          <a:xfrm>
            <a:off x="18417603" y="3594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18784374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0" name="直接连接符 519"/>
          <p:cNvCxnSpPr>
            <a:stCxn id="518" idx="5"/>
            <a:endCxn id="519" idx="0"/>
          </p:cNvCxnSpPr>
          <p:nvPr/>
        </p:nvCxnSpPr>
        <p:spPr>
          <a:xfrm>
            <a:off x="18875985" y="4052563"/>
            <a:ext cx="155132" cy="558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连接符 520"/>
          <p:cNvCxnSpPr>
            <a:stCxn id="514" idx="5"/>
            <a:endCxn id="522" idx="0"/>
          </p:cNvCxnSpPr>
          <p:nvPr/>
        </p:nvCxnSpPr>
        <p:spPr>
          <a:xfrm>
            <a:off x="18576665" y="4954187"/>
            <a:ext cx="130143" cy="568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矩形 521"/>
          <p:cNvSpPr/>
          <p:nvPr/>
        </p:nvSpPr>
        <p:spPr>
          <a:xfrm>
            <a:off x="18460065" y="5522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3" name="椭圆 522"/>
          <p:cNvSpPr/>
          <p:nvPr/>
        </p:nvSpPr>
        <p:spPr>
          <a:xfrm>
            <a:off x="24021311" y="7116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24" name="椭圆 523"/>
          <p:cNvSpPr/>
          <p:nvPr/>
        </p:nvSpPr>
        <p:spPr>
          <a:xfrm>
            <a:off x="25501917" y="1754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5" name="直接连接符 524"/>
          <p:cNvCxnSpPr>
            <a:stCxn id="524" idx="0"/>
            <a:endCxn id="523" idx="5"/>
          </p:cNvCxnSpPr>
          <p:nvPr/>
        </p:nvCxnSpPr>
        <p:spPr>
          <a:xfrm flipH="1" flipV="1">
            <a:off x="24479693" y="1170013"/>
            <a:ext cx="1290738" cy="584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4" idx="5"/>
            <a:endCxn id="563" idx="0"/>
          </p:cNvCxnSpPr>
          <p:nvPr/>
        </p:nvCxnSpPr>
        <p:spPr>
          <a:xfrm>
            <a:off x="25960299" y="2212979"/>
            <a:ext cx="479419" cy="48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3" idx="3"/>
            <a:endCxn id="530" idx="0"/>
          </p:cNvCxnSpPr>
          <p:nvPr/>
        </p:nvCxnSpPr>
        <p:spPr>
          <a:xfrm flipH="1">
            <a:off x="22820231" y="117001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4" idx="3"/>
            <a:endCxn id="541" idx="0"/>
          </p:cNvCxnSpPr>
          <p:nvPr/>
        </p:nvCxnSpPr>
        <p:spPr>
          <a:xfrm flipH="1">
            <a:off x="24997230" y="2212979"/>
            <a:ext cx="583333" cy="453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30" idx="3"/>
            <a:endCxn id="536" idx="0"/>
          </p:cNvCxnSpPr>
          <p:nvPr/>
        </p:nvCxnSpPr>
        <p:spPr>
          <a:xfrm flipH="1">
            <a:off x="21990858" y="212421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椭圆 529"/>
          <p:cNvSpPr/>
          <p:nvPr/>
        </p:nvSpPr>
        <p:spPr>
          <a:xfrm>
            <a:off x="22551717" y="16658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31" name="直接连接符 530"/>
          <p:cNvCxnSpPr>
            <a:stCxn id="530" idx="5"/>
            <a:endCxn id="554" idx="0"/>
          </p:cNvCxnSpPr>
          <p:nvPr/>
        </p:nvCxnSpPr>
        <p:spPr>
          <a:xfrm>
            <a:off x="23010099" y="212421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椭圆 531"/>
          <p:cNvSpPr/>
          <p:nvPr/>
        </p:nvSpPr>
        <p:spPr>
          <a:xfrm>
            <a:off x="22666741" y="35245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3" name="直接连接符 532"/>
          <p:cNvCxnSpPr>
            <a:stCxn id="532" idx="5"/>
            <a:endCxn id="558" idx="0"/>
          </p:cNvCxnSpPr>
          <p:nvPr/>
        </p:nvCxnSpPr>
        <p:spPr>
          <a:xfrm>
            <a:off x="23125123" y="398292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32" idx="3"/>
            <a:endCxn id="535" idx="0"/>
          </p:cNvCxnSpPr>
          <p:nvPr/>
        </p:nvCxnSpPr>
        <p:spPr>
          <a:xfrm flipH="1">
            <a:off x="22635286" y="398292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22388543" y="45710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21722344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37" name="矩形 536"/>
          <p:cNvSpPr/>
          <p:nvPr/>
        </p:nvSpPr>
        <p:spPr>
          <a:xfrm>
            <a:off x="22022346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8" name="直接连接符 537"/>
          <p:cNvCxnSpPr>
            <a:stCxn id="536" idx="5"/>
            <a:endCxn id="537" idx="0"/>
          </p:cNvCxnSpPr>
          <p:nvPr/>
        </p:nvCxnSpPr>
        <p:spPr>
          <a:xfrm>
            <a:off x="22180726" y="309343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36" idx="3"/>
            <a:endCxn id="540" idx="0"/>
          </p:cNvCxnSpPr>
          <p:nvPr/>
        </p:nvCxnSpPr>
        <p:spPr>
          <a:xfrm flipH="1">
            <a:off x="21686092" y="309343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21439349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24728716" y="2666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2" name="矩形 541"/>
          <p:cNvSpPr/>
          <p:nvPr/>
        </p:nvSpPr>
        <p:spPr>
          <a:xfrm>
            <a:off x="25047586" y="3666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3" name="直接连接符 542"/>
          <p:cNvCxnSpPr>
            <a:stCxn id="541" idx="5"/>
            <a:endCxn id="542" idx="0"/>
          </p:cNvCxnSpPr>
          <p:nvPr/>
        </p:nvCxnSpPr>
        <p:spPr>
          <a:xfrm>
            <a:off x="25187098" y="312530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>
            <a:stCxn id="541" idx="3"/>
            <a:endCxn id="545" idx="0"/>
          </p:cNvCxnSpPr>
          <p:nvPr/>
        </p:nvCxnSpPr>
        <p:spPr>
          <a:xfrm flipH="1">
            <a:off x="24706654" y="312530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矩形 544"/>
          <p:cNvSpPr/>
          <p:nvPr/>
        </p:nvSpPr>
        <p:spPr>
          <a:xfrm>
            <a:off x="24459911" y="366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23831443" y="35432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47" name="矩形 546"/>
          <p:cNvSpPr/>
          <p:nvPr/>
        </p:nvSpPr>
        <p:spPr>
          <a:xfrm>
            <a:off x="24152534" y="4566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8" name="直接连接符 547"/>
          <p:cNvCxnSpPr>
            <a:stCxn id="546" idx="5"/>
            <a:endCxn id="547" idx="0"/>
          </p:cNvCxnSpPr>
          <p:nvPr/>
        </p:nvCxnSpPr>
        <p:spPr>
          <a:xfrm>
            <a:off x="24289825" y="400160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46" idx="3"/>
            <a:endCxn id="555" idx="0"/>
          </p:cNvCxnSpPr>
          <p:nvPr/>
        </p:nvCxnSpPr>
        <p:spPr>
          <a:xfrm flipH="1">
            <a:off x="23817652" y="400160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椭圆 549"/>
          <p:cNvSpPr/>
          <p:nvPr/>
        </p:nvSpPr>
        <p:spPr>
          <a:xfrm>
            <a:off x="26761982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27093179" y="45480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2" name="直接连接符 551"/>
          <p:cNvCxnSpPr>
            <a:stCxn id="550" idx="5"/>
            <a:endCxn id="551" idx="0"/>
          </p:cNvCxnSpPr>
          <p:nvPr/>
        </p:nvCxnSpPr>
        <p:spPr>
          <a:xfrm>
            <a:off x="27220364" y="3981500"/>
            <a:ext cx="119558" cy="566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50" idx="0"/>
            <a:endCxn id="563" idx="5"/>
          </p:cNvCxnSpPr>
          <p:nvPr/>
        </p:nvCxnSpPr>
        <p:spPr>
          <a:xfrm flipH="1" flipV="1">
            <a:off x="26629586" y="3153475"/>
            <a:ext cx="400910" cy="369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椭圆 553"/>
          <p:cNvSpPr/>
          <p:nvPr/>
        </p:nvSpPr>
        <p:spPr>
          <a:xfrm>
            <a:off x="23270796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55" name="矩形 554"/>
          <p:cNvSpPr/>
          <p:nvPr/>
        </p:nvSpPr>
        <p:spPr>
          <a:xfrm>
            <a:off x="23570909" y="4564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6" name="直接连接符 555"/>
          <p:cNvCxnSpPr>
            <a:stCxn id="554" idx="5"/>
            <a:endCxn id="546" idx="0"/>
          </p:cNvCxnSpPr>
          <p:nvPr/>
        </p:nvCxnSpPr>
        <p:spPr>
          <a:xfrm>
            <a:off x="23729178" y="309343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连接符 556"/>
          <p:cNvCxnSpPr>
            <a:stCxn id="554" idx="3"/>
            <a:endCxn id="532" idx="0"/>
          </p:cNvCxnSpPr>
          <p:nvPr/>
        </p:nvCxnSpPr>
        <p:spPr>
          <a:xfrm flipH="1">
            <a:off x="22935255" y="309343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矩形 557"/>
          <p:cNvSpPr/>
          <p:nvPr/>
        </p:nvSpPr>
        <p:spPr>
          <a:xfrm>
            <a:off x="22989284" y="45714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9" name="椭圆 558"/>
          <p:cNvSpPr/>
          <p:nvPr/>
        </p:nvSpPr>
        <p:spPr>
          <a:xfrm>
            <a:off x="25612405" y="35844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0" name="直接连接符 559"/>
          <p:cNvCxnSpPr>
            <a:stCxn id="559" idx="0"/>
            <a:endCxn id="563" idx="3"/>
          </p:cNvCxnSpPr>
          <p:nvPr/>
        </p:nvCxnSpPr>
        <p:spPr>
          <a:xfrm flipV="1">
            <a:off x="25880919" y="3153475"/>
            <a:ext cx="368931" cy="431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59" idx="3"/>
            <a:endCxn id="562" idx="0"/>
          </p:cNvCxnSpPr>
          <p:nvPr/>
        </p:nvCxnSpPr>
        <p:spPr>
          <a:xfrm flipH="1">
            <a:off x="25603969" y="4042865"/>
            <a:ext cx="87082" cy="521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矩形 561"/>
          <p:cNvSpPr/>
          <p:nvPr/>
        </p:nvSpPr>
        <p:spPr>
          <a:xfrm>
            <a:off x="25357226" y="4563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3" name="椭圆 562"/>
          <p:cNvSpPr/>
          <p:nvPr/>
        </p:nvSpPr>
        <p:spPr>
          <a:xfrm>
            <a:off x="26171204" y="2695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26492695" y="4556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5" name="直接连接符 564"/>
          <p:cNvCxnSpPr>
            <a:stCxn id="550" idx="3"/>
            <a:endCxn id="564" idx="0"/>
          </p:cNvCxnSpPr>
          <p:nvPr/>
        </p:nvCxnSpPr>
        <p:spPr>
          <a:xfrm flipH="1">
            <a:off x="26739438" y="3981500"/>
            <a:ext cx="101190" cy="575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9" idx="5"/>
            <a:endCxn id="567" idx="0"/>
          </p:cNvCxnSpPr>
          <p:nvPr/>
        </p:nvCxnSpPr>
        <p:spPr>
          <a:xfrm>
            <a:off x="26070787" y="4042865"/>
            <a:ext cx="100417" cy="519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矩形 566"/>
          <p:cNvSpPr/>
          <p:nvPr/>
        </p:nvSpPr>
        <p:spPr>
          <a:xfrm>
            <a:off x="25924461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2750385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7" name="椭圆 356"/>
          <p:cNvSpPr/>
          <p:nvPr/>
        </p:nvSpPr>
        <p:spPr>
          <a:xfrm>
            <a:off x="3980518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8" name="直接连接符 357"/>
          <p:cNvCxnSpPr>
            <a:stCxn id="357" idx="0"/>
            <a:endCxn id="356" idx="5"/>
          </p:cNvCxnSpPr>
          <p:nvPr/>
        </p:nvCxnSpPr>
        <p:spPr>
          <a:xfrm flipH="1" flipV="1">
            <a:off x="3208767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7" idx="5"/>
            <a:endCxn id="396" idx="0"/>
          </p:cNvCxnSpPr>
          <p:nvPr/>
        </p:nvCxnSpPr>
        <p:spPr>
          <a:xfrm>
            <a:off x="4438900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63" idx="0"/>
          </p:cNvCxnSpPr>
          <p:nvPr/>
        </p:nvCxnSpPr>
        <p:spPr>
          <a:xfrm flipH="1">
            <a:off x="1699586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7" idx="3"/>
            <a:endCxn id="374" idx="0"/>
          </p:cNvCxnSpPr>
          <p:nvPr/>
        </p:nvCxnSpPr>
        <p:spPr>
          <a:xfrm flipH="1">
            <a:off x="3493007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63" idx="3"/>
            <a:endCxn id="369" idx="0"/>
          </p:cNvCxnSpPr>
          <p:nvPr/>
        </p:nvCxnSpPr>
        <p:spPr>
          <a:xfrm flipH="1">
            <a:off x="1030249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椭圆 362"/>
          <p:cNvSpPr/>
          <p:nvPr/>
        </p:nvSpPr>
        <p:spPr>
          <a:xfrm>
            <a:off x="1431072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63" idx="5"/>
            <a:endCxn id="387" idx="0"/>
          </p:cNvCxnSpPr>
          <p:nvPr/>
        </p:nvCxnSpPr>
        <p:spPr>
          <a:xfrm>
            <a:off x="1889454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椭圆 364"/>
          <p:cNvSpPr/>
          <p:nvPr/>
        </p:nvSpPr>
        <p:spPr>
          <a:xfrm>
            <a:off x="1604388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6" name="直接连接符 365"/>
          <p:cNvCxnSpPr>
            <a:stCxn id="365" idx="4"/>
            <a:endCxn id="391" idx="0"/>
          </p:cNvCxnSpPr>
          <p:nvPr/>
        </p:nvCxnSpPr>
        <p:spPr>
          <a:xfrm flipH="1">
            <a:off x="1869298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365" idx="3"/>
            <a:endCxn id="368" idx="0"/>
          </p:cNvCxnSpPr>
          <p:nvPr/>
        </p:nvCxnSpPr>
        <p:spPr>
          <a:xfrm flipH="1">
            <a:off x="1329003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 367"/>
          <p:cNvSpPr/>
          <p:nvPr/>
        </p:nvSpPr>
        <p:spPr>
          <a:xfrm>
            <a:off x="1082260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761735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0" name="矩形 369"/>
          <p:cNvSpPr/>
          <p:nvPr/>
        </p:nvSpPr>
        <p:spPr>
          <a:xfrm>
            <a:off x="10526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1" name="直接连接符 370"/>
          <p:cNvCxnSpPr>
            <a:stCxn id="369" idx="5"/>
            <a:endCxn id="370" idx="0"/>
          </p:cNvCxnSpPr>
          <p:nvPr/>
        </p:nvCxnSpPr>
        <p:spPr>
          <a:xfrm>
            <a:off x="1220117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9" idx="3"/>
            <a:endCxn id="373" idx="0"/>
          </p:cNvCxnSpPr>
          <p:nvPr/>
        </p:nvCxnSpPr>
        <p:spPr>
          <a:xfrm flipH="1">
            <a:off x="745190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4984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椭圆 373"/>
          <p:cNvSpPr/>
          <p:nvPr/>
        </p:nvSpPr>
        <p:spPr>
          <a:xfrm>
            <a:off x="3224493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3498013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6" name="直接连接符 375"/>
          <p:cNvCxnSpPr>
            <a:stCxn id="374" idx="5"/>
            <a:endCxn id="375" idx="0"/>
          </p:cNvCxnSpPr>
          <p:nvPr/>
        </p:nvCxnSpPr>
        <p:spPr>
          <a:xfrm>
            <a:off x="3682875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4" idx="3"/>
            <a:endCxn id="378" idx="0"/>
          </p:cNvCxnSpPr>
          <p:nvPr/>
        </p:nvCxnSpPr>
        <p:spPr>
          <a:xfrm flipH="1">
            <a:off x="3202960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295621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椭圆 378"/>
          <p:cNvSpPr/>
          <p:nvPr/>
        </p:nvSpPr>
        <p:spPr>
          <a:xfrm>
            <a:off x="2265140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0" name="矩形 379"/>
          <p:cNvSpPr/>
          <p:nvPr/>
        </p:nvSpPr>
        <p:spPr>
          <a:xfrm>
            <a:off x="2831479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1" name="直接连接符 380"/>
          <p:cNvCxnSpPr>
            <a:stCxn id="379" idx="5"/>
            <a:endCxn id="380" idx="0"/>
          </p:cNvCxnSpPr>
          <p:nvPr/>
        </p:nvCxnSpPr>
        <p:spPr>
          <a:xfrm>
            <a:off x="2723522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8" idx="0"/>
          </p:cNvCxnSpPr>
          <p:nvPr/>
        </p:nvCxnSpPr>
        <p:spPr>
          <a:xfrm flipH="1">
            <a:off x="2511883" y="3949929"/>
            <a:ext cx="21771" cy="437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/>
          <p:cNvSpPr/>
          <p:nvPr/>
        </p:nvSpPr>
        <p:spPr>
          <a:xfrm>
            <a:off x="5163220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5450638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5621602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0"/>
            <a:endCxn id="396" idx="5"/>
          </p:cNvCxnSpPr>
          <p:nvPr/>
        </p:nvCxnSpPr>
        <p:spPr>
          <a:xfrm flipH="1" flipV="1">
            <a:off x="5121157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椭圆 386"/>
          <p:cNvSpPr/>
          <p:nvPr/>
        </p:nvSpPr>
        <p:spPr>
          <a:xfrm>
            <a:off x="1963281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88" name="矩形 387"/>
          <p:cNvSpPr/>
          <p:nvPr/>
        </p:nvSpPr>
        <p:spPr>
          <a:xfrm>
            <a:off x="2265140" y="4387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79" idx="0"/>
          </p:cNvCxnSpPr>
          <p:nvPr/>
        </p:nvCxnSpPr>
        <p:spPr>
          <a:xfrm>
            <a:off x="2421663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65" idx="0"/>
          </p:cNvCxnSpPr>
          <p:nvPr/>
        </p:nvCxnSpPr>
        <p:spPr>
          <a:xfrm flipH="1">
            <a:off x="1872902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162255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4090656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0"/>
            <a:endCxn id="396" idx="3"/>
          </p:cNvCxnSpPr>
          <p:nvPr/>
        </p:nvCxnSpPr>
        <p:spPr>
          <a:xfrm flipV="1">
            <a:off x="4359170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4065170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3818427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椭圆 395"/>
          <p:cNvSpPr/>
          <p:nvPr/>
        </p:nvSpPr>
        <p:spPr>
          <a:xfrm>
            <a:off x="4662775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4913537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83" idx="3"/>
            <a:endCxn id="397" idx="0"/>
          </p:cNvCxnSpPr>
          <p:nvPr/>
        </p:nvCxnSpPr>
        <p:spPr>
          <a:xfrm flipH="1">
            <a:off x="5160280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2" idx="5"/>
            <a:endCxn id="400" idx="0"/>
          </p:cNvCxnSpPr>
          <p:nvPr/>
        </p:nvCxnSpPr>
        <p:spPr>
          <a:xfrm>
            <a:off x="4549038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437040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矩形 400"/>
          <p:cNvSpPr/>
          <p:nvPr/>
        </p:nvSpPr>
        <p:spPr>
          <a:xfrm>
            <a:off x="-46229" y="211938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02" name="矩形 401"/>
          <p:cNvSpPr/>
          <p:nvPr/>
        </p:nvSpPr>
        <p:spPr>
          <a:xfrm>
            <a:off x="4504059" y="152839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4636368" y="1971146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箭头连接符 507"/>
          <p:cNvCxnSpPr/>
          <p:nvPr/>
        </p:nvCxnSpPr>
        <p:spPr>
          <a:xfrm>
            <a:off x="10079445" y="195250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9964608" y="339341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/>
              <a:t>和</a:t>
            </a:r>
            <a:r>
              <a:rPr lang="zh-CN" altLang="en-US" dirty="0" smtClean="0"/>
              <a:t>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黑色，将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cxnSp>
        <p:nvCxnSpPr>
          <p:cNvPr id="560" name="直接箭头连接符 559"/>
          <p:cNvCxnSpPr/>
          <p:nvPr/>
        </p:nvCxnSpPr>
        <p:spPr>
          <a:xfrm>
            <a:off x="16064500" y="197955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矩形 560"/>
          <p:cNvSpPr/>
          <p:nvPr/>
        </p:nvSpPr>
        <p:spPr>
          <a:xfrm>
            <a:off x="15961541" y="-71530"/>
            <a:ext cx="434606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设为当前节点，由于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已经</a:t>
            </a:r>
            <a:endParaRPr lang="en-US" altLang="zh-CN" dirty="0" smtClean="0"/>
          </a:p>
          <a:p>
            <a:r>
              <a:rPr lang="zh-CN" altLang="en-US" dirty="0" smtClean="0"/>
              <a:t>是根节点，所以直接再将</a:t>
            </a:r>
            <a:endParaRPr lang="en-US" altLang="zh-CN" dirty="0" smtClean="0"/>
          </a:p>
          <a:p>
            <a:r>
              <a:rPr lang="zh-CN" altLang="en-US" dirty="0" smtClean="0"/>
              <a:t>其变为黑色</a:t>
            </a:r>
            <a:endParaRPr lang="en-US" altLang="zh-CN" dirty="0" smtClean="0"/>
          </a:p>
        </p:txBody>
      </p:sp>
      <p:sp>
        <p:nvSpPr>
          <p:cNvPr id="275" name="椭圆 274"/>
          <p:cNvSpPr/>
          <p:nvPr/>
        </p:nvSpPr>
        <p:spPr>
          <a:xfrm>
            <a:off x="8234513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6" name="椭圆 275"/>
          <p:cNvSpPr/>
          <p:nvPr/>
        </p:nvSpPr>
        <p:spPr>
          <a:xfrm>
            <a:off x="9464646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0"/>
            <a:endCxn id="275" idx="5"/>
          </p:cNvCxnSpPr>
          <p:nvPr/>
        </p:nvCxnSpPr>
        <p:spPr>
          <a:xfrm flipH="1" flipV="1">
            <a:off x="8692895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5"/>
            <a:endCxn id="315" idx="0"/>
          </p:cNvCxnSpPr>
          <p:nvPr/>
        </p:nvCxnSpPr>
        <p:spPr>
          <a:xfrm>
            <a:off x="9923028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5" idx="3"/>
            <a:endCxn id="282" idx="0"/>
          </p:cNvCxnSpPr>
          <p:nvPr/>
        </p:nvCxnSpPr>
        <p:spPr>
          <a:xfrm flipH="1">
            <a:off x="7183714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6" idx="3"/>
            <a:endCxn id="293" idx="0"/>
          </p:cNvCxnSpPr>
          <p:nvPr/>
        </p:nvCxnSpPr>
        <p:spPr>
          <a:xfrm flipH="1">
            <a:off x="8977135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82" idx="3"/>
            <a:endCxn id="288" idx="0"/>
          </p:cNvCxnSpPr>
          <p:nvPr/>
        </p:nvCxnSpPr>
        <p:spPr>
          <a:xfrm flipH="1">
            <a:off x="6514377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6915200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3" name="直接连接符 282"/>
          <p:cNvCxnSpPr>
            <a:stCxn id="282" idx="5"/>
            <a:endCxn id="306" idx="0"/>
          </p:cNvCxnSpPr>
          <p:nvPr/>
        </p:nvCxnSpPr>
        <p:spPr>
          <a:xfrm>
            <a:off x="7373582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7088516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4"/>
            <a:endCxn id="310" idx="0"/>
          </p:cNvCxnSpPr>
          <p:nvPr/>
        </p:nvCxnSpPr>
        <p:spPr>
          <a:xfrm flipH="1">
            <a:off x="7353426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87" idx="0"/>
          </p:cNvCxnSpPr>
          <p:nvPr/>
        </p:nvCxnSpPr>
        <p:spPr>
          <a:xfrm flipH="1">
            <a:off x="6813131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6566388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8" name="椭圆 287"/>
          <p:cNvSpPr/>
          <p:nvPr/>
        </p:nvSpPr>
        <p:spPr>
          <a:xfrm>
            <a:off x="6245863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9" name="矩形 288"/>
          <p:cNvSpPr/>
          <p:nvPr/>
        </p:nvSpPr>
        <p:spPr>
          <a:xfrm>
            <a:off x="65367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88" idx="5"/>
            <a:endCxn id="289" idx="0"/>
          </p:cNvCxnSpPr>
          <p:nvPr/>
        </p:nvCxnSpPr>
        <p:spPr>
          <a:xfrm>
            <a:off x="6704245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8" idx="3"/>
            <a:endCxn id="292" idx="0"/>
          </p:cNvCxnSpPr>
          <p:nvPr/>
        </p:nvCxnSpPr>
        <p:spPr>
          <a:xfrm flipH="1">
            <a:off x="6229318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59825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8708621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8982141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5" name="直接连接符 294"/>
          <p:cNvCxnSpPr>
            <a:stCxn id="293" idx="5"/>
            <a:endCxn id="294" idx="0"/>
          </p:cNvCxnSpPr>
          <p:nvPr/>
        </p:nvCxnSpPr>
        <p:spPr>
          <a:xfrm>
            <a:off x="9167003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293" idx="3"/>
            <a:endCxn id="297" idx="0"/>
          </p:cNvCxnSpPr>
          <p:nvPr/>
        </p:nvCxnSpPr>
        <p:spPr>
          <a:xfrm flipH="1">
            <a:off x="8687088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844034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7749268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99" name="矩形 298"/>
          <p:cNvSpPr/>
          <p:nvPr/>
        </p:nvSpPr>
        <p:spPr>
          <a:xfrm>
            <a:off x="8315607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8207650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8" idx="4"/>
            <a:endCxn id="320" idx="0"/>
          </p:cNvCxnSpPr>
          <p:nvPr/>
        </p:nvCxnSpPr>
        <p:spPr>
          <a:xfrm flipH="1">
            <a:off x="7942707" y="394992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0647348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934766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1105730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5" idx="5"/>
          </p:cNvCxnSpPr>
          <p:nvPr/>
        </p:nvCxnSpPr>
        <p:spPr>
          <a:xfrm flipH="1" flipV="1">
            <a:off x="10605285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7447409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8" name="直接连接符 307"/>
          <p:cNvCxnSpPr>
            <a:stCxn id="306" idx="5"/>
            <a:endCxn id="298" idx="0"/>
          </p:cNvCxnSpPr>
          <p:nvPr/>
        </p:nvCxnSpPr>
        <p:spPr>
          <a:xfrm>
            <a:off x="7905791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6" idx="3"/>
            <a:endCxn id="284" idx="0"/>
          </p:cNvCxnSpPr>
          <p:nvPr/>
        </p:nvCxnSpPr>
        <p:spPr>
          <a:xfrm flipH="1">
            <a:off x="7357030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710668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椭圆 310"/>
          <p:cNvSpPr/>
          <p:nvPr/>
        </p:nvSpPr>
        <p:spPr>
          <a:xfrm>
            <a:off x="9574784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11" idx="0"/>
            <a:endCxn id="315" idx="3"/>
          </p:cNvCxnSpPr>
          <p:nvPr/>
        </p:nvCxnSpPr>
        <p:spPr>
          <a:xfrm flipV="1">
            <a:off x="9843298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3"/>
            <a:endCxn id="314" idx="0"/>
          </p:cNvCxnSpPr>
          <p:nvPr/>
        </p:nvCxnSpPr>
        <p:spPr>
          <a:xfrm flipH="1">
            <a:off x="9549298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302555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5" name="椭圆 314"/>
          <p:cNvSpPr/>
          <p:nvPr/>
        </p:nvSpPr>
        <p:spPr>
          <a:xfrm>
            <a:off x="10146903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10397665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7" name="直接连接符 316"/>
          <p:cNvCxnSpPr>
            <a:stCxn id="302" idx="3"/>
            <a:endCxn id="316" idx="0"/>
          </p:cNvCxnSpPr>
          <p:nvPr/>
        </p:nvCxnSpPr>
        <p:spPr>
          <a:xfrm flipH="1">
            <a:off x="10644408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1" idx="5"/>
            <a:endCxn id="319" idx="0"/>
          </p:cNvCxnSpPr>
          <p:nvPr/>
        </p:nvCxnSpPr>
        <p:spPr>
          <a:xfrm>
            <a:off x="10033166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85453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7674193" y="43020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22" name="直接连接符 321"/>
          <p:cNvCxnSpPr>
            <a:stCxn id="320" idx="3"/>
            <a:endCxn id="323" idx="0"/>
          </p:cNvCxnSpPr>
          <p:nvPr/>
        </p:nvCxnSpPr>
        <p:spPr>
          <a:xfrm flipH="1">
            <a:off x="7659048" y="476040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7412305" y="52811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0" idx="5"/>
            <a:endCxn id="325" idx="0"/>
          </p:cNvCxnSpPr>
          <p:nvPr/>
        </p:nvCxnSpPr>
        <p:spPr>
          <a:xfrm>
            <a:off x="8132575" y="476040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矩形 324"/>
          <p:cNvSpPr/>
          <p:nvPr/>
        </p:nvSpPr>
        <p:spPr>
          <a:xfrm>
            <a:off x="7964283" y="5292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14134172" y="5595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9" name="椭圆 328"/>
          <p:cNvSpPr/>
          <p:nvPr/>
        </p:nvSpPr>
        <p:spPr>
          <a:xfrm>
            <a:off x="15364305" y="15127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0" name="直接连接符 329"/>
          <p:cNvCxnSpPr>
            <a:stCxn id="329" idx="0"/>
            <a:endCxn id="328" idx="5"/>
          </p:cNvCxnSpPr>
          <p:nvPr/>
        </p:nvCxnSpPr>
        <p:spPr>
          <a:xfrm flipH="1" flipV="1">
            <a:off x="14592554" y="10179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5"/>
            <a:endCxn id="581" idx="0"/>
          </p:cNvCxnSpPr>
          <p:nvPr/>
        </p:nvCxnSpPr>
        <p:spPr>
          <a:xfrm>
            <a:off x="15822687" y="19711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8" idx="3"/>
            <a:endCxn id="335" idx="0"/>
          </p:cNvCxnSpPr>
          <p:nvPr/>
        </p:nvCxnSpPr>
        <p:spPr>
          <a:xfrm flipH="1">
            <a:off x="13083373" y="10179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>
            <a:stCxn id="329" idx="3"/>
            <a:endCxn id="346" idx="0"/>
          </p:cNvCxnSpPr>
          <p:nvPr/>
        </p:nvCxnSpPr>
        <p:spPr>
          <a:xfrm flipH="1">
            <a:off x="14876794" y="19711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5" idx="3"/>
            <a:endCxn id="341" idx="0"/>
          </p:cNvCxnSpPr>
          <p:nvPr/>
        </p:nvCxnSpPr>
        <p:spPr>
          <a:xfrm flipH="1">
            <a:off x="12414036" y="19544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椭圆 334"/>
          <p:cNvSpPr/>
          <p:nvPr/>
        </p:nvSpPr>
        <p:spPr>
          <a:xfrm>
            <a:off x="12814859" y="14960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6" name="直接连接符 335"/>
          <p:cNvCxnSpPr>
            <a:stCxn id="335" idx="5"/>
            <a:endCxn id="573" idx="0"/>
          </p:cNvCxnSpPr>
          <p:nvPr/>
        </p:nvCxnSpPr>
        <p:spPr>
          <a:xfrm>
            <a:off x="13273241" y="19544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椭圆 336"/>
          <p:cNvSpPr/>
          <p:nvPr/>
        </p:nvSpPr>
        <p:spPr>
          <a:xfrm>
            <a:off x="12988175" y="3434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8" name="直接连接符 337"/>
          <p:cNvCxnSpPr>
            <a:stCxn id="337" idx="4"/>
            <a:endCxn id="576" idx="0"/>
          </p:cNvCxnSpPr>
          <p:nvPr/>
        </p:nvCxnSpPr>
        <p:spPr>
          <a:xfrm flipH="1">
            <a:off x="13253085" y="39713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7" idx="3"/>
            <a:endCxn id="340" idx="0"/>
          </p:cNvCxnSpPr>
          <p:nvPr/>
        </p:nvCxnSpPr>
        <p:spPr>
          <a:xfrm flipH="1">
            <a:off x="12712790" y="38927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2466047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12145522" y="24993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42" name="矩形 341"/>
          <p:cNvSpPr/>
          <p:nvPr/>
        </p:nvSpPr>
        <p:spPr>
          <a:xfrm>
            <a:off x="124364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12603904" y="29577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45" idx="0"/>
          </p:cNvCxnSpPr>
          <p:nvPr/>
        </p:nvCxnSpPr>
        <p:spPr>
          <a:xfrm flipH="1">
            <a:off x="12128977" y="29577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118822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14608280" y="250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14881800" y="35164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46" idx="5"/>
            <a:endCxn id="347" idx="0"/>
          </p:cNvCxnSpPr>
          <p:nvPr/>
        </p:nvCxnSpPr>
        <p:spPr>
          <a:xfrm>
            <a:off x="15066662" y="29588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6" idx="3"/>
            <a:endCxn id="350" idx="0"/>
          </p:cNvCxnSpPr>
          <p:nvPr/>
        </p:nvCxnSpPr>
        <p:spPr>
          <a:xfrm flipH="1">
            <a:off x="14586747" y="29588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矩形 349"/>
          <p:cNvSpPr/>
          <p:nvPr/>
        </p:nvSpPr>
        <p:spPr>
          <a:xfrm>
            <a:off x="1434000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1" name="椭圆 350"/>
          <p:cNvSpPr/>
          <p:nvPr/>
        </p:nvSpPr>
        <p:spPr>
          <a:xfrm>
            <a:off x="13648927" y="34378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52" name="矩形 351"/>
          <p:cNvSpPr/>
          <p:nvPr/>
        </p:nvSpPr>
        <p:spPr>
          <a:xfrm>
            <a:off x="14215266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3" name="直接连接符 352"/>
          <p:cNvCxnSpPr>
            <a:stCxn id="351" idx="5"/>
            <a:endCxn id="352" idx="0"/>
          </p:cNvCxnSpPr>
          <p:nvPr/>
        </p:nvCxnSpPr>
        <p:spPr>
          <a:xfrm>
            <a:off x="14107309" y="38962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1" idx="4"/>
            <a:endCxn id="586" idx="0"/>
          </p:cNvCxnSpPr>
          <p:nvPr/>
        </p:nvCxnSpPr>
        <p:spPr>
          <a:xfrm flipH="1">
            <a:off x="13842366" y="39749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16547007" y="34223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6834425" y="4410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71" name="直接连接符 570"/>
          <p:cNvCxnSpPr>
            <a:stCxn id="355" idx="5"/>
            <a:endCxn id="436" idx="0"/>
          </p:cNvCxnSpPr>
          <p:nvPr/>
        </p:nvCxnSpPr>
        <p:spPr>
          <a:xfrm>
            <a:off x="17005389" y="38807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355" idx="0"/>
            <a:endCxn id="581" idx="5"/>
          </p:cNvCxnSpPr>
          <p:nvPr/>
        </p:nvCxnSpPr>
        <p:spPr>
          <a:xfrm flipH="1" flipV="1">
            <a:off x="16504944" y="29231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椭圆 572"/>
          <p:cNvSpPr/>
          <p:nvPr/>
        </p:nvSpPr>
        <p:spPr>
          <a:xfrm>
            <a:off x="13347068" y="24993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74" name="直接连接符 573"/>
          <p:cNvCxnSpPr>
            <a:stCxn id="573" idx="5"/>
            <a:endCxn id="351" idx="0"/>
          </p:cNvCxnSpPr>
          <p:nvPr/>
        </p:nvCxnSpPr>
        <p:spPr>
          <a:xfrm>
            <a:off x="13805450" y="29577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73" idx="3"/>
            <a:endCxn id="337" idx="0"/>
          </p:cNvCxnSpPr>
          <p:nvPr/>
        </p:nvCxnSpPr>
        <p:spPr>
          <a:xfrm flipH="1">
            <a:off x="13256689" y="29577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1300634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7" name="椭圆 576"/>
          <p:cNvSpPr/>
          <p:nvPr/>
        </p:nvSpPr>
        <p:spPr>
          <a:xfrm>
            <a:off x="15474443" y="34377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8" name="直接连接符 577"/>
          <p:cNvCxnSpPr>
            <a:stCxn id="577" idx="0"/>
            <a:endCxn id="581" idx="3"/>
          </p:cNvCxnSpPr>
          <p:nvPr/>
        </p:nvCxnSpPr>
        <p:spPr>
          <a:xfrm flipV="1">
            <a:off x="15742957" y="29231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77" idx="3"/>
            <a:endCxn id="580" idx="0"/>
          </p:cNvCxnSpPr>
          <p:nvPr/>
        </p:nvCxnSpPr>
        <p:spPr>
          <a:xfrm flipH="1">
            <a:off x="15448957" y="3896097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矩形 579"/>
          <p:cNvSpPr/>
          <p:nvPr/>
        </p:nvSpPr>
        <p:spPr>
          <a:xfrm>
            <a:off x="15202214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1" name="椭圆 580"/>
          <p:cNvSpPr/>
          <p:nvPr/>
        </p:nvSpPr>
        <p:spPr>
          <a:xfrm>
            <a:off x="16046562" y="24647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16297324" y="4410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3" name="直接连接符 582"/>
          <p:cNvCxnSpPr>
            <a:stCxn id="355" idx="3"/>
            <a:endCxn id="582" idx="0"/>
          </p:cNvCxnSpPr>
          <p:nvPr/>
        </p:nvCxnSpPr>
        <p:spPr>
          <a:xfrm flipH="1">
            <a:off x="16544067" y="38807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77" idx="5"/>
            <a:endCxn id="585" idx="0"/>
          </p:cNvCxnSpPr>
          <p:nvPr/>
        </p:nvCxnSpPr>
        <p:spPr>
          <a:xfrm>
            <a:off x="15932825" y="38960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575419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3573852" y="43270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86" idx="3"/>
            <a:endCxn id="588" idx="0"/>
          </p:cNvCxnSpPr>
          <p:nvPr/>
        </p:nvCxnSpPr>
        <p:spPr>
          <a:xfrm flipH="1">
            <a:off x="13558707" y="47853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矩形 587"/>
          <p:cNvSpPr/>
          <p:nvPr/>
        </p:nvSpPr>
        <p:spPr>
          <a:xfrm>
            <a:off x="13311964" y="5306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9" name="直接连接符 588"/>
          <p:cNvCxnSpPr>
            <a:stCxn id="586" idx="5"/>
            <a:endCxn id="590" idx="0"/>
          </p:cNvCxnSpPr>
          <p:nvPr/>
        </p:nvCxnSpPr>
        <p:spPr>
          <a:xfrm>
            <a:off x="14032234" y="47853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3863942" y="531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0004765" y="5595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92" name="椭圆 591"/>
          <p:cNvSpPr/>
          <p:nvPr/>
        </p:nvSpPr>
        <p:spPr>
          <a:xfrm>
            <a:off x="21234898" y="15127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3" name="直接连接符 592"/>
          <p:cNvCxnSpPr>
            <a:stCxn id="592" idx="0"/>
            <a:endCxn id="591" idx="5"/>
          </p:cNvCxnSpPr>
          <p:nvPr/>
        </p:nvCxnSpPr>
        <p:spPr>
          <a:xfrm flipH="1" flipV="1">
            <a:off x="20463147" y="1017947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5"/>
            <a:endCxn id="630" idx="0"/>
          </p:cNvCxnSpPr>
          <p:nvPr/>
        </p:nvCxnSpPr>
        <p:spPr>
          <a:xfrm>
            <a:off x="21693280" y="1971090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1" idx="3"/>
            <a:endCxn id="598" idx="0"/>
          </p:cNvCxnSpPr>
          <p:nvPr/>
        </p:nvCxnSpPr>
        <p:spPr>
          <a:xfrm flipH="1">
            <a:off x="18953966" y="1017947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92" idx="3"/>
            <a:endCxn id="609" idx="0"/>
          </p:cNvCxnSpPr>
          <p:nvPr/>
        </p:nvCxnSpPr>
        <p:spPr>
          <a:xfrm flipH="1">
            <a:off x="20747387" y="1971090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98" idx="3"/>
            <a:endCxn id="604" idx="0"/>
          </p:cNvCxnSpPr>
          <p:nvPr/>
        </p:nvCxnSpPr>
        <p:spPr>
          <a:xfrm flipH="1">
            <a:off x="18284629" y="1954397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8685452" y="1496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99" name="直接连接符 598"/>
          <p:cNvCxnSpPr>
            <a:stCxn id="598" idx="5"/>
            <a:endCxn id="622" idx="0"/>
          </p:cNvCxnSpPr>
          <p:nvPr/>
        </p:nvCxnSpPr>
        <p:spPr>
          <a:xfrm>
            <a:off x="19143834" y="1954397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18858768" y="3434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01" name="直接连接符 600"/>
          <p:cNvCxnSpPr>
            <a:stCxn id="600" idx="4"/>
            <a:endCxn id="625" idx="0"/>
          </p:cNvCxnSpPr>
          <p:nvPr/>
        </p:nvCxnSpPr>
        <p:spPr>
          <a:xfrm flipH="1">
            <a:off x="19123678" y="3971350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600" idx="3"/>
            <a:endCxn id="603" idx="0"/>
          </p:cNvCxnSpPr>
          <p:nvPr/>
        </p:nvCxnSpPr>
        <p:spPr>
          <a:xfrm flipH="1">
            <a:off x="18583383" y="3892704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矩形 602"/>
          <p:cNvSpPr/>
          <p:nvPr/>
        </p:nvSpPr>
        <p:spPr>
          <a:xfrm>
            <a:off x="18336640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4" name="椭圆 603"/>
          <p:cNvSpPr/>
          <p:nvPr/>
        </p:nvSpPr>
        <p:spPr>
          <a:xfrm>
            <a:off x="18016115" y="24993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05" name="矩形 604"/>
          <p:cNvSpPr/>
          <p:nvPr/>
        </p:nvSpPr>
        <p:spPr>
          <a:xfrm>
            <a:off x="183070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6" name="直接连接符 605"/>
          <p:cNvCxnSpPr>
            <a:stCxn id="604" idx="5"/>
            <a:endCxn id="605" idx="0"/>
          </p:cNvCxnSpPr>
          <p:nvPr/>
        </p:nvCxnSpPr>
        <p:spPr>
          <a:xfrm>
            <a:off x="18474497" y="2957733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接连接符 606"/>
          <p:cNvCxnSpPr>
            <a:stCxn id="604" idx="3"/>
            <a:endCxn id="608" idx="0"/>
          </p:cNvCxnSpPr>
          <p:nvPr/>
        </p:nvCxnSpPr>
        <p:spPr>
          <a:xfrm flipH="1">
            <a:off x="17999570" y="2957733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矩形 607"/>
          <p:cNvSpPr/>
          <p:nvPr/>
        </p:nvSpPr>
        <p:spPr>
          <a:xfrm>
            <a:off x="177528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9" name="椭圆 608"/>
          <p:cNvSpPr/>
          <p:nvPr/>
        </p:nvSpPr>
        <p:spPr>
          <a:xfrm>
            <a:off x="20478873" y="2500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0" name="矩形 609"/>
          <p:cNvSpPr/>
          <p:nvPr/>
        </p:nvSpPr>
        <p:spPr>
          <a:xfrm>
            <a:off x="20752393" y="3516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9" idx="5"/>
            <a:endCxn id="610" idx="0"/>
          </p:cNvCxnSpPr>
          <p:nvPr/>
        </p:nvCxnSpPr>
        <p:spPr>
          <a:xfrm>
            <a:off x="20937255" y="2958869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609" idx="3"/>
            <a:endCxn id="613" idx="0"/>
          </p:cNvCxnSpPr>
          <p:nvPr/>
        </p:nvCxnSpPr>
        <p:spPr>
          <a:xfrm flipH="1">
            <a:off x="20457340" y="2958869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矩形 612"/>
          <p:cNvSpPr/>
          <p:nvPr/>
        </p:nvSpPr>
        <p:spPr>
          <a:xfrm>
            <a:off x="2021059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4" name="椭圆 613"/>
          <p:cNvSpPr/>
          <p:nvPr/>
        </p:nvSpPr>
        <p:spPr>
          <a:xfrm>
            <a:off x="19519520" y="34378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15" name="矩形 614"/>
          <p:cNvSpPr/>
          <p:nvPr/>
        </p:nvSpPr>
        <p:spPr>
          <a:xfrm>
            <a:off x="20085859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6" name="直接连接符 615"/>
          <p:cNvCxnSpPr>
            <a:stCxn id="614" idx="5"/>
            <a:endCxn id="615" idx="0"/>
          </p:cNvCxnSpPr>
          <p:nvPr/>
        </p:nvCxnSpPr>
        <p:spPr>
          <a:xfrm>
            <a:off x="19977902" y="3896265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接连接符 616"/>
          <p:cNvCxnSpPr>
            <a:stCxn id="614" idx="4"/>
            <a:endCxn id="635" idx="0"/>
          </p:cNvCxnSpPr>
          <p:nvPr/>
        </p:nvCxnSpPr>
        <p:spPr>
          <a:xfrm flipH="1">
            <a:off x="19712959" y="3974911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椭圆 617"/>
          <p:cNvSpPr/>
          <p:nvPr/>
        </p:nvSpPr>
        <p:spPr>
          <a:xfrm>
            <a:off x="22417600" y="34223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9" name="矩形 618"/>
          <p:cNvSpPr/>
          <p:nvPr/>
        </p:nvSpPr>
        <p:spPr>
          <a:xfrm>
            <a:off x="22705018" y="4410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0" name="直接连接符 619"/>
          <p:cNvCxnSpPr>
            <a:stCxn id="618" idx="5"/>
            <a:endCxn id="619" idx="0"/>
          </p:cNvCxnSpPr>
          <p:nvPr/>
        </p:nvCxnSpPr>
        <p:spPr>
          <a:xfrm>
            <a:off x="22875982" y="3880693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618" idx="0"/>
            <a:endCxn id="630" idx="5"/>
          </p:cNvCxnSpPr>
          <p:nvPr/>
        </p:nvCxnSpPr>
        <p:spPr>
          <a:xfrm flipH="1" flipV="1">
            <a:off x="22375537" y="2923153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椭圆 621"/>
          <p:cNvSpPr/>
          <p:nvPr/>
        </p:nvSpPr>
        <p:spPr>
          <a:xfrm>
            <a:off x="19217661" y="24993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23" name="直接连接符 622"/>
          <p:cNvCxnSpPr>
            <a:stCxn id="622" idx="5"/>
            <a:endCxn id="614" idx="0"/>
          </p:cNvCxnSpPr>
          <p:nvPr/>
        </p:nvCxnSpPr>
        <p:spPr>
          <a:xfrm>
            <a:off x="19676043" y="2957733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00" idx="0"/>
          </p:cNvCxnSpPr>
          <p:nvPr/>
        </p:nvCxnSpPr>
        <p:spPr>
          <a:xfrm flipH="1">
            <a:off x="19127282" y="2957733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1887693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1345036" y="3437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7" name="直接连接符 626"/>
          <p:cNvCxnSpPr>
            <a:stCxn id="626" idx="0"/>
            <a:endCxn id="630" idx="3"/>
          </p:cNvCxnSpPr>
          <p:nvPr/>
        </p:nvCxnSpPr>
        <p:spPr>
          <a:xfrm flipV="1">
            <a:off x="21613550" y="2923153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26" idx="3"/>
            <a:endCxn id="629" idx="0"/>
          </p:cNvCxnSpPr>
          <p:nvPr/>
        </p:nvCxnSpPr>
        <p:spPr>
          <a:xfrm flipH="1">
            <a:off x="21319550" y="3896084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1072807" y="44080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椭圆 629"/>
          <p:cNvSpPr/>
          <p:nvPr/>
        </p:nvSpPr>
        <p:spPr>
          <a:xfrm>
            <a:off x="21917155" y="2464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31" name="矩形 630"/>
          <p:cNvSpPr/>
          <p:nvPr/>
        </p:nvSpPr>
        <p:spPr>
          <a:xfrm>
            <a:off x="22167917" y="4410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2" name="直接连接符 631"/>
          <p:cNvCxnSpPr>
            <a:stCxn id="618" idx="3"/>
            <a:endCxn id="631" idx="0"/>
          </p:cNvCxnSpPr>
          <p:nvPr/>
        </p:nvCxnSpPr>
        <p:spPr>
          <a:xfrm flipH="1">
            <a:off x="22414660" y="3880693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6" idx="5"/>
            <a:endCxn id="634" idx="0"/>
          </p:cNvCxnSpPr>
          <p:nvPr/>
        </p:nvCxnSpPr>
        <p:spPr>
          <a:xfrm>
            <a:off x="21803418" y="3896084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矩形 633"/>
          <p:cNvSpPr/>
          <p:nvPr/>
        </p:nvSpPr>
        <p:spPr>
          <a:xfrm>
            <a:off x="2162478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5" name="椭圆 634"/>
          <p:cNvSpPr/>
          <p:nvPr/>
        </p:nvSpPr>
        <p:spPr>
          <a:xfrm>
            <a:off x="19444445" y="43270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636" name="直接连接符 635"/>
          <p:cNvCxnSpPr>
            <a:stCxn id="635" idx="3"/>
            <a:endCxn id="637" idx="0"/>
          </p:cNvCxnSpPr>
          <p:nvPr/>
        </p:nvCxnSpPr>
        <p:spPr>
          <a:xfrm flipH="1">
            <a:off x="19429300" y="4785384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矩形 636"/>
          <p:cNvSpPr/>
          <p:nvPr/>
        </p:nvSpPr>
        <p:spPr>
          <a:xfrm>
            <a:off x="19182557" y="53060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8" name="直接连接符 637"/>
          <p:cNvCxnSpPr>
            <a:stCxn id="635" idx="5"/>
            <a:endCxn id="639" idx="0"/>
          </p:cNvCxnSpPr>
          <p:nvPr/>
        </p:nvCxnSpPr>
        <p:spPr>
          <a:xfrm>
            <a:off x="19902827" y="4785384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19734535" y="5317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3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-146" y="370306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4667007" y="1438112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14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zh-CN" altLang="en-US" dirty="0"/>
              <a:t>位置</a:t>
            </a:r>
            <a:endParaRPr lang="en-US" altLang="zh-CN" dirty="0"/>
          </a:p>
        </p:txBody>
      </p:sp>
      <p:cxnSp>
        <p:nvCxnSpPr>
          <p:cNvPr id="301" name="直接箭头连接符 300"/>
          <p:cNvCxnSpPr/>
          <p:nvPr/>
        </p:nvCxnSpPr>
        <p:spPr>
          <a:xfrm>
            <a:off x="4395856" y="2101683"/>
            <a:ext cx="2104902" cy="3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箭头连接符 612"/>
          <p:cNvCxnSpPr/>
          <p:nvPr/>
        </p:nvCxnSpPr>
        <p:spPr>
          <a:xfrm>
            <a:off x="9942039" y="2116892"/>
            <a:ext cx="2749136" cy="36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矩形 613"/>
          <p:cNvSpPr/>
          <p:nvPr/>
        </p:nvSpPr>
        <p:spPr>
          <a:xfrm>
            <a:off x="9804240" y="524608"/>
            <a:ext cx="45801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红色，并将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2" name="椭圆 161"/>
          <p:cNvSpPr/>
          <p:nvPr/>
        </p:nvSpPr>
        <p:spPr>
          <a:xfrm>
            <a:off x="2461147" y="731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3" name="椭圆 162"/>
          <p:cNvSpPr/>
          <p:nvPr/>
        </p:nvSpPr>
        <p:spPr>
          <a:xfrm>
            <a:off x="3691280" y="1684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0"/>
            <a:endCxn id="162" idx="5"/>
          </p:cNvCxnSpPr>
          <p:nvPr/>
        </p:nvCxnSpPr>
        <p:spPr>
          <a:xfrm flipH="1" flipV="1">
            <a:off x="2919529" y="118997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5"/>
            <a:endCxn id="201" idx="0"/>
          </p:cNvCxnSpPr>
          <p:nvPr/>
        </p:nvCxnSpPr>
        <p:spPr>
          <a:xfrm>
            <a:off x="4149662" y="214311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2" idx="3"/>
            <a:endCxn id="169" idx="0"/>
          </p:cNvCxnSpPr>
          <p:nvPr/>
        </p:nvCxnSpPr>
        <p:spPr>
          <a:xfrm flipH="1">
            <a:off x="1410348" y="118997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3" idx="3"/>
            <a:endCxn id="180" idx="0"/>
          </p:cNvCxnSpPr>
          <p:nvPr/>
        </p:nvCxnSpPr>
        <p:spPr>
          <a:xfrm flipH="1">
            <a:off x="3203769" y="214311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9" idx="3"/>
            <a:endCxn id="175" idx="0"/>
          </p:cNvCxnSpPr>
          <p:nvPr/>
        </p:nvCxnSpPr>
        <p:spPr>
          <a:xfrm flipH="1">
            <a:off x="741011" y="212642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1141834" y="1668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0" name="直接连接符 169"/>
          <p:cNvCxnSpPr>
            <a:stCxn id="169" idx="5"/>
            <a:endCxn id="193" idx="0"/>
          </p:cNvCxnSpPr>
          <p:nvPr/>
        </p:nvCxnSpPr>
        <p:spPr>
          <a:xfrm>
            <a:off x="1600216" y="212642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315150" y="36063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4"/>
            <a:endCxn id="196" idx="0"/>
          </p:cNvCxnSpPr>
          <p:nvPr/>
        </p:nvCxnSpPr>
        <p:spPr>
          <a:xfrm flipH="1">
            <a:off x="1580060" y="414337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1" idx="3"/>
            <a:endCxn id="174" idx="0"/>
          </p:cNvCxnSpPr>
          <p:nvPr/>
        </p:nvCxnSpPr>
        <p:spPr>
          <a:xfrm flipH="1">
            <a:off x="1039765" y="406473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793022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5" name="椭圆 174"/>
          <p:cNvSpPr/>
          <p:nvPr/>
        </p:nvSpPr>
        <p:spPr>
          <a:xfrm>
            <a:off x="472497" y="26713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6" name="矩形 175"/>
          <p:cNvSpPr/>
          <p:nvPr/>
        </p:nvSpPr>
        <p:spPr>
          <a:xfrm>
            <a:off x="7634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930879" y="312976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5" idx="3"/>
            <a:endCxn id="179" idx="0"/>
          </p:cNvCxnSpPr>
          <p:nvPr/>
        </p:nvCxnSpPr>
        <p:spPr>
          <a:xfrm flipH="1">
            <a:off x="455952" y="312976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2092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2935255" y="26725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208775" y="3688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2" name="直接连接符 181"/>
          <p:cNvCxnSpPr>
            <a:stCxn id="180" idx="5"/>
            <a:endCxn id="181" idx="0"/>
          </p:cNvCxnSpPr>
          <p:nvPr/>
        </p:nvCxnSpPr>
        <p:spPr>
          <a:xfrm>
            <a:off x="3393637" y="313089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0" idx="3"/>
            <a:endCxn id="184" idx="0"/>
          </p:cNvCxnSpPr>
          <p:nvPr/>
        </p:nvCxnSpPr>
        <p:spPr>
          <a:xfrm flipH="1">
            <a:off x="2913722" y="313089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6697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5" name="椭圆 184"/>
          <p:cNvSpPr/>
          <p:nvPr/>
        </p:nvSpPr>
        <p:spPr>
          <a:xfrm>
            <a:off x="1975902" y="36099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6" name="矩形 185"/>
          <p:cNvSpPr/>
          <p:nvPr/>
        </p:nvSpPr>
        <p:spPr>
          <a:xfrm>
            <a:off x="2542241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7" name="直接连接符 186"/>
          <p:cNvCxnSpPr>
            <a:stCxn id="185" idx="5"/>
            <a:endCxn id="186" idx="0"/>
          </p:cNvCxnSpPr>
          <p:nvPr/>
        </p:nvCxnSpPr>
        <p:spPr>
          <a:xfrm>
            <a:off x="2434284" y="406829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85" idx="4"/>
            <a:endCxn id="206" idx="0"/>
          </p:cNvCxnSpPr>
          <p:nvPr/>
        </p:nvCxnSpPr>
        <p:spPr>
          <a:xfrm flipH="1">
            <a:off x="2169341" y="414693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4873982" y="35943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5161400" y="45821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1" name="直接连接符 190"/>
          <p:cNvCxnSpPr>
            <a:stCxn id="189" idx="5"/>
            <a:endCxn id="190" idx="0"/>
          </p:cNvCxnSpPr>
          <p:nvPr/>
        </p:nvCxnSpPr>
        <p:spPr>
          <a:xfrm>
            <a:off x="5332364" y="405272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9" idx="0"/>
            <a:endCxn id="201" idx="5"/>
          </p:cNvCxnSpPr>
          <p:nvPr/>
        </p:nvCxnSpPr>
        <p:spPr>
          <a:xfrm flipH="1" flipV="1">
            <a:off x="4831919" y="309518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1674043" y="26713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4" name="直接连接符 193"/>
          <p:cNvCxnSpPr>
            <a:stCxn id="193" idx="5"/>
            <a:endCxn id="185" idx="0"/>
          </p:cNvCxnSpPr>
          <p:nvPr/>
        </p:nvCxnSpPr>
        <p:spPr>
          <a:xfrm>
            <a:off x="2132425" y="312976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3" idx="3"/>
            <a:endCxn id="171" idx="0"/>
          </p:cNvCxnSpPr>
          <p:nvPr/>
        </p:nvCxnSpPr>
        <p:spPr>
          <a:xfrm flipH="1">
            <a:off x="1583664" y="312976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33331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椭圆 196"/>
          <p:cNvSpPr/>
          <p:nvPr/>
        </p:nvSpPr>
        <p:spPr>
          <a:xfrm>
            <a:off x="3801418" y="3609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8" name="直接连接符 197"/>
          <p:cNvCxnSpPr>
            <a:stCxn id="197" idx="0"/>
            <a:endCxn id="201" idx="3"/>
          </p:cNvCxnSpPr>
          <p:nvPr/>
        </p:nvCxnSpPr>
        <p:spPr>
          <a:xfrm flipV="1">
            <a:off x="4069932" y="309518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3"/>
            <a:endCxn id="200" idx="0"/>
          </p:cNvCxnSpPr>
          <p:nvPr/>
        </p:nvCxnSpPr>
        <p:spPr>
          <a:xfrm flipH="1">
            <a:off x="3775932" y="406811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3529189" y="45800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1" name="椭圆 200"/>
          <p:cNvSpPr/>
          <p:nvPr/>
        </p:nvSpPr>
        <p:spPr>
          <a:xfrm>
            <a:off x="4373537" y="2636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624299" y="45825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89" idx="3"/>
            <a:endCxn id="202" idx="0"/>
          </p:cNvCxnSpPr>
          <p:nvPr/>
        </p:nvCxnSpPr>
        <p:spPr>
          <a:xfrm flipH="1">
            <a:off x="4871042" y="405272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7" idx="5"/>
            <a:endCxn id="205" idx="0"/>
          </p:cNvCxnSpPr>
          <p:nvPr/>
        </p:nvCxnSpPr>
        <p:spPr>
          <a:xfrm>
            <a:off x="4259800" y="406811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08116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1900827" y="44990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3"/>
            <a:endCxn id="208" idx="0"/>
          </p:cNvCxnSpPr>
          <p:nvPr/>
        </p:nvCxnSpPr>
        <p:spPr>
          <a:xfrm flipH="1">
            <a:off x="1885682" y="495741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638939" y="5478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6" idx="5"/>
            <a:endCxn id="210" idx="0"/>
          </p:cNvCxnSpPr>
          <p:nvPr/>
        </p:nvCxnSpPr>
        <p:spPr>
          <a:xfrm>
            <a:off x="2359209" y="495741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2190917" y="54894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椭圆 211"/>
          <p:cNvSpPr/>
          <p:nvPr/>
        </p:nvSpPr>
        <p:spPr>
          <a:xfrm>
            <a:off x="8012029" y="7530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13" name="椭圆 212"/>
          <p:cNvSpPr/>
          <p:nvPr/>
        </p:nvSpPr>
        <p:spPr>
          <a:xfrm>
            <a:off x="9242162" y="17061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0"/>
            <a:endCxn id="212" idx="5"/>
          </p:cNvCxnSpPr>
          <p:nvPr/>
        </p:nvCxnSpPr>
        <p:spPr>
          <a:xfrm flipH="1" flipV="1">
            <a:off x="8470411" y="121139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5"/>
            <a:endCxn id="289" idx="0"/>
          </p:cNvCxnSpPr>
          <p:nvPr/>
        </p:nvCxnSpPr>
        <p:spPr>
          <a:xfrm>
            <a:off x="9700544" y="216453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2" idx="3"/>
            <a:endCxn id="219" idx="0"/>
          </p:cNvCxnSpPr>
          <p:nvPr/>
        </p:nvCxnSpPr>
        <p:spPr>
          <a:xfrm flipH="1">
            <a:off x="6961230" y="121139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3" idx="3"/>
            <a:endCxn id="230" idx="0"/>
          </p:cNvCxnSpPr>
          <p:nvPr/>
        </p:nvCxnSpPr>
        <p:spPr>
          <a:xfrm flipH="1">
            <a:off x="8754651" y="216453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9" idx="3"/>
            <a:endCxn id="225" idx="0"/>
          </p:cNvCxnSpPr>
          <p:nvPr/>
        </p:nvCxnSpPr>
        <p:spPr>
          <a:xfrm flipH="1">
            <a:off x="6291893" y="214784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6692716" y="16894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20" name="直接连接符 219"/>
          <p:cNvCxnSpPr>
            <a:stCxn id="219" idx="5"/>
            <a:endCxn id="243" idx="0"/>
          </p:cNvCxnSpPr>
          <p:nvPr/>
        </p:nvCxnSpPr>
        <p:spPr>
          <a:xfrm>
            <a:off x="7151098" y="214784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6866032" y="36277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22" name="直接连接符 221"/>
          <p:cNvCxnSpPr>
            <a:stCxn id="221" idx="4"/>
            <a:endCxn id="246" idx="0"/>
          </p:cNvCxnSpPr>
          <p:nvPr/>
        </p:nvCxnSpPr>
        <p:spPr>
          <a:xfrm flipH="1">
            <a:off x="7130942" y="416479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1" idx="3"/>
            <a:endCxn id="224" idx="0"/>
          </p:cNvCxnSpPr>
          <p:nvPr/>
        </p:nvCxnSpPr>
        <p:spPr>
          <a:xfrm flipH="1">
            <a:off x="6590647" y="408615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6343904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023379" y="26927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3142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481761" y="315117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006834" y="315117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7600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0" name="椭圆 229"/>
          <p:cNvSpPr/>
          <p:nvPr/>
        </p:nvSpPr>
        <p:spPr>
          <a:xfrm>
            <a:off x="8486137" y="26939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8759657" y="3709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2" name="直接连接符 231"/>
          <p:cNvCxnSpPr>
            <a:stCxn id="230" idx="5"/>
            <a:endCxn id="231" idx="0"/>
          </p:cNvCxnSpPr>
          <p:nvPr/>
        </p:nvCxnSpPr>
        <p:spPr>
          <a:xfrm>
            <a:off x="8944519" y="315231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30" idx="3"/>
            <a:endCxn id="234" idx="0"/>
          </p:cNvCxnSpPr>
          <p:nvPr/>
        </p:nvCxnSpPr>
        <p:spPr>
          <a:xfrm flipH="1">
            <a:off x="8464604" y="315231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21786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7526784" y="36313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36" name="矩形 235"/>
          <p:cNvSpPr/>
          <p:nvPr/>
        </p:nvSpPr>
        <p:spPr>
          <a:xfrm>
            <a:off x="8093123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235" idx="5"/>
            <a:endCxn id="236" idx="0"/>
          </p:cNvCxnSpPr>
          <p:nvPr/>
        </p:nvCxnSpPr>
        <p:spPr>
          <a:xfrm>
            <a:off x="7985166" y="408971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5" idx="4"/>
            <a:endCxn id="357" idx="0"/>
          </p:cNvCxnSpPr>
          <p:nvPr/>
        </p:nvCxnSpPr>
        <p:spPr>
          <a:xfrm flipH="1">
            <a:off x="7720223" y="416835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10424864" y="36157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0712282" y="46035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1" name="直接连接符 240"/>
          <p:cNvCxnSpPr>
            <a:stCxn id="239" idx="5"/>
            <a:endCxn id="240" idx="0"/>
          </p:cNvCxnSpPr>
          <p:nvPr/>
        </p:nvCxnSpPr>
        <p:spPr>
          <a:xfrm>
            <a:off x="10883246" y="407413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9" idx="0"/>
            <a:endCxn id="289" idx="5"/>
          </p:cNvCxnSpPr>
          <p:nvPr/>
        </p:nvCxnSpPr>
        <p:spPr>
          <a:xfrm flipH="1" flipV="1">
            <a:off x="10382801" y="311659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/>
          <p:cNvSpPr/>
          <p:nvPr/>
        </p:nvSpPr>
        <p:spPr>
          <a:xfrm>
            <a:off x="7224925" y="2692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44" name="直接连接符 243"/>
          <p:cNvCxnSpPr>
            <a:stCxn id="243" idx="5"/>
            <a:endCxn id="235" idx="0"/>
          </p:cNvCxnSpPr>
          <p:nvPr/>
        </p:nvCxnSpPr>
        <p:spPr>
          <a:xfrm>
            <a:off x="7683307" y="315117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3" idx="3"/>
            <a:endCxn id="221" idx="0"/>
          </p:cNvCxnSpPr>
          <p:nvPr/>
        </p:nvCxnSpPr>
        <p:spPr>
          <a:xfrm flipH="1">
            <a:off x="7134546" y="315117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688419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椭圆 246"/>
          <p:cNvSpPr/>
          <p:nvPr/>
        </p:nvSpPr>
        <p:spPr>
          <a:xfrm>
            <a:off x="9352300" y="36311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8" name="直接连接符 247"/>
          <p:cNvCxnSpPr>
            <a:stCxn id="247" idx="0"/>
            <a:endCxn id="289" idx="3"/>
          </p:cNvCxnSpPr>
          <p:nvPr/>
        </p:nvCxnSpPr>
        <p:spPr>
          <a:xfrm flipV="1">
            <a:off x="9620814" y="311659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362" idx="0"/>
          </p:cNvCxnSpPr>
          <p:nvPr/>
        </p:nvCxnSpPr>
        <p:spPr>
          <a:xfrm flipH="1">
            <a:off x="9287885" y="408953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椭圆 288"/>
          <p:cNvSpPr/>
          <p:nvPr/>
        </p:nvSpPr>
        <p:spPr>
          <a:xfrm>
            <a:off x="9924419" y="26582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175181" y="4603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39" idx="3"/>
            <a:endCxn id="303" idx="0"/>
          </p:cNvCxnSpPr>
          <p:nvPr/>
        </p:nvCxnSpPr>
        <p:spPr>
          <a:xfrm flipH="1">
            <a:off x="10421924" y="407413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47" idx="5"/>
            <a:endCxn id="356" idx="0"/>
          </p:cNvCxnSpPr>
          <p:nvPr/>
        </p:nvCxnSpPr>
        <p:spPr>
          <a:xfrm>
            <a:off x="9810682" y="408953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963204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7" name="椭圆 356"/>
          <p:cNvSpPr/>
          <p:nvPr/>
        </p:nvSpPr>
        <p:spPr>
          <a:xfrm>
            <a:off x="7451709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3"/>
            <a:endCxn id="359" idx="0"/>
          </p:cNvCxnSpPr>
          <p:nvPr/>
        </p:nvCxnSpPr>
        <p:spPr>
          <a:xfrm flipH="1">
            <a:off x="7436564" y="497883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矩形 358"/>
          <p:cNvSpPr/>
          <p:nvPr/>
        </p:nvSpPr>
        <p:spPr>
          <a:xfrm>
            <a:off x="7189821" y="54995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57" idx="5"/>
            <a:endCxn id="361" idx="0"/>
          </p:cNvCxnSpPr>
          <p:nvPr/>
        </p:nvCxnSpPr>
        <p:spPr>
          <a:xfrm>
            <a:off x="7910091" y="497883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7741799" y="5510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9019371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9303666" y="5534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4" name="直接连接符 363"/>
          <p:cNvCxnSpPr>
            <a:stCxn id="362" idx="5"/>
            <a:endCxn id="363" idx="0"/>
          </p:cNvCxnSpPr>
          <p:nvPr/>
        </p:nvCxnSpPr>
        <p:spPr>
          <a:xfrm>
            <a:off x="9477753" y="497883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8766565" y="55351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6" name="直接连接符 365"/>
          <p:cNvCxnSpPr>
            <a:stCxn id="362" idx="3"/>
            <a:endCxn id="365" idx="0"/>
          </p:cNvCxnSpPr>
          <p:nvPr/>
        </p:nvCxnSpPr>
        <p:spPr>
          <a:xfrm flipH="1">
            <a:off x="9013308" y="497883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椭圆 366"/>
          <p:cNvSpPr/>
          <p:nvPr/>
        </p:nvSpPr>
        <p:spPr>
          <a:xfrm>
            <a:off x="14160416" y="7833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8" name="椭圆 367"/>
          <p:cNvSpPr/>
          <p:nvPr/>
        </p:nvSpPr>
        <p:spPr>
          <a:xfrm>
            <a:off x="15390549" y="1736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9" name="直接连接符 368"/>
          <p:cNvCxnSpPr>
            <a:stCxn id="368" idx="0"/>
            <a:endCxn id="367" idx="5"/>
          </p:cNvCxnSpPr>
          <p:nvPr/>
        </p:nvCxnSpPr>
        <p:spPr>
          <a:xfrm flipH="1" flipV="1">
            <a:off x="14618798" y="124177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8" idx="5"/>
            <a:endCxn id="405" idx="0"/>
          </p:cNvCxnSpPr>
          <p:nvPr/>
        </p:nvCxnSpPr>
        <p:spPr>
          <a:xfrm>
            <a:off x="15848931" y="219491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7" idx="3"/>
            <a:endCxn id="374" idx="0"/>
          </p:cNvCxnSpPr>
          <p:nvPr/>
        </p:nvCxnSpPr>
        <p:spPr>
          <a:xfrm flipH="1">
            <a:off x="13109617" y="124177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8" idx="3"/>
            <a:endCxn id="385" idx="0"/>
          </p:cNvCxnSpPr>
          <p:nvPr/>
        </p:nvCxnSpPr>
        <p:spPr>
          <a:xfrm flipH="1">
            <a:off x="14903038" y="219491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4" idx="3"/>
            <a:endCxn id="380" idx="0"/>
          </p:cNvCxnSpPr>
          <p:nvPr/>
        </p:nvCxnSpPr>
        <p:spPr>
          <a:xfrm flipH="1">
            <a:off x="12440280" y="217822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2841103" y="1719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98" idx="0"/>
          </p:cNvCxnSpPr>
          <p:nvPr/>
        </p:nvCxnSpPr>
        <p:spPr>
          <a:xfrm>
            <a:off x="13299485" y="217822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13014419" y="3658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4"/>
            <a:endCxn id="401" idx="0"/>
          </p:cNvCxnSpPr>
          <p:nvPr/>
        </p:nvCxnSpPr>
        <p:spPr>
          <a:xfrm flipH="1">
            <a:off x="13279329" y="419517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376" idx="3"/>
            <a:endCxn id="379" idx="0"/>
          </p:cNvCxnSpPr>
          <p:nvPr/>
        </p:nvCxnSpPr>
        <p:spPr>
          <a:xfrm flipH="1">
            <a:off x="12739034" y="411653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矩形 378"/>
          <p:cNvSpPr/>
          <p:nvPr/>
        </p:nvSpPr>
        <p:spPr>
          <a:xfrm>
            <a:off x="12492291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12171766" y="27231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1" name="矩形 380"/>
          <p:cNvSpPr/>
          <p:nvPr/>
        </p:nvSpPr>
        <p:spPr>
          <a:xfrm>
            <a:off x="124626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2" name="直接连接符 381"/>
          <p:cNvCxnSpPr>
            <a:stCxn id="380" idx="5"/>
            <a:endCxn id="381" idx="0"/>
          </p:cNvCxnSpPr>
          <p:nvPr/>
        </p:nvCxnSpPr>
        <p:spPr>
          <a:xfrm>
            <a:off x="12630148" y="318155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0" idx="3"/>
            <a:endCxn id="384" idx="0"/>
          </p:cNvCxnSpPr>
          <p:nvPr/>
        </p:nvCxnSpPr>
        <p:spPr>
          <a:xfrm flipH="1">
            <a:off x="12155221" y="318155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119084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14634524" y="27243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14908044" y="37402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7" name="直接连接符 386"/>
          <p:cNvCxnSpPr>
            <a:stCxn id="385" idx="5"/>
            <a:endCxn id="386" idx="0"/>
          </p:cNvCxnSpPr>
          <p:nvPr/>
        </p:nvCxnSpPr>
        <p:spPr>
          <a:xfrm>
            <a:off x="15092906" y="318269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>
            <a:stCxn id="385" idx="3"/>
            <a:endCxn id="389" idx="0"/>
          </p:cNvCxnSpPr>
          <p:nvPr/>
        </p:nvCxnSpPr>
        <p:spPr>
          <a:xfrm flipH="1">
            <a:off x="14612991" y="318269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1436624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13675171" y="36617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1" name="矩形 390"/>
          <p:cNvSpPr/>
          <p:nvPr/>
        </p:nvSpPr>
        <p:spPr>
          <a:xfrm>
            <a:off x="14241510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2" name="直接连接符 391"/>
          <p:cNvCxnSpPr>
            <a:stCxn id="390" idx="5"/>
            <a:endCxn id="391" idx="0"/>
          </p:cNvCxnSpPr>
          <p:nvPr/>
        </p:nvCxnSpPr>
        <p:spPr>
          <a:xfrm>
            <a:off x="14133553" y="412009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0" idx="4"/>
            <a:endCxn id="410" idx="0"/>
          </p:cNvCxnSpPr>
          <p:nvPr/>
        </p:nvCxnSpPr>
        <p:spPr>
          <a:xfrm flipH="1">
            <a:off x="13868610" y="419873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6573251" y="36461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16860669" y="46339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6" name="直接连接符 395"/>
          <p:cNvCxnSpPr>
            <a:stCxn id="394" idx="5"/>
            <a:endCxn id="395" idx="0"/>
          </p:cNvCxnSpPr>
          <p:nvPr/>
        </p:nvCxnSpPr>
        <p:spPr>
          <a:xfrm>
            <a:off x="17031633" y="410451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4" idx="0"/>
            <a:endCxn id="405" idx="5"/>
          </p:cNvCxnSpPr>
          <p:nvPr/>
        </p:nvCxnSpPr>
        <p:spPr>
          <a:xfrm flipH="1" flipV="1">
            <a:off x="16531188" y="314697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椭圆 397"/>
          <p:cNvSpPr/>
          <p:nvPr/>
        </p:nvSpPr>
        <p:spPr>
          <a:xfrm>
            <a:off x="13373312" y="2723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99" name="直接连接符 398"/>
          <p:cNvCxnSpPr>
            <a:stCxn id="398" idx="5"/>
            <a:endCxn id="390" idx="0"/>
          </p:cNvCxnSpPr>
          <p:nvPr/>
        </p:nvCxnSpPr>
        <p:spPr>
          <a:xfrm>
            <a:off x="13831694" y="318155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98" idx="3"/>
            <a:endCxn id="376" idx="0"/>
          </p:cNvCxnSpPr>
          <p:nvPr/>
        </p:nvCxnSpPr>
        <p:spPr>
          <a:xfrm flipH="1">
            <a:off x="13282933" y="318155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1303258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2" name="椭圆 401"/>
          <p:cNvSpPr/>
          <p:nvPr/>
        </p:nvSpPr>
        <p:spPr>
          <a:xfrm>
            <a:off x="15500687" y="3661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3" name="直接连接符 402"/>
          <p:cNvCxnSpPr>
            <a:stCxn id="402" idx="0"/>
            <a:endCxn id="405" idx="3"/>
          </p:cNvCxnSpPr>
          <p:nvPr/>
        </p:nvCxnSpPr>
        <p:spPr>
          <a:xfrm flipV="1">
            <a:off x="15769201" y="314697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2" idx="3"/>
            <a:endCxn id="415" idx="0"/>
          </p:cNvCxnSpPr>
          <p:nvPr/>
        </p:nvCxnSpPr>
        <p:spPr>
          <a:xfrm flipH="1">
            <a:off x="15436272" y="411991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椭圆 404"/>
          <p:cNvSpPr/>
          <p:nvPr/>
        </p:nvSpPr>
        <p:spPr>
          <a:xfrm>
            <a:off x="16072806" y="2688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16323568" y="46343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394" idx="3"/>
            <a:endCxn id="406" idx="0"/>
          </p:cNvCxnSpPr>
          <p:nvPr/>
        </p:nvCxnSpPr>
        <p:spPr>
          <a:xfrm flipH="1">
            <a:off x="16570311" y="410451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2" idx="5"/>
            <a:endCxn id="409" idx="0"/>
          </p:cNvCxnSpPr>
          <p:nvPr/>
        </p:nvCxnSpPr>
        <p:spPr>
          <a:xfrm>
            <a:off x="15959069" y="411991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1578043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13600096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11" name="直接连接符 410"/>
          <p:cNvCxnSpPr>
            <a:stCxn id="410" idx="3"/>
            <a:endCxn id="412" idx="0"/>
          </p:cNvCxnSpPr>
          <p:nvPr/>
        </p:nvCxnSpPr>
        <p:spPr>
          <a:xfrm flipH="1">
            <a:off x="13584951" y="500921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/>
          <p:cNvSpPr/>
          <p:nvPr/>
        </p:nvSpPr>
        <p:spPr>
          <a:xfrm>
            <a:off x="13338208" y="5529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3" name="直接连接符 412"/>
          <p:cNvCxnSpPr>
            <a:stCxn id="410" idx="5"/>
            <a:endCxn id="414" idx="0"/>
          </p:cNvCxnSpPr>
          <p:nvPr/>
        </p:nvCxnSpPr>
        <p:spPr>
          <a:xfrm>
            <a:off x="14058478" y="500921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13890186" y="5541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15167758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15452053" y="55651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7" name="直接连接符 416"/>
          <p:cNvCxnSpPr>
            <a:stCxn id="415" idx="5"/>
            <a:endCxn id="416" idx="0"/>
          </p:cNvCxnSpPr>
          <p:nvPr/>
        </p:nvCxnSpPr>
        <p:spPr>
          <a:xfrm>
            <a:off x="15626140" y="500921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14914952" y="55655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9" name="直接连接符 418"/>
          <p:cNvCxnSpPr>
            <a:stCxn id="415" idx="3"/>
            <a:endCxn id="418" idx="0"/>
          </p:cNvCxnSpPr>
          <p:nvPr/>
        </p:nvCxnSpPr>
        <p:spPr>
          <a:xfrm flipH="1">
            <a:off x="15161695" y="500921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3393</Words>
  <Application>Microsoft Office PowerPoint</Application>
  <PresentationFormat>宽屏</PresentationFormat>
  <Paragraphs>1626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Haobinbin</dc:creator>
  <cp:lastModifiedBy>郝彬</cp:lastModifiedBy>
  <cp:revision>250</cp:revision>
  <dcterms:created xsi:type="dcterms:W3CDTF">2018-07-25T15:00:21Z</dcterms:created>
  <dcterms:modified xsi:type="dcterms:W3CDTF">2018-07-29T15:49:58Z</dcterms:modified>
</cp:coreProperties>
</file>