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84E3-64DB-D135-1373-47A49BE6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55446"/>
            <a:ext cx="8825658" cy="2677648"/>
          </a:xfrm>
        </p:spPr>
        <p:txBody>
          <a:bodyPr/>
          <a:lstStyle/>
          <a:p>
            <a:r>
              <a:rPr lang="en-US" dirty="0"/>
              <a:t>Beyond modeling: NLP pipeline for efficient environmental policy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4210-C5B0-2325-B4B2-F325E403F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Md. </a:t>
            </a:r>
            <a:r>
              <a:rPr lang="en-US" dirty="0" err="1"/>
              <a:t>Muhimenul</a:t>
            </a:r>
            <a:r>
              <a:rPr lang="en-US" dirty="0"/>
              <a:t> </a:t>
            </a:r>
            <a:r>
              <a:rPr lang="en-US" dirty="0" err="1"/>
              <a:t>Mubin</a:t>
            </a:r>
            <a:endParaRPr lang="en-US" dirty="0"/>
          </a:p>
          <a:p>
            <a:r>
              <a:rPr lang="en-US" dirty="0"/>
              <a:t>Student id: 20101112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8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CF80-6558-83C1-1B19-5D45B5F8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86B7-B930-9014-4E9D-DD0B27B4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Nation general Assembly agenda for sustainable development on 2030</a:t>
            </a:r>
          </a:p>
          <a:p>
            <a:r>
              <a:rPr lang="en-US" dirty="0"/>
              <a:t>To bring the ease of life on processes of 17 sustainable development goals</a:t>
            </a:r>
          </a:p>
          <a:p>
            <a:r>
              <a:rPr lang="en-US" dirty="0"/>
              <a:t>Explores how in knowledge management framework based on natural language processing techniques that can ensure policy analysis.</a:t>
            </a:r>
          </a:p>
        </p:txBody>
      </p:sp>
    </p:spTree>
    <p:extLst>
      <p:ext uri="{BB962C8B-B14F-4D97-AF65-F5344CB8AC3E}">
        <p14:creationId xmlns:p14="http://schemas.microsoft.com/office/powerpoint/2010/main" val="17704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0E44-F63F-1B0C-8570-B28D0AA3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4E0A-DC6F-7A11-8E08-F0796449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the challenges of policy analysis</a:t>
            </a:r>
          </a:p>
          <a:p>
            <a:r>
              <a:rPr lang="en-US" dirty="0"/>
              <a:t>Proposes are knowledge management framework based on NLP techniques that can automate repetitive tasks</a:t>
            </a:r>
          </a:p>
          <a:p>
            <a:r>
              <a:rPr lang="en-US" dirty="0"/>
              <a:t>The proposed framework is intended to be holistic and adaptable to different environment focused SDGs.</a:t>
            </a:r>
          </a:p>
          <a:p>
            <a:r>
              <a:rPr lang="en-US" dirty="0"/>
              <a:t>To help the restoration policy community to combat problems of time and resource management.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785-FD7B-C4FB-EE2C-8D203392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9FA6-78FD-D322-E82C-AC2FC962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Proposes a collaboration between NLP models and policy experts.</a:t>
            </a:r>
          </a:p>
          <a:p>
            <a:r>
              <a:rPr lang="en-US" dirty="0"/>
              <a:t>Pre trained Sentence-BERT is used to embed the queries and all the sentences in database</a:t>
            </a:r>
          </a:p>
          <a:p>
            <a:r>
              <a:rPr lang="en-US" dirty="0"/>
              <a:t>The sentences are ranked by similarity score</a:t>
            </a:r>
          </a:p>
          <a:p>
            <a:r>
              <a:rPr lang="en-US" dirty="0"/>
              <a:t>Compiled and label sentences are used as a model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95408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098E-5DB3-A251-EDB6-EA4B8B2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5DAE-20DA-3E61-E5D0-B0F6666C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knowledge management framework based on NLP techniques is used to automate the policy analysis process</a:t>
            </a:r>
          </a:p>
          <a:p>
            <a:r>
              <a:rPr lang="en-US" dirty="0"/>
              <a:t>Four main components are taken such as 1.data collection, 2. data preprocessing and labeling, 3. Knowledge graph design, 4. Query answering.</a:t>
            </a:r>
          </a:p>
          <a:p>
            <a:r>
              <a:rPr lang="en-US" dirty="0"/>
              <a:t>A novel approach is taken to data leveling which involves collaboration between NLP models and policy experts.</a:t>
            </a:r>
          </a:p>
          <a:p>
            <a:r>
              <a:rPr lang="en-US" dirty="0"/>
              <a:t>The performance of the proposed framework is evaluated using set of queries.</a:t>
            </a:r>
          </a:p>
        </p:txBody>
      </p:sp>
    </p:spTree>
    <p:extLst>
      <p:ext uri="{BB962C8B-B14F-4D97-AF65-F5344CB8AC3E}">
        <p14:creationId xmlns:p14="http://schemas.microsoft.com/office/powerpoint/2010/main" val="41078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0C5-BFFC-678B-8F1B-63E5B54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D39A-32DE-0A23-4808-04736FCA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keyword based search approves is taken to compare the results of the proposed framework.</a:t>
            </a:r>
          </a:p>
          <a:p>
            <a:r>
              <a:rPr lang="en-US" dirty="0"/>
              <a:t>Proposed framework significantly outperforms</a:t>
            </a:r>
          </a:p>
          <a:p>
            <a:r>
              <a:rPr lang="en-US" dirty="0"/>
              <a:t>Precision recall an iPhone score are better using this proposed framework.</a:t>
            </a:r>
          </a:p>
          <a:p>
            <a:r>
              <a:rPr lang="en-US" dirty="0"/>
              <a:t>The time taken by the policy </a:t>
            </a:r>
            <a:r>
              <a:rPr lang="en-US" dirty="0" err="1"/>
              <a:t>analytes</a:t>
            </a:r>
            <a:r>
              <a:rPr lang="en-US" dirty="0"/>
              <a:t> are reduced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17930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8FD-EB38-A83E-02D1-D8337825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3909-192C-62C7-245E-D60FB92A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Superior data set will provide better performance.</a:t>
            </a:r>
          </a:p>
          <a:p>
            <a:r>
              <a:rPr lang="en-US"/>
              <a:t>Incorporating additional data sets for more precise model training could be beneficial.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Beyond modeling: NLP pipeline for efficient environmental policy analysis</vt:lpstr>
      <vt:lpstr>Introduction</vt:lpstr>
      <vt:lpstr>Motivation and purpose</vt:lpstr>
      <vt:lpstr>Dataset</vt:lpstr>
      <vt:lpstr>Methodology</vt:lpstr>
      <vt:lpstr>Result and Analysis</vt:lpstr>
      <vt:lpstr>Limitations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modeling: NLP pipeline for efficient environmental policy analysis</dc:title>
  <dc:creator>Guest User</dc:creator>
  <cp:lastModifiedBy>Guest User</cp:lastModifiedBy>
  <cp:revision>1</cp:revision>
  <dcterms:created xsi:type="dcterms:W3CDTF">2023-12-09T09:11:49Z</dcterms:created>
  <dcterms:modified xsi:type="dcterms:W3CDTF">2023-12-09T09:28:42Z</dcterms:modified>
</cp:coreProperties>
</file>