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44B5A-AE6E-426C-A816-C70D808D03DB}" v="337" dt="2023-12-09T14:15:4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8300"/>
            <a:ext cx="8825658" cy="2461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ERNIE-Code: Beyond English-Centric Cross-lingual Pretraining for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Programming Languages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106" y="4734248"/>
            <a:ext cx="8825658" cy="8614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Presented by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Md. 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Muhimenul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 Mubin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Student ID: 20101112 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1923-5246-ED3F-F76A-4BC90618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100B-E104-0D50-CFFB-C77D99BC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ERNIE-Code connects programming languages and natural languages in a universal multilingual fashion.</a:t>
            </a:r>
          </a:p>
          <a:p>
            <a:r>
              <a:rPr lang="en-US" dirty="0">
                <a:ea typeface="+mn-lt"/>
                <a:cs typeface="+mn-lt"/>
              </a:rPr>
              <a:t>covers 116 natural languages and 6 programming languages. </a:t>
            </a:r>
          </a:p>
          <a:p>
            <a:r>
              <a:rPr lang="en-US" dirty="0">
                <a:ea typeface="+mn-lt"/>
                <a:cs typeface="+mn-lt"/>
              </a:rPr>
              <a:t>code summarization, code generation, and code retrieval are better performed.</a:t>
            </a:r>
          </a:p>
          <a:p>
            <a:r>
              <a:rPr lang="en-US" dirty="0">
                <a:ea typeface="+mn-lt"/>
                <a:cs typeface="+mn-lt"/>
              </a:rPr>
              <a:t>achieves strong performance in both zero-shot and few-shot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60BC-7DA9-0CDB-4878-2C513F0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purpose behind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6EFE-5BF2-7ED6-B672-6E76F430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addresses the limitations of existing language model.</a:t>
            </a:r>
          </a:p>
          <a:p>
            <a:r>
              <a:rPr lang="en-US" dirty="0">
                <a:ea typeface="+mn-lt"/>
                <a:cs typeface="+mn-lt"/>
              </a:rPr>
              <a:t>Introduction of ERNIE-Code to bridge the gap between multilingual natural languages and programming languages.</a:t>
            </a:r>
          </a:p>
          <a:p>
            <a:r>
              <a:rPr lang="en-US" dirty="0">
                <a:ea typeface="+mn-lt"/>
                <a:cs typeface="+mn-lt"/>
              </a:rPr>
              <a:t>provides insights into the challenges and opportunities of multilingual programming language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BC24-996D-4336-C8DF-80743D58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C7FA-AD06-691A-A2DB-2877C872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paper uses several public datasets which includes </a:t>
            </a:r>
            <a:r>
              <a:rPr lang="en-US" dirty="0" err="1">
                <a:ea typeface="+mn-lt"/>
                <a:cs typeface="+mn-lt"/>
              </a:rPr>
              <a:t>CodeSearchNet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CodeXGLUE</a:t>
            </a:r>
            <a:r>
              <a:rPr lang="en-US" dirty="0">
                <a:ea typeface="+mn-lt"/>
                <a:cs typeface="+mn-lt"/>
              </a:rPr>
              <a:t>, and the Multilingual Code Mixed Corpus.</a:t>
            </a:r>
          </a:p>
          <a:p>
            <a:r>
              <a:rPr lang="en-US" dirty="0">
                <a:ea typeface="+mn-lt"/>
                <a:cs typeface="+mn-lt"/>
              </a:rPr>
              <a:t>train-test splits for all downstream tasks are taken.</a:t>
            </a:r>
          </a:p>
          <a:p>
            <a:r>
              <a:rPr lang="en-US" dirty="0">
                <a:ea typeface="+mn-lt"/>
                <a:cs typeface="+mn-lt"/>
              </a:rPr>
              <a:t>detailed statistics of the evaluation datasets are given. </a:t>
            </a:r>
          </a:p>
          <a:p>
            <a:r>
              <a:rPr lang="en-US" dirty="0">
                <a:ea typeface="+mn-lt"/>
                <a:cs typeface="+mn-lt"/>
              </a:rPr>
              <a:t>the evaluation metrics used in each task 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4978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40CA-E086-D112-82B8-8886E8B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CFD2-35C0-D07B-9B44-DDE5E736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two methods for universal cross-lingual pre-training are used 1. span-corruption language modeling, 2. pivot-based translation language modeling.</a:t>
            </a:r>
          </a:p>
          <a:p>
            <a:r>
              <a:rPr lang="en-US" dirty="0">
                <a:ea typeface="+mn-lt"/>
                <a:cs typeface="+mn-lt"/>
              </a:rPr>
              <a:t>large-scale corpus of multilingual text and code to pre-train ERNIE-Code are used.</a:t>
            </a:r>
          </a:p>
          <a:p>
            <a:r>
              <a:rPr lang="en-US" dirty="0">
                <a:ea typeface="+mn-lt"/>
                <a:cs typeface="+mn-lt"/>
              </a:rPr>
              <a:t>several evaluation metrics to assess the performance of ERNIE-Code, including accuracy, F1 score, and BLEU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B89-204B-CCC2-F0E8-A2A726DC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341C-E50F-0ED0-C89D-62C61D5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ERNIE-Code outperforms previous multilingual language models.</a:t>
            </a:r>
          </a:p>
          <a:p>
            <a:r>
              <a:rPr lang="en-US" dirty="0">
                <a:ea typeface="+mn-lt"/>
                <a:cs typeface="+mn-lt"/>
              </a:rPr>
              <a:t>effectiveness of ERNIE-Code in code summarization, code generation, documentation translation, and code repair tasks are shown.</a:t>
            </a:r>
          </a:p>
          <a:p>
            <a:r>
              <a:rPr lang="en-US" dirty="0">
                <a:ea typeface="+mn-lt"/>
                <a:cs typeface="+mn-lt"/>
              </a:rPr>
              <a:t>shows its advantage in zero-shot and few-shot settings.</a:t>
            </a:r>
          </a:p>
          <a:p>
            <a:r>
              <a:rPr lang="en-US" dirty="0">
                <a:ea typeface="+mn-lt"/>
                <a:cs typeface="+mn-lt"/>
              </a:rPr>
              <a:t>conducts ablation studies to analyze the contribution of different pre-training methods to the model's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03E9-EE9B-9455-5733-EEDCD219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0D00-1A3F-F11F-9E8C-6217567D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Focuses on brief text documents and the dataset is relatively limited compared to other NLP classification studies.</a:t>
            </a:r>
          </a:p>
          <a:p>
            <a:r>
              <a:rPr lang="en-US" dirty="0">
                <a:ea typeface="+mn-lt"/>
                <a:cs typeface="+mn-lt"/>
              </a:rPr>
              <a:t>superior datasets will provide superior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ERNIE-Code: Beyond English-Centric Cross-lingual Pretraining for Programming Languages</vt:lpstr>
      <vt:lpstr>Introduction</vt:lpstr>
      <vt:lpstr>Motivation and purpose behind the paper</vt:lpstr>
      <vt:lpstr>Dataset</vt:lpstr>
      <vt:lpstr>Methodology</vt:lpstr>
      <vt:lpstr>Results and Analysis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2023-12-09T13:53:29Z</dcterms:created>
  <dcterms:modified xsi:type="dcterms:W3CDTF">2023-12-09T14:16:18Z</dcterms:modified>
</cp:coreProperties>
</file>