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  <p:sldMasterId id="2147484038" r:id="rId2"/>
  </p:sldMasterIdLst>
  <p:notesMasterIdLst>
    <p:notesMasterId r:id="rId17"/>
  </p:notesMasterIdLst>
  <p:sldIdLst>
    <p:sldId id="256" r:id="rId3"/>
    <p:sldId id="257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9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9" autoAdjust="0"/>
    <p:restoredTop sz="94712"/>
  </p:normalViewPr>
  <p:slideViewPr>
    <p:cSldViewPr snapToGrid="0" snapToObjects="1">
      <p:cViewPr varScale="1">
        <p:scale>
          <a:sx n="98" d="100"/>
          <a:sy n="9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33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820F9-1E03-0440-BAD3-822A480C9944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958C-1679-2A44-B701-FE4F99DFD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51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2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74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6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69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8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5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31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51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652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958C-1679-2A44-B701-FE4F99DFD33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22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8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46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099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2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0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90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39F4F5-F4D2-4D2A-AB60-88D37ADCB869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6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30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62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46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09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D1BD23-6E54-4D9D-AD88-A2813C73CC25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2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99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2030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312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22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8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9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7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6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053" y="313801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spc="0" dirty="0" smtClean="0">
                <a:effectLst/>
                <a:latin typeface="Arial" charset="0"/>
                <a:ea typeface="Arial" charset="0"/>
                <a:cs typeface="Arial" charset="0"/>
              </a:rPr>
              <a:t>Deep Ensemble Model  </a:t>
            </a:r>
            <a:br>
              <a:rPr lang="en-US" altLang="zh-CN" sz="4000" b="1" spc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en-US" altLang="zh-CN" sz="4000" b="1" spc="0" dirty="0" smtClean="0">
                <a:effectLst/>
                <a:latin typeface="Arial" charset="0"/>
                <a:ea typeface="Arial" charset="0"/>
                <a:cs typeface="Arial" charset="0"/>
              </a:rPr>
              <a:t>-- Sentence Similarity</a:t>
            </a:r>
            <a:endParaRPr lang="zh-CN" altLang="zh-CN" sz="4000" spc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2541" y="3485408"/>
            <a:ext cx="6675640" cy="1936829"/>
          </a:xfrm>
        </p:spPr>
        <p:txBody>
          <a:bodyPr>
            <a:no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Bin Qian</a:t>
            </a:r>
          </a:p>
          <a:p>
            <a:r>
              <a:rPr kumimoji="1" lang="en-US" altLang="zh-CN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Jason 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</a:t>
            </a:r>
            <a:endParaRPr kumimoji="1" lang="en-US" altLang="zh-CN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2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Riuqiu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miao</a:t>
            </a:r>
            <a:endParaRPr kumimoji="1" lang="en-US" altLang="zh-CN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2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Xinyu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hu</a:t>
            </a:r>
            <a:endParaRPr kumimoji="1" lang="zh-CN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475847" y="5605098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25/04/2018</a:t>
            </a:r>
            <a:endParaRPr kumimoji="1" lang="zh-CN" alt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SOLUTION </a:t>
            </a:r>
            <a:r>
              <a:rPr kumimoji="1" lang="mr-IN" altLang="zh-CN" sz="32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Ensemble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06" y="2612571"/>
            <a:ext cx="1285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Average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Boosting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0034" y="2664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206" y="2612571"/>
            <a:ext cx="1285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Average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Boosting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0034" y="2664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Reference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0134" y="1859706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7200" dirty="0">
                <a:latin typeface="Arial" charset="0"/>
                <a:ea typeface="Arial" charset="0"/>
                <a:cs typeface="Arial" charset="0"/>
              </a:rPr>
              <a:t>THANK YOU!</a:t>
            </a:r>
            <a:endParaRPr kumimoji="1" lang="zh-CN" altLang="en-US" sz="7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Outline 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 anchor="t"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en-US" altLang="zh-CN" b="1" dirty="0" smtClean="0">
                <a:latin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en-US" altLang="zh-CN" sz="1800" b="1" dirty="0" smtClean="0">
                <a:latin typeface="Arial" charset="0"/>
                <a:ea typeface="Arial" charset="0"/>
                <a:cs typeface="Arial" charset="0"/>
              </a:rPr>
              <a:t>Solution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/>
            </a:pP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>Pre-processing</a:t>
            </a:r>
            <a:endParaRPr kumimoji="1"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/>
            </a:pP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>Feature-Engineering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/>
            </a:pP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>Deep Model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/>
            </a:pP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>Ensemble</a:t>
            </a:r>
            <a:endParaRPr kumimoji="1"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en-US" altLang="zh-CN" sz="2000" b="1" dirty="0" smtClean="0">
                <a:latin typeface="Arial" charset="0"/>
                <a:ea typeface="Arial" charset="0"/>
                <a:cs typeface="Arial" charset="0"/>
              </a:rPr>
              <a:t>Results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en-US" altLang="zh-CN" sz="2000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en-US" altLang="zh-CN" sz="20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Introduction </a:t>
            </a:r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- Dataset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41887"/>
              </p:ext>
            </p:extLst>
          </p:nvPr>
        </p:nvGraphicFramePr>
        <p:xfrm>
          <a:off x="557680" y="4818264"/>
          <a:ext cx="11076639" cy="109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213"/>
                <a:gridCol w="3692213"/>
                <a:gridCol w="3692213"/>
              </a:tblGrid>
              <a:tr h="3605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r>
                        <a:rPr lang="en-US" sz="1800" baseline="0" dirty="0" smtClean="0"/>
                        <a:t> Source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Question Pairs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Duplicate vs </a:t>
                      </a:r>
                      <a:r>
                        <a:rPr lang="en-US" sz="1800" dirty="0" err="1" smtClean="0"/>
                        <a:t>not_duplicate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</a:tr>
              <a:tr h="3655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Training Data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404,290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2.79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</a:tr>
              <a:tr h="3655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Test Data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2,345,796</a:t>
                      </a:r>
                      <a:endParaRPr lang="en-US" sz="1800" dirty="0" smtClean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6.06</a:t>
                      </a:r>
                      <a:endParaRPr lang="en-US" altLang="zh-CN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129" marR="90129" marT="45064" marB="45064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1588"/>
              </p:ext>
            </p:extLst>
          </p:nvPr>
        </p:nvGraphicFramePr>
        <p:xfrm>
          <a:off x="534169" y="2459311"/>
          <a:ext cx="11076640" cy="1368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45"/>
                <a:gridCol w="4728755"/>
                <a:gridCol w="4402182"/>
                <a:gridCol w="1500158"/>
              </a:tblGrid>
              <a:tr h="360539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ID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Question</a:t>
                      </a:r>
                      <a:r>
                        <a:rPr lang="en-US" sz="1800" baseline="0" smtClean="0"/>
                        <a:t> 1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Question</a:t>
                      </a:r>
                      <a:r>
                        <a:rPr lang="en-US" sz="1800" baseline="0" smtClean="0"/>
                        <a:t> 2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Is_duplicate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</a:tr>
              <a:tr h="365522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How much is 30 kV in HP?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/>
                        <a:t>Where can I find a conversion chart for CC to horsepower?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</a:tr>
              <a:tr h="365522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 dirty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How do I read and find my YouTube comments?</a:t>
                      </a:r>
                      <a:endParaRPr lang="en-US" sz="1800" dirty="0" smtClean="0"/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can I see all my Youtube comments?</a:t>
                      </a:r>
                      <a:endParaRPr lang="en-US" altLang="zh-CN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129" marR="90129" marT="45064" marB="4506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129" marR="90129" marT="45064" marB="45064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23" y="1978997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Dataset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908" y="420207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Introduction </a:t>
            </a:r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- FINAL RESULTS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Introduction </a:t>
            </a:r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- ARCHITECTURE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SOLUTION </a:t>
            </a:r>
            <a:r>
              <a:rPr kumimoji="1" lang="mr-IN" altLang="zh-CN" sz="32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 PREPROCESSING &amp; Feature Engineering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192" y="2390503"/>
            <a:ext cx="2358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Lower case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Word Stemming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Stop words removal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326" y="202117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PREPROCESSING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1189" y="202117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Feature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8126" y="3017520"/>
            <a:ext cx="1523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Statistical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TFIDF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4767943"/>
            <a:ext cx="265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NLP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SOLUTION </a:t>
            </a:r>
            <a:r>
              <a:rPr kumimoji="1" lang="mr-IN" altLang="zh-CN" sz="32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 Deep Models </a:t>
            </a:r>
            <a:r>
              <a:rPr kumimoji="1" lang="mr-IN" altLang="zh-CN" sz="32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 Siamese LSTM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SOLUTION </a:t>
            </a:r>
            <a:r>
              <a:rPr kumimoji="1" lang="mr-IN" altLang="zh-CN" sz="32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 Deep Models -- CNN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SOLUTION </a:t>
            </a:r>
            <a:r>
              <a:rPr kumimoji="1" lang="mr-IN" altLang="zh-CN" sz="32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sz="3200" dirty="0" smtClean="0">
                <a:latin typeface="Arial" charset="0"/>
                <a:ea typeface="Arial" charset="0"/>
                <a:cs typeface="Arial" charset="0"/>
              </a:rPr>
              <a:t> Deep Models -- Attention </a:t>
            </a:r>
            <a:r>
              <a:rPr kumimoji="1" lang="en-US" altLang="zh-CN" sz="3200" dirty="0" err="1" smtClean="0">
                <a:latin typeface="Arial" charset="0"/>
                <a:ea typeface="Arial" charset="0"/>
                <a:cs typeface="Arial" charset="0"/>
              </a:rPr>
              <a:t>MOdel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4523</TotalTime>
  <Words>171</Words>
  <Application>Microsoft Macintosh PowerPoint</Application>
  <PresentationFormat>Widescreen</PresentationFormat>
  <Paragraphs>76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Calibri</vt:lpstr>
      <vt:lpstr>Calibri Light</vt:lpstr>
      <vt:lpstr>DengXian</vt:lpstr>
      <vt:lpstr>Gill Sans MT</vt:lpstr>
      <vt:lpstr>Wingdings</vt:lpstr>
      <vt:lpstr>Wingdings 2</vt:lpstr>
      <vt:lpstr>华文中宋</vt:lpstr>
      <vt:lpstr>宋体</vt:lpstr>
      <vt:lpstr>Arial</vt:lpstr>
      <vt:lpstr>HDOfficeLightV0</vt:lpstr>
      <vt:lpstr>红利</vt:lpstr>
      <vt:lpstr>Deep Ensemble Model   -- Sentence Similarity</vt:lpstr>
      <vt:lpstr>Outline </vt:lpstr>
      <vt:lpstr>Introduction - Dataset</vt:lpstr>
      <vt:lpstr>Introduction - FINAL RESULTS</vt:lpstr>
      <vt:lpstr>Introduction - ARCHITECTURE</vt:lpstr>
      <vt:lpstr>SOLUTION – PREPROCESSING &amp; Feature Engineering</vt:lpstr>
      <vt:lpstr>SOLUTION – Deep Models – Siamese LSTM</vt:lpstr>
      <vt:lpstr>SOLUTION – Deep Models -- CNN</vt:lpstr>
      <vt:lpstr>SOLUTION – Deep Models -- Attention MOdel</vt:lpstr>
      <vt:lpstr>SOLUTION – Ensemble</vt:lpstr>
      <vt:lpstr>results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Application                                        (in Breast Cancer Detection)</dc:title>
  <dc:creator>qian b. (bq1y17)</dc:creator>
  <cp:lastModifiedBy>qian b. (bq1y17)</cp:lastModifiedBy>
  <cp:revision>108</cp:revision>
  <dcterms:created xsi:type="dcterms:W3CDTF">2017-08-15T19:51:09Z</dcterms:created>
  <dcterms:modified xsi:type="dcterms:W3CDTF">2018-04-23T12:58:03Z</dcterms:modified>
</cp:coreProperties>
</file>