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CCCE16-1003-4802-BBA4-29A498B52202}">
  <a:tblStyle styleId="{6DCCCE16-1003-4802-BBA4-29A498B5220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tcBdr/>
        <a:fill>
          <a:solidFill>
            <a:srgbClr val="CBCC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C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0AD2A-7205-46D0-B311-FE4201FE3D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544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038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411000" y="313800"/>
            <a:ext cx="9920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Feature-rich </a:t>
            </a:r>
            <a:r>
              <a:rPr lang="en-US"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eep</a:t>
            </a:r>
            <a:r>
              <a:rPr lang="en-US"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nsemble</a:t>
            </a:r>
            <a:r>
              <a:rPr lang="en-US"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odel</a:t>
            </a:r>
            <a:r>
              <a:rPr lang="en-US"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en-US"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-- SENTENCE SIMILARITY</a:t>
            </a:r>
            <a:endParaRPr sz="4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962541" y="3485408"/>
            <a:ext cx="6675640" cy="193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jie</a:t>
            </a: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iuqiu</a:t>
            </a: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iao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inyu</a:t>
            </a: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475847" y="5605098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25/04/2018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540034" y="266482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76" name="Shape 176"/>
          <p:cNvGraphicFramePr/>
          <p:nvPr>
            <p:extLst>
              <p:ext uri="{D42A27DB-BD31-4B8C-83A1-F6EECF244321}">
                <p14:modId xmlns:p14="http://schemas.microsoft.com/office/powerpoint/2010/main" val="872495809"/>
              </p:ext>
            </p:extLst>
          </p:nvPr>
        </p:nvGraphicFramePr>
        <p:xfrm>
          <a:off x="952500" y="2476500"/>
          <a:ext cx="10287000" cy="3565890"/>
        </p:xfrm>
        <a:graphic>
          <a:graphicData uri="http://schemas.openxmlformats.org/drawingml/2006/table">
            <a:tbl>
              <a:tblPr>
                <a:noFill/>
                <a:tableStyleId>{2280AD2A-7205-46D0-B311-FE4201FE3D60}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Model 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Results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\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Pure Word Embedding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Word Embedding + More Feature</a:t>
                      </a:r>
                      <a:endParaRPr dirty="0"/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1DCNN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0.31210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0.17684</a:t>
                      </a:r>
                      <a:endParaRPr dirty="0"/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Siamese LSTM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0.33166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0.17009</a:t>
                      </a:r>
                      <a:endParaRPr dirty="0"/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Decomposable Attention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0.31590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2286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0.17297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Average over 3 base models</a:t>
                      </a:r>
                      <a:endParaRPr dirty="0"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0.16551</a:t>
                      </a:r>
                      <a:endParaRPr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NN Stacking</a:t>
                      </a:r>
                      <a:endParaRPr dirty="0"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0.16876</a:t>
                      </a:r>
                      <a:endParaRPr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logistic </a:t>
                      </a:r>
                      <a:r>
                        <a:rPr lang="en-US" dirty="0" smtClean="0"/>
                        <a:t>regression Stacking</a:t>
                      </a:r>
                      <a:endParaRPr dirty="0"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0.16818</a:t>
                      </a:r>
                      <a:endParaRPr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r-IN" dirty="0" smtClean="0"/>
                        <a:t>…</a:t>
                      </a:r>
                      <a:endParaRPr dirty="0"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mr-IN" dirty="0" smtClean="0"/>
                        <a:t>…</a:t>
                      </a:r>
                      <a:endParaRPr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Analysis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3540034" y="266482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581200" y="2281175"/>
            <a:ext cx="107730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Incorporating rich feature into deep model increases performance</a:t>
            </a: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Stacking </a:t>
            </a:r>
            <a:r>
              <a:rPr lang="en-US" sz="2400" dirty="0"/>
              <a:t>does not improve performance dramatically when incorporating similar models </a:t>
            </a:r>
            <a:endParaRPr lang="en-US" sz="2400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Attention, alignment relationship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400" dirty="0" smtClean="0"/>
              <a:t>CNN, most similar sub-phrases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400" dirty="0" smtClean="0"/>
              <a:t>LSTM, relationship of the words in the whole sentence</a:t>
            </a:r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676500" y="1967225"/>
            <a:ext cx="108390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Parikh, A.P., Täckström, O., Das, D. and Uszkoreit, J., 2016. A decomposable attention model for natural language inference. </a:t>
            </a:r>
            <a:r>
              <a:rPr lang="en-US" i="1">
                <a:solidFill>
                  <a:srgbClr val="222222"/>
                </a:solidFill>
                <a:highlight>
                  <a:srgbClr val="FFFFFF"/>
                </a:highlight>
              </a:rPr>
              <a:t>arXiv preprint arXiv:1606.01933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Mueller, Jonas, and Aditya Thyagarajan. "Siamese Recurrent Architectures for Learning Sentence Similarity." </a:t>
            </a:r>
            <a:r>
              <a:rPr lang="en-US" i="1">
                <a:solidFill>
                  <a:srgbClr val="222222"/>
                </a:solidFill>
                <a:highlight>
                  <a:srgbClr val="FFFFFF"/>
                </a:highlight>
              </a:rPr>
              <a:t>AAAI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. 2016.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2740134" y="1859706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24"/>
              <a:buFont typeface="Noto Sans Symbols"/>
              <a:buNone/>
            </a:pPr>
            <a:r>
              <a:rPr lang="en-US"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7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 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97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marR="0" lvl="0" indent="-30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306000" marR="0" lvl="0" indent="-30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marL="630000" marR="0" lvl="1" indent="-30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0000" marR="0" lvl="1" indent="-306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Feature-Engineering</a:t>
            </a:r>
            <a:endParaRPr/>
          </a:p>
          <a:p>
            <a:pPr marL="630000" marR="0" lvl="1" indent="-306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Deep Model</a:t>
            </a:r>
            <a:endParaRPr/>
          </a:p>
          <a:p>
            <a:pPr marL="630000" marR="0" lvl="1" indent="-306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marR="0" lvl="0" indent="-306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-US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marL="306000" marR="0" lvl="0" indent="-30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Analysis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- DATASET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Shape 116"/>
          <p:cNvGraphicFramePr/>
          <p:nvPr/>
        </p:nvGraphicFramePr>
        <p:xfrm>
          <a:off x="557680" y="5029664"/>
          <a:ext cx="11076675" cy="1095520"/>
        </p:xfrm>
        <a:graphic>
          <a:graphicData uri="http://schemas.openxmlformats.org/drawingml/2006/table">
            <a:tbl>
              <a:tblPr firstRow="1" bandRow="1">
                <a:noFill/>
                <a:tableStyleId>{6DCCCE16-1003-4802-BBA4-29A498B52202}</a:tableStyleId>
              </a:tblPr>
              <a:tblGrid>
                <a:gridCol w="3692225"/>
                <a:gridCol w="3692225"/>
                <a:gridCol w="3692225"/>
              </a:tblGrid>
              <a:tr h="360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Data Source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Question Pairs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Duplicate vs not_duplicate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Training Data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404,290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 2.79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Test Data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1800" u="none" strike="noStrike" cap="none"/>
                        <a:t>2,345,796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25" marR="90125" marT="45075" marB="45075" anchor="ctr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534169" y="2459311"/>
          <a:ext cx="11076625" cy="1642050"/>
        </p:xfrm>
        <a:graphic>
          <a:graphicData uri="http://schemas.openxmlformats.org/drawingml/2006/table">
            <a:tbl>
              <a:tblPr firstRow="1" bandRow="1">
                <a:noFill/>
                <a:tableStyleId>{6DCCCE16-1003-4802-BBA4-29A498B52202}</a:tableStyleId>
              </a:tblPr>
              <a:tblGrid>
                <a:gridCol w="445550"/>
                <a:gridCol w="4728750"/>
                <a:gridCol w="4402175"/>
                <a:gridCol w="1500150"/>
              </a:tblGrid>
              <a:tr h="360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Question 1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Question 2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Is_duplicate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How much is 30 kV in HP?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Where can I find a conversion chart for CC to horsepower?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1800" u="none" strike="noStrike" cap="none"/>
                        <a:t>How do I read and find my YouTube comments?</a:t>
                      </a:r>
                      <a:endParaRPr sz="1800" u="none" strike="noStrike" cap="none"/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How can I see all my Youtube comments?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25" marR="90125" marT="45075" marB="450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25" marR="90125" marT="45075" marB="45075" anchor="ctr"/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465901" y="1979000"/>
            <a:ext cx="238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Dataset Overview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65896" y="4523738"/>
            <a:ext cx="25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Dataset Statistics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- ARCHITECTURE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00" y="2886506"/>
            <a:ext cx="96488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lang="en-US"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PREPROCESSING &amp; FEATURE ENGINEERING</a:t>
            </a: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81202" y="2390500"/>
            <a:ext cx="2800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Word stemming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Stop words removal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Text cleaning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83326" y="2021171"/>
            <a:ext cx="2198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611189" y="2021171"/>
            <a:ext cx="22749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598122" y="2390500"/>
            <a:ext cx="554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Statistical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TFIDF </a:t>
            </a: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cosine similarity</a:t>
            </a:r>
            <a:endParaRPr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1 frequency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2 frequency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Intersection of Question 1 &amp; 2 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611195" y="4075100"/>
            <a:ext cx="494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NLP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Word Embeddings</a:t>
            </a: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DEEP MODELS –  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Siamese LSTM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25" y="1984351"/>
            <a:ext cx="4989875" cy="40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8644700" y="5047250"/>
            <a:ext cx="3547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Jonas and Thyagarajan（2016）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DEEP MODELS -- CNN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8425" y="2100301"/>
            <a:ext cx="5430651" cy="40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DEEP MODELS -- ATTENTION MODEL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662" y="2067975"/>
            <a:ext cx="8790676" cy="32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9112700" y="54125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Parikh et.al, 2016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ENSEMBLE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66176" y="2612575"/>
            <a:ext cx="642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bagging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Stacking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</a:pPr>
            <a:r>
              <a:rPr lang="en-US" sz="1800" dirty="0" err="1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lang="en-US" sz="1800" dirty="0" err="1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endParaRPr lang="en-US" sz="1800" dirty="0" smtClean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</a:pPr>
            <a:r>
              <a:rPr lang="en-US" sz="18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Logistic Regression</a:t>
            </a:r>
            <a:endParaRPr lang="en-US" sz="1800" dirty="0" smtClean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</a:pPr>
            <a:endParaRPr lang="en-US" sz="1800" dirty="0" smtClean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2190228"/>
            <a:ext cx="8597900" cy="4328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317</Words>
  <Application>Microsoft Macintosh PowerPoint</Application>
  <PresentationFormat>Widescreen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Noto Sans Symbols</vt:lpstr>
      <vt:lpstr>Cabin</vt:lpstr>
      <vt:lpstr>Arial</vt:lpstr>
      <vt:lpstr>红利</vt:lpstr>
      <vt:lpstr>Feature-rich Deep Ensemble Model   -- SENTENCE SIMILARITY</vt:lpstr>
      <vt:lpstr>OUTLINE </vt:lpstr>
      <vt:lpstr>INTRODUCTION - DATASET</vt:lpstr>
      <vt:lpstr>INTRODUCTION - ARCHITECTURE</vt:lpstr>
      <vt:lpstr>SOLUTION – PREPROCESSING &amp; FEATURE ENGINEERING</vt:lpstr>
      <vt:lpstr>SOLUTION – DEEP MODELS –  Siamese LSTM</vt:lpstr>
      <vt:lpstr>SOLUTION – DEEP MODELS -- CNN</vt:lpstr>
      <vt:lpstr>SOLUTION – DEEP MODELS -- ATTENTION MODEL</vt:lpstr>
      <vt:lpstr>SOLUTION – ENSEMBLE</vt:lpstr>
      <vt:lpstr>RESULTS</vt:lpstr>
      <vt:lpstr>Analysis</vt:lpstr>
      <vt:lpstr>REFERENCE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Feature-rich Deep Ensemble Model   -- SENTENCE SIMILARITY</dc:title>
  <cp:lastModifiedBy>qian b. (bq1y17)</cp:lastModifiedBy>
  <cp:revision>10</cp:revision>
  <dcterms:modified xsi:type="dcterms:W3CDTF">2018-04-27T10:09:21Z</dcterms:modified>
</cp:coreProperties>
</file>