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87" r:id="rId2"/>
    <p:sldId id="261" r:id="rId3"/>
    <p:sldId id="273" r:id="rId4"/>
    <p:sldId id="262" r:id="rId5"/>
    <p:sldId id="264" r:id="rId6"/>
    <p:sldId id="258" r:id="rId7"/>
    <p:sldId id="266" r:id="rId8"/>
    <p:sldId id="257" r:id="rId9"/>
    <p:sldId id="271" r:id="rId10"/>
    <p:sldId id="272" r:id="rId11"/>
    <p:sldId id="270" r:id="rId12"/>
    <p:sldId id="269" r:id="rId13"/>
    <p:sldId id="268" r:id="rId14"/>
    <p:sldId id="267" r:id="rId15"/>
    <p:sldId id="277" r:id="rId16"/>
    <p:sldId id="278" r:id="rId17"/>
    <p:sldId id="279" r:id="rId18"/>
    <p:sldId id="280" r:id="rId19"/>
    <p:sldId id="282" r:id="rId20"/>
    <p:sldId id="276" r:id="rId21"/>
    <p:sldId id="274" r:id="rId22"/>
    <p:sldId id="286" r:id="rId2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唐登" initials="唐登" lastIdx="1" clrIdx="0">
    <p:extLst>
      <p:ext uri="{19B8F6BF-5375-455C-9EA6-DF929625EA0E}">
        <p15:presenceInfo xmlns:p15="http://schemas.microsoft.com/office/powerpoint/2012/main" userId="唐登"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303C"/>
    <a:srgbClr val="5A5434"/>
    <a:srgbClr val="655E39"/>
    <a:srgbClr val="67603B"/>
    <a:srgbClr val="E9344C"/>
    <a:srgbClr val="BD152D"/>
    <a:srgbClr val="8E1022"/>
    <a:srgbClr val="8B0B20"/>
    <a:srgbClr val="39090C"/>
    <a:srgbClr val="4750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254" y="106"/>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6-19T16:25:08.629" idx="1">
    <p:pos x="5760" y="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483306-D26D-43DD-9E34-D85143E51C7D}" type="datetimeFigureOut">
              <a:rPr lang="zh-CN" altLang="en-US" smtClean="0"/>
              <a:t>2019/11/11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D242BE-813B-4E60-99C9-DE06CA382D91}" type="slidenum">
              <a:rPr lang="zh-CN" altLang="en-US" smtClean="0"/>
              <a:t>‹#›</a:t>
            </a:fld>
            <a:endParaRPr lang="zh-CN" altLang="en-US"/>
          </a:p>
        </p:txBody>
      </p:sp>
    </p:spTree>
    <p:extLst>
      <p:ext uri="{BB962C8B-B14F-4D97-AF65-F5344CB8AC3E}">
        <p14:creationId xmlns:p14="http://schemas.microsoft.com/office/powerpoint/2010/main" val="265278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D242BE-813B-4E60-99C9-DE06CA382D91}" type="slidenum">
              <a:rPr lang="zh-CN" altLang="en-US" smtClean="0"/>
              <a:t>4</a:t>
            </a:fld>
            <a:endParaRPr lang="zh-CN" altLang="en-US"/>
          </a:p>
        </p:txBody>
      </p:sp>
    </p:spTree>
    <p:extLst>
      <p:ext uri="{BB962C8B-B14F-4D97-AF65-F5344CB8AC3E}">
        <p14:creationId xmlns:p14="http://schemas.microsoft.com/office/powerpoint/2010/main" val="3609646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DCD1E31-880C-4E28-A67C-B893089778A4}" type="datetimeFigureOut">
              <a:rPr lang="zh-CN" altLang="en-US" smtClean="0"/>
              <a:t>2019/11/11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9A6450-41E7-429E-A4AE-10EF9B4C55BD}" type="slidenum">
              <a:rPr lang="zh-CN" altLang="en-US" smtClean="0"/>
              <a:t>‹#›</a:t>
            </a:fld>
            <a:endParaRPr lang="zh-CN" altLang="en-US"/>
          </a:p>
        </p:txBody>
      </p:sp>
    </p:spTree>
    <p:extLst>
      <p:ext uri="{BB962C8B-B14F-4D97-AF65-F5344CB8AC3E}">
        <p14:creationId xmlns:p14="http://schemas.microsoft.com/office/powerpoint/2010/main" val="3023826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DCD1E31-880C-4E28-A67C-B893089778A4}" type="datetimeFigureOut">
              <a:rPr lang="zh-CN" altLang="en-US" smtClean="0"/>
              <a:t>2019/11/11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9A6450-41E7-429E-A4AE-10EF9B4C55BD}" type="slidenum">
              <a:rPr lang="zh-CN" altLang="en-US" smtClean="0"/>
              <a:t>‹#›</a:t>
            </a:fld>
            <a:endParaRPr lang="zh-CN" altLang="en-US"/>
          </a:p>
        </p:txBody>
      </p:sp>
    </p:spTree>
    <p:extLst>
      <p:ext uri="{BB962C8B-B14F-4D97-AF65-F5344CB8AC3E}">
        <p14:creationId xmlns:p14="http://schemas.microsoft.com/office/powerpoint/2010/main" val="422352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DCD1E31-880C-4E28-A67C-B893089778A4}" type="datetimeFigureOut">
              <a:rPr lang="zh-CN" altLang="en-US" smtClean="0"/>
              <a:t>2019/11/11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9A6450-41E7-429E-A4AE-10EF9B4C55BD}" type="slidenum">
              <a:rPr lang="zh-CN" altLang="en-US" smtClean="0"/>
              <a:t>‹#›</a:t>
            </a:fld>
            <a:endParaRPr lang="zh-CN" altLang="en-US"/>
          </a:p>
        </p:txBody>
      </p:sp>
    </p:spTree>
    <p:extLst>
      <p:ext uri="{BB962C8B-B14F-4D97-AF65-F5344CB8AC3E}">
        <p14:creationId xmlns:p14="http://schemas.microsoft.com/office/powerpoint/2010/main" val="1829015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DCD1E31-880C-4E28-A67C-B893089778A4}" type="datetimeFigureOut">
              <a:rPr lang="zh-CN" altLang="en-US" smtClean="0"/>
              <a:t>2019/11/11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9A6450-41E7-429E-A4AE-10EF9B4C55BD}" type="slidenum">
              <a:rPr lang="zh-CN" altLang="en-US" smtClean="0"/>
              <a:t>‹#›</a:t>
            </a:fld>
            <a:endParaRPr lang="zh-CN" altLang="en-US"/>
          </a:p>
        </p:txBody>
      </p:sp>
    </p:spTree>
    <p:extLst>
      <p:ext uri="{BB962C8B-B14F-4D97-AF65-F5344CB8AC3E}">
        <p14:creationId xmlns:p14="http://schemas.microsoft.com/office/powerpoint/2010/main" val="355484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DCD1E31-880C-4E28-A67C-B893089778A4}" type="datetimeFigureOut">
              <a:rPr lang="zh-CN" altLang="en-US" smtClean="0"/>
              <a:t>2019/11/11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9A6450-41E7-429E-A4AE-10EF9B4C55BD}" type="slidenum">
              <a:rPr lang="zh-CN" altLang="en-US" smtClean="0"/>
              <a:t>‹#›</a:t>
            </a:fld>
            <a:endParaRPr lang="zh-CN" altLang="en-US"/>
          </a:p>
        </p:txBody>
      </p:sp>
    </p:spTree>
    <p:extLst>
      <p:ext uri="{BB962C8B-B14F-4D97-AF65-F5344CB8AC3E}">
        <p14:creationId xmlns:p14="http://schemas.microsoft.com/office/powerpoint/2010/main" val="1426609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DCD1E31-880C-4E28-A67C-B893089778A4}" type="datetimeFigureOut">
              <a:rPr lang="zh-CN" altLang="en-US" smtClean="0"/>
              <a:t>2019/11/11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9A6450-41E7-429E-A4AE-10EF9B4C55BD}" type="slidenum">
              <a:rPr lang="zh-CN" altLang="en-US" smtClean="0"/>
              <a:t>‹#›</a:t>
            </a:fld>
            <a:endParaRPr lang="zh-CN" altLang="en-US"/>
          </a:p>
        </p:txBody>
      </p:sp>
      <p:sp>
        <p:nvSpPr>
          <p:cNvPr id="9" name="矩形 8"/>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3260512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DCD1E31-880C-4E28-A67C-B893089778A4}" type="datetimeFigureOut">
              <a:rPr lang="zh-CN" altLang="en-US" smtClean="0"/>
              <a:t>2019/11/11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9A6450-41E7-429E-A4AE-10EF9B4C55BD}" type="slidenum">
              <a:rPr lang="zh-CN" altLang="en-US" smtClean="0"/>
              <a:t>‹#›</a:t>
            </a:fld>
            <a:endParaRPr lang="zh-CN" altLang="en-US"/>
          </a:p>
        </p:txBody>
      </p:sp>
    </p:spTree>
    <p:extLst>
      <p:ext uri="{BB962C8B-B14F-4D97-AF65-F5344CB8AC3E}">
        <p14:creationId xmlns:p14="http://schemas.microsoft.com/office/powerpoint/2010/main" val="419731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DCD1E31-880C-4E28-A67C-B893089778A4}" type="datetimeFigureOut">
              <a:rPr lang="zh-CN" altLang="en-US" smtClean="0"/>
              <a:t>2019/11/11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9A6450-41E7-429E-A4AE-10EF9B4C55BD}" type="slidenum">
              <a:rPr lang="zh-CN" altLang="en-US" smtClean="0"/>
              <a:t>‹#›</a:t>
            </a:fld>
            <a:endParaRPr lang="zh-CN" altLang="en-US"/>
          </a:p>
        </p:txBody>
      </p:sp>
    </p:spTree>
    <p:extLst>
      <p:ext uri="{BB962C8B-B14F-4D97-AF65-F5344CB8AC3E}">
        <p14:creationId xmlns:p14="http://schemas.microsoft.com/office/powerpoint/2010/main" val="1780017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DCD1E31-880C-4E28-A67C-B893089778A4}" type="datetimeFigureOut">
              <a:rPr lang="zh-CN" altLang="en-US" smtClean="0"/>
              <a:t>2019/11/11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9A6450-41E7-429E-A4AE-10EF9B4C55BD}" type="slidenum">
              <a:rPr lang="zh-CN" altLang="en-US" smtClean="0"/>
              <a:t>‹#›</a:t>
            </a:fld>
            <a:endParaRPr lang="zh-CN" altLang="en-US"/>
          </a:p>
        </p:txBody>
      </p:sp>
    </p:spTree>
    <p:extLst>
      <p:ext uri="{BB962C8B-B14F-4D97-AF65-F5344CB8AC3E}">
        <p14:creationId xmlns:p14="http://schemas.microsoft.com/office/powerpoint/2010/main" val="2767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DCD1E31-880C-4E28-A67C-B893089778A4}" type="datetimeFigureOut">
              <a:rPr lang="zh-CN" altLang="en-US" smtClean="0"/>
              <a:t>2019/11/11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9A6450-41E7-429E-A4AE-10EF9B4C55BD}" type="slidenum">
              <a:rPr lang="zh-CN" altLang="en-US" smtClean="0"/>
              <a:t>‹#›</a:t>
            </a:fld>
            <a:endParaRPr lang="zh-CN" altLang="en-US"/>
          </a:p>
        </p:txBody>
      </p:sp>
    </p:spTree>
    <p:extLst>
      <p:ext uri="{BB962C8B-B14F-4D97-AF65-F5344CB8AC3E}">
        <p14:creationId xmlns:p14="http://schemas.microsoft.com/office/powerpoint/2010/main" val="2701034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DCD1E31-880C-4E28-A67C-B893089778A4}" type="datetimeFigureOut">
              <a:rPr lang="zh-CN" altLang="en-US" smtClean="0"/>
              <a:t>2019/11/11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9A6450-41E7-429E-A4AE-10EF9B4C55BD}" type="slidenum">
              <a:rPr lang="zh-CN" altLang="en-US" smtClean="0"/>
              <a:t>‹#›</a:t>
            </a:fld>
            <a:endParaRPr lang="zh-CN" altLang="en-US"/>
          </a:p>
        </p:txBody>
      </p:sp>
    </p:spTree>
    <p:extLst>
      <p:ext uri="{BB962C8B-B14F-4D97-AF65-F5344CB8AC3E}">
        <p14:creationId xmlns:p14="http://schemas.microsoft.com/office/powerpoint/2010/main" val="3479579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DCD1E31-880C-4E28-A67C-B893089778A4}" type="datetimeFigureOut">
              <a:rPr lang="zh-CN" altLang="en-US" smtClean="0"/>
              <a:t>2019/11/11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79A6450-41E7-429E-A4AE-10EF9B4C55BD}" type="slidenum">
              <a:rPr lang="zh-CN" altLang="en-US" smtClean="0"/>
              <a:t>‹#›</a:t>
            </a:fld>
            <a:endParaRPr lang="zh-CN" altLang="en-US"/>
          </a:p>
        </p:txBody>
      </p:sp>
    </p:spTree>
    <p:extLst>
      <p:ext uri="{BB962C8B-B14F-4D97-AF65-F5344CB8AC3E}">
        <p14:creationId xmlns:p14="http://schemas.microsoft.com/office/powerpoint/2010/main" val="15973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E:\陈建\网上作图\PP制作\素材\未标题-2.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80512" cy="5143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20157" y="1851670"/>
            <a:ext cx="6117124" cy="1015663"/>
          </a:xfrm>
          <a:prstGeom prst="rect">
            <a:avLst/>
          </a:prstGeom>
          <a:noFill/>
        </p:spPr>
        <p:txBody>
          <a:bodyPr wrap="none" rtlCol="0">
            <a:spAutoFit/>
          </a:bodyPr>
          <a:lstStyle/>
          <a:p>
            <a:r>
              <a:rPr lang="en-US" altLang="zh-CN" sz="6000" dirty="0">
                <a:solidFill>
                  <a:schemeClr val="bg1"/>
                </a:solidFill>
                <a:effectLst>
                  <a:outerShdw blurRad="38100" dist="38100" dir="2700000" algn="tl">
                    <a:srgbClr val="000000">
                      <a:alpha val="43137"/>
                    </a:srgbClr>
                  </a:outerShdw>
                </a:effectLst>
                <a:latin typeface="方正大黑简体" pitchFamily="65" charset="-122"/>
                <a:ea typeface="方正大黑简体" pitchFamily="65" charset="-122"/>
              </a:rPr>
              <a:t>Java SE </a:t>
            </a:r>
            <a:r>
              <a:rPr lang="zh-CN" altLang="en-US" sz="6000" dirty="0">
                <a:solidFill>
                  <a:schemeClr val="bg1"/>
                </a:solidFill>
                <a:effectLst>
                  <a:outerShdw blurRad="38100" dist="38100" dir="2700000" algn="tl">
                    <a:srgbClr val="000000">
                      <a:alpha val="43137"/>
                    </a:srgbClr>
                  </a:outerShdw>
                </a:effectLst>
                <a:latin typeface="方正大黑简体" pitchFamily="65" charset="-122"/>
                <a:ea typeface="方正大黑简体" pitchFamily="65" charset="-122"/>
              </a:rPr>
              <a:t>答辩作业</a:t>
            </a:r>
          </a:p>
        </p:txBody>
      </p:sp>
      <p:pic>
        <p:nvPicPr>
          <p:cNvPr id="2053" name="Picture 5" descr="E:\陈建\网上作图\PP制作\素材\未标题-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515180" y="3075806"/>
            <a:ext cx="3886200" cy="74453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917156" y="3269339"/>
            <a:ext cx="1486304" cy="338554"/>
          </a:xfrm>
          <a:prstGeom prst="rect">
            <a:avLst/>
          </a:prstGeom>
          <a:noFill/>
        </p:spPr>
        <p:txBody>
          <a:bodyPr wrap="none" rtlCol="0">
            <a:spAutoFit/>
          </a:bodyPr>
          <a:lstStyle/>
          <a:p>
            <a:r>
              <a:rPr lang="zh-CN" altLang="en-US" sz="1600" dirty="0">
                <a:solidFill>
                  <a:schemeClr val="bg1"/>
                </a:solidFill>
                <a:latin typeface="方正兰亭黑简体" pitchFamily="2" charset="-122"/>
                <a:ea typeface="方正兰亭黑简体" pitchFamily="2" charset="-122"/>
              </a:rPr>
              <a:t>两年软开</a:t>
            </a:r>
            <a:r>
              <a:rPr lang="en-US" altLang="zh-CN" sz="1600" dirty="0">
                <a:solidFill>
                  <a:schemeClr val="bg1"/>
                </a:solidFill>
                <a:latin typeface="方正兰亭黑简体" pitchFamily="2" charset="-122"/>
                <a:ea typeface="方正兰亭黑简体" pitchFamily="2" charset="-122"/>
              </a:rPr>
              <a:t>1801</a:t>
            </a:r>
            <a:endParaRPr lang="zh-CN" altLang="en-US" sz="1600" dirty="0">
              <a:solidFill>
                <a:schemeClr val="bg1"/>
              </a:solidFill>
              <a:latin typeface="方正兰亭黑简体" pitchFamily="2" charset="-122"/>
              <a:ea typeface="方正兰亭黑简体" pitchFamily="2" charset="-122"/>
            </a:endParaRPr>
          </a:p>
        </p:txBody>
      </p:sp>
      <p:sp>
        <p:nvSpPr>
          <p:cNvPr id="12" name="TextBox 11"/>
          <p:cNvSpPr txBox="1"/>
          <p:nvPr/>
        </p:nvSpPr>
        <p:spPr>
          <a:xfrm>
            <a:off x="4590256" y="3269339"/>
            <a:ext cx="595035" cy="338554"/>
          </a:xfrm>
          <a:prstGeom prst="rect">
            <a:avLst/>
          </a:prstGeom>
          <a:noFill/>
        </p:spPr>
        <p:txBody>
          <a:bodyPr wrap="none" rtlCol="0">
            <a:spAutoFit/>
          </a:bodyPr>
          <a:lstStyle/>
          <a:p>
            <a:r>
              <a:rPr lang="zh-CN" altLang="en-US" sz="1600" dirty="0">
                <a:solidFill>
                  <a:schemeClr val="bg1"/>
                </a:solidFill>
                <a:latin typeface="方正兰亭黑简体" pitchFamily="2" charset="-122"/>
                <a:ea typeface="方正兰亭黑简体" pitchFamily="2" charset="-122"/>
              </a:rPr>
              <a:t>唐登</a:t>
            </a:r>
          </a:p>
        </p:txBody>
      </p:sp>
    </p:spTree>
    <p:extLst>
      <p:ext uri="{BB962C8B-B14F-4D97-AF65-F5344CB8AC3E}">
        <p14:creationId xmlns:p14="http://schemas.microsoft.com/office/powerpoint/2010/main" val="35629048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053"/>
                                        </p:tgtEl>
                                        <p:attrNameLst>
                                          <p:attrName>style.visibility</p:attrName>
                                        </p:attrNameLst>
                                      </p:cBhvr>
                                      <p:to>
                                        <p:strVal val="visible"/>
                                      </p:to>
                                    </p:set>
                                    <p:animEffect transition="in" filter="fade">
                                      <p:cBhvr>
                                        <p:cTn id="13" dur="500"/>
                                        <p:tgtEl>
                                          <p:spTgt spid="2053"/>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ppt_x</p:attrName>
                                        </p:attrNameLst>
                                      </p:cBhvr>
                                      <p:tavLst>
                                        <p:tav tm="0">
                                          <p:val>
                                            <p:strVal val="#ppt_x"/>
                                          </p:val>
                                        </p:tav>
                                        <p:tav tm="100000">
                                          <p:val>
                                            <p:strVal val="#ppt_x"/>
                                          </p:val>
                                        </p:tav>
                                      </p:tavLst>
                                    </p:anim>
                                    <p:anim calcmode="lin" valueType="num">
                                      <p:cBhvr>
                                        <p:cTn id="18" dur="1000" fill="hold"/>
                                        <p:tgtEl>
                                          <p:spTgt spid="12"/>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3" descr="E:\陈建\网上作图\PP制作\素材\未标题-6.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3"/>
          <p:cNvSpPr txBox="1"/>
          <p:nvPr/>
        </p:nvSpPr>
        <p:spPr>
          <a:xfrm>
            <a:off x="1557338" y="142845"/>
            <a:ext cx="4652962" cy="400110"/>
          </a:xfrm>
          <a:prstGeom prst="rect">
            <a:avLst/>
          </a:prstGeom>
          <a:noFill/>
        </p:spPr>
        <p:txBody>
          <a:bodyPr wrap="square" rtlCol="0">
            <a:spAutoFit/>
          </a:bodyPr>
          <a:lstStyle/>
          <a:p>
            <a:r>
              <a:rPr lang="zh-CN" altLang="en-US" sz="2000" dirty="0">
                <a:solidFill>
                  <a:schemeClr val="bg1"/>
                </a:solidFill>
                <a:latin typeface="方正兰亭黑简体" pitchFamily="2" charset="-122"/>
                <a:ea typeface="方正兰亭黑简体" pitchFamily="2" charset="-122"/>
              </a:rPr>
              <a:t>具体思路</a:t>
            </a:r>
          </a:p>
        </p:txBody>
      </p:sp>
      <p:cxnSp>
        <p:nvCxnSpPr>
          <p:cNvPr id="21" name="Straight Connector 3"/>
          <p:cNvCxnSpPr/>
          <p:nvPr/>
        </p:nvCxnSpPr>
        <p:spPr>
          <a:xfrm>
            <a:off x="-9525" y="2750096"/>
            <a:ext cx="91535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Oval 4"/>
          <p:cNvSpPr/>
          <p:nvPr/>
        </p:nvSpPr>
        <p:spPr>
          <a:xfrm>
            <a:off x="741363" y="2526258"/>
            <a:ext cx="455612" cy="457200"/>
          </a:xfrm>
          <a:prstGeom prst="ellipse">
            <a:avLst/>
          </a:prstGeom>
          <a:solidFill>
            <a:schemeClr val="bg1"/>
          </a:solidFill>
          <a:ln w="28575">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endParaRPr lang="zh-CN" altLang="zh-CN" sz="8800">
              <a:solidFill>
                <a:schemeClr val="bg1"/>
              </a:solidFill>
            </a:endParaRPr>
          </a:p>
        </p:txBody>
      </p:sp>
      <p:sp>
        <p:nvSpPr>
          <p:cNvPr id="23" name="Oval 5"/>
          <p:cNvSpPr/>
          <p:nvPr/>
        </p:nvSpPr>
        <p:spPr>
          <a:xfrm>
            <a:off x="2189163" y="2526258"/>
            <a:ext cx="455612" cy="457200"/>
          </a:xfrm>
          <a:prstGeom prst="ellipse">
            <a:avLst/>
          </a:prstGeom>
          <a:solidFill>
            <a:schemeClr val="bg1"/>
          </a:solidFill>
          <a:ln w="28575">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endParaRPr lang="zh-CN" altLang="zh-CN" sz="8800">
              <a:solidFill>
                <a:schemeClr val="bg1"/>
              </a:solidFill>
            </a:endParaRPr>
          </a:p>
        </p:txBody>
      </p:sp>
      <p:sp>
        <p:nvSpPr>
          <p:cNvPr id="24" name="Oval 6"/>
          <p:cNvSpPr/>
          <p:nvPr/>
        </p:nvSpPr>
        <p:spPr>
          <a:xfrm>
            <a:off x="3719513" y="2526258"/>
            <a:ext cx="454025" cy="457200"/>
          </a:xfrm>
          <a:prstGeom prst="ellipse">
            <a:avLst/>
          </a:prstGeom>
          <a:solidFill>
            <a:schemeClr val="bg1"/>
          </a:solidFill>
          <a:ln w="28575">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endParaRPr lang="zh-CN" altLang="zh-CN" sz="8800">
              <a:solidFill>
                <a:schemeClr val="bg1"/>
              </a:solidFill>
            </a:endParaRPr>
          </a:p>
        </p:txBody>
      </p:sp>
      <p:sp>
        <p:nvSpPr>
          <p:cNvPr id="25" name="Oval 7"/>
          <p:cNvSpPr/>
          <p:nvPr/>
        </p:nvSpPr>
        <p:spPr>
          <a:xfrm>
            <a:off x="5240338" y="2526258"/>
            <a:ext cx="454025" cy="457200"/>
          </a:xfrm>
          <a:prstGeom prst="ellipse">
            <a:avLst/>
          </a:prstGeom>
          <a:solidFill>
            <a:schemeClr val="bg1"/>
          </a:solidFill>
          <a:ln w="28575">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endParaRPr lang="zh-CN" altLang="zh-CN" sz="8800">
              <a:solidFill>
                <a:schemeClr val="bg1"/>
              </a:solidFill>
            </a:endParaRPr>
          </a:p>
        </p:txBody>
      </p:sp>
      <p:sp>
        <p:nvSpPr>
          <p:cNvPr id="26" name="Oval 8"/>
          <p:cNvSpPr/>
          <p:nvPr/>
        </p:nvSpPr>
        <p:spPr>
          <a:xfrm>
            <a:off x="6688138" y="2526258"/>
            <a:ext cx="454025" cy="457200"/>
          </a:xfrm>
          <a:prstGeom prst="ellipse">
            <a:avLst/>
          </a:prstGeom>
          <a:solidFill>
            <a:schemeClr val="bg1"/>
          </a:solidFill>
          <a:ln w="28575">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endParaRPr lang="zh-CN" altLang="zh-CN" sz="8800">
              <a:solidFill>
                <a:schemeClr val="bg1"/>
              </a:solidFill>
            </a:endParaRPr>
          </a:p>
        </p:txBody>
      </p:sp>
      <p:sp>
        <p:nvSpPr>
          <p:cNvPr id="27" name="Text Box 10"/>
          <p:cNvSpPr txBox="1">
            <a:spLocks noChangeArrowheads="1"/>
          </p:cNvSpPr>
          <p:nvPr/>
        </p:nvSpPr>
        <p:spPr bwMode="auto">
          <a:xfrm>
            <a:off x="381000" y="3021558"/>
            <a:ext cx="1176338" cy="169277"/>
          </a:xfrm>
          <a:prstGeom prst="rect">
            <a:avLst/>
          </a:prstGeom>
          <a:noFill/>
          <a:ln w="9525">
            <a:noFill/>
            <a:miter lim="800000"/>
            <a:headEnd/>
            <a:tailEnd/>
          </a:ln>
        </p:spPr>
        <p:txBody>
          <a:bodyPr lIns="45720" tIns="22860" rIns="45720" bIns="22860">
            <a:spAutoFit/>
          </a:bodyPr>
          <a:lstStyle>
            <a:lvl1pPr defTabSz="1087438">
              <a:defRPr>
                <a:solidFill>
                  <a:schemeClr val="tx1"/>
                </a:solidFill>
                <a:latin typeface="Calibri" pitchFamily="34" charset="0"/>
              </a:defRPr>
            </a:lvl1pPr>
            <a:lvl2pPr marL="742950" indent="-285750" defTabSz="1087438">
              <a:defRPr>
                <a:solidFill>
                  <a:schemeClr val="tx1"/>
                </a:solidFill>
                <a:latin typeface="Calibri" pitchFamily="34" charset="0"/>
              </a:defRPr>
            </a:lvl2pPr>
            <a:lvl3pPr marL="1143000" indent="-228600" defTabSz="1087438">
              <a:defRPr>
                <a:solidFill>
                  <a:schemeClr val="tx1"/>
                </a:solidFill>
                <a:latin typeface="Calibri" pitchFamily="34" charset="0"/>
              </a:defRPr>
            </a:lvl3pPr>
            <a:lvl4pPr marL="1600200" indent="-228600" defTabSz="1087438">
              <a:defRPr>
                <a:solidFill>
                  <a:schemeClr val="tx1"/>
                </a:solidFill>
                <a:latin typeface="Calibri" pitchFamily="34" charset="0"/>
              </a:defRPr>
            </a:lvl4pPr>
            <a:lvl5pPr marL="2057400" indent="-228600" defTabSz="1087438">
              <a:defRPr>
                <a:solidFill>
                  <a:schemeClr val="tx1"/>
                </a:solidFill>
                <a:latin typeface="Calibri" pitchFamily="34" charset="0"/>
              </a:defRPr>
            </a:lvl5pPr>
            <a:lvl6pPr marL="2514600" indent="-228600" defTabSz="1087438" fontAlgn="base">
              <a:spcBef>
                <a:spcPct val="0"/>
              </a:spcBef>
              <a:spcAft>
                <a:spcPct val="0"/>
              </a:spcAft>
              <a:defRPr>
                <a:solidFill>
                  <a:schemeClr val="tx1"/>
                </a:solidFill>
                <a:latin typeface="Calibri" pitchFamily="34" charset="0"/>
              </a:defRPr>
            </a:lvl6pPr>
            <a:lvl7pPr marL="2971800" indent="-228600" defTabSz="1087438" fontAlgn="base">
              <a:spcBef>
                <a:spcPct val="0"/>
              </a:spcBef>
              <a:spcAft>
                <a:spcPct val="0"/>
              </a:spcAft>
              <a:defRPr>
                <a:solidFill>
                  <a:schemeClr val="tx1"/>
                </a:solidFill>
                <a:latin typeface="Calibri" pitchFamily="34" charset="0"/>
              </a:defRPr>
            </a:lvl7pPr>
            <a:lvl8pPr marL="3429000" indent="-228600" defTabSz="1087438" fontAlgn="base">
              <a:spcBef>
                <a:spcPct val="0"/>
              </a:spcBef>
              <a:spcAft>
                <a:spcPct val="0"/>
              </a:spcAft>
              <a:defRPr>
                <a:solidFill>
                  <a:schemeClr val="tx1"/>
                </a:solidFill>
                <a:latin typeface="Calibri" pitchFamily="34" charset="0"/>
              </a:defRPr>
            </a:lvl8pPr>
            <a:lvl9pPr marL="3886200" indent="-228600" defTabSz="1087438" fontAlgn="base">
              <a:spcBef>
                <a:spcPct val="0"/>
              </a:spcBef>
              <a:spcAft>
                <a:spcPct val="0"/>
              </a:spcAft>
              <a:defRPr>
                <a:solidFill>
                  <a:schemeClr val="tx1"/>
                </a:solidFill>
                <a:latin typeface="Calibri" pitchFamily="34" charset="0"/>
              </a:defRPr>
            </a:lvl9pPr>
          </a:lstStyle>
          <a:p>
            <a:pPr algn="ctr"/>
            <a:r>
              <a:rPr lang="zh-CN" altLang="en-US" sz="800" b="1" dirty="0">
                <a:solidFill>
                  <a:schemeClr val="bg1"/>
                </a:solidFill>
                <a:latin typeface="Open Sans" pitchFamily="34" charset="0"/>
              </a:rPr>
              <a:t>思路一</a:t>
            </a:r>
            <a:endParaRPr lang="en-US" altLang="zh-CN" sz="800" b="1" dirty="0">
              <a:solidFill>
                <a:schemeClr val="bg1"/>
              </a:solidFill>
              <a:latin typeface="Open Sans" pitchFamily="34" charset="0"/>
            </a:endParaRPr>
          </a:p>
        </p:txBody>
      </p:sp>
      <p:grpSp>
        <p:nvGrpSpPr>
          <p:cNvPr id="28" name="Group 14"/>
          <p:cNvGrpSpPr>
            <a:grpSpLocks/>
          </p:cNvGrpSpPr>
          <p:nvPr/>
        </p:nvGrpSpPr>
        <p:grpSpPr bwMode="auto">
          <a:xfrm flipV="1">
            <a:off x="968375" y="1226096"/>
            <a:ext cx="1524000" cy="1181100"/>
            <a:chOff x="1066800" y="781050"/>
            <a:chExt cx="1524000" cy="1181100"/>
          </a:xfrm>
          <a:solidFill>
            <a:schemeClr val="bg1"/>
          </a:solidFill>
        </p:grpSpPr>
        <p:sp>
          <p:nvSpPr>
            <p:cNvPr id="29" name="Rounded Rectangle 11"/>
            <p:cNvSpPr/>
            <p:nvPr/>
          </p:nvSpPr>
          <p:spPr>
            <a:xfrm>
              <a:off x="1066800" y="1123950"/>
              <a:ext cx="1524000" cy="838200"/>
            </a:xfrm>
            <a:prstGeom prst="roundRect">
              <a:avLst>
                <a:gd name="adj" fmla="val 109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30" name="Right Triangle 12"/>
            <p:cNvSpPr/>
            <p:nvPr/>
          </p:nvSpPr>
          <p:spPr>
            <a:xfrm>
              <a:off x="1066800" y="781050"/>
              <a:ext cx="228600" cy="4191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grpSp>
      <p:grpSp>
        <p:nvGrpSpPr>
          <p:cNvPr id="31" name="Group 15"/>
          <p:cNvGrpSpPr>
            <a:grpSpLocks/>
          </p:cNvGrpSpPr>
          <p:nvPr/>
        </p:nvGrpSpPr>
        <p:grpSpPr bwMode="auto">
          <a:xfrm>
            <a:off x="2341563" y="3262858"/>
            <a:ext cx="1524000" cy="1181100"/>
            <a:chOff x="1066800" y="781050"/>
            <a:chExt cx="1524000" cy="1181100"/>
          </a:xfrm>
          <a:solidFill>
            <a:schemeClr val="bg1"/>
          </a:solidFill>
        </p:grpSpPr>
        <p:sp>
          <p:nvSpPr>
            <p:cNvPr id="32" name="Rounded Rectangle 16"/>
            <p:cNvSpPr/>
            <p:nvPr/>
          </p:nvSpPr>
          <p:spPr>
            <a:xfrm>
              <a:off x="1066800" y="1123950"/>
              <a:ext cx="1524000" cy="838200"/>
            </a:xfrm>
            <a:prstGeom prst="roundRect">
              <a:avLst>
                <a:gd name="adj" fmla="val 109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33" name="Right Triangle 17"/>
            <p:cNvSpPr/>
            <p:nvPr/>
          </p:nvSpPr>
          <p:spPr>
            <a:xfrm>
              <a:off x="1066800" y="781050"/>
              <a:ext cx="228600" cy="4191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grpSp>
      <p:grpSp>
        <p:nvGrpSpPr>
          <p:cNvPr id="34" name="Group 18"/>
          <p:cNvGrpSpPr>
            <a:grpSpLocks/>
          </p:cNvGrpSpPr>
          <p:nvPr/>
        </p:nvGrpSpPr>
        <p:grpSpPr bwMode="auto">
          <a:xfrm>
            <a:off x="5467350" y="3262858"/>
            <a:ext cx="1524000" cy="1181100"/>
            <a:chOff x="1066800" y="781050"/>
            <a:chExt cx="1524000" cy="1181100"/>
          </a:xfrm>
          <a:solidFill>
            <a:schemeClr val="bg1"/>
          </a:solidFill>
        </p:grpSpPr>
        <p:sp>
          <p:nvSpPr>
            <p:cNvPr id="35" name="Rounded Rectangle 19"/>
            <p:cNvSpPr/>
            <p:nvPr/>
          </p:nvSpPr>
          <p:spPr>
            <a:xfrm>
              <a:off x="1066800" y="1123950"/>
              <a:ext cx="1524000" cy="838200"/>
            </a:xfrm>
            <a:prstGeom prst="roundRect">
              <a:avLst>
                <a:gd name="adj" fmla="val 109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36" name="Right Triangle 20"/>
            <p:cNvSpPr/>
            <p:nvPr/>
          </p:nvSpPr>
          <p:spPr>
            <a:xfrm>
              <a:off x="1066800" y="781050"/>
              <a:ext cx="228600" cy="4191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grpSp>
      <p:grpSp>
        <p:nvGrpSpPr>
          <p:cNvPr id="37" name="Group 21"/>
          <p:cNvGrpSpPr>
            <a:grpSpLocks/>
          </p:cNvGrpSpPr>
          <p:nvPr/>
        </p:nvGrpSpPr>
        <p:grpSpPr bwMode="auto">
          <a:xfrm flipV="1">
            <a:off x="3943350" y="1226096"/>
            <a:ext cx="1524000" cy="1181100"/>
            <a:chOff x="1066800" y="781050"/>
            <a:chExt cx="1524000" cy="1181100"/>
          </a:xfrm>
          <a:solidFill>
            <a:schemeClr val="bg1"/>
          </a:solidFill>
        </p:grpSpPr>
        <p:sp>
          <p:nvSpPr>
            <p:cNvPr id="38" name="Rounded Rectangle 22"/>
            <p:cNvSpPr/>
            <p:nvPr/>
          </p:nvSpPr>
          <p:spPr>
            <a:xfrm>
              <a:off x="1066800" y="1123950"/>
              <a:ext cx="1524000" cy="838200"/>
            </a:xfrm>
            <a:prstGeom prst="roundRect">
              <a:avLst>
                <a:gd name="adj" fmla="val 109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39" name="Right Triangle 23"/>
            <p:cNvSpPr/>
            <p:nvPr/>
          </p:nvSpPr>
          <p:spPr>
            <a:xfrm>
              <a:off x="1066800" y="781050"/>
              <a:ext cx="228600" cy="4191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grpSp>
      <p:grpSp>
        <p:nvGrpSpPr>
          <p:cNvPr id="40" name="Group 24"/>
          <p:cNvGrpSpPr>
            <a:grpSpLocks/>
          </p:cNvGrpSpPr>
          <p:nvPr/>
        </p:nvGrpSpPr>
        <p:grpSpPr bwMode="auto">
          <a:xfrm flipV="1">
            <a:off x="6915150" y="1226096"/>
            <a:ext cx="1524000" cy="1181100"/>
            <a:chOff x="1066800" y="781050"/>
            <a:chExt cx="1524000" cy="1181100"/>
          </a:xfrm>
          <a:solidFill>
            <a:schemeClr val="bg1"/>
          </a:solidFill>
        </p:grpSpPr>
        <p:sp>
          <p:nvSpPr>
            <p:cNvPr id="41" name="Rounded Rectangle 25"/>
            <p:cNvSpPr/>
            <p:nvPr/>
          </p:nvSpPr>
          <p:spPr>
            <a:xfrm>
              <a:off x="1066800" y="1123950"/>
              <a:ext cx="1524000" cy="838200"/>
            </a:xfrm>
            <a:prstGeom prst="roundRect">
              <a:avLst>
                <a:gd name="adj" fmla="val 109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42" name="Right Triangle 26"/>
            <p:cNvSpPr/>
            <p:nvPr/>
          </p:nvSpPr>
          <p:spPr>
            <a:xfrm>
              <a:off x="1066800" y="781050"/>
              <a:ext cx="228600" cy="4191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grpSp>
      <p:sp>
        <p:nvSpPr>
          <p:cNvPr id="43" name="Text Box 10"/>
          <p:cNvSpPr txBox="1">
            <a:spLocks noChangeArrowheads="1"/>
          </p:cNvSpPr>
          <p:nvPr/>
        </p:nvSpPr>
        <p:spPr bwMode="auto">
          <a:xfrm>
            <a:off x="998538" y="1330871"/>
            <a:ext cx="1465262" cy="784830"/>
          </a:xfrm>
          <a:prstGeom prst="rect">
            <a:avLst/>
          </a:prstGeom>
          <a:noFill/>
          <a:ln w="9525">
            <a:noFill/>
            <a:miter lim="800000"/>
            <a:headEnd/>
            <a:tailEnd/>
          </a:ln>
        </p:spPr>
        <p:txBody>
          <a:bodyPr lIns="45720" tIns="22860" rIns="45720" bIns="22860">
            <a:spAutoFit/>
          </a:bodyPr>
          <a:lstStyle>
            <a:lvl1pPr defTabSz="1087438">
              <a:defRPr>
                <a:solidFill>
                  <a:schemeClr val="tx1"/>
                </a:solidFill>
                <a:latin typeface="Calibri" pitchFamily="34" charset="0"/>
              </a:defRPr>
            </a:lvl1pPr>
            <a:lvl2pPr marL="742950" indent="-285750" defTabSz="1087438">
              <a:defRPr>
                <a:solidFill>
                  <a:schemeClr val="tx1"/>
                </a:solidFill>
                <a:latin typeface="Calibri" pitchFamily="34" charset="0"/>
              </a:defRPr>
            </a:lvl2pPr>
            <a:lvl3pPr marL="1143000" indent="-228600" defTabSz="1087438">
              <a:defRPr>
                <a:solidFill>
                  <a:schemeClr val="tx1"/>
                </a:solidFill>
                <a:latin typeface="Calibri" pitchFamily="34" charset="0"/>
              </a:defRPr>
            </a:lvl3pPr>
            <a:lvl4pPr marL="1600200" indent="-228600" defTabSz="1087438">
              <a:defRPr>
                <a:solidFill>
                  <a:schemeClr val="tx1"/>
                </a:solidFill>
                <a:latin typeface="Calibri" pitchFamily="34" charset="0"/>
              </a:defRPr>
            </a:lvl4pPr>
            <a:lvl5pPr marL="2057400" indent="-228600" defTabSz="1087438">
              <a:defRPr>
                <a:solidFill>
                  <a:schemeClr val="tx1"/>
                </a:solidFill>
                <a:latin typeface="Calibri" pitchFamily="34" charset="0"/>
              </a:defRPr>
            </a:lvl5pPr>
            <a:lvl6pPr marL="2514600" indent="-228600" defTabSz="1087438" fontAlgn="base">
              <a:spcBef>
                <a:spcPct val="0"/>
              </a:spcBef>
              <a:spcAft>
                <a:spcPct val="0"/>
              </a:spcAft>
              <a:defRPr>
                <a:solidFill>
                  <a:schemeClr val="tx1"/>
                </a:solidFill>
                <a:latin typeface="Calibri" pitchFamily="34" charset="0"/>
              </a:defRPr>
            </a:lvl6pPr>
            <a:lvl7pPr marL="2971800" indent="-228600" defTabSz="1087438" fontAlgn="base">
              <a:spcBef>
                <a:spcPct val="0"/>
              </a:spcBef>
              <a:spcAft>
                <a:spcPct val="0"/>
              </a:spcAft>
              <a:defRPr>
                <a:solidFill>
                  <a:schemeClr val="tx1"/>
                </a:solidFill>
                <a:latin typeface="Calibri" pitchFamily="34" charset="0"/>
              </a:defRPr>
            </a:lvl7pPr>
            <a:lvl8pPr marL="3429000" indent="-228600" defTabSz="1087438" fontAlgn="base">
              <a:spcBef>
                <a:spcPct val="0"/>
              </a:spcBef>
              <a:spcAft>
                <a:spcPct val="0"/>
              </a:spcAft>
              <a:defRPr>
                <a:solidFill>
                  <a:schemeClr val="tx1"/>
                </a:solidFill>
                <a:latin typeface="Calibri" pitchFamily="34" charset="0"/>
              </a:defRPr>
            </a:lvl8pPr>
            <a:lvl9pPr marL="3886200" indent="-228600" defTabSz="1087438" fontAlgn="base">
              <a:spcBef>
                <a:spcPct val="0"/>
              </a:spcBef>
              <a:spcAft>
                <a:spcPct val="0"/>
              </a:spcAft>
              <a:defRPr>
                <a:solidFill>
                  <a:schemeClr val="tx1"/>
                </a:solidFill>
                <a:latin typeface="Calibri" pitchFamily="34" charset="0"/>
              </a:defRPr>
            </a:lvl9pPr>
          </a:lstStyle>
          <a:p>
            <a:r>
              <a:rPr lang="en-US" altLang="zh-CN" sz="1200" b="1" dirty="0">
                <a:solidFill>
                  <a:srgbClr val="2A303C"/>
                </a:solidFill>
                <a:latin typeface="Open Sans" pitchFamily="34" charset="0"/>
              </a:rPr>
              <a:t>HTTP</a:t>
            </a:r>
            <a:endParaRPr lang="en-US" altLang="zh-CN" sz="1000" b="1" dirty="0">
              <a:solidFill>
                <a:srgbClr val="2A303C"/>
              </a:solidFill>
              <a:latin typeface="Open Sans" pitchFamily="34" charset="0"/>
            </a:endParaRPr>
          </a:p>
          <a:p>
            <a:pPr defTabSz="1088232" fontAlgn="auto">
              <a:spcBef>
                <a:spcPts val="0"/>
              </a:spcBef>
              <a:spcAft>
                <a:spcPts val="0"/>
              </a:spcAft>
              <a:defRPr/>
            </a:pPr>
            <a:r>
              <a:rPr lang="zh-CN" altLang="en-US" sz="900" dirty="0">
                <a:solidFill>
                  <a:srgbClr val="2A303C"/>
                </a:solidFill>
                <a:latin typeface="方正兰亭黑简体" pitchFamily="2" charset="-122"/>
                <a:ea typeface="方正兰亭黑简体" pitchFamily="2" charset="-122"/>
              </a:rPr>
              <a:t>所有的</a:t>
            </a:r>
            <a:r>
              <a:rPr lang="en-US" altLang="zh-CN" sz="900" dirty="0">
                <a:solidFill>
                  <a:srgbClr val="2A303C"/>
                </a:solidFill>
                <a:latin typeface="方正兰亭黑简体" pitchFamily="2" charset="-122"/>
                <a:ea typeface="方正兰亭黑简体" pitchFamily="2" charset="-122"/>
              </a:rPr>
              <a:t>Web</a:t>
            </a:r>
            <a:r>
              <a:rPr lang="zh-CN" altLang="en-US" sz="900" dirty="0">
                <a:solidFill>
                  <a:srgbClr val="2A303C"/>
                </a:solidFill>
                <a:latin typeface="方正兰亭黑简体" pitchFamily="2" charset="-122"/>
                <a:ea typeface="方正兰亭黑简体" pitchFamily="2" charset="-122"/>
              </a:rPr>
              <a:t>项目开发都离不开</a:t>
            </a:r>
            <a:r>
              <a:rPr lang="en-US" altLang="zh-CN" sz="900" dirty="0">
                <a:solidFill>
                  <a:srgbClr val="2A303C"/>
                </a:solidFill>
                <a:latin typeface="方正兰亭黑简体" pitchFamily="2" charset="-122"/>
                <a:ea typeface="方正兰亭黑简体" pitchFamily="2" charset="-122"/>
              </a:rPr>
              <a:t>HTTP</a:t>
            </a:r>
            <a:r>
              <a:rPr lang="zh-CN" altLang="en-US" sz="900" dirty="0">
                <a:solidFill>
                  <a:srgbClr val="2A303C"/>
                </a:solidFill>
                <a:latin typeface="方正兰亭黑简体" pitchFamily="2" charset="-122"/>
                <a:ea typeface="方正兰亭黑简体" pitchFamily="2" charset="-122"/>
              </a:rPr>
              <a:t>协议， 所以必要的就是了解</a:t>
            </a:r>
            <a:r>
              <a:rPr lang="en-US" altLang="zh-CN" sz="900" dirty="0">
                <a:solidFill>
                  <a:srgbClr val="2A303C"/>
                </a:solidFill>
                <a:latin typeface="方正兰亭黑简体" pitchFamily="2" charset="-122"/>
                <a:ea typeface="方正兰亭黑简体" pitchFamily="2" charset="-122"/>
              </a:rPr>
              <a:t>HTTP</a:t>
            </a:r>
            <a:r>
              <a:rPr lang="zh-CN" altLang="en-US" sz="900" dirty="0">
                <a:solidFill>
                  <a:srgbClr val="2A303C"/>
                </a:solidFill>
                <a:latin typeface="方正兰亭黑简体" pitchFamily="2" charset="-122"/>
                <a:ea typeface="方正兰亭黑简体" pitchFamily="2" charset="-122"/>
              </a:rPr>
              <a:t>协议的具体内容。</a:t>
            </a:r>
            <a:endParaRPr lang="en-US" altLang="zh-CN" sz="900" dirty="0">
              <a:solidFill>
                <a:srgbClr val="2A303C"/>
              </a:solidFill>
              <a:latin typeface="Open Sans" pitchFamily="34" charset="0"/>
              <a:ea typeface="Open Sans" pitchFamily="34" charset="0"/>
              <a:cs typeface="Open Sans" pitchFamily="34" charset="0"/>
            </a:endParaRPr>
          </a:p>
        </p:txBody>
      </p:sp>
      <p:sp>
        <p:nvSpPr>
          <p:cNvPr id="44" name="Text Box 10"/>
          <p:cNvSpPr txBox="1">
            <a:spLocks noChangeArrowheads="1"/>
          </p:cNvSpPr>
          <p:nvPr/>
        </p:nvSpPr>
        <p:spPr bwMode="auto">
          <a:xfrm>
            <a:off x="2371725" y="3701008"/>
            <a:ext cx="1465263" cy="784830"/>
          </a:xfrm>
          <a:prstGeom prst="rect">
            <a:avLst/>
          </a:prstGeom>
          <a:noFill/>
          <a:ln w="9525">
            <a:noFill/>
            <a:miter lim="800000"/>
            <a:headEnd/>
            <a:tailEnd/>
          </a:ln>
        </p:spPr>
        <p:txBody>
          <a:bodyPr lIns="45720" tIns="22860" rIns="45720" bIns="22860">
            <a:spAutoFit/>
          </a:bodyPr>
          <a:lstStyle>
            <a:lvl1pPr defTabSz="1087438">
              <a:defRPr>
                <a:solidFill>
                  <a:schemeClr val="tx1"/>
                </a:solidFill>
                <a:latin typeface="Calibri" pitchFamily="34" charset="0"/>
              </a:defRPr>
            </a:lvl1pPr>
            <a:lvl2pPr marL="742950" indent="-285750" defTabSz="1087438">
              <a:defRPr>
                <a:solidFill>
                  <a:schemeClr val="tx1"/>
                </a:solidFill>
                <a:latin typeface="Calibri" pitchFamily="34" charset="0"/>
              </a:defRPr>
            </a:lvl2pPr>
            <a:lvl3pPr marL="1143000" indent="-228600" defTabSz="1087438">
              <a:defRPr>
                <a:solidFill>
                  <a:schemeClr val="tx1"/>
                </a:solidFill>
                <a:latin typeface="Calibri" pitchFamily="34" charset="0"/>
              </a:defRPr>
            </a:lvl3pPr>
            <a:lvl4pPr marL="1600200" indent="-228600" defTabSz="1087438">
              <a:defRPr>
                <a:solidFill>
                  <a:schemeClr val="tx1"/>
                </a:solidFill>
                <a:latin typeface="Calibri" pitchFamily="34" charset="0"/>
              </a:defRPr>
            </a:lvl4pPr>
            <a:lvl5pPr marL="2057400" indent="-228600" defTabSz="1087438">
              <a:defRPr>
                <a:solidFill>
                  <a:schemeClr val="tx1"/>
                </a:solidFill>
                <a:latin typeface="Calibri" pitchFamily="34" charset="0"/>
              </a:defRPr>
            </a:lvl5pPr>
            <a:lvl6pPr marL="2514600" indent="-228600" defTabSz="1087438" fontAlgn="base">
              <a:spcBef>
                <a:spcPct val="0"/>
              </a:spcBef>
              <a:spcAft>
                <a:spcPct val="0"/>
              </a:spcAft>
              <a:defRPr>
                <a:solidFill>
                  <a:schemeClr val="tx1"/>
                </a:solidFill>
                <a:latin typeface="Calibri" pitchFamily="34" charset="0"/>
              </a:defRPr>
            </a:lvl6pPr>
            <a:lvl7pPr marL="2971800" indent="-228600" defTabSz="1087438" fontAlgn="base">
              <a:spcBef>
                <a:spcPct val="0"/>
              </a:spcBef>
              <a:spcAft>
                <a:spcPct val="0"/>
              </a:spcAft>
              <a:defRPr>
                <a:solidFill>
                  <a:schemeClr val="tx1"/>
                </a:solidFill>
                <a:latin typeface="Calibri" pitchFamily="34" charset="0"/>
              </a:defRPr>
            </a:lvl7pPr>
            <a:lvl8pPr marL="3429000" indent="-228600" defTabSz="1087438" fontAlgn="base">
              <a:spcBef>
                <a:spcPct val="0"/>
              </a:spcBef>
              <a:spcAft>
                <a:spcPct val="0"/>
              </a:spcAft>
              <a:defRPr>
                <a:solidFill>
                  <a:schemeClr val="tx1"/>
                </a:solidFill>
                <a:latin typeface="Calibri" pitchFamily="34" charset="0"/>
              </a:defRPr>
            </a:lvl8pPr>
            <a:lvl9pPr marL="3886200" indent="-228600" defTabSz="1087438" fontAlgn="base">
              <a:spcBef>
                <a:spcPct val="0"/>
              </a:spcBef>
              <a:spcAft>
                <a:spcPct val="0"/>
              </a:spcAft>
              <a:defRPr>
                <a:solidFill>
                  <a:schemeClr val="tx1"/>
                </a:solidFill>
                <a:latin typeface="Calibri" pitchFamily="34" charset="0"/>
              </a:defRPr>
            </a:lvl9pPr>
          </a:lstStyle>
          <a:p>
            <a:r>
              <a:rPr lang="en-US" altLang="zh-CN" sz="1200" b="1" dirty="0" err="1">
                <a:solidFill>
                  <a:srgbClr val="2A303C"/>
                </a:solidFill>
                <a:latin typeface="Open Sans" pitchFamily="34" charset="0"/>
              </a:rPr>
              <a:t>JSP</a:t>
            </a:r>
            <a:endParaRPr lang="en-US" altLang="zh-CN" sz="1000" b="1" dirty="0">
              <a:solidFill>
                <a:srgbClr val="2A303C"/>
              </a:solidFill>
              <a:latin typeface="Open Sans" pitchFamily="34" charset="0"/>
            </a:endParaRPr>
          </a:p>
          <a:p>
            <a:pPr defTabSz="1088232" fontAlgn="auto">
              <a:spcBef>
                <a:spcPts val="0"/>
              </a:spcBef>
              <a:spcAft>
                <a:spcPts val="0"/>
              </a:spcAft>
              <a:defRPr/>
            </a:pPr>
            <a:r>
              <a:rPr lang="zh-CN" altLang="en-US" sz="900" dirty="0">
                <a:solidFill>
                  <a:srgbClr val="2A303C"/>
                </a:solidFill>
                <a:latin typeface="方正兰亭黑简体" pitchFamily="2" charset="-122"/>
                <a:ea typeface="方正兰亭黑简体" pitchFamily="2" charset="-122"/>
              </a:rPr>
              <a:t>想要使用</a:t>
            </a:r>
            <a:r>
              <a:rPr lang="en-US" altLang="zh-CN" sz="900" dirty="0">
                <a:solidFill>
                  <a:srgbClr val="2A303C"/>
                </a:solidFill>
                <a:latin typeface="方正兰亭黑简体" pitchFamily="2" charset="-122"/>
                <a:ea typeface="方正兰亭黑简体" pitchFamily="2" charset="-122"/>
              </a:rPr>
              <a:t>Java</a:t>
            </a:r>
            <a:r>
              <a:rPr lang="zh-CN" altLang="en-US" sz="900" dirty="0">
                <a:solidFill>
                  <a:srgbClr val="2A303C"/>
                </a:solidFill>
                <a:latin typeface="方正兰亭黑简体" pitchFamily="2" charset="-122"/>
                <a:ea typeface="方正兰亭黑简体" pitchFamily="2" charset="-122"/>
              </a:rPr>
              <a:t>技术来完成</a:t>
            </a:r>
            <a:r>
              <a:rPr lang="en-US" altLang="zh-CN" sz="900" dirty="0">
                <a:solidFill>
                  <a:srgbClr val="2A303C"/>
                </a:solidFill>
                <a:latin typeface="方正兰亭黑简体" pitchFamily="2" charset="-122"/>
                <a:ea typeface="方正兰亭黑简体" pitchFamily="2" charset="-122"/>
              </a:rPr>
              <a:t>Web</a:t>
            </a:r>
            <a:r>
              <a:rPr lang="zh-CN" altLang="en-US" sz="900" dirty="0">
                <a:solidFill>
                  <a:srgbClr val="2A303C"/>
                </a:solidFill>
                <a:latin typeface="方正兰亭黑简体" pitchFamily="2" charset="-122"/>
                <a:ea typeface="方正兰亭黑简体" pitchFamily="2" charset="-122"/>
              </a:rPr>
              <a:t>项目，那么大部分情况下都需要使用到</a:t>
            </a:r>
            <a:r>
              <a:rPr lang="en-US" altLang="zh-CN" sz="900" dirty="0" err="1">
                <a:solidFill>
                  <a:srgbClr val="2A303C"/>
                </a:solidFill>
                <a:latin typeface="方正兰亭黑简体" pitchFamily="2" charset="-122"/>
                <a:ea typeface="方正兰亭黑简体" pitchFamily="2" charset="-122"/>
              </a:rPr>
              <a:t>JSP</a:t>
            </a:r>
            <a:r>
              <a:rPr lang="zh-CN" altLang="en-US" sz="900" dirty="0">
                <a:solidFill>
                  <a:srgbClr val="2A303C"/>
                </a:solidFill>
                <a:latin typeface="方正兰亭黑简体" pitchFamily="2" charset="-122"/>
                <a:ea typeface="方正兰亭黑简体" pitchFamily="2" charset="-122"/>
              </a:rPr>
              <a:t>来完成页面的书写。</a:t>
            </a:r>
            <a:endParaRPr lang="en-US" altLang="zh-CN" sz="900" dirty="0">
              <a:solidFill>
                <a:srgbClr val="2A303C"/>
              </a:solidFill>
              <a:latin typeface="Open Sans" pitchFamily="34" charset="0"/>
              <a:ea typeface="Open Sans" pitchFamily="34" charset="0"/>
              <a:cs typeface="Open Sans" pitchFamily="34" charset="0"/>
            </a:endParaRPr>
          </a:p>
        </p:txBody>
      </p:sp>
      <p:sp>
        <p:nvSpPr>
          <p:cNvPr id="45" name="Text Box 10"/>
          <p:cNvSpPr txBox="1">
            <a:spLocks noChangeArrowheads="1"/>
          </p:cNvSpPr>
          <p:nvPr/>
        </p:nvSpPr>
        <p:spPr bwMode="auto">
          <a:xfrm>
            <a:off x="5495925" y="3701008"/>
            <a:ext cx="1466850" cy="784830"/>
          </a:xfrm>
          <a:prstGeom prst="rect">
            <a:avLst/>
          </a:prstGeom>
          <a:noFill/>
          <a:ln w="9525">
            <a:noFill/>
            <a:miter lim="800000"/>
            <a:headEnd/>
            <a:tailEnd/>
          </a:ln>
        </p:spPr>
        <p:txBody>
          <a:bodyPr lIns="45720" tIns="22860" rIns="45720" bIns="22860">
            <a:spAutoFit/>
          </a:bodyPr>
          <a:lstStyle>
            <a:lvl1pPr defTabSz="1087438">
              <a:defRPr>
                <a:solidFill>
                  <a:schemeClr val="tx1"/>
                </a:solidFill>
                <a:latin typeface="Calibri" pitchFamily="34" charset="0"/>
              </a:defRPr>
            </a:lvl1pPr>
            <a:lvl2pPr marL="742950" indent="-285750" defTabSz="1087438">
              <a:defRPr>
                <a:solidFill>
                  <a:schemeClr val="tx1"/>
                </a:solidFill>
                <a:latin typeface="Calibri" pitchFamily="34" charset="0"/>
              </a:defRPr>
            </a:lvl2pPr>
            <a:lvl3pPr marL="1143000" indent="-228600" defTabSz="1087438">
              <a:defRPr>
                <a:solidFill>
                  <a:schemeClr val="tx1"/>
                </a:solidFill>
                <a:latin typeface="Calibri" pitchFamily="34" charset="0"/>
              </a:defRPr>
            </a:lvl3pPr>
            <a:lvl4pPr marL="1600200" indent="-228600" defTabSz="1087438">
              <a:defRPr>
                <a:solidFill>
                  <a:schemeClr val="tx1"/>
                </a:solidFill>
                <a:latin typeface="Calibri" pitchFamily="34" charset="0"/>
              </a:defRPr>
            </a:lvl4pPr>
            <a:lvl5pPr marL="2057400" indent="-228600" defTabSz="1087438">
              <a:defRPr>
                <a:solidFill>
                  <a:schemeClr val="tx1"/>
                </a:solidFill>
                <a:latin typeface="Calibri" pitchFamily="34" charset="0"/>
              </a:defRPr>
            </a:lvl5pPr>
            <a:lvl6pPr marL="2514600" indent="-228600" defTabSz="1087438" fontAlgn="base">
              <a:spcBef>
                <a:spcPct val="0"/>
              </a:spcBef>
              <a:spcAft>
                <a:spcPct val="0"/>
              </a:spcAft>
              <a:defRPr>
                <a:solidFill>
                  <a:schemeClr val="tx1"/>
                </a:solidFill>
                <a:latin typeface="Calibri" pitchFamily="34" charset="0"/>
              </a:defRPr>
            </a:lvl6pPr>
            <a:lvl7pPr marL="2971800" indent="-228600" defTabSz="1087438" fontAlgn="base">
              <a:spcBef>
                <a:spcPct val="0"/>
              </a:spcBef>
              <a:spcAft>
                <a:spcPct val="0"/>
              </a:spcAft>
              <a:defRPr>
                <a:solidFill>
                  <a:schemeClr val="tx1"/>
                </a:solidFill>
                <a:latin typeface="Calibri" pitchFamily="34" charset="0"/>
              </a:defRPr>
            </a:lvl7pPr>
            <a:lvl8pPr marL="3429000" indent="-228600" defTabSz="1087438" fontAlgn="base">
              <a:spcBef>
                <a:spcPct val="0"/>
              </a:spcBef>
              <a:spcAft>
                <a:spcPct val="0"/>
              </a:spcAft>
              <a:defRPr>
                <a:solidFill>
                  <a:schemeClr val="tx1"/>
                </a:solidFill>
                <a:latin typeface="Calibri" pitchFamily="34" charset="0"/>
              </a:defRPr>
            </a:lvl8pPr>
            <a:lvl9pPr marL="3886200" indent="-228600" defTabSz="1087438" fontAlgn="base">
              <a:spcBef>
                <a:spcPct val="0"/>
              </a:spcBef>
              <a:spcAft>
                <a:spcPct val="0"/>
              </a:spcAft>
              <a:defRPr>
                <a:solidFill>
                  <a:schemeClr val="tx1"/>
                </a:solidFill>
                <a:latin typeface="Calibri" pitchFamily="34" charset="0"/>
              </a:defRPr>
            </a:lvl9pPr>
          </a:lstStyle>
          <a:p>
            <a:r>
              <a:rPr lang="en-US" altLang="zh-CN" sz="1200" b="1" dirty="0">
                <a:solidFill>
                  <a:srgbClr val="2A303C"/>
                </a:solidFill>
                <a:latin typeface="Open Sans" pitchFamily="34" charset="0"/>
              </a:rPr>
              <a:t>Filter</a:t>
            </a:r>
            <a:endParaRPr lang="en-US" altLang="zh-CN" sz="1000" b="1" dirty="0">
              <a:solidFill>
                <a:srgbClr val="2A303C"/>
              </a:solidFill>
              <a:latin typeface="Open Sans" pitchFamily="34" charset="0"/>
            </a:endParaRPr>
          </a:p>
          <a:p>
            <a:pPr defTabSz="1088232" fontAlgn="auto">
              <a:spcBef>
                <a:spcPts val="0"/>
              </a:spcBef>
              <a:spcAft>
                <a:spcPts val="0"/>
              </a:spcAft>
              <a:defRPr/>
            </a:pPr>
            <a:r>
              <a:rPr lang="zh-CN" altLang="en-US" sz="900" dirty="0">
                <a:solidFill>
                  <a:srgbClr val="2A303C"/>
                </a:solidFill>
                <a:latin typeface="方正兰亭黑简体" pitchFamily="2" charset="-122"/>
                <a:ea typeface="方正兰亭黑简体" pitchFamily="2" charset="-122"/>
              </a:rPr>
              <a:t>前端的请求是否全部被允许能够直接执行呢？ 肯定不是的，当特殊页面我们则需要访问控制。</a:t>
            </a:r>
            <a:endParaRPr lang="en-US" altLang="zh-CN" sz="900" dirty="0">
              <a:solidFill>
                <a:srgbClr val="2A303C"/>
              </a:solidFill>
              <a:latin typeface="Open Sans" pitchFamily="34" charset="0"/>
              <a:ea typeface="Open Sans" pitchFamily="34" charset="0"/>
              <a:cs typeface="Open Sans" pitchFamily="34" charset="0"/>
            </a:endParaRPr>
          </a:p>
        </p:txBody>
      </p:sp>
      <p:sp>
        <p:nvSpPr>
          <p:cNvPr id="46" name="Text Box 10"/>
          <p:cNvSpPr txBox="1">
            <a:spLocks noChangeArrowheads="1"/>
          </p:cNvSpPr>
          <p:nvPr/>
        </p:nvSpPr>
        <p:spPr bwMode="auto">
          <a:xfrm>
            <a:off x="3971925" y="1330871"/>
            <a:ext cx="1466850" cy="646331"/>
          </a:xfrm>
          <a:prstGeom prst="rect">
            <a:avLst/>
          </a:prstGeom>
          <a:noFill/>
          <a:ln w="9525">
            <a:noFill/>
            <a:miter lim="800000"/>
            <a:headEnd/>
            <a:tailEnd/>
          </a:ln>
        </p:spPr>
        <p:txBody>
          <a:bodyPr lIns="45720" tIns="22860" rIns="45720" bIns="22860">
            <a:spAutoFit/>
          </a:bodyPr>
          <a:lstStyle>
            <a:lvl1pPr defTabSz="1087438">
              <a:defRPr>
                <a:solidFill>
                  <a:schemeClr val="tx1"/>
                </a:solidFill>
                <a:latin typeface="Calibri" pitchFamily="34" charset="0"/>
              </a:defRPr>
            </a:lvl1pPr>
            <a:lvl2pPr marL="742950" indent="-285750" defTabSz="1087438">
              <a:defRPr>
                <a:solidFill>
                  <a:schemeClr val="tx1"/>
                </a:solidFill>
                <a:latin typeface="Calibri" pitchFamily="34" charset="0"/>
              </a:defRPr>
            </a:lvl2pPr>
            <a:lvl3pPr marL="1143000" indent="-228600" defTabSz="1087438">
              <a:defRPr>
                <a:solidFill>
                  <a:schemeClr val="tx1"/>
                </a:solidFill>
                <a:latin typeface="Calibri" pitchFamily="34" charset="0"/>
              </a:defRPr>
            </a:lvl3pPr>
            <a:lvl4pPr marL="1600200" indent="-228600" defTabSz="1087438">
              <a:defRPr>
                <a:solidFill>
                  <a:schemeClr val="tx1"/>
                </a:solidFill>
                <a:latin typeface="Calibri" pitchFamily="34" charset="0"/>
              </a:defRPr>
            </a:lvl4pPr>
            <a:lvl5pPr marL="2057400" indent="-228600" defTabSz="1087438">
              <a:defRPr>
                <a:solidFill>
                  <a:schemeClr val="tx1"/>
                </a:solidFill>
                <a:latin typeface="Calibri" pitchFamily="34" charset="0"/>
              </a:defRPr>
            </a:lvl5pPr>
            <a:lvl6pPr marL="2514600" indent="-228600" defTabSz="1087438" fontAlgn="base">
              <a:spcBef>
                <a:spcPct val="0"/>
              </a:spcBef>
              <a:spcAft>
                <a:spcPct val="0"/>
              </a:spcAft>
              <a:defRPr>
                <a:solidFill>
                  <a:schemeClr val="tx1"/>
                </a:solidFill>
                <a:latin typeface="Calibri" pitchFamily="34" charset="0"/>
              </a:defRPr>
            </a:lvl6pPr>
            <a:lvl7pPr marL="2971800" indent="-228600" defTabSz="1087438" fontAlgn="base">
              <a:spcBef>
                <a:spcPct val="0"/>
              </a:spcBef>
              <a:spcAft>
                <a:spcPct val="0"/>
              </a:spcAft>
              <a:defRPr>
                <a:solidFill>
                  <a:schemeClr val="tx1"/>
                </a:solidFill>
                <a:latin typeface="Calibri" pitchFamily="34" charset="0"/>
              </a:defRPr>
            </a:lvl7pPr>
            <a:lvl8pPr marL="3429000" indent="-228600" defTabSz="1087438" fontAlgn="base">
              <a:spcBef>
                <a:spcPct val="0"/>
              </a:spcBef>
              <a:spcAft>
                <a:spcPct val="0"/>
              </a:spcAft>
              <a:defRPr>
                <a:solidFill>
                  <a:schemeClr val="tx1"/>
                </a:solidFill>
                <a:latin typeface="Calibri" pitchFamily="34" charset="0"/>
              </a:defRPr>
            </a:lvl8pPr>
            <a:lvl9pPr marL="3886200" indent="-228600" defTabSz="1087438" fontAlgn="base">
              <a:spcBef>
                <a:spcPct val="0"/>
              </a:spcBef>
              <a:spcAft>
                <a:spcPct val="0"/>
              </a:spcAft>
              <a:defRPr>
                <a:solidFill>
                  <a:schemeClr val="tx1"/>
                </a:solidFill>
                <a:latin typeface="Calibri" pitchFamily="34" charset="0"/>
              </a:defRPr>
            </a:lvl9pPr>
          </a:lstStyle>
          <a:p>
            <a:r>
              <a:rPr lang="en-US" altLang="zh-CN" sz="1200" b="1" dirty="0">
                <a:solidFill>
                  <a:srgbClr val="2A303C"/>
                </a:solidFill>
                <a:latin typeface="Open Sans" pitchFamily="34" charset="0"/>
              </a:rPr>
              <a:t>Servlet</a:t>
            </a:r>
            <a:endParaRPr lang="en-US" altLang="zh-CN" sz="1000" b="1" dirty="0">
              <a:solidFill>
                <a:srgbClr val="2A303C"/>
              </a:solidFill>
              <a:latin typeface="Open Sans" pitchFamily="34" charset="0"/>
            </a:endParaRPr>
          </a:p>
          <a:p>
            <a:pPr defTabSz="1088232" fontAlgn="auto">
              <a:spcBef>
                <a:spcPts val="0"/>
              </a:spcBef>
              <a:spcAft>
                <a:spcPts val="0"/>
              </a:spcAft>
              <a:defRPr/>
            </a:pPr>
            <a:r>
              <a:rPr lang="zh-CN" altLang="en-US" sz="900" dirty="0">
                <a:solidFill>
                  <a:srgbClr val="2A303C"/>
                </a:solidFill>
                <a:latin typeface="方正兰亭黑简体" pitchFamily="2" charset="-122"/>
                <a:ea typeface="方正兰亭黑简体" pitchFamily="2" charset="-122"/>
              </a:rPr>
              <a:t>如果动态的与前端进行交互？那么你则需要使用</a:t>
            </a:r>
            <a:r>
              <a:rPr lang="en-US" altLang="zh-CN" sz="900" dirty="0">
                <a:solidFill>
                  <a:srgbClr val="2A303C"/>
                </a:solidFill>
                <a:latin typeface="方正兰亭黑简体" pitchFamily="2" charset="-122"/>
                <a:ea typeface="方正兰亭黑简体" pitchFamily="2" charset="-122"/>
              </a:rPr>
              <a:t>Servlet</a:t>
            </a:r>
            <a:r>
              <a:rPr lang="zh-CN" altLang="en-US" sz="900" dirty="0">
                <a:solidFill>
                  <a:srgbClr val="2A303C"/>
                </a:solidFill>
                <a:latin typeface="方正兰亭黑简体" pitchFamily="2" charset="-122"/>
                <a:ea typeface="方正兰亭黑简体" pitchFamily="2" charset="-122"/>
              </a:rPr>
              <a:t>来处理来自于前端的请求</a:t>
            </a:r>
            <a:endParaRPr lang="en-US" altLang="zh-CN" sz="900" dirty="0">
              <a:solidFill>
                <a:srgbClr val="2A303C"/>
              </a:solidFill>
              <a:latin typeface="Open Sans" pitchFamily="34" charset="0"/>
              <a:ea typeface="Open Sans" pitchFamily="34" charset="0"/>
              <a:cs typeface="Open Sans" pitchFamily="34" charset="0"/>
            </a:endParaRPr>
          </a:p>
        </p:txBody>
      </p:sp>
      <p:sp>
        <p:nvSpPr>
          <p:cNvPr id="47" name="Text Box 10"/>
          <p:cNvSpPr txBox="1">
            <a:spLocks noChangeArrowheads="1"/>
          </p:cNvSpPr>
          <p:nvPr/>
        </p:nvSpPr>
        <p:spPr bwMode="auto">
          <a:xfrm>
            <a:off x="6953250" y="1330871"/>
            <a:ext cx="1465263" cy="646331"/>
          </a:xfrm>
          <a:prstGeom prst="rect">
            <a:avLst/>
          </a:prstGeom>
          <a:noFill/>
          <a:ln w="9525">
            <a:noFill/>
            <a:miter lim="800000"/>
            <a:headEnd/>
            <a:tailEnd/>
          </a:ln>
        </p:spPr>
        <p:txBody>
          <a:bodyPr lIns="45720" tIns="22860" rIns="45720" bIns="22860">
            <a:spAutoFit/>
          </a:bodyPr>
          <a:lstStyle>
            <a:lvl1pPr defTabSz="1087438">
              <a:defRPr>
                <a:solidFill>
                  <a:schemeClr val="tx1"/>
                </a:solidFill>
                <a:latin typeface="Calibri" pitchFamily="34" charset="0"/>
              </a:defRPr>
            </a:lvl1pPr>
            <a:lvl2pPr marL="742950" indent="-285750" defTabSz="1087438">
              <a:defRPr>
                <a:solidFill>
                  <a:schemeClr val="tx1"/>
                </a:solidFill>
                <a:latin typeface="Calibri" pitchFamily="34" charset="0"/>
              </a:defRPr>
            </a:lvl2pPr>
            <a:lvl3pPr marL="1143000" indent="-228600" defTabSz="1087438">
              <a:defRPr>
                <a:solidFill>
                  <a:schemeClr val="tx1"/>
                </a:solidFill>
                <a:latin typeface="Calibri" pitchFamily="34" charset="0"/>
              </a:defRPr>
            </a:lvl3pPr>
            <a:lvl4pPr marL="1600200" indent="-228600" defTabSz="1087438">
              <a:defRPr>
                <a:solidFill>
                  <a:schemeClr val="tx1"/>
                </a:solidFill>
                <a:latin typeface="Calibri" pitchFamily="34" charset="0"/>
              </a:defRPr>
            </a:lvl4pPr>
            <a:lvl5pPr marL="2057400" indent="-228600" defTabSz="1087438">
              <a:defRPr>
                <a:solidFill>
                  <a:schemeClr val="tx1"/>
                </a:solidFill>
                <a:latin typeface="Calibri" pitchFamily="34" charset="0"/>
              </a:defRPr>
            </a:lvl5pPr>
            <a:lvl6pPr marL="2514600" indent="-228600" defTabSz="1087438" fontAlgn="base">
              <a:spcBef>
                <a:spcPct val="0"/>
              </a:spcBef>
              <a:spcAft>
                <a:spcPct val="0"/>
              </a:spcAft>
              <a:defRPr>
                <a:solidFill>
                  <a:schemeClr val="tx1"/>
                </a:solidFill>
                <a:latin typeface="Calibri" pitchFamily="34" charset="0"/>
              </a:defRPr>
            </a:lvl6pPr>
            <a:lvl7pPr marL="2971800" indent="-228600" defTabSz="1087438" fontAlgn="base">
              <a:spcBef>
                <a:spcPct val="0"/>
              </a:spcBef>
              <a:spcAft>
                <a:spcPct val="0"/>
              </a:spcAft>
              <a:defRPr>
                <a:solidFill>
                  <a:schemeClr val="tx1"/>
                </a:solidFill>
                <a:latin typeface="Calibri" pitchFamily="34" charset="0"/>
              </a:defRPr>
            </a:lvl7pPr>
            <a:lvl8pPr marL="3429000" indent="-228600" defTabSz="1087438" fontAlgn="base">
              <a:spcBef>
                <a:spcPct val="0"/>
              </a:spcBef>
              <a:spcAft>
                <a:spcPct val="0"/>
              </a:spcAft>
              <a:defRPr>
                <a:solidFill>
                  <a:schemeClr val="tx1"/>
                </a:solidFill>
                <a:latin typeface="Calibri" pitchFamily="34" charset="0"/>
              </a:defRPr>
            </a:lvl8pPr>
            <a:lvl9pPr marL="3886200" indent="-228600" defTabSz="1087438" fontAlgn="base">
              <a:spcBef>
                <a:spcPct val="0"/>
              </a:spcBef>
              <a:spcAft>
                <a:spcPct val="0"/>
              </a:spcAft>
              <a:defRPr>
                <a:solidFill>
                  <a:schemeClr val="tx1"/>
                </a:solidFill>
                <a:latin typeface="Calibri" pitchFamily="34" charset="0"/>
              </a:defRPr>
            </a:lvl9pPr>
          </a:lstStyle>
          <a:p>
            <a:r>
              <a:rPr lang="en-US" altLang="zh-CN" sz="1200" b="1" dirty="0">
                <a:solidFill>
                  <a:srgbClr val="2A303C"/>
                </a:solidFill>
                <a:latin typeface="Open Sans" pitchFamily="34" charset="0"/>
              </a:rPr>
              <a:t>Cookie</a:t>
            </a:r>
            <a:endParaRPr lang="en-US" altLang="zh-CN" sz="1000" b="1" dirty="0">
              <a:solidFill>
                <a:srgbClr val="2A303C"/>
              </a:solidFill>
              <a:latin typeface="Open Sans" pitchFamily="34" charset="0"/>
            </a:endParaRPr>
          </a:p>
          <a:p>
            <a:pPr defTabSz="1088232" fontAlgn="auto">
              <a:spcBef>
                <a:spcPts val="0"/>
              </a:spcBef>
              <a:spcAft>
                <a:spcPts val="0"/>
              </a:spcAft>
              <a:defRPr/>
            </a:pPr>
            <a:r>
              <a:rPr lang="zh-CN" altLang="en-US" sz="900" dirty="0">
                <a:solidFill>
                  <a:srgbClr val="2A303C"/>
                </a:solidFill>
                <a:latin typeface="Open Sans" pitchFamily="34" charset="0"/>
                <a:ea typeface="方正兰亭黑简体" pitchFamily="2" charset="-122"/>
              </a:rPr>
              <a:t>如何进行自动登录来简化用户的操作呢？这个时候则使用到了</a:t>
            </a:r>
            <a:r>
              <a:rPr lang="en-US" altLang="zh-CN" sz="900" dirty="0">
                <a:solidFill>
                  <a:srgbClr val="2A303C"/>
                </a:solidFill>
                <a:latin typeface="Open Sans" pitchFamily="34" charset="0"/>
                <a:ea typeface="方正兰亭黑简体" pitchFamily="2" charset="-122"/>
              </a:rPr>
              <a:t>Cookie</a:t>
            </a:r>
            <a:r>
              <a:rPr lang="zh-CN" altLang="en-US" sz="900" dirty="0">
                <a:solidFill>
                  <a:srgbClr val="2A303C"/>
                </a:solidFill>
                <a:latin typeface="Open Sans" pitchFamily="34" charset="0"/>
                <a:ea typeface="方正兰亭黑简体" pitchFamily="2" charset="-122"/>
              </a:rPr>
              <a:t>。</a:t>
            </a:r>
            <a:endParaRPr lang="en-US" altLang="zh-CN" sz="900" dirty="0">
              <a:solidFill>
                <a:srgbClr val="2A303C"/>
              </a:solidFill>
              <a:latin typeface="Open Sans" pitchFamily="34" charset="0"/>
              <a:ea typeface="Open Sans" pitchFamily="34" charset="0"/>
              <a:cs typeface="Open Sans" pitchFamily="34" charset="0"/>
            </a:endParaRPr>
          </a:p>
        </p:txBody>
      </p:sp>
      <p:sp>
        <p:nvSpPr>
          <p:cNvPr id="48" name="Text Box 10"/>
          <p:cNvSpPr txBox="1">
            <a:spLocks noChangeArrowheads="1"/>
          </p:cNvSpPr>
          <p:nvPr/>
        </p:nvSpPr>
        <p:spPr bwMode="auto">
          <a:xfrm>
            <a:off x="1828800" y="3021558"/>
            <a:ext cx="1176338" cy="200055"/>
          </a:xfrm>
          <a:prstGeom prst="rect">
            <a:avLst/>
          </a:prstGeom>
          <a:noFill/>
          <a:ln w="9525">
            <a:noFill/>
            <a:miter lim="800000"/>
            <a:headEnd/>
            <a:tailEnd/>
          </a:ln>
        </p:spPr>
        <p:txBody>
          <a:bodyPr lIns="45720" tIns="22860" rIns="45720" bIns="22860">
            <a:spAutoFit/>
          </a:bodyPr>
          <a:lstStyle>
            <a:lvl1pPr defTabSz="1087438">
              <a:defRPr>
                <a:solidFill>
                  <a:schemeClr val="tx1"/>
                </a:solidFill>
                <a:latin typeface="Calibri" pitchFamily="34" charset="0"/>
              </a:defRPr>
            </a:lvl1pPr>
            <a:lvl2pPr marL="742950" indent="-285750" defTabSz="1087438">
              <a:defRPr>
                <a:solidFill>
                  <a:schemeClr val="tx1"/>
                </a:solidFill>
                <a:latin typeface="Calibri" pitchFamily="34" charset="0"/>
              </a:defRPr>
            </a:lvl2pPr>
            <a:lvl3pPr marL="1143000" indent="-228600" defTabSz="1087438">
              <a:defRPr>
                <a:solidFill>
                  <a:schemeClr val="tx1"/>
                </a:solidFill>
                <a:latin typeface="Calibri" pitchFamily="34" charset="0"/>
              </a:defRPr>
            </a:lvl3pPr>
            <a:lvl4pPr marL="1600200" indent="-228600" defTabSz="1087438">
              <a:defRPr>
                <a:solidFill>
                  <a:schemeClr val="tx1"/>
                </a:solidFill>
                <a:latin typeface="Calibri" pitchFamily="34" charset="0"/>
              </a:defRPr>
            </a:lvl4pPr>
            <a:lvl5pPr marL="2057400" indent="-228600" defTabSz="1087438">
              <a:defRPr>
                <a:solidFill>
                  <a:schemeClr val="tx1"/>
                </a:solidFill>
                <a:latin typeface="Calibri" pitchFamily="34" charset="0"/>
              </a:defRPr>
            </a:lvl5pPr>
            <a:lvl6pPr marL="2514600" indent="-228600" defTabSz="1087438" fontAlgn="base">
              <a:spcBef>
                <a:spcPct val="0"/>
              </a:spcBef>
              <a:spcAft>
                <a:spcPct val="0"/>
              </a:spcAft>
              <a:defRPr>
                <a:solidFill>
                  <a:schemeClr val="tx1"/>
                </a:solidFill>
                <a:latin typeface="Calibri" pitchFamily="34" charset="0"/>
              </a:defRPr>
            </a:lvl6pPr>
            <a:lvl7pPr marL="2971800" indent="-228600" defTabSz="1087438" fontAlgn="base">
              <a:spcBef>
                <a:spcPct val="0"/>
              </a:spcBef>
              <a:spcAft>
                <a:spcPct val="0"/>
              </a:spcAft>
              <a:defRPr>
                <a:solidFill>
                  <a:schemeClr val="tx1"/>
                </a:solidFill>
                <a:latin typeface="Calibri" pitchFamily="34" charset="0"/>
              </a:defRPr>
            </a:lvl7pPr>
            <a:lvl8pPr marL="3429000" indent="-228600" defTabSz="1087438" fontAlgn="base">
              <a:spcBef>
                <a:spcPct val="0"/>
              </a:spcBef>
              <a:spcAft>
                <a:spcPct val="0"/>
              </a:spcAft>
              <a:defRPr>
                <a:solidFill>
                  <a:schemeClr val="tx1"/>
                </a:solidFill>
                <a:latin typeface="Calibri" pitchFamily="34" charset="0"/>
              </a:defRPr>
            </a:lvl8pPr>
            <a:lvl9pPr marL="3886200" indent="-228600" defTabSz="1087438" fontAlgn="base">
              <a:spcBef>
                <a:spcPct val="0"/>
              </a:spcBef>
              <a:spcAft>
                <a:spcPct val="0"/>
              </a:spcAft>
              <a:defRPr>
                <a:solidFill>
                  <a:schemeClr val="tx1"/>
                </a:solidFill>
                <a:latin typeface="Calibri" pitchFamily="34" charset="0"/>
              </a:defRPr>
            </a:lvl9pPr>
          </a:lstStyle>
          <a:p>
            <a:pPr algn="ctr"/>
            <a:r>
              <a:rPr lang="zh-CN" altLang="en-US" sz="1000" b="1" dirty="0">
                <a:solidFill>
                  <a:schemeClr val="bg1"/>
                </a:solidFill>
                <a:latin typeface="Open Sans" pitchFamily="34" charset="0"/>
              </a:rPr>
              <a:t>思路二</a:t>
            </a:r>
            <a:endParaRPr lang="en-US" altLang="zh-CN" sz="1000" b="1" dirty="0">
              <a:solidFill>
                <a:schemeClr val="bg1"/>
              </a:solidFill>
              <a:latin typeface="Open Sans" pitchFamily="34" charset="0"/>
            </a:endParaRPr>
          </a:p>
        </p:txBody>
      </p:sp>
      <p:sp>
        <p:nvSpPr>
          <p:cNvPr id="49" name="Text Box 10"/>
          <p:cNvSpPr txBox="1">
            <a:spLocks noChangeArrowheads="1"/>
          </p:cNvSpPr>
          <p:nvPr/>
        </p:nvSpPr>
        <p:spPr bwMode="auto">
          <a:xfrm>
            <a:off x="3355975" y="3021558"/>
            <a:ext cx="1176338" cy="200055"/>
          </a:xfrm>
          <a:prstGeom prst="rect">
            <a:avLst/>
          </a:prstGeom>
          <a:noFill/>
          <a:ln w="9525">
            <a:noFill/>
            <a:miter lim="800000"/>
            <a:headEnd/>
            <a:tailEnd/>
          </a:ln>
        </p:spPr>
        <p:txBody>
          <a:bodyPr lIns="45720" tIns="22860" rIns="45720" bIns="22860">
            <a:spAutoFit/>
          </a:bodyPr>
          <a:lstStyle>
            <a:lvl1pPr defTabSz="1087438">
              <a:defRPr>
                <a:solidFill>
                  <a:schemeClr val="tx1"/>
                </a:solidFill>
                <a:latin typeface="Calibri" pitchFamily="34" charset="0"/>
              </a:defRPr>
            </a:lvl1pPr>
            <a:lvl2pPr marL="742950" indent="-285750" defTabSz="1087438">
              <a:defRPr>
                <a:solidFill>
                  <a:schemeClr val="tx1"/>
                </a:solidFill>
                <a:latin typeface="Calibri" pitchFamily="34" charset="0"/>
              </a:defRPr>
            </a:lvl2pPr>
            <a:lvl3pPr marL="1143000" indent="-228600" defTabSz="1087438">
              <a:defRPr>
                <a:solidFill>
                  <a:schemeClr val="tx1"/>
                </a:solidFill>
                <a:latin typeface="Calibri" pitchFamily="34" charset="0"/>
              </a:defRPr>
            </a:lvl3pPr>
            <a:lvl4pPr marL="1600200" indent="-228600" defTabSz="1087438">
              <a:defRPr>
                <a:solidFill>
                  <a:schemeClr val="tx1"/>
                </a:solidFill>
                <a:latin typeface="Calibri" pitchFamily="34" charset="0"/>
              </a:defRPr>
            </a:lvl4pPr>
            <a:lvl5pPr marL="2057400" indent="-228600" defTabSz="1087438">
              <a:defRPr>
                <a:solidFill>
                  <a:schemeClr val="tx1"/>
                </a:solidFill>
                <a:latin typeface="Calibri" pitchFamily="34" charset="0"/>
              </a:defRPr>
            </a:lvl5pPr>
            <a:lvl6pPr marL="2514600" indent="-228600" defTabSz="1087438" fontAlgn="base">
              <a:spcBef>
                <a:spcPct val="0"/>
              </a:spcBef>
              <a:spcAft>
                <a:spcPct val="0"/>
              </a:spcAft>
              <a:defRPr>
                <a:solidFill>
                  <a:schemeClr val="tx1"/>
                </a:solidFill>
                <a:latin typeface="Calibri" pitchFamily="34" charset="0"/>
              </a:defRPr>
            </a:lvl6pPr>
            <a:lvl7pPr marL="2971800" indent="-228600" defTabSz="1087438" fontAlgn="base">
              <a:spcBef>
                <a:spcPct val="0"/>
              </a:spcBef>
              <a:spcAft>
                <a:spcPct val="0"/>
              </a:spcAft>
              <a:defRPr>
                <a:solidFill>
                  <a:schemeClr val="tx1"/>
                </a:solidFill>
                <a:latin typeface="Calibri" pitchFamily="34" charset="0"/>
              </a:defRPr>
            </a:lvl7pPr>
            <a:lvl8pPr marL="3429000" indent="-228600" defTabSz="1087438" fontAlgn="base">
              <a:spcBef>
                <a:spcPct val="0"/>
              </a:spcBef>
              <a:spcAft>
                <a:spcPct val="0"/>
              </a:spcAft>
              <a:defRPr>
                <a:solidFill>
                  <a:schemeClr val="tx1"/>
                </a:solidFill>
                <a:latin typeface="Calibri" pitchFamily="34" charset="0"/>
              </a:defRPr>
            </a:lvl8pPr>
            <a:lvl9pPr marL="3886200" indent="-228600" defTabSz="1087438" fontAlgn="base">
              <a:spcBef>
                <a:spcPct val="0"/>
              </a:spcBef>
              <a:spcAft>
                <a:spcPct val="0"/>
              </a:spcAft>
              <a:defRPr>
                <a:solidFill>
                  <a:schemeClr val="tx1"/>
                </a:solidFill>
                <a:latin typeface="Calibri" pitchFamily="34" charset="0"/>
              </a:defRPr>
            </a:lvl9pPr>
          </a:lstStyle>
          <a:p>
            <a:pPr algn="ctr"/>
            <a:r>
              <a:rPr lang="zh-CN" altLang="en-US" sz="1000" b="1" dirty="0">
                <a:solidFill>
                  <a:schemeClr val="bg1"/>
                </a:solidFill>
                <a:latin typeface="Open Sans" pitchFamily="34" charset="0"/>
              </a:rPr>
              <a:t>思路三</a:t>
            </a:r>
            <a:endParaRPr lang="en-US" altLang="zh-CN" sz="1000" b="1" dirty="0">
              <a:solidFill>
                <a:schemeClr val="bg1"/>
              </a:solidFill>
              <a:latin typeface="Open Sans" pitchFamily="34" charset="0"/>
            </a:endParaRPr>
          </a:p>
        </p:txBody>
      </p:sp>
      <p:sp>
        <p:nvSpPr>
          <p:cNvPr id="50" name="Text Box 10"/>
          <p:cNvSpPr txBox="1">
            <a:spLocks noChangeArrowheads="1"/>
          </p:cNvSpPr>
          <p:nvPr/>
        </p:nvSpPr>
        <p:spPr bwMode="auto">
          <a:xfrm>
            <a:off x="4876800" y="3021558"/>
            <a:ext cx="1176338" cy="200055"/>
          </a:xfrm>
          <a:prstGeom prst="rect">
            <a:avLst/>
          </a:prstGeom>
          <a:noFill/>
          <a:ln w="9525">
            <a:noFill/>
            <a:miter lim="800000"/>
            <a:headEnd/>
            <a:tailEnd/>
          </a:ln>
        </p:spPr>
        <p:txBody>
          <a:bodyPr lIns="45720" tIns="22860" rIns="45720" bIns="22860">
            <a:spAutoFit/>
          </a:bodyPr>
          <a:lstStyle>
            <a:lvl1pPr defTabSz="1087438">
              <a:defRPr>
                <a:solidFill>
                  <a:schemeClr val="tx1"/>
                </a:solidFill>
                <a:latin typeface="Calibri" pitchFamily="34" charset="0"/>
              </a:defRPr>
            </a:lvl1pPr>
            <a:lvl2pPr marL="742950" indent="-285750" defTabSz="1087438">
              <a:defRPr>
                <a:solidFill>
                  <a:schemeClr val="tx1"/>
                </a:solidFill>
                <a:latin typeface="Calibri" pitchFamily="34" charset="0"/>
              </a:defRPr>
            </a:lvl2pPr>
            <a:lvl3pPr marL="1143000" indent="-228600" defTabSz="1087438">
              <a:defRPr>
                <a:solidFill>
                  <a:schemeClr val="tx1"/>
                </a:solidFill>
                <a:latin typeface="Calibri" pitchFamily="34" charset="0"/>
              </a:defRPr>
            </a:lvl3pPr>
            <a:lvl4pPr marL="1600200" indent="-228600" defTabSz="1087438">
              <a:defRPr>
                <a:solidFill>
                  <a:schemeClr val="tx1"/>
                </a:solidFill>
                <a:latin typeface="Calibri" pitchFamily="34" charset="0"/>
              </a:defRPr>
            </a:lvl4pPr>
            <a:lvl5pPr marL="2057400" indent="-228600" defTabSz="1087438">
              <a:defRPr>
                <a:solidFill>
                  <a:schemeClr val="tx1"/>
                </a:solidFill>
                <a:latin typeface="Calibri" pitchFamily="34" charset="0"/>
              </a:defRPr>
            </a:lvl5pPr>
            <a:lvl6pPr marL="2514600" indent="-228600" defTabSz="1087438" fontAlgn="base">
              <a:spcBef>
                <a:spcPct val="0"/>
              </a:spcBef>
              <a:spcAft>
                <a:spcPct val="0"/>
              </a:spcAft>
              <a:defRPr>
                <a:solidFill>
                  <a:schemeClr val="tx1"/>
                </a:solidFill>
                <a:latin typeface="Calibri" pitchFamily="34" charset="0"/>
              </a:defRPr>
            </a:lvl6pPr>
            <a:lvl7pPr marL="2971800" indent="-228600" defTabSz="1087438" fontAlgn="base">
              <a:spcBef>
                <a:spcPct val="0"/>
              </a:spcBef>
              <a:spcAft>
                <a:spcPct val="0"/>
              </a:spcAft>
              <a:defRPr>
                <a:solidFill>
                  <a:schemeClr val="tx1"/>
                </a:solidFill>
                <a:latin typeface="Calibri" pitchFamily="34" charset="0"/>
              </a:defRPr>
            </a:lvl7pPr>
            <a:lvl8pPr marL="3429000" indent="-228600" defTabSz="1087438" fontAlgn="base">
              <a:spcBef>
                <a:spcPct val="0"/>
              </a:spcBef>
              <a:spcAft>
                <a:spcPct val="0"/>
              </a:spcAft>
              <a:defRPr>
                <a:solidFill>
                  <a:schemeClr val="tx1"/>
                </a:solidFill>
                <a:latin typeface="Calibri" pitchFamily="34" charset="0"/>
              </a:defRPr>
            </a:lvl8pPr>
            <a:lvl9pPr marL="3886200" indent="-228600" defTabSz="1087438" fontAlgn="base">
              <a:spcBef>
                <a:spcPct val="0"/>
              </a:spcBef>
              <a:spcAft>
                <a:spcPct val="0"/>
              </a:spcAft>
              <a:defRPr>
                <a:solidFill>
                  <a:schemeClr val="tx1"/>
                </a:solidFill>
                <a:latin typeface="Calibri" pitchFamily="34" charset="0"/>
              </a:defRPr>
            </a:lvl9pPr>
          </a:lstStyle>
          <a:p>
            <a:pPr algn="ctr"/>
            <a:r>
              <a:rPr lang="zh-CN" altLang="en-US" sz="1000" b="1" dirty="0">
                <a:solidFill>
                  <a:schemeClr val="bg1"/>
                </a:solidFill>
                <a:latin typeface="Open Sans" pitchFamily="34" charset="0"/>
              </a:rPr>
              <a:t>思路四</a:t>
            </a:r>
            <a:endParaRPr lang="en-US" altLang="zh-CN" sz="1000" b="1" dirty="0">
              <a:solidFill>
                <a:schemeClr val="bg1"/>
              </a:solidFill>
              <a:latin typeface="Open Sans" pitchFamily="34" charset="0"/>
            </a:endParaRPr>
          </a:p>
        </p:txBody>
      </p:sp>
      <p:sp>
        <p:nvSpPr>
          <p:cNvPr id="51" name="Text Box 10"/>
          <p:cNvSpPr txBox="1">
            <a:spLocks noChangeArrowheads="1"/>
          </p:cNvSpPr>
          <p:nvPr/>
        </p:nvSpPr>
        <p:spPr bwMode="auto">
          <a:xfrm>
            <a:off x="6327775" y="3021558"/>
            <a:ext cx="1176338" cy="200055"/>
          </a:xfrm>
          <a:prstGeom prst="rect">
            <a:avLst/>
          </a:prstGeom>
          <a:noFill/>
          <a:ln w="9525">
            <a:noFill/>
            <a:miter lim="800000"/>
            <a:headEnd/>
            <a:tailEnd/>
          </a:ln>
        </p:spPr>
        <p:txBody>
          <a:bodyPr lIns="45720" tIns="22860" rIns="45720" bIns="22860">
            <a:spAutoFit/>
          </a:bodyPr>
          <a:lstStyle>
            <a:lvl1pPr defTabSz="1087438">
              <a:defRPr>
                <a:solidFill>
                  <a:schemeClr val="tx1"/>
                </a:solidFill>
                <a:latin typeface="Calibri" pitchFamily="34" charset="0"/>
              </a:defRPr>
            </a:lvl1pPr>
            <a:lvl2pPr marL="742950" indent="-285750" defTabSz="1087438">
              <a:defRPr>
                <a:solidFill>
                  <a:schemeClr val="tx1"/>
                </a:solidFill>
                <a:latin typeface="Calibri" pitchFamily="34" charset="0"/>
              </a:defRPr>
            </a:lvl2pPr>
            <a:lvl3pPr marL="1143000" indent="-228600" defTabSz="1087438">
              <a:defRPr>
                <a:solidFill>
                  <a:schemeClr val="tx1"/>
                </a:solidFill>
                <a:latin typeface="Calibri" pitchFamily="34" charset="0"/>
              </a:defRPr>
            </a:lvl3pPr>
            <a:lvl4pPr marL="1600200" indent="-228600" defTabSz="1087438">
              <a:defRPr>
                <a:solidFill>
                  <a:schemeClr val="tx1"/>
                </a:solidFill>
                <a:latin typeface="Calibri" pitchFamily="34" charset="0"/>
              </a:defRPr>
            </a:lvl4pPr>
            <a:lvl5pPr marL="2057400" indent="-228600" defTabSz="1087438">
              <a:defRPr>
                <a:solidFill>
                  <a:schemeClr val="tx1"/>
                </a:solidFill>
                <a:latin typeface="Calibri" pitchFamily="34" charset="0"/>
              </a:defRPr>
            </a:lvl5pPr>
            <a:lvl6pPr marL="2514600" indent="-228600" defTabSz="1087438" fontAlgn="base">
              <a:spcBef>
                <a:spcPct val="0"/>
              </a:spcBef>
              <a:spcAft>
                <a:spcPct val="0"/>
              </a:spcAft>
              <a:defRPr>
                <a:solidFill>
                  <a:schemeClr val="tx1"/>
                </a:solidFill>
                <a:latin typeface="Calibri" pitchFamily="34" charset="0"/>
              </a:defRPr>
            </a:lvl6pPr>
            <a:lvl7pPr marL="2971800" indent="-228600" defTabSz="1087438" fontAlgn="base">
              <a:spcBef>
                <a:spcPct val="0"/>
              </a:spcBef>
              <a:spcAft>
                <a:spcPct val="0"/>
              </a:spcAft>
              <a:defRPr>
                <a:solidFill>
                  <a:schemeClr val="tx1"/>
                </a:solidFill>
                <a:latin typeface="Calibri" pitchFamily="34" charset="0"/>
              </a:defRPr>
            </a:lvl7pPr>
            <a:lvl8pPr marL="3429000" indent="-228600" defTabSz="1087438" fontAlgn="base">
              <a:spcBef>
                <a:spcPct val="0"/>
              </a:spcBef>
              <a:spcAft>
                <a:spcPct val="0"/>
              </a:spcAft>
              <a:defRPr>
                <a:solidFill>
                  <a:schemeClr val="tx1"/>
                </a:solidFill>
                <a:latin typeface="Calibri" pitchFamily="34" charset="0"/>
              </a:defRPr>
            </a:lvl8pPr>
            <a:lvl9pPr marL="3886200" indent="-228600" defTabSz="1087438" fontAlgn="base">
              <a:spcBef>
                <a:spcPct val="0"/>
              </a:spcBef>
              <a:spcAft>
                <a:spcPct val="0"/>
              </a:spcAft>
              <a:defRPr>
                <a:solidFill>
                  <a:schemeClr val="tx1"/>
                </a:solidFill>
                <a:latin typeface="Calibri" pitchFamily="34" charset="0"/>
              </a:defRPr>
            </a:lvl9pPr>
          </a:lstStyle>
          <a:p>
            <a:pPr algn="ctr"/>
            <a:r>
              <a:rPr lang="zh-CN" altLang="en-US" sz="1000" b="1" dirty="0">
                <a:solidFill>
                  <a:schemeClr val="bg1"/>
                </a:solidFill>
                <a:latin typeface="Open Sans" pitchFamily="34" charset="0"/>
              </a:rPr>
              <a:t>思路五</a:t>
            </a:r>
            <a:endParaRPr lang="en-US" altLang="zh-CN" sz="1000" b="1" dirty="0">
              <a:solidFill>
                <a:schemeClr val="bg1"/>
              </a:solidFill>
              <a:latin typeface="Open Sans" pitchFamily="34" charset="0"/>
            </a:endParaRPr>
          </a:p>
        </p:txBody>
      </p:sp>
      <p:grpSp>
        <p:nvGrpSpPr>
          <p:cNvPr id="52" name="Group 37"/>
          <p:cNvGrpSpPr/>
          <p:nvPr/>
        </p:nvGrpSpPr>
        <p:grpSpPr>
          <a:xfrm>
            <a:off x="835688" y="2646504"/>
            <a:ext cx="266839" cy="217134"/>
            <a:chOff x="1550139" y="1314466"/>
            <a:chExt cx="509139" cy="414300"/>
          </a:xfrm>
          <a:solidFill>
            <a:srgbClr val="2A303C"/>
          </a:solidFill>
        </p:grpSpPr>
        <p:sp>
          <p:nvSpPr>
            <p:cNvPr id="53" name="Freeform 5"/>
            <p:cNvSpPr>
              <a:spLocks noEditPoints="1"/>
            </p:cNvSpPr>
            <p:nvPr/>
          </p:nvSpPr>
          <p:spPr bwMode="auto">
            <a:xfrm>
              <a:off x="1550139" y="1314466"/>
              <a:ext cx="509139" cy="414300"/>
            </a:xfrm>
            <a:custGeom>
              <a:avLst/>
              <a:gdLst>
                <a:gd name="T0" fmla="*/ 78 w 153"/>
                <a:gd name="T1" fmla="*/ 0 h 125"/>
                <a:gd name="T2" fmla="*/ 0 w 153"/>
                <a:gd name="T3" fmla="*/ 69 h 125"/>
                <a:gd name="T4" fmla="*/ 15 w 153"/>
                <a:gd name="T5" fmla="*/ 69 h 125"/>
                <a:gd name="T6" fmla="*/ 21 w 153"/>
                <a:gd name="T7" fmla="*/ 64 h 125"/>
                <a:gd name="T8" fmla="*/ 21 w 153"/>
                <a:gd name="T9" fmla="*/ 121 h 125"/>
                <a:gd name="T10" fmla="*/ 24 w 153"/>
                <a:gd name="T11" fmla="*/ 125 h 125"/>
                <a:gd name="T12" fmla="*/ 62 w 153"/>
                <a:gd name="T13" fmla="*/ 125 h 125"/>
                <a:gd name="T14" fmla="*/ 63 w 153"/>
                <a:gd name="T15" fmla="*/ 93 h 125"/>
                <a:gd name="T16" fmla="*/ 67 w 153"/>
                <a:gd name="T17" fmla="*/ 88 h 125"/>
                <a:gd name="T18" fmla="*/ 83 w 153"/>
                <a:gd name="T19" fmla="*/ 88 h 125"/>
                <a:gd name="T20" fmla="*/ 89 w 153"/>
                <a:gd name="T21" fmla="*/ 93 h 125"/>
                <a:gd name="T22" fmla="*/ 89 w 153"/>
                <a:gd name="T23" fmla="*/ 125 h 125"/>
                <a:gd name="T24" fmla="*/ 126 w 153"/>
                <a:gd name="T25" fmla="*/ 125 h 125"/>
                <a:gd name="T26" fmla="*/ 130 w 153"/>
                <a:gd name="T27" fmla="*/ 120 h 125"/>
                <a:gd name="T28" fmla="*/ 130 w 153"/>
                <a:gd name="T29" fmla="*/ 63 h 125"/>
                <a:gd name="T30" fmla="*/ 136 w 153"/>
                <a:gd name="T31" fmla="*/ 69 h 125"/>
                <a:gd name="T32" fmla="*/ 153 w 153"/>
                <a:gd name="T33" fmla="*/ 69 h 125"/>
                <a:gd name="T34" fmla="*/ 78 w 153"/>
                <a:gd name="T35" fmla="*/ 0 h 125"/>
                <a:gd name="T36" fmla="*/ 76 w 153"/>
                <a:gd name="T37" fmla="*/ 76 h 125"/>
                <a:gd name="T38" fmla="*/ 60 w 153"/>
                <a:gd name="T39" fmla="*/ 60 h 125"/>
                <a:gd name="T40" fmla="*/ 76 w 153"/>
                <a:gd name="T41" fmla="*/ 43 h 125"/>
                <a:gd name="T42" fmla="*/ 92 w 153"/>
                <a:gd name="T43" fmla="*/ 60 h 125"/>
                <a:gd name="T44" fmla="*/ 76 w 153"/>
                <a:gd name="T45" fmla="*/ 7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125">
                  <a:moveTo>
                    <a:pt x="78" y="0"/>
                  </a:moveTo>
                  <a:cubicBezTo>
                    <a:pt x="0" y="69"/>
                    <a:pt x="0" y="69"/>
                    <a:pt x="0" y="69"/>
                  </a:cubicBezTo>
                  <a:cubicBezTo>
                    <a:pt x="0" y="69"/>
                    <a:pt x="5" y="78"/>
                    <a:pt x="15" y="69"/>
                  </a:cubicBezTo>
                  <a:cubicBezTo>
                    <a:pt x="21" y="64"/>
                    <a:pt x="21" y="64"/>
                    <a:pt x="21" y="64"/>
                  </a:cubicBezTo>
                  <a:cubicBezTo>
                    <a:pt x="21" y="121"/>
                    <a:pt x="21" y="121"/>
                    <a:pt x="21" y="121"/>
                  </a:cubicBezTo>
                  <a:cubicBezTo>
                    <a:pt x="21" y="121"/>
                    <a:pt x="21" y="125"/>
                    <a:pt x="24" y="125"/>
                  </a:cubicBezTo>
                  <a:cubicBezTo>
                    <a:pt x="28" y="125"/>
                    <a:pt x="62" y="125"/>
                    <a:pt x="62" y="125"/>
                  </a:cubicBezTo>
                  <a:cubicBezTo>
                    <a:pt x="63" y="93"/>
                    <a:pt x="63" y="93"/>
                    <a:pt x="63" y="93"/>
                  </a:cubicBezTo>
                  <a:cubicBezTo>
                    <a:pt x="63" y="93"/>
                    <a:pt x="62" y="88"/>
                    <a:pt x="67" y="88"/>
                  </a:cubicBezTo>
                  <a:cubicBezTo>
                    <a:pt x="83" y="88"/>
                    <a:pt x="83" y="88"/>
                    <a:pt x="83" y="88"/>
                  </a:cubicBezTo>
                  <a:cubicBezTo>
                    <a:pt x="89" y="88"/>
                    <a:pt x="89" y="93"/>
                    <a:pt x="89" y="93"/>
                  </a:cubicBezTo>
                  <a:cubicBezTo>
                    <a:pt x="89" y="125"/>
                    <a:pt x="89" y="125"/>
                    <a:pt x="89" y="125"/>
                  </a:cubicBezTo>
                  <a:cubicBezTo>
                    <a:pt x="89" y="125"/>
                    <a:pt x="121" y="125"/>
                    <a:pt x="126" y="125"/>
                  </a:cubicBezTo>
                  <a:cubicBezTo>
                    <a:pt x="131" y="125"/>
                    <a:pt x="130" y="120"/>
                    <a:pt x="130" y="120"/>
                  </a:cubicBezTo>
                  <a:cubicBezTo>
                    <a:pt x="130" y="63"/>
                    <a:pt x="130" y="63"/>
                    <a:pt x="130" y="63"/>
                  </a:cubicBezTo>
                  <a:cubicBezTo>
                    <a:pt x="136" y="69"/>
                    <a:pt x="136" y="69"/>
                    <a:pt x="136" y="69"/>
                  </a:cubicBezTo>
                  <a:cubicBezTo>
                    <a:pt x="148" y="77"/>
                    <a:pt x="153" y="69"/>
                    <a:pt x="153" y="69"/>
                  </a:cubicBezTo>
                  <a:lnTo>
                    <a:pt x="78" y="0"/>
                  </a:lnTo>
                  <a:close/>
                  <a:moveTo>
                    <a:pt x="76" y="76"/>
                  </a:moveTo>
                  <a:cubicBezTo>
                    <a:pt x="67" y="76"/>
                    <a:pt x="60" y="69"/>
                    <a:pt x="60" y="60"/>
                  </a:cubicBezTo>
                  <a:cubicBezTo>
                    <a:pt x="60" y="50"/>
                    <a:pt x="67" y="43"/>
                    <a:pt x="76" y="43"/>
                  </a:cubicBezTo>
                  <a:cubicBezTo>
                    <a:pt x="85" y="43"/>
                    <a:pt x="92" y="50"/>
                    <a:pt x="92" y="60"/>
                  </a:cubicBezTo>
                  <a:cubicBezTo>
                    <a:pt x="92" y="69"/>
                    <a:pt x="85" y="76"/>
                    <a:pt x="76"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sp>
          <p:nvSpPr>
            <p:cNvPr id="54" name="Freeform 6"/>
            <p:cNvSpPr>
              <a:spLocks/>
            </p:cNvSpPr>
            <p:nvPr/>
          </p:nvSpPr>
          <p:spPr bwMode="auto">
            <a:xfrm>
              <a:off x="1949464" y="1366877"/>
              <a:ext cx="49916" cy="102328"/>
            </a:xfrm>
            <a:custGeom>
              <a:avLst/>
              <a:gdLst>
                <a:gd name="T0" fmla="*/ 20 w 20"/>
                <a:gd name="T1" fmla="*/ 41 h 41"/>
                <a:gd name="T2" fmla="*/ 20 w 20"/>
                <a:gd name="T3" fmla="*/ 0 h 41"/>
                <a:gd name="T4" fmla="*/ 0 w 20"/>
                <a:gd name="T5" fmla="*/ 0 h 41"/>
                <a:gd name="T6" fmla="*/ 0 w 20"/>
                <a:gd name="T7" fmla="*/ 24 h 41"/>
                <a:gd name="T8" fmla="*/ 20 w 20"/>
                <a:gd name="T9" fmla="*/ 41 h 41"/>
              </a:gdLst>
              <a:ahLst/>
              <a:cxnLst>
                <a:cxn ang="0">
                  <a:pos x="T0" y="T1"/>
                </a:cxn>
                <a:cxn ang="0">
                  <a:pos x="T2" y="T3"/>
                </a:cxn>
                <a:cxn ang="0">
                  <a:pos x="T4" y="T5"/>
                </a:cxn>
                <a:cxn ang="0">
                  <a:pos x="T6" y="T7"/>
                </a:cxn>
                <a:cxn ang="0">
                  <a:pos x="T8" y="T9"/>
                </a:cxn>
              </a:cxnLst>
              <a:rect l="0" t="0" r="r" b="b"/>
              <a:pathLst>
                <a:path w="20" h="41">
                  <a:moveTo>
                    <a:pt x="20" y="41"/>
                  </a:moveTo>
                  <a:lnTo>
                    <a:pt x="20" y="0"/>
                  </a:lnTo>
                  <a:lnTo>
                    <a:pt x="0" y="0"/>
                  </a:lnTo>
                  <a:lnTo>
                    <a:pt x="0" y="24"/>
                  </a:lnTo>
                  <a:lnTo>
                    <a:pt x="20"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sp>
          <p:nvSpPr>
            <p:cNvPr id="55" name="Oval 7"/>
            <p:cNvSpPr>
              <a:spLocks noChangeArrowheads="1"/>
            </p:cNvSpPr>
            <p:nvPr/>
          </p:nvSpPr>
          <p:spPr bwMode="auto">
            <a:xfrm>
              <a:off x="1777255" y="1484179"/>
              <a:ext cx="52412" cy="549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grpSp>
      <p:grpSp>
        <p:nvGrpSpPr>
          <p:cNvPr id="56" name="Group 41"/>
          <p:cNvGrpSpPr/>
          <p:nvPr/>
        </p:nvGrpSpPr>
        <p:grpSpPr>
          <a:xfrm>
            <a:off x="3788891" y="2609488"/>
            <a:ext cx="314468" cy="309477"/>
            <a:chOff x="1587575" y="2265358"/>
            <a:chExt cx="314468" cy="309477"/>
          </a:xfrm>
          <a:solidFill>
            <a:srgbClr val="2A303C"/>
          </a:solidFill>
        </p:grpSpPr>
        <p:sp>
          <p:nvSpPr>
            <p:cNvPr id="57" name="Freeform 59"/>
            <p:cNvSpPr>
              <a:spLocks noEditPoints="1"/>
            </p:cNvSpPr>
            <p:nvPr/>
          </p:nvSpPr>
          <p:spPr bwMode="auto">
            <a:xfrm>
              <a:off x="1587575" y="2265358"/>
              <a:ext cx="314468" cy="309477"/>
            </a:xfrm>
            <a:custGeom>
              <a:avLst/>
              <a:gdLst>
                <a:gd name="T0" fmla="*/ 82 w 95"/>
                <a:gd name="T1" fmla="*/ 57 h 93"/>
                <a:gd name="T2" fmla="*/ 95 w 95"/>
                <a:gd name="T3" fmla="*/ 51 h 93"/>
                <a:gd name="T4" fmla="*/ 95 w 95"/>
                <a:gd name="T5" fmla="*/ 41 h 93"/>
                <a:gd name="T6" fmla="*/ 82 w 95"/>
                <a:gd name="T7" fmla="*/ 36 h 93"/>
                <a:gd name="T8" fmla="*/ 80 w 95"/>
                <a:gd name="T9" fmla="*/ 30 h 93"/>
                <a:gd name="T10" fmla="*/ 85 w 95"/>
                <a:gd name="T11" fmla="*/ 17 h 93"/>
                <a:gd name="T12" fmla="*/ 77 w 95"/>
                <a:gd name="T13" fmla="*/ 10 h 93"/>
                <a:gd name="T14" fmla="*/ 64 w 95"/>
                <a:gd name="T15" fmla="*/ 15 h 93"/>
                <a:gd name="T16" fmla="*/ 59 w 95"/>
                <a:gd name="T17" fmla="*/ 13 h 93"/>
                <a:gd name="T18" fmla="*/ 53 w 95"/>
                <a:gd name="T19" fmla="*/ 0 h 93"/>
                <a:gd name="T20" fmla="*/ 42 w 95"/>
                <a:gd name="T21" fmla="*/ 0 h 93"/>
                <a:gd name="T22" fmla="*/ 37 w 95"/>
                <a:gd name="T23" fmla="*/ 13 h 93"/>
                <a:gd name="T24" fmla="*/ 31 w 95"/>
                <a:gd name="T25" fmla="*/ 15 h 93"/>
                <a:gd name="T26" fmla="*/ 18 w 95"/>
                <a:gd name="T27" fmla="*/ 10 h 93"/>
                <a:gd name="T28" fmla="*/ 10 w 95"/>
                <a:gd name="T29" fmla="*/ 17 h 93"/>
                <a:gd name="T30" fmla="*/ 16 w 95"/>
                <a:gd name="T31" fmla="*/ 30 h 93"/>
                <a:gd name="T32" fmla="*/ 13 w 95"/>
                <a:gd name="T33" fmla="*/ 36 h 93"/>
                <a:gd name="T34" fmla="*/ 0 w 95"/>
                <a:gd name="T35" fmla="*/ 41 h 93"/>
                <a:gd name="T36" fmla="*/ 0 w 95"/>
                <a:gd name="T37" fmla="*/ 52 h 93"/>
                <a:gd name="T38" fmla="*/ 13 w 95"/>
                <a:gd name="T39" fmla="*/ 57 h 93"/>
                <a:gd name="T40" fmla="*/ 16 w 95"/>
                <a:gd name="T41" fmla="*/ 63 h 93"/>
                <a:gd name="T42" fmla="*/ 11 w 95"/>
                <a:gd name="T43" fmla="*/ 76 h 93"/>
                <a:gd name="T44" fmla="*/ 18 w 95"/>
                <a:gd name="T45" fmla="*/ 83 h 93"/>
                <a:gd name="T46" fmla="*/ 31 w 95"/>
                <a:gd name="T47" fmla="*/ 78 h 93"/>
                <a:gd name="T48" fmla="*/ 37 w 95"/>
                <a:gd name="T49" fmla="*/ 80 h 93"/>
                <a:gd name="T50" fmla="*/ 43 w 95"/>
                <a:gd name="T51" fmla="*/ 93 h 93"/>
                <a:gd name="T52" fmla="*/ 53 w 95"/>
                <a:gd name="T53" fmla="*/ 93 h 93"/>
                <a:gd name="T54" fmla="*/ 59 w 95"/>
                <a:gd name="T55" fmla="*/ 80 h 93"/>
                <a:gd name="T56" fmla="*/ 64 w 95"/>
                <a:gd name="T57" fmla="*/ 78 h 93"/>
                <a:gd name="T58" fmla="*/ 78 w 95"/>
                <a:gd name="T59" fmla="*/ 83 h 93"/>
                <a:gd name="T60" fmla="*/ 85 w 95"/>
                <a:gd name="T61" fmla="*/ 75 h 93"/>
                <a:gd name="T62" fmla="*/ 80 w 95"/>
                <a:gd name="T63" fmla="*/ 63 h 93"/>
                <a:gd name="T64" fmla="*/ 82 w 95"/>
                <a:gd name="T65" fmla="*/ 57 h 93"/>
                <a:gd name="T66" fmla="*/ 48 w 95"/>
                <a:gd name="T67" fmla="*/ 61 h 93"/>
                <a:gd name="T68" fmla="*/ 33 w 95"/>
                <a:gd name="T69" fmla="*/ 46 h 93"/>
                <a:gd name="T70" fmla="*/ 48 w 95"/>
                <a:gd name="T71" fmla="*/ 32 h 93"/>
                <a:gd name="T72" fmla="*/ 63 w 95"/>
                <a:gd name="T73" fmla="*/ 46 h 93"/>
                <a:gd name="T74" fmla="*/ 48 w 95"/>
                <a:gd name="T75" fmla="*/ 6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 h="93">
                  <a:moveTo>
                    <a:pt x="82" y="57"/>
                  </a:moveTo>
                  <a:cubicBezTo>
                    <a:pt x="82" y="57"/>
                    <a:pt x="95" y="52"/>
                    <a:pt x="95" y="51"/>
                  </a:cubicBezTo>
                  <a:cubicBezTo>
                    <a:pt x="95" y="41"/>
                    <a:pt x="95" y="41"/>
                    <a:pt x="95" y="41"/>
                  </a:cubicBezTo>
                  <a:cubicBezTo>
                    <a:pt x="95" y="40"/>
                    <a:pt x="82" y="36"/>
                    <a:pt x="82" y="36"/>
                  </a:cubicBezTo>
                  <a:cubicBezTo>
                    <a:pt x="80" y="30"/>
                    <a:pt x="80" y="30"/>
                    <a:pt x="80" y="30"/>
                  </a:cubicBezTo>
                  <a:cubicBezTo>
                    <a:pt x="80" y="30"/>
                    <a:pt x="85" y="17"/>
                    <a:pt x="85" y="17"/>
                  </a:cubicBezTo>
                  <a:cubicBezTo>
                    <a:pt x="77" y="10"/>
                    <a:pt x="77" y="10"/>
                    <a:pt x="77" y="10"/>
                  </a:cubicBezTo>
                  <a:cubicBezTo>
                    <a:pt x="77" y="9"/>
                    <a:pt x="64" y="15"/>
                    <a:pt x="64" y="15"/>
                  </a:cubicBezTo>
                  <a:cubicBezTo>
                    <a:pt x="59" y="13"/>
                    <a:pt x="59" y="13"/>
                    <a:pt x="59" y="13"/>
                  </a:cubicBezTo>
                  <a:cubicBezTo>
                    <a:pt x="59" y="13"/>
                    <a:pt x="53" y="0"/>
                    <a:pt x="53" y="0"/>
                  </a:cubicBezTo>
                  <a:cubicBezTo>
                    <a:pt x="42" y="0"/>
                    <a:pt x="42" y="0"/>
                    <a:pt x="42" y="0"/>
                  </a:cubicBezTo>
                  <a:cubicBezTo>
                    <a:pt x="42" y="0"/>
                    <a:pt x="37" y="13"/>
                    <a:pt x="37" y="13"/>
                  </a:cubicBezTo>
                  <a:cubicBezTo>
                    <a:pt x="31" y="15"/>
                    <a:pt x="31" y="15"/>
                    <a:pt x="31" y="15"/>
                  </a:cubicBezTo>
                  <a:cubicBezTo>
                    <a:pt x="31" y="15"/>
                    <a:pt x="18" y="10"/>
                    <a:pt x="18" y="10"/>
                  </a:cubicBezTo>
                  <a:cubicBezTo>
                    <a:pt x="10" y="17"/>
                    <a:pt x="10" y="17"/>
                    <a:pt x="10" y="17"/>
                  </a:cubicBezTo>
                  <a:cubicBezTo>
                    <a:pt x="10" y="18"/>
                    <a:pt x="16" y="30"/>
                    <a:pt x="16" y="30"/>
                  </a:cubicBezTo>
                  <a:cubicBezTo>
                    <a:pt x="13" y="36"/>
                    <a:pt x="13" y="36"/>
                    <a:pt x="13" y="36"/>
                  </a:cubicBezTo>
                  <a:cubicBezTo>
                    <a:pt x="13" y="36"/>
                    <a:pt x="0" y="41"/>
                    <a:pt x="0" y="41"/>
                  </a:cubicBezTo>
                  <a:cubicBezTo>
                    <a:pt x="0" y="52"/>
                    <a:pt x="0" y="52"/>
                    <a:pt x="0" y="52"/>
                  </a:cubicBezTo>
                  <a:cubicBezTo>
                    <a:pt x="0" y="52"/>
                    <a:pt x="13" y="57"/>
                    <a:pt x="13" y="57"/>
                  </a:cubicBezTo>
                  <a:cubicBezTo>
                    <a:pt x="16" y="63"/>
                    <a:pt x="16" y="63"/>
                    <a:pt x="16" y="63"/>
                  </a:cubicBezTo>
                  <a:cubicBezTo>
                    <a:pt x="16" y="63"/>
                    <a:pt x="10" y="75"/>
                    <a:pt x="11" y="76"/>
                  </a:cubicBezTo>
                  <a:cubicBezTo>
                    <a:pt x="18" y="83"/>
                    <a:pt x="18" y="83"/>
                    <a:pt x="18" y="83"/>
                  </a:cubicBezTo>
                  <a:cubicBezTo>
                    <a:pt x="19" y="84"/>
                    <a:pt x="31" y="78"/>
                    <a:pt x="31" y="78"/>
                  </a:cubicBezTo>
                  <a:cubicBezTo>
                    <a:pt x="37" y="80"/>
                    <a:pt x="37" y="80"/>
                    <a:pt x="37" y="80"/>
                  </a:cubicBezTo>
                  <a:cubicBezTo>
                    <a:pt x="37" y="80"/>
                    <a:pt x="42" y="93"/>
                    <a:pt x="43" y="93"/>
                  </a:cubicBezTo>
                  <a:cubicBezTo>
                    <a:pt x="53" y="93"/>
                    <a:pt x="53" y="93"/>
                    <a:pt x="53" y="93"/>
                  </a:cubicBezTo>
                  <a:cubicBezTo>
                    <a:pt x="54" y="93"/>
                    <a:pt x="59" y="80"/>
                    <a:pt x="59" y="80"/>
                  </a:cubicBezTo>
                  <a:cubicBezTo>
                    <a:pt x="64" y="78"/>
                    <a:pt x="64" y="78"/>
                    <a:pt x="64" y="78"/>
                  </a:cubicBezTo>
                  <a:cubicBezTo>
                    <a:pt x="64" y="78"/>
                    <a:pt x="77" y="83"/>
                    <a:pt x="78" y="83"/>
                  </a:cubicBezTo>
                  <a:cubicBezTo>
                    <a:pt x="85" y="75"/>
                    <a:pt x="85" y="75"/>
                    <a:pt x="85" y="75"/>
                  </a:cubicBezTo>
                  <a:cubicBezTo>
                    <a:pt x="86" y="75"/>
                    <a:pt x="80" y="63"/>
                    <a:pt x="80" y="63"/>
                  </a:cubicBezTo>
                  <a:lnTo>
                    <a:pt x="82" y="57"/>
                  </a:lnTo>
                  <a:close/>
                  <a:moveTo>
                    <a:pt x="48" y="61"/>
                  </a:moveTo>
                  <a:cubicBezTo>
                    <a:pt x="39" y="61"/>
                    <a:pt x="33" y="55"/>
                    <a:pt x="33" y="46"/>
                  </a:cubicBezTo>
                  <a:cubicBezTo>
                    <a:pt x="33" y="38"/>
                    <a:pt x="39" y="32"/>
                    <a:pt x="48" y="32"/>
                  </a:cubicBezTo>
                  <a:cubicBezTo>
                    <a:pt x="56" y="32"/>
                    <a:pt x="63" y="38"/>
                    <a:pt x="63" y="46"/>
                  </a:cubicBezTo>
                  <a:cubicBezTo>
                    <a:pt x="63" y="55"/>
                    <a:pt x="56" y="61"/>
                    <a:pt x="4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sp>
          <p:nvSpPr>
            <p:cNvPr id="58" name="Oval 60"/>
            <p:cNvSpPr>
              <a:spLocks noChangeArrowheads="1"/>
            </p:cNvSpPr>
            <p:nvPr/>
          </p:nvSpPr>
          <p:spPr bwMode="auto">
            <a:xfrm>
              <a:off x="1712364" y="2387652"/>
              <a:ext cx="64890" cy="6239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grpSp>
      <p:sp>
        <p:nvSpPr>
          <p:cNvPr id="59" name="Freeform 64"/>
          <p:cNvSpPr>
            <a:spLocks noEditPoints="1"/>
          </p:cNvSpPr>
          <p:nvPr/>
        </p:nvSpPr>
        <p:spPr bwMode="auto">
          <a:xfrm>
            <a:off x="6791325" y="2661196"/>
            <a:ext cx="247650" cy="236537"/>
          </a:xfrm>
          <a:custGeom>
            <a:avLst/>
            <a:gdLst>
              <a:gd name="T0" fmla="*/ 232773 w 133"/>
              <a:gd name="T1" fmla="*/ 0 h 127"/>
              <a:gd name="T2" fmla="*/ 16760 w 133"/>
              <a:gd name="T3" fmla="*/ 0 h 127"/>
              <a:gd name="T4" fmla="*/ 0 w 133"/>
              <a:gd name="T5" fmla="*/ 16758 h 127"/>
              <a:gd name="T6" fmla="*/ 0 w 133"/>
              <a:gd name="T7" fmla="*/ 169444 h 127"/>
              <a:gd name="T8" fmla="*/ 16760 w 133"/>
              <a:gd name="T9" fmla="*/ 186202 h 127"/>
              <a:gd name="T10" fmla="*/ 98696 w 133"/>
              <a:gd name="T11" fmla="*/ 186202 h 127"/>
              <a:gd name="T12" fmla="*/ 74488 w 133"/>
              <a:gd name="T13" fmla="*/ 219719 h 127"/>
              <a:gd name="T14" fmla="*/ 74488 w 133"/>
              <a:gd name="T15" fmla="*/ 236477 h 127"/>
              <a:gd name="T16" fmla="*/ 98696 w 133"/>
              <a:gd name="T17" fmla="*/ 236477 h 127"/>
              <a:gd name="T18" fmla="*/ 148975 w 133"/>
              <a:gd name="T19" fmla="*/ 236477 h 127"/>
              <a:gd name="T20" fmla="*/ 175046 w 133"/>
              <a:gd name="T21" fmla="*/ 236477 h 127"/>
              <a:gd name="T22" fmla="*/ 175046 w 133"/>
              <a:gd name="T23" fmla="*/ 219719 h 127"/>
              <a:gd name="T24" fmla="*/ 148975 w 133"/>
              <a:gd name="T25" fmla="*/ 186202 h 127"/>
              <a:gd name="T26" fmla="*/ 232773 w 133"/>
              <a:gd name="T27" fmla="*/ 186202 h 127"/>
              <a:gd name="T28" fmla="*/ 247671 w 133"/>
              <a:gd name="T29" fmla="*/ 169444 h 127"/>
              <a:gd name="T30" fmla="*/ 247671 w 133"/>
              <a:gd name="T31" fmla="*/ 16758 h 127"/>
              <a:gd name="T32" fmla="*/ 232773 w 133"/>
              <a:gd name="T33" fmla="*/ 0 h 127"/>
              <a:gd name="T34" fmla="*/ 111731 w 133"/>
              <a:gd name="T35" fmla="*/ 165720 h 127"/>
              <a:gd name="T36" fmla="*/ 124767 w 133"/>
              <a:gd name="T37" fmla="*/ 152686 h 127"/>
              <a:gd name="T38" fmla="*/ 139664 w 133"/>
              <a:gd name="T39" fmla="*/ 165720 h 127"/>
              <a:gd name="T40" fmla="*/ 124767 w 133"/>
              <a:gd name="T41" fmla="*/ 180616 h 127"/>
              <a:gd name="T42" fmla="*/ 111731 w 133"/>
              <a:gd name="T43" fmla="*/ 165720 h 127"/>
              <a:gd name="T44" fmla="*/ 230911 w 133"/>
              <a:gd name="T45" fmla="*/ 147100 h 127"/>
              <a:gd name="T46" fmla="*/ 18622 w 133"/>
              <a:gd name="T47" fmla="*/ 147100 h 127"/>
              <a:gd name="T48" fmla="*/ 18622 w 133"/>
              <a:gd name="T49" fmla="*/ 18620 h 127"/>
              <a:gd name="T50" fmla="*/ 230911 w 133"/>
              <a:gd name="T51" fmla="*/ 18620 h 127"/>
              <a:gd name="T52" fmla="*/ 230911 w 133"/>
              <a:gd name="T53" fmla="*/ 147100 h 12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33" h="127">
                <a:moveTo>
                  <a:pt x="125"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40" y="118"/>
                </a:cubicBezTo>
                <a:cubicBezTo>
                  <a:pt x="40" y="127"/>
                  <a:pt x="40" y="127"/>
                  <a:pt x="40" y="127"/>
                </a:cubicBezTo>
                <a:cubicBezTo>
                  <a:pt x="53" y="127"/>
                  <a:pt x="53" y="127"/>
                  <a:pt x="53" y="127"/>
                </a:cubicBezTo>
                <a:cubicBezTo>
                  <a:pt x="80" y="127"/>
                  <a:pt x="80" y="127"/>
                  <a:pt x="80" y="127"/>
                </a:cubicBezTo>
                <a:cubicBezTo>
                  <a:pt x="94" y="127"/>
                  <a:pt x="94" y="127"/>
                  <a:pt x="94" y="127"/>
                </a:cubicBezTo>
                <a:cubicBezTo>
                  <a:pt x="94" y="118"/>
                  <a:pt x="94" y="118"/>
                  <a:pt x="94" y="118"/>
                </a:cubicBezTo>
                <a:cubicBezTo>
                  <a:pt x="78" y="118"/>
                  <a:pt x="80" y="100"/>
                  <a:pt x="80" y="100"/>
                </a:cubicBezTo>
                <a:cubicBezTo>
                  <a:pt x="125" y="100"/>
                  <a:pt x="125" y="100"/>
                  <a:pt x="125" y="100"/>
                </a:cubicBezTo>
                <a:cubicBezTo>
                  <a:pt x="129" y="100"/>
                  <a:pt x="133" y="96"/>
                  <a:pt x="133" y="91"/>
                </a:cubicBezTo>
                <a:cubicBezTo>
                  <a:pt x="133" y="9"/>
                  <a:pt x="133" y="9"/>
                  <a:pt x="133" y="9"/>
                </a:cubicBezTo>
                <a:cubicBezTo>
                  <a:pt x="133" y="4"/>
                  <a:pt x="129" y="0"/>
                  <a:pt x="125" y="0"/>
                </a:cubicBezTo>
                <a:close/>
                <a:moveTo>
                  <a:pt x="60" y="89"/>
                </a:moveTo>
                <a:cubicBezTo>
                  <a:pt x="60" y="85"/>
                  <a:pt x="63" y="82"/>
                  <a:pt x="67" y="82"/>
                </a:cubicBezTo>
                <a:cubicBezTo>
                  <a:pt x="72" y="82"/>
                  <a:pt x="75" y="85"/>
                  <a:pt x="75" y="89"/>
                </a:cubicBezTo>
                <a:cubicBezTo>
                  <a:pt x="75" y="94"/>
                  <a:pt x="72" y="97"/>
                  <a:pt x="67" y="97"/>
                </a:cubicBezTo>
                <a:cubicBezTo>
                  <a:pt x="63" y="97"/>
                  <a:pt x="60" y="94"/>
                  <a:pt x="60" y="89"/>
                </a:cubicBezTo>
                <a:close/>
                <a:moveTo>
                  <a:pt x="124" y="79"/>
                </a:moveTo>
                <a:cubicBezTo>
                  <a:pt x="10" y="79"/>
                  <a:pt x="10" y="79"/>
                  <a:pt x="10" y="79"/>
                </a:cubicBezTo>
                <a:cubicBezTo>
                  <a:pt x="10" y="10"/>
                  <a:pt x="10" y="10"/>
                  <a:pt x="10" y="10"/>
                </a:cubicBezTo>
                <a:cubicBezTo>
                  <a:pt x="124" y="10"/>
                  <a:pt x="124" y="10"/>
                  <a:pt x="124" y="10"/>
                </a:cubicBezTo>
                <a:lnTo>
                  <a:pt x="124" y="79"/>
                </a:lnTo>
                <a:close/>
              </a:path>
            </a:pathLst>
          </a:custGeom>
          <a:solidFill>
            <a:srgbClr val="2A303C"/>
          </a:solidFill>
          <a:ln>
            <a:noFill/>
          </a:ln>
        </p:spPr>
        <p:txBody>
          <a:bodyPr/>
          <a:lstStyle/>
          <a:p>
            <a:endParaRPr lang="zh-CN" altLang="en-US"/>
          </a:p>
        </p:txBody>
      </p:sp>
      <p:sp>
        <p:nvSpPr>
          <p:cNvPr id="60" name="Freeform 105"/>
          <p:cNvSpPr>
            <a:spLocks noEditPoints="1"/>
          </p:cNvSpPr>
          <p:nvPr/>
        </p:nvSpPr>
        <p:spPr bwMode="auto">
          <a:xfrm>
            <a:off x="5356225" y="2672308"/>
            <a:ext cx="222250" cy="195263"/>
          </a:xfrm>
          <a:custGeom>
            <a:avLst/>
            <a:gdLst>
              <a:gd name="T0" fmla="*/ 220466 w 134"/>
              <a:gd name="T1" fmla="*/ 26565 h 118"/>
              <a:gd name="T2" fmla="*/ 200575 w 134"/>
              <a:gd name="T3" fmla="*/ 6641 h 118"/>
              <a:gd name="T4" fmla="*/ 190629 w 134"/>
              <a:gd name="T5" fmla="*/ 6641 h 118"/>
              <a:gd name="T6" fmla="*/ 188971 w 134"/>
              <a:gd name="T7" fmla="*/ 11622 h 118"/>
              <a:gd name="T8" fmla="*/ 183998 w 134"/>
              <a:gd name="T9" fmla="*/ 13283 h 118"/>
              <a:gd name="T10" fmla="*/ 183998 w 134"/>
              <a:gd name="T11" fmla="*/ 13283 h 118"/>
              <a:gd name="T12" fmla="*/ 134269 w 134"/>
              <a:gd name="T13" fmla="*/ 64753 h 118"/>
              <a:gd name="T14" fmla="*/ 130954 w 134"/>
              <a:gd name="T15" fmla="*/ 76375 h 118"/>
              <a:gd name="T16" fmla="*/ 135927 w 134"/>
              <a:gd name="T17" fmla="*/ 83017 h 118"/>
              <a:gd name="T18" fmla="*/ 135927 w 134"/>
              <a:gd name="T19" fmla="*/ 83017 h 118"/>
              <a:gd name="T20" fmla="*/ 135927 w 134"/>
              <a:gd name="T21" fmla="*/ 83017 h 118"/>
              <a:gd name="T22" fmla="*/ 125981 w 134"/>
              <a:gd name="T23" fmla="*/ 94639 h 118"/>
              <a:gd name="T24" fmla="*/ 89513 w 134"/>
              <a:gd name="T25" fmla="*/ 58112 h 118"/>
              <a:gd name="T26" fmla="*/ 77909 w 134"/>
              <a:gd name="T27" fmla="*/ 14943 h 118"/>
              <a:gd name="T28" fmla="*/ 34810 w 134"/>
              <a:gd name="T29" fmla="*/ 3321 h 118"/>
              <a:gd name="T30" fmla="*/ 59675 w 134"/>
              <a:gd name="T31" fmla="*/ 28226 h 118"/>
              <a:gd name="T32" fmla="*/ 53045 w 134"/>
              <a:gd name="T33" fmla="*/ 53131 h 118"/>
              <a:gd name="T34" fmla="*/ 29838 w 134"/>
              <a:gd name="T35" fmla="*/ 59772 h 118"/>
              <a:gd name="T36" fmla="*/ 4973 w 134"/>
              <a:gd name="T37" fmla="*/ 34867 h 118"/>
              <a:gd name="T38" fmla="*/ 14919 w 134"/>
              <a:gd name="T39" fmla="*/ 76375 h 118"/>
              <a:gd name="T40" fmla="*/ 59675 w 134"/>
              <a:gd name="T41" fmla="*/ 87998 h 118"/>
              <a:gd name="T42" fmla="*/ 59675 w 134"/>
              <a:gd name="T43" fmla="*/ 87998 h 118"/>
              <a:gd name="T44" fmla="*/ 96143 w 134"/>
              <a:gd name="T45" fmla="*/ 122864 h 118"/>
              <a:gd name="T46" fmla="*/ 61333 w 134"/>
              <a:gd name="T47" fmla="*/ 157731 h 118"/>
              <a:gd name="T48" fmla="*/ 59675 w 134"/>
              <a:gd name="T49" fmla="*/ 156071 h 118"/>
              <a:gd name="T50" fmla="*/ 51387 w 134"/>
              <a:gd name="T51" fmla="*/ 162712 h 118"/>
              <a:gd name="T52" fmla="*/ 34810 w 134"/>
              <a:gd name="T53" fmla="*/ 189278 h 118"/>
              <a:gd name="T54" fmla="*/ 38126 w 134"/>
              <a:gd name="T55" fmla="*/ 192598 h 118"/>
              <a:gd name="T56" fmla="*/ 64648 w 134"/>
              <a:gd name="T57" fmla="*/ 177655 h 118"/>
              <a:gd name="T58" fmla="*/ 71279 w 134"/>
              <a:gd name="T59" fmla="*/ 167693 h 118"/>
              <a:gd name="T60" fmla="*/ 69621 w 134"/>
              <a:gd name="T61" fmla="*/ 166033 h 118"/>
              <a:gd name="T62" fmla="*/ 104431 w 134"/>
              <a:gd name="T63" fmla="*/ 131166 h 118"/>
              <a:gd name="T64" fmla="*/ 162449 w 134"/>
              <a:gd name="T65" fmla="*/ 189278 h 118"/>
              <a:gd name="T66" fmla="*/ 177368 w 134"/>
              <a:gd name="T67" fmla="*/ 195919 h 118"/>
              <a:gd name="T68" fmla="*/ 192286 w 134"/>
              <a:gd name="T69" fmla="*/ 189278 h 118"/>
              <a:gd name="T70" fmla="*/ 192286 w 134"/>
              <a:gd name="T71" fmla="*/ 161052 h 118"/>
              <a:gd name="T72" fmla="*/ 132611 w 134"/>
              <a:gd name="T73" fmla="*/ 101280 h 118"/>
              <a:gd name="T74" fmla="*/ 144215 w 134"/>
              <a:gd name="T75" fmla="*/ 91318 h 118"/>
              <a:gd name="T76" fmla="*/ 149188 w 134"/>
              <a:gd name="T77" fmla="*/ 96299 h 118"/>
              <a:gd name="T78" fmla="*/ 162449 w 134"/>
              <a:gd name="T79" fmla="*/ 92979 h 118"/>
              <a:gd name="T80" fmla="*/ 212178 w 134"/>
              <a:gd name="T81" fmla="*/ 43169 h 118"/>
              <a:gd name="T82" fmla="*/ 212178 w 134"/>
              <a:gd name="T83" fmla="*/ 41508 h 118"/>
              <a:gd name="T84" fmla="*/ 212178 w 134"/>
              <a:gd name="T85" fmla="*/ 41508 h 118"/>
              <a:gd name="T86" fmla="*/ 213836 w 134"/>
              <a:gd name="T87" fmla="*/ 38188 h 118"/>
              <a:gd name="T88" fmla="*/ 220466 w 134"/>
              <a:gd name="T89" fmla="*/ 36527 h 118"/>
              <a:gd name="T90" fmla="*/ 220466 w 134"/>
              <a:gd name="T91" fmla="*/ 26565 h 118"/>
              <a:gd name="T92" fmla="*/ 179025 w 134"/>
              <a:gd name="T93" fmla="*/ 171014 h 118"/>
              <a:gd name="T94" fmla="*/ 187314 w 134"/>
              <a:gd name="T95" fmla="*/ 177655 h 118"/>
              <a:gd name="T96" fmla="*/ 179025 w 134"/>
              <a:gd name="T97" fmla="*/ 185957 h 118"/>
              <a:gd name="T98" fmla="*/ 170737 w 134"/>
              <a:gd name="T99" fmla="*/ 177655 h 118"/>
              <a:gd name="T100" fmla="*/ 179025 w 134"/>
              <a:gd name="T101" fmla="*/ 171014 h 118"/>
              <a:gd name="T102" fmla="*/ 150845 w 134"/>
              <a:gd name="T103" fmla="*/ 66413 h 118"/>
              <a:gd name="T104" fmla="*/ 147530 w 134"/>
              <a:gd name="T105" fmla="*/ 63093 h 118"/>
              <a:gd name="T106" fmla="*/ 183998 w 134"/>
              <a:gd name="T107" fmla="*/ 26565 h 118"/>
              <a:gd name="T108" fmla="*/ 187314 w 134"/>
              <a:gd name="T109" fmla="*/ 29886 h 118"/>
              <a:gd name="T110" fmla="*/ 150845 w 134"/>
              <a:gd name="T111" fmla="*/ 66413 h 118"/>
              <a:gd name="T112" fmla="*/ 162449 w 134"/>
              <a:gd name="T113" fmla="*/ 79696 h 118"/>
              <a:gd name="T114" fmla="*/ 159134 w 134"/>
              <a:gd name="T115" fmla="*/ 76375 h 118"/>
              <a:gd name="T116" fmla="*/ 197259 w 134"/>
              <a:gd name="T117" fmla="*/ 38188 h 118"/>
              <a:gd name="T118" fmla="*/ 200575 w 134"/>
              <a:gd name="T119" fmla="*/ 41508 h 118"/>
              <a:gd name="T120" fmla="*/ 162449 w 134"/>
              <a:gd name="T121" fmla="*/ 79696 h 11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4" h="118">
                <a:moveTo>
                  <a:pt x="133" y="16"/>
                </a:moveTo>
                <a:cubicBezTo>
                  <a:pt x="121" y="4"/>
                  <a:pt x="121" y="4"/>
                  <a:pt x="121" y="4"/>
                </a:cubicBezTo>
                <a:cubicBezTo>
                  <a:pt x="119" y="2"/>
                  <a:pt x="117" y="2"/>
                  <a:pt x="115" y="4"/>
                </a:cubicBezTo>
                <a:cubicBezTo>
                  <a:pt x="114" y="5"/>
                  <a:pt x="114" y="6"/>
                  <a:pt x="114" y="7"/>
                </a:cubicBezTo>
                <a:cubicBezTo>
                  <a:pt x="113" y="7"/>
                  <a:pt x="112" y="8"/>
                  <a:pt x="111" y="8"/>
                </a:cubicBezTo>
                <a:cubicBezTo>
                  <a:pt x="111" y="8"/>
                  <a:pt x="111" y="8"/>
                  <a:pt x="111" y="8"/>
                </a:cubicBezTo>
                <a:cubicBezTo>
                  <a:pt x="81" y="39"/>
                  <a:pt x="81" y="39"/>
                  <a:pt x="81" y="39"/>
                </a:cubicBezTo>
                <a:cubicBezTo>
                  <a:pt x="81" y="41"/>
                  <a:pt x="80" y="44"/>
                  <a:pt x="79" y="46"/>
                </a:cubicBezTo>
                <a:cubicBezTo>
                  <a:pt x="82" y="50"/>
                  <a:pt x="82" y="50"/>
                  <a:pt x="82" y="50"/>
                </a:cubicBezTo>
                <a:cubicBezTo>
                  <a:pt x="82" y="50"/>
                  <a:pt x="82" y="50"/>
                  <a:pt x="82" y="50"/>
                </a:cubicBezTo>
                <a:cubicBezTo>
                  <a:pt x="82" y="50"/>
                  <a:pt x="82" y="50"/>
                  <a:pt x="82" y="50"/>
                </a:cubicBezTo>
                <a:cubicBezTo>
                  <a:pt x="76" y="57"/>
                  <a:pt x="76" y="57"/>
                  <a:pt x="76" y="57"/>
                </a:cubicBezTo>
                <a:cubicBezTo>
                  <a:pt x="54" y="35"/>
                  <a:pt x="54" y="35"/>
                  <a:pt x="54" y="35"/>
                </a:cubicBezTo>
                <a:cubicBezTo>
                  <a:pt x="56" y="26"/>
                  <a:pt x="54" y="16"/>
                  <a:pt x="47" y="9"/>
                </a:cubicBezTo>
                <a:cubicBezTo>
                  <a:pt x="40" y="2"/>
                  <a:pt x="30" y="0"/>
                  <a:pt x="21" y="2"/>
                </a:cubicBezTo>
                <a:cubicBezTo>
                  <a:pt x="36" y="17"/>
                  <a:pt x="36" y="17"/>
                  <a:pt x="36" y="17"/>
                </a:cubicBezTo>
                <a:cubicBezTo>
                  <a:pt x="32" y="32"/>
                  <a:pt x="32" y="32"/>
                  <a:pt x="32" y="32"/>
                </a:cubicBezTo>
                <a:cubicBezTo>
                  <a:pt x="18" y="36"/>
                  <a:pt x="18" y="36"/>
                  <a:pt x="18" y="36"/>
                </a:cubicBezTo>
                <a:cubicBezTo>
                  <a:pt x="3" y="21"/>
                  <a:pt x="3" y="21"/>
                  <a:pt x="3" y="21"/>
                </a:cubicBezTo>
                <a:cubicBezTo>
                  <a:pt x="0" y="29"/>
                  <a:pt x="2" y="39"/>
                  <a:pt x="9" y="46"/>
                </a:cubicBezTo>
                <a:cubicBezTo>
                  <a:pt x="17" y="53"/>
                  <a:pt x="27" y="56"/>
                  <a:pt x="36" y="53"/>
                </a:cubicBezTo>
                <a:cubicBezTo>
                  <a:pt x="36" y="53"/>
                  <a:pt x="36" y="53"/>
                  <a:pt x="36" y="53"/>
                </a:cubicBezTo>
                <a:cubicBezTo>
                  <a:pt x="58" y="74"/>
                  <a:pt x="58" y="74"/>
                  <a:pt x="58" y="74"/>
                </a:cubicBezTo>
                <a:cubicBezTo>
                  <a:pt x="37" y="95"/>
                  <a:pt x="37" y="95"/>
                  <a:pt x="37" y="95"/>
                </a:cubicBezTo>
                <a:cubicBezTo>
                  <a:pt x="36" y="94"/>
                  <a:pt x="36" y="94"/>
                  <a:pt x="36" y="94"/>
                </a:cubicBezTo>
                <a:cubicBezTo>
                  <a:pt x="31" y="98"/>
                  <a:pt x="31" y="98"/>
                  <a:pt x="31" y="98"/>
                </a:cubicBezTo>
                <a:cubicBezTo>
                  <a:pt x="21" y="114"/>
                  <a:pt x="21" y="114"/>
                  <a:pt x="21" y="114"/>
                </a:cubicBezTo>
                <a:cubicBezTo>
                  <a:pt x="23" y="116"/>
                  <a:pt x="23" y="116"/>
                  <a:pt x="23" y="116"/>
                </a:cubicBezTo>
                <a:cubicBezTo>
                  <a:pt x="39" y="107"/>
                  <a:pt x="39" y="107"/>
                  <a:pt x="39" y="107"/>
                </a:cubicBezTo>
                <a:cubicBezTo>
                  <a:pt x="43" y="101"/>
                  <a:pt x="43" y="101"/>
                  <a:pt x="43" y="101"/>
                </a:cubicBezTo>
                <a:cubicBezTo>
                  <a:pt x="42" y="100"/>
                  <a:pt x="42" y="100"/>
                  <a:pt x="42" y="100"/>
                </a:cubicBezTo>
                <a:cubicBezTo>
                  <a:pt x="63" y="79"/>
                  <a:pt x="63" y="79"/>
                  <a:pt x="63" y="79"/>
                </a:cubicBezTo>
                <a:cubicBezTo>
                  <a:pt x="98" y="114"/>
                  <a:pt x="98" y="114"/>
                  <a:pt x="98" y="114"/>
                </a:cubicBezTo>
                <a:cubicBezTo>
                  <a:pt x="100" y="117"/>
                  <a:pt x="104" y="118"/>
                  <a:pt x="107" y="118"/>
                </a:cubicBezTo>
                <a:cubicBezTo>
                  <a:pt x="110" y="118"/>
                  <a:pt x="113" y="117"/>
                  <a:pt x="116" y="114"/>
                </a:cubicBezTo>
                <a:cubicBezTo>
                  <a:pt x="121" y="109"/>
                  <a:pt x="121" y="102"/>
                  <a:pt x="116" y="97"/>
                </a:cubicBezTo>
                <a:cubicBezTo>
                  <a:pt x="80" y="61"/>
                  <a:pt x="80" y="61"/>
                  <a:pt x="80" y="61"/>
                </a:cubicBezTo>
                <a:cubicBezTo>
                  <a:pt x="87" y="55"/>
                  <a:pt x="87" y="55"/>
                  <a:pt x="87" y="55"/>
                </a:cubicBezTo>
                <a:cubicBezTo>
                  <a:pt x="90" y="58"/>
                  <a:pt x="90" y="58"/>
                  <a:pt x="90" y="58"/>
                </a:cubicBezTo>
                <a:cubicBezTo>
                  <a:pt x="92" y="56"/>
                  <a:pt x="95" y="56"/>
                  <a:pt x="98" y="56"/>
                </a:cubicBezTo>
                <a:cubicBezTo>
                  <a:pt x="128" y="26"/>
                  <a:pt x="128" y="26"/>
                  <a:pt x="128" y="26"/>
                </a:cubicBezTo>
                <a:cubicBezTo>
                  <a:pt x="128" y="25"/>
                  <a:pt x="128" y="25"/>
                  <a:pt x="128" y="25"/>
                </a:cubicBezTo>
                <a:cubicBezTo>
                  <a:pt x="128" y="25"/>
                  <a:pt x="128" y="25"/>
                  <a:pt x="128" y="25"/>
                </a:cubicBezTo>
                <a:cubicBezTo>
                  <a:pt x="129" y="24"/>
                  <a:pt x="129" y="24"/>
                  <a:pt x="129" y="23"/>
                </a:cubicBezTo>
                <a:cubicBezTo>
                  <a:pt x="130" y="23"/>
                  <a:pt x="132" y="23"/>
                  <a:pt x="133" y="22"/>
                </a:cubicBezTo>
                <a:cubicBezTo>
                  <a:pt x="134" y="20"/>
                  <a:pt x="134" y="17"/>
                  <a:pt x="133" y="16"/>
                </a:cubicBezTo>
                <a:close/>
                <a:moveTo>
                  <a:pt x="108" y="103"/>
                </a:moveTo>
                <a:cubicBezTo>
                  <a:pt x="111" y="103"/>
                  <a:pt x="113" y="105"/>
                  <a:pt x="113" y="107"/>
                </a:cubicBezTo>
                <a:cubicBezTo>
                  <a:pt x="113" y="110"/>
                  <a:pt x="111" y="112"/>
                  <a:pt x="108" y="112"/>
                </a:cubicBezTo>
                <a:cubicBezTo>
                  <a:pt x="105" y="112"/>
                  <a:pt x="103" y="110"/>
                  <a:pt x="103" y="107"/>
                </a:cubicBezTo>
                <a:cubicBezTo>
                  <a:pt x="103" y="105"/>
                  <a:pt x="105" y="103"/>
                  <a:pt x="108" y="103"/>
                </a:cubicBezTo>
                <a:close/>
                <a:moveTo>
                  <a:pt x="91" y="40"/>
                </a:moveTo>
                <a:cubicBezTo>
                  <a:pt x="89" y="38"/>
                  <a:pt x="89" y="38"/>
                  <a:pt x="89" y="38"/>
                </a:cubicBezTo>
                <a:cubicBezTo>
                  <a:pt x="111" y="16"/>
                  <a:pt x="111" y="16"/>
                  <a:pt x="111" y="16"/>
                </a:cubicBezTo>
                <a:cubicBezTo>
                  <a:pt x="113" y="18"/>
                  <a:pt x="113" y="18"/>
                  <a:pt x="113" y="18"/>
                </a:cubicBezTo>
                <a:lnTo>
                  <a:pt x="91" y="40"/>
                </a:lnTo>
                <a:close/>
                <a:moveTo>
                  <a:pt x="98" y="48"/>
                </a:moveTo>
                <a:cubicBezTo>
                  <a:pt x="96" y="46"/>
                  <a:pt x="96" y="46"/>
                  <a:pt x="96" y="46"/>
                </a:cubicBezTo>
                <a:cubicBezTo>
                  <a:pt x="119" y="23"/>
                  <a:pt x="119" y="23"/>
                  <a:pt x="119" y="23"/>
                </a:cubicBezTo>
                <a:cubicBezTo>
                  <a:pt x="121" y="25"/>
                  <a:pt x="121" y="25"/>
                  <a:pt x="121" y="25"/>
                </a:cubicBezTo>
                <a:lnTo>
                  <a:pt x="98" y="48"/>
                </a:lnTo>
                <a:close/>
              </a:path>
            </a:pathLst>
          </a:custGeom>
          <a:solidFill>
            <a:srgbClr val="2A303C"/>
          </a:solidFill>
          <a:ln>
            <a:noFill/>
          </a:ln>
        </p:spPr>
        <p:txBody>
          <a:bodyPr/>
          <a:lstStyle/>
          <a:p>
            <a:endParaRPr lang="zh-CN" altLang="en-US"/>
          </a:p>
        </p:txBody>
      </p:sp>
      <p:grpSp>
        <p:nvGrpSpPr>
          <p:cNvPr id="61" name="Group 46"/>
          <p:cNvGrpSpPr/>
          <p:nvPr/>
        </p:nvGrpSpPr>
        <p:grpSpPr>
          <a:xfrm>
            <a:off x="2304286" y="2612812"/>
            <a:ext cx="225243" cy="284519"/>
            <a:chOff x="3526798" y="4057329"/>
            <a:chExt cx="284519" cy="359394"/>
          </a:xfrm>
          <a:solidFill>
            <a:srgbClr val="2A303C"/>
          </a:solidFill>
        </p:grpSpPr>
        <p:sp>
          <p:nvSpPr>
            <p:cNvPr id="62" name="Freeform 107"/>
            <p:cNvSpPr>
              <a:spLocks/>
            </p:cNvSpPr>
            <p:nvPr/>
          </p:nvSpPr>
          <p:spPr bwMode="auto">
            <a:xfrm>
              <a:off x="3561739" y="4092269"/>
              <a:ext cx="214637" cy="289511"/>
            </a:xfrm>
            <a:custGeom>
              <a:avLst/>
              <a:gdLst>
                <a:gd name="T0" fmla="*/ 0 w 86"/>
                <a:gd name="T1" fmla="*/ 10 h 116"/>
                <a:gd name="T2" fmla="*/ 76 w 86"/>
                <a:gd name="T3" fmla="*/ 10 h 116"/>
                <a:gd name="T4" fmla="*/ 76 w 86"/>
                <a:gd name="T5" fmla="*/ 116 h 116"/>
                <a:gd name="T6" fmla="*/ 86 w 86"/>
                <a:gd name="T7" fmla="*/ 116 h 116"/>
                <a:gd name="T8" fmla="*/ 86 w 86"/>
                <a:gd name="T9" fmla="*/ 0 h 116"/>
                <a:gd name="T10" fmla="*/ 0 w 86"/>
                <a:gd name="T11" fmla="*/ 0 h 116"/>
                <a:gd name="T12" fmla="*/ 0 w 86"/>
                <a:gd name="T13" fmla="*/ 10 h 116"/>
              </a:gdLst>
              <a:ahLst/>
              <a:cxnLst>
                <a:cxn ang="0">
                  <a:pos x="T0" y="T1"/>
                </a:cxn>
                <a:cxn ang="0">
                  <a:pos x="T2" y="T3"/>
                </a:cxn>
                <a:cxn ang="0">
                  <a:pos x="T4" y="T5"/>
                </a:cxn>
                <a:cxn ang="0">
                  <a:pos x="T6" y="T7"/>
                </a:cxn>
                <a:cxn ang="0">
                  <a:pos x="T8" y="T9"/>
                </a:cxn>
                <a:cxn ang="0">
                  <a:pos x="T10" y="T11"/>
                </a:cxn>
                <a:cxn ang="0">
                  <a:pos x="T12" y="T13"/>
                </a:cxn>
              </a:cxnLst>
              <a:rect l="0" t="0" r="r" b="b"/>
              <a:pathLst>
                <a:path w="86" h="116">
                  <a:moveTo>
                    <a:pt x="0" y="10"/>
                  </a:moveTo>
                  <a:lnTo>
                    <a:pt x="76" y="10"/>
                  </a:lnTo>
                  <a:lnTo>
                    <a:pt x="76" y="116"/>
                  </a:lnTo>
                  <a:lnTo>
                    <a:pt x="86" y="116"/>
                  </a:lnTo>
                  <a:lnTo>
                    <a:pt x="86" y="0"/>
                  </a:lnTo>
                  <a:lnTo>
                    <a:pt x="0" y="0"/>
                  </a:lnTo>
                  <a:lnTo>
                    <a:pt x="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sp>
          <p:nvSpPr>
            <p:cNvPr id="63" name="Freeform 108"/>
            <p:cNvSpPr>
              <a:spLocks/>
            </p:cNvSpPr>
            <p:nvPr/>
          </p:nvSpPr>
          <p:spPr bwMode="auto">
            <a:xfrm>
              <a:off x="3599175" y="4057329"/>
              <a:ext cx="212142" cy="284519"/>
            </a:xfrm>
            <a:custGeom>
              <a:avLst/>
              <a:gdLst>
                <a:gd name="T0" fmla="*/ 0 w 85"/>
                <a:gd name="T1" fmla="*/ 0 h 114"/>
                <a:gd name="T2" fmla="*/ 0 w 85"/>
                <a:gd name="T3" fmla="*/ 9 h 114"/>
                <a:gd name="T4" fmla="*/ 76 w 85"/>
                <a:gd name="T5" fmla="*/ 9 h 114"/>
                <a:gd name="T6" fmla="*/ 76 w 85"/>
                <a:gd name="T7" fmla="*/ 114 h 114"/>
                <a:gd name="T8" fmla="*/ 85 w 85"/>
                <a:gd name="T9" fmla="*/ 114 h 114"/>
                <a:gd name="T10" fmla="*/ 85 w 85"/>
                <a:gd name="T11" fmla="*/ 0 h 114"/>
                <a:gd name="T12" fmla="*/ 0 w 85"/>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85" h="114">
                  <a:moveTo>
                    <a:pt x="0" y="0"/>
                  </a:moveTo>
                  <a:lnTo>
                    <a:pt x="0" y="9"/>
                  </a:lnTo>
                  <a:lnTo>
                    <a:pt x="76" y="9"/>
                  </a:lnTo>
                  <a:lnTo>
                    <a:pt x="76" y="114"/>
                  </a:lnTo>
                  <a:lnTo>
                    <a:pt x="85" y="114"/>
                  </a:lnTo>
                  <a:lnTo>
                    <a:pt x="85"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sp>
          <p:nvSpPr>
            <p:cNvPr id="64" name="Freeform 109"/>
            <p:cNvSpPr>
              <a:spLocks/>
            </p:cNvSpPr>
            <p:nvPr/>
          </p:nvSpPr>
          <p:spPr bwMode="auto">
            <a:xfrm>
              <a:off x="3526798" y="4129707"/>
              <a:ext cx="212142" cy="287016"/>
            </a:xfrm>
            <a:custGeom>
              <a:avLst/>
              <a:gdLst>
                <a:gd name="T0" fmla="*/ 0 w 85"/>
                <a:gd name="T1" fmla="*/ 0 h 115"/>
                <a:gd name="T2" fmla="*/ 0 w 85"/>
                <a:gd name="T3" fmla="*/ 115 h 115"/>
                <a:gd name="T4" fmla="*/ 85 w 85"/>
                <a:gd name="T5" fmla="*/ 115 h 115"/>
                <a:gd name="T6" fmla="*/ 85 w 85"/>
                <a:gd name="T7" fmla="*/ 105 h 115"/>
                <a:gd name="T8" fmla="*/ 85 w 85"/>
                <a:gd name="T9" fmla="*/ 0 h 115"/>
                <a:gd name="T10" fmla="*/ 10 w 85"/>
                <a:gd name="T11" fmla="*/ 0 h 115"/>
                <a:gd name="T12" fmla="*/ 0 w 85"/>
                <a:gd name="T13" fmla="*/ 0 h 115"/>
              </a:gdLst>
              <a:ahLst/>
              <a:cxnLst>
                <a:cxn ang="0">
                  <a:pos x="T0" y="T1"/>
                </a:cxn>
                <a:cxn ang="0">
                  <a:pos x="T2" y="T3"/>
                </a:cxn>
                <a:cxn ang="0">
                  <a:pos x="T4" y="T5"/>
                </a:cxn>
                <a:cxn ang="0">
                  <a:pos x="T6" y="T7"/>
                </a:cxn>
                <a:cxn ang="0">
                  <a:pos x="T8" y="T9"/>
                </a:cxn>
                <a:cxn ang="0">
                  <a:pos x="T10" y="T11"/>
                </a:cxn>
                <a:cxn ang="0">
                  <a:pos x="T12" y="T13"/>
                </a:cxn>
              </a:cxnLst>
              <a:rect l="0" t="0" r="r" b="b"/>
              <a:pathLst>
                <a:path w="85" h="115">
                  <a:moveTo>
                    <a:pt x="0" y="0"/>
                  </a:moveTo>
                  <a:lnTo>
                    <a:pt x="0" y="115"/>
                  </a:lnTo>
                  <a:lnTo>
                    <a:pt x="85" y="115"/>
                  </a:lnTo>
                  <a:lnTo>
                    <a:pt x="85" y="105"/>
                  </a:lnTo>
                  <a:lnTo>
                    <a:pt x="85" y="0"/>
                  </a:lnTo>
                  <a:lnTo>
                    <a:pt x="1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grpSp>
      <p:sp>
        <p:nvSpPr>
          <p:cNvPr id="66" name="剪去同侧角的矩形 65"/>
          <p:cNvSpPr/>
          <p:nvPr/>
        </p:nvSpPr>
        <p:spPr>
          <a:xfrm rot="10800000">
            <a:off x="173038" y="204775"/>
            <a:ext cx="1211262" cy="276250"/>
          </a:xfrm>
          <a:prstGeom prst="snip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TextBox 66"/>
          <p:cNvSpPr txBox="1"/>
          <p:nvPr/>
        </p:nvSpPr>
        <p:spPr>
          <a:xfrm>
            <a:off x="260588" y="173249"/>
            <a:ext cx="1132361" cy="307777"/>
          </a:xfrm>
          <a:prstGeom prst="rect">
            <a:avLst/>
          </a:prstGeom>
          <a:noFill/>
        </p:spPr>
        <p:txBody>
          <a:bodyPr wrap="none" rtlCol="0">
            <a:spAutoFit/>
          </a:bodyPr>
          <a:lstStyle/>
          <a:p>
            <a:r>
              <a:rPr lang="en-US" altLang="zh-CN" sz="1400" spc="300" dirty="0">
                <a:solidFill>
                  <a:srgbClr val="2A303C"/>
                </a:solidFill>
                <a:latin typeface="方正兰亭黑简体" pitchFamily="2" charset="-122"/>
                <a:ea typeface="方正兰亭黑简体" pitchFamily="2" charset="-122"/>
              </a:rPr>
              <a:t>Java</a:t>
            </a:r>
            <a:r>
              <a:rPr lang="zh-CN" altLang="en-US" sz="1400" spc="300" dirty="0">
                <a:solidFill>
                  <a:srgbClr val="2A303C"/>
                </a:solidFill>
                <a:latin typeface="方正兰亭黑简体" pitchFamily="2" charset="-122"/>
                <a:ea typeface="方正兰亭黑简体" pitchFamily="2" charset="-122"/>
              </a:rPr>
              <a:t>答辩</a:t>
            </a:r>
          </a:p>
        </p:txBody>
      </p:sp>
      <p:cxnSp>
        <p:nvCxnSpPr>
          <p:cNvPr id="68" name="直接连接符 67"/>
          <p:cNvCxnSpPr/>
          <p:nvPr/>
        </p:nvCxnSpPr>
        <p:spPr>
          <a:xfrm flipV="1">
            <a:off x="177800" y="481025"/>
            <a:ext cx="871468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1633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7">
                                            <p:txEl>
                                              <p:pRg st="0" end="0"/>
                                            </p:txEl>
                                          </p:spTgt>
                                        </p:tgtEl>
                                      </p:cBhvr>
                                    </p:animEffect>
                                    <p:animScale>
                                      <p:cBhvr>
                                        <p:cTn id="7" dur="250" autoRev="1" fill="hold"/>
                                        <p:tgtEl>
                                          <p:spTgt spid="17">
                                            <p:txEl>
                                              <p:pRg st="0" end="0"/>
                                            </p:txEl>
                                          </p:spTgt>
                                        </p:tgtEl>
                                      </p:cBhvr>
                                      <p:by x="105000" y="105000"/>
                                    </p:animScale>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250" fill="hold"/>
                                        <p:tgtEl>
                                          <p:spTgt spid="21"/>
                                        </p:tgtEl>
                                        <p:attrNameLst>
                                          <p:attrName>ppt_x</p:attrName>
                                        </p:attrNameLst>
                                      </p:cBhvr>
                                      <p:tavLst>
                                        <p:tav tm="0">
                                          <p:val>
                                            <p:strVal val="#ppt_x"/>
                                          </p:val>
                                        </p:tav>
                                        <p:tav tm="100000">
                                          <p:val>
                                            <p:strVal val="#ppt_x"/>
                                          </p:val>
                                        </p:tav>
                                      </p:tavLst>
                                    </p:anim>
                                    <p:anim calcmode="lin" valueType="num">
                                      <p:cBhvr additive="base">
                                        <p:cTn id="12" dur="250" fill="hold"/>
                                        <p:tgtEl>
                                          <p:spTgt spid="21"/>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250" fill="hold"/>
                                        <p:tgtEl>
                                          <p:spTgt spid="22"/>
                                        </p:tgtEl>
                                        <p:attrNameLst>
                                          <p:attrName>ppt_x</p:attrName>
                                        </p:attrNameLst>
                                      </p:cBhvr>
                                      <p:tavLst>
                                        <p:tav tm="0">
                                          <p:val>
                                            <p:strVal val="#ppt_x"/>
                                          </p:val>
                                        </p:tav>
                                        <p:tav tm="100000">
                                          <p:val>
                                            <p:strVal val="#ppt_x"/>
                                          </p:val>
                                        </p:tav>
                                      </p:tavLst>
                                    </p:anim>
                                    <p:anim calcmode="lin" valueType="num">
                                      <p:cBhvr additive="base">
                                        <p:cTn id="17" dur="250" fill="hold"/>
                                        <p:tgtEl>
                                          <p:spTgt spid="22"/>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additive="base">
                                        <p:cTn id="21" dur="250" fill="hold"/>
                                        <p:tgtEl>
                                          <p:spTgt spid="52"/>
                                        </p:tgtEl>
                                        <p:attrNameLst>
                                          <p:attrName>ppt_x</p:attrName>
                                        </p:attrNameLst>
                                      </p:cBhvr>
                                      <p:tavLst>
                                        <p:tav tm="0">
                                          <p:val>
                                            <p:strVal val="#ppt_x"/>
                                          </p:val>
                                        </p:tav>
                                        <p:tav tm="100000">
                                          <p:val>
                                            <p:strVal val="#ppt_x"/>
                                          </p:val>
                                        </p:tav>
                                      </p:tavLst>
                                    </p:anim>
                                    <p:anim calcmode="lin" valueType="num">
                                      <p:cBhvr additive="base">
                                        <p:cTn id="22" dur="250" fill="hold"/>
                                        <p:tgtEl>
                                          <p:spTgt spid="52"/>
                                        </p:tgtEl>
                                        <p:attrNameLst>
                                          <p:attrName>ppt_y</p:attrName>
                                        </p:attrNameLst>
                                      </p:cBhvr>
                                      <p:tavLst>
                                        <p:tav tm="0">
                                          <p:val>
                                            <p:strVal val="1+#ppt_h/2"/>
                                          </p:val>
                                        </p:tav>
                                        <p:tav tm="100000">
                                          <p:val>
                                            <p:strVal val="#ppt_y"/>
                                          </p:val>
                                        </p:tav>
                                      </p:tavLst>
                                    </p:anim>
                                  </p:childTnLst>
                                </p:cTn>
                              </p:par>
                            </p:childTnLst>
                          </p:cTn>
                        </p:par>
                        <p:par>
                          <p:cTn id="23" fill="hold">
                            <p:stCondLst>
                              <p:cond delay="1250"/>
                            </p:stCondLst>
                            <p:childTnLst>
                              <p:par>
                                <p:cTn id="24" presetID="2" presetClass="entr" presetSubtype="4"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250" fill="hold"/>
                                        <p:tgtEl>
                                          <p:spTgt spid="27"/>
                                        </p:tgtEl>
                                        <p:attrNameLst>
                                          <p:attrName>ppt_x</p:attrName>
                                        </p:attrNameLst>
                                      </p:cBhvr>
                                      <p:tavLst>
                                        <p:tav tm="0">
                                          <p:val>
                                            <p:strVal val="#ppt_x"/>
                                          </p:val>
                                        </p:tav>
                                        <p:tav tm="100000">
                                          <p:val>
                                            <p:strVal val="#ppt_x"/>
                                          </p:val>
                                        </p:tav>
                                      </p:tavLst>
                                    </p:anim>
                                    <p:anim calcmode="lin" valueType="num">
                                      <p:cBhvr additive="base">
                                        <p:cTn id="27" dur="250" fill="hold"/>
                                        <p:tgtEl>
                                          <p:spTgt spid="27"/>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2" presetClass="entr" presetSubtype="4"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250" fill="hold"/>
                                        <p:tgtEl>
                                          <p:spTgt spid="28"/>
                                        </p:tgtEl>
                                        <p:attrNameLst>
                                          <p:attrName>ppt_x</p:attrName>
                                        </p:attrNameLst>
                                      </p:cBhvr>
                                      <p:tavLst>
                                        <p:tav tm="0">
                                          <p:val>
                                            <p:strVal val="#ppt_x"/>
                                          </p:val>
                                        </p:tav>
                                        <p:tav tm="100000">
                                          <p:val>
                                            <p:strVal val="#ppt_x"/>
                                          </p:val>
                                        </p:tav>
                                      </p:tavLst>
                                    </p:anim>
                                    <p:anim calcmode="lin" valueType="num">
                                      <p:cBhvr additive="base">
                                        <p:cTn id="32" dur="250" fill="hold"/>
                                        <p:tgtEl>
                                          <p:spTgt spid="28"/>
                                        </p:tgtEl>
                                        <p:attrNameLst>
                                          <p:attrName>ppt_y</p:attrName>
                                        </p:attrNameLst>
                                      </p:cBhvr>
                                      <p:tavLst>
                                        <p:tav tm="0">
                                          <p:val>
                                            <p:strVal val="1+#ppt_h/2"/>
                                          </p:val>
                                        </p:tav>
                                        <p:tav tm="100000">
                                          <p:val>
                                            <p:strVal val="#ppt_y"/>
                                          </p:val>
                                        </p:tav>
                                      </p:tavLst>
                                    </p:anim>
                                  </p:childTnLst>
                                </p:cTn>
                              </p:par>
                            </p:childTnLst>
                          </p:cTn>
                        </p:par>
                        <p:par>
                          <p:cTn id="33" fill="hold">
                            <p:stCondLst>
                              <p:cond delay="1750"/>
                            </p:stCondLst>
                            <p:childTnLst>
                              <p:par>
                                <p:cTn id="34" presetID="2" presetClass="entr" presetSubtype="4" fill="hold" grpId="0" nodeType="afterEffect">
                                  <p:stCondLst>
                                    <p:cond delay="0"/>
                                  </p:stCondLst>
                                  <p:childTnLst>
                                    <p:set>
                                      <p:cBhvr>
                                        <p:cTn id="35" dur="1" fill="hold">
                                          <p:stCondLst>
                                            <p:cond delay="0"/>
                                          </p:stCondLst>
                                        </p:cTn>
                                        <p:tgtEl>
                                          <p:spTgt spid="43"/>
                                        </p:tgtEl>
                                        <p:attrNameLst>
                                          <p:attrName>style.visibility</p:attrName>
                                        </p:attrNameLst>
                                      </p:cBhvr>
                                      <p:to>
                                        <p:strVal val="visible"/>
                                      </p:to>
                                    </p:set>
                                    <p:anim calcmode="lin" valueType="num">
                                      <p:cBhvr additive="base">
                                        <p:cTn id="36" dur="250" fill="hold"/>
                                        <p:tgtEl>
                                          <p:spTgt spid="43"/>
                                        </p:tgtEl>
                                        <p:attrNameLst>
                                          <p:attrName>ppt_x</p:attrName>
                                        </p:attrNameLst>
                                      </p:cBhvr>
                                      <p:tavLst>
                                        <p:tav tm="0">
                                          <p:val>
                                            <p:strVal val="#ppt_x"/>
                                          </p:val>
                                        </p:tav>
                                        <p:tav tm="100000">
                                          <p:val>
                                            <p:strVal val="#ppt_x"/>
                                          </p:val>
                                        </p:tav>
                                      </p:tavLst>
                                    </p:anim>
                                    <p:anim calcmode="lin" valueType="num">
                                      <p:cBhvr additive="base">
                                        <p:cTn id="37" dur="250" fill="hold"/>
                                        <p:tgtEl>
                                          <p:spTgt spid="43"/>
                                        </p:tgtEl>
                                        <p:attrNameLst>
                                          <p:attrName>ppt_y</p:attrName>
                                        </p:attrNameLst>
                                      </p:cBhvr>
                                      <p:tavLst>
                                        <p:tav tm="0">
                                          <p:val>
                                            <p:strVal val="1+#ppt_h/2"/>
                                          </p:val>
                                        </p:tav>
                                        <p:tav tm="100000">
                                          <p:val>
                                            <p:strVal val="#ppt_y"/>
                                          </p:val>
                                        </p:tav>
                                      </p:tavLst>
                                    </p:anim>
                                  </p:childTnLst>
                                </p:cTn>
                              </p:par>
                            </p:childTnLst>
                          </p:cTn>
                        </p:par>
                        <p:par>
                          <p:cTn id="38" fill="hold">
                            <p:stCondLst>
                              <p:cond delay="2000"/>
                            </p:stCondLst>
                            <p:childTnLst>
                              <p:par>
                                <p:cTn id="39" presetID="2" presetClass="entr" presetSubtype="4"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250" fill="hold"/>
                                        <p:tgtEl>
                                          <p:spTgt spid="23"/>
                                        </p:tgtEl>
                                        <p:attrNameLst>
                                          <p:attrName>ppt_x</p:attrName>
                                        </p:attrNameLst>
                                      </p:cBhvr>
                                      <p:tavLst>
                                        <p:tav tm="0">
                                          <p:val>
                                            <p:strVal val="#ppt_x"/>
                                          </p:val>
                                        </p:tav>
                                        <p:tav tm="100000">
                                          <p:val>
                                            <p:strVal val="#ppt_x"/>
                                          </p:val>
                                        </p:tav>
                                      </p:tavLst>
                                    </p:anim>
                                    <p:anim calcmode="lin" valueType="num">
                                      <p:cBhvr additive="base">
                                        <p:cTn id="42" dur="250" fill="hold"/>
                                        <p:tgtEl>
                                          <p:spTgt spid="23"/>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4" fill="hold" nodeType="afterEffect">
                                  <p:stCondLst>
                                    <p:cond delay="0"/>
                                  </p:stCondLst>
                                  <p:childTnLst>
                                    <p:set>
                                      <p:cBhvr>
                                        <p:cTn id="45" dur="1" fill="hold">
                                          <p:stCondLst>
                                            <p:cond delay="0"/>
                                          </p:stCondLst>
                                        </p:cTn>
                                        <p:tgtEl>
                                          <p:spTgt spid="61"/>
                                        </p:tgtEl>
                                        <p:attrNameLst>
                                          <p:attrName>style.visibility</p:attrName>
                                        </p:attrNameLst>
                                      </p:cBhvr>
                                      <p:to>
                                        <p:strVal val="visible"/>
                                      </p:to>
                                    </p:set>
                                    <p:anim calcmode="lin" valueType="num">
                                      <p:cBhvr additive="base">
                                        <p:cTn id="46" dur="250" fill="hold"/>
                                        <p:tgtEl>
                                          <p:spTgt spid="61"/>
                                        </p:tgtEl>
                                        <p:attrNameLst>
                                          <p:attrName>ppt_x</p:attrName>
                                        </p:attrNameLst>
                                      </p:cBhvr>
                                      <p:tavLst>
                                        <p:tav tm="0">
                                          <p:val>
                                            <p:strVal val="#ppt_x"/>
                                          </p:val>
                                        </p:tav>
                                        <p:tav tm="100000">
                                          <p:val>
                                            <p:strVal val="#ppt_x"/>
                                          </p:val>
                                        </p:tav>
                                      </p:tavLst>
                                    </p:anim>
                                    <p:anim calcmode="lin" valueType="num">
                                      <p:cBhvr additive="base">
                                        <p:cTn id="47" dur="250" fill="hold"/>
                                        <p:tgtEl>
                                          <p:spTgt spid="61"/>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2" presetClass="entr" presetSubtype="4" fill="hold" grpId="0" nodeType="afterEffect">
                                  <p:stCondLst>
                                    <p:cond delay="0"/>
                                  </p:stCondLst>
                                  <p:childTnLst>
                                    <p:set>
                                      <p:cBhvr>
                                        <p:cTn id="50" dur="1" fill="hold">
                                          <p:stCondLst>
                                            <p:cond delay="0"/>
                                          </p:stCondLst>
                                        </p:cTn>
                                        <p:tgtEl>
                                          <p:spTgt spid="48"/>
                                        </p:tgtEl>
                                        <p:attrNameLst>
                                          <p:attrName>style.visibility</p:attrName>
                                        </p:attrNameLst>
                                      </p:cBhvr>
                                      <p:to>
                                        <p:strVal val="visible"/>
                                      </p:to>
                                    </p:set>
                                    <p:anim calcmode="lin" valueType="num">
                                      <p:cBhvr additive="base">
                                        <p:cTn id="51" dur="250" fill="hold"/>
                                        <p:tgtEl>
                                          <p:spTgt spid="48"/>
                                        </p:tgtEl>
                                        <p:attrNameLst>
                                          <p:attrName>ppt_x</p:attrName>
                                        </p:attrNameLst>
                                      </p:cBhvr>
                                      <p:tavLst>
                                        <p:tav tm="0">
                                          <p:val>
                                            <p:strVal val="#ppt_x"/>
                                          </p:val>
                                        </p:tav>
                                        <p:tav tm="100000">
                                          <p:val>
                                            <p:strVal val="#ppt_x"/>
                                          </p:val>
                                        </p:tav>
                                      </p:tavLst>
                                    </p:anim>
                                    <p:anim calcmode="lin" valueType="num">
                                      <p:cBhvr additive="base">
                                        <p:cTn id="52" dur="250" fill="hold"/>
                                        <p:tgtEl>
                                          <p:spTgt spid="48"/>
                                        </p:tgtEl>
                                        <p:attrNameLst>
                                          <p:attrName>ppt_y</p:attrName>
                                        </p:attrNameLst>
                                      </p:cBhvr>
                                      <p:tavLst>
                                        <p:tav tm="0">
                                          <p:val>
                                            <p:strVal val="1+#ppt_h/2"/>
                                          </p:val>
                                        </p:tav>
                                        <p:tav tm="100000">
                                          <p:val>
                                            <p:strVal val="#ppt_y"/>
                                          </p:val>
                                        </p:tav>
                                      </p:tavLst>
                                    </p:anim>
                                  </p:childTnLst>
                                </p:cTn>
                              </p:par>
                            </p:childTnLst>
                          </p:cTn>
                        </p:par>
                        <p:par>
                          <p:cTn id="53" fill="hold">
                            <p:stCondLst>
                              <p:cond delay="2750"/>
                            </p:stCondLst>
                            <p:childTnLst>
                              <p:par>
                                <p:cTn id="54" presetID="2" presetClass="entr" presetSubtype="4" fill="hold" nodeType="afterEffect">
                                  <p:stCondLst>
                                    <p:cond delay="0"/>
                                  </p:stCondLst>
                                  <p:childTnLst>
                                    <p:set>
                                      <p:cBhvr>
                                        <p:cTn id="55" dur="1" fill="hold">
                                          <p:stCondLst>
                                            <p:cond delay="0"/>
                                          </p:stCondLst>
                                        </p:cTn>
                                        <p:tgtEl>
                                          <p:spTgt spid="31"/>
                                        </p:tgtEl>
                                        <p:attrNameLst>
                                          <p:attrName>style.visibility</p:attrName>
                                        </p:attrNameLst>
                                      </p:cBhvr>
                                      <p:to>
                                        <p:strVal val="visible"/>
                                      </p:to>
                                    </p:set>
                                    <p:anim calcmode="lin" valueType="num">
                                      <p:cBhvr additive="base">
                                        <p:cTn id="56" dur="250" fill="hold"/>
                                        <p:tgtEl>
                                          <p:spTgt spid="31"/>
                                        </p:tgtEl>
                                        <p:attrNameLst>
                                          <p:attrName>ppt_x</p:attrName>
                                        </p:attrNameLst>
                                      </p:cBhvr>
                                      <p:tavLst>
                                        <p:tav tm="0">
                                          <p:val>
                                            <p:strVal val="#ppt_x"/>
                                          </p:val>
                                        </p:tav>
                                        <p:tav tm="100000">
                                          <p:val>
                                            <p:strVal val="#ppt_x"/>
                                          </p:val>
                                        </p:tav>
                                      </p:tavLst>
                                    </p:anim>
                                    <p:anim calcmode="lin" valueType="num">
                                      <p:cBhvr additive="base">
                                        <p:cTn id="57" dur="250" fill="hold"/>
                                        <p:tgtEl>
                                          <p:spTgt spid="31"/>
                                        </p:tgtEl>
                                        <p:attrNameLst>
                                          <p:attrName>ppt_y</p:attrName>
                                        </p:attrNameLst>
                                      </p:cBhvr>
                                      <p:tavLst>
                                        <p:tav tm="0">
                                          <p:val>
                                            <p:strVal val="1+#ppt_h/2"/>
                                          </p:val>
                                        </p:tav>
                                        <p:tav tm="100000">
                                          <p:val>
                                            <p:strVal val="#ppt_y"/>
                                          </p:val>
                                        </p:tav>
                                      </p:tavLst>
                                    </p:anim>
                                  </p:childTnLst>
                                </p:cTn>
                              </p:par>
                            </p:childTnLst>
                          </p:cTn>
                        </p:par>
                        <p:par>
                          <p:cTn id="58" fill="hold">
                            <p:stCondLst>
                              <p:cond delay="3000"/>
                            </p:stCondLst>
                            <p:childTnLst>
                              <p:par>
                                <p:cTn id="59" presetID="2" presetClass="entr" presetSubtype="4" fill="hold" grpId="0" nodeType="afterEffect">
                                  <p:stCondLst>
                                    <p:cond delay="0"/>
                                  </p:stCondLst>
                                  <p:childTnLst>
                                    <p:set>
                                      <p:cBhvr>
                                        <p:cTn id="60" dur="1" fill="hold">
                                          <p:stCondLst>
                                            <p:cond delay="0"/>
                                          </p:stCondLst>
                                        </p:cTn>
                                        <p:tgtEl>
                                          <p:spTgt spid="44"/>
                                        </p:tgtEl>
                                        <p:attrNameLst>
                                          <p:attrName>style.visibility</p:attrName>
                                        </p:attrNameLst>
                                      </p:cBhvr>
                                      <p:to>
                                        <p:strVal val="visible"/>
                                      </p:to>
                                    </p:set>
                                    <p:anim calcmode="lin" valueType="num">
                                      <p:cBhvr additive="base">
                                        <p:cTn id="61" dur="250" fill="hold"/>
                                        <p:tgtEl>
                                          <p:spTgt spid="44"/>
                                        </p:tgtEl>
                                        <p:attrNameLst>
                                          <p:attrName>ppt_x</p:attrName>
                                        </p:attrNameLst>
                                      </p:cBhvr>
                                      <p:tavLst>
                                        <p:tav tm="0">
                                          <p:val>
                                            <p:strVal val="#ppt_x"/>
                                          </p:val>
                                        </p:tav>
                                        <p:tav tm="100000">
                                          <p:val>
                                            <p:strVal val="#ppt_x"/>
                                          </p:val>
                                        </p:tav>
                                      </p:tavLst>
                                    </p:anim>
                                    <p:anim calcmode="lin" valueType="num">
                                      <p:cBhvr additive="base">
                                        <p:cTn id="62" dur="250" fill="hold"/>
                                        <p:tgtEl>
                                          <p:spTgt spid="44"/>
                                        </p:tgtEl>
                                        <p:attrNameLst>
                                          <p:attrName>ppt_y</p:attrName>
                                        </p:attrNameLst>
                                      </p:cBhvr>
                                      <p:tavLst>
                                        <p:tav tm="0">
                                          <p:val>
                                            <p:strVal val="1+#ppt_h/2"/>
                                          </p:val>
                                        </p:tav>
                                        <p:tav tm="100000">
                                          <p:val>
                                            <p:strVal val="#ppt_y"/>
                                          </p:val>
                                        </p:tav>
                                      </p:tavLst>
                                    </p:anim>
                                  </p:childTnLst>
                                </p:cTn>
                              </p:par>
                            </p:childTnLst>
                          </p:cTn>
                        </p:par>
                        <p:par>
                          <p:cTn id="63" fill="hold">
                            <p:stCondLst>
                              <p:cond delay="3250"/>
                            </p:stCondLst>
                            <p:childTnLst>
                              <p:par>
                                <p:cTn id="64" presetID="2" presetClass="entr" presetSubtype="4"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 calcmode="lin" valueType="num">
                                      <p:cBhvr additive="base">
                                        <p:cTn id="66" dur="250" fill="hold"/>
                                        <p:tgtEl>
                                          <p:spTgt spid="24"/>
                                        </p:tgtEl>
                                        <p:attrNameLst>
                                          <p:attrName>ppt_x</p:attrName>
                                        </p:attrNameLst>
                                      </p:cBhvr>
                                      <p:tavLst>
                                        <p:tav tm="0">
                                          <p:val>
                                            <p:strVal val="#ppt_x"/>
                                          </p:val>
                                        </p:tav>
                                        <p:tav tm="100000">
                                          <p:val>
                                            <p:strVal val="#ppt_x"/>
                                          </p:val>
                                        </p:tav>
                                      </p:tavLst>
                                    </p:anim>
                                    <p:anim calcmode="lin" valueType="num">
                                      <p:cBhvr additive="base">
                                        <p:cTn id="67" dur="250" fill="hold"/>
                                        <p:tgtEl>
                                          <p:spTgt spid="24"/>
                                        </p:tgtEl>
                                        <p:attrNameLst>
                                          <p:attrName>ppt_y</p:attrName>
                                        </p:attrNameLst>
                                      </p:cBhvr>
                                      <p:tavLst>
                                        <p:tav tm="0">
                                          <p:val>
                                            <p:strVal val="1+#ppt_h/2"/>
                                          </p:val>
                                        </p:tav>
                                        <p:tav tm="100000">
                                          <p:val>
                                            <p:strVal val="#ppt_y"/>
                                          </p:val>
                                        </p:tav>
                                      </p:tavLst>
                                    </p:anim>
                                  </p:childTnLst>
                                </p:cTn>
                              </p:par>
                            </p:childTnLst>
                          </p:cTn>
                        </p:par>
                        <p:par>
                          <p:cTn id="68" fill="hold">
                            <p:stCondLst>
                              <p:cond delay="3500"/>
                            </p:stCondLst>
                            <p:childTnLst>
                              <p:par>
                                <p:cTn id="69" presetID="2" presetClass="entr" presetSubtype="4" fill="hold" nodeType="afterEffect">
                                  <p:stCondLst>
                                    <p:cond delay="0"/>
                                  </p:stCondLst>
                                  <p:childTnLst>
                                    <p:set>
                                      <p:cBhvr>
                                        <p:cTn id="70" dur="1" fill="hold">
                                          <p:stCondLst>
                                            <p:cond delay="0"/>
                                          </p:stCondLst>
                                        </p:cTn>
                                        <p:tgtEl>
                                          <p:spTgt spid="56"/>
                                        </p:tgtEl>
                                        <p:attrNameLst>
                                          <p:attrName>style.visibility</p:attrName>
                                        </p:attrNameLst>
                                      </p:cBhvr>
                                      <p:to>
                                        <p:strVal val="visible"/>
                                      </p:to>
                                    </p:set>
                                    <p:anim calcmode="lin" valueType="num">
                                      <p:cBhvr additive="base">
                                        <p:cTn id="71" dur="250" fill="hold"/>
                                        <p:tgtEl>
                                          <p:spTgt spid="56"/>
                                        </p:tgtEl>
                                        <p:attrNameLst>
                                          <p:attrName>ppt_x</p:attrName>
                                        </p:attrNameLst>
                                      </p:cBhvr>
                                      <p:tavLst>
                                        <p:tav tm="0">
                                          <p:val>
                                            <p:strVal val="#ppt_x"/>
                                          </p:val>
                                        </p:tav>
                                        <p:tav tm="100000">
                                          <p:val>
                                            <p:strVal val="#ppt_x"/>
                                          </p:val>
                                        </p:tav>
                                      </p:tavLst>
                                    </p:anim>
                                    <p:anim calcmode="lin" valueType="num">
                                      <p:cBhvr additive="base">
                                        <p:cTn id="72" dur="250" fill="hold"/>
                                        <p:tgtEl>
                                          <p:spTgt spid="56"/>
                                        </p:tgtEl>
                                        <p:attrNameLst>
                                          <p:attrName>ppt_y</p:attrName>
                                        </p:attrNameLst>
                                      </p:cBhvr>
                                      <p:tavLst>
                                        <p:tav tm="0">
                                          <p:val>
                                            <p:strVal val="1+#ppt_h/2"/>
                                          </p:val>
                                        </p:tav>
                                        <p:tav tm="100000">
                                          <p:val>
                                            <p:strVal val="#ppt_y"/>
                                          </p:val>
                                        </p:tav>
                                      </p:tavLst>
                                    </p:anim>
                                  </p:childTnLst>
                                </p:cTn>
                              </p:par>
                            </p:childTnLst>
                          </p:cTn>
                        </p:par>
                        <p:par>
                          <p:cTn id="73" fill="hold">
                            <p:stCondLst>
                              <p:cond delay="3750"/>
                            </p:stCondLst>
                            <p:childTnLst>
                              <p:par>
                                <p:cTn id="74" presetID="2" presetClass="entr" presetSubtype="4" fill="hold" grpId="0" nodeType="afterEffect">
                                  <p:stCondLst>
                                    <p:cond delay="0"/>
                                  </p:stCondLst>
                                  <p:childTnLst>
                                    <p:set>
                                      <p:cBhvr>
                                        <p:cTn id="75" dur="1" fill="hold">
                                          <p:stCondLst>
                                            <p:cond delay="0"/>
                                          </p:stCondLst>
                                        </p:cTn>
                                        <p:tgtEl>
                                          <p:spTgt spid="49"/>
                                        </p:tgtEl>
                                        <p:attrNameLst>
                                          <p:attrName>style.visibility</p:attrName>
                                        </p:attrNameLst>
                                      </p:cBhvr>
                                      <p:to>
                                        <p:strVal val="visible"/>
                                      </p:to>
                                    </p:set>
                                    <p:anim calcmode="lin" valueType="num">
                                      <p:cBhvr additive="base">
                                        <p:cTn id="76" dur="250" fill="hold"/>
                                        <p:tgtEl>
                                          <p:spTgt spid="49"/>
                                        </p:tgtEl>
                                        <p:attrNameLst>
                                          <p:attrName>ppt_x</p:attrName>
                                        </p:attrNameLst>
                                      </p:cBhvr>
                                      <p:tavLst>
                                        <p:tav tm="0">
                                          <p:val>
                                            <p:strVal val="#ppt_x"/>
                                          </p:val>
                                        </p:tav>
                                        <p:tav tm="100000">
                                          <p:val>
                                            <p:strVal val="#ppt_x"/>
                                          </p:val>
                                        </p:tav>
                                      </p:tavLst>
                                    </p:anim>
                                    <p:anim calcmode="lin" valueType="num">
                                      <p:cBhvr additive="base">
                                        <p:cTn id="77" dur="250" fill="hold"/>
                                        <p:tgtEl>
                                          <p:spTgt spid="49"/>
                                        </p:tgtEl>
                                        <p:attrNameLst>
                                          <p:attrName>ppt_y</p:attrName>
                                        </p:attrNameLst>
                                      </p:cBhvr>
                                      <p:tavLst>
                                        <p:tav tm="0">
                                          <p:val>
                                            <p:strVal val="1+#ppt_h/2"/>
                                          </p:val>
                                        </p:tav>
                                        <p:tav tm="100000">
                                          <p:val>
                                            <p:strVal val="#ppt_y"/>
                                          </p:val>
                                        </p:tav>
                                      </p:tavLst>
                                    </p:anim>
                                  </p:childTnLst>
                                </p:cTn>
                              </p:par>
                            </p:childTnLst>
                          </p:cTn>
                        </p:par>
                        <p:par>
                          <p:cTn id="78" fill="hold">
                            <p:stCondLst>
                              <p:cond delay="4000"/>
                            </p:stCondLst>
                            <p:childTnLst>
                              <p:par>
                                <p:cTn id="79" presetID="2" presetClass="entr" presetSubtype="4" fill="hold" nodeType="afterEffect">
                                  <p:stCondLst>
                                    <p:cond delay="0"/>
                                  </p:stCondLst>
                                  <p:childTnLst>
                                    <p:set>
                                      <p:cBhvr>
                                        <p:cTn id="80" dur="1" fill="hold">
                                          <p:stCondLst>
                                            <p:cond delay="0"/>
                                          </p:stCondLst>
                                        </p:cTn>
                                        <p:tgtEl>
                                          <p:spTgt spid="37"/>
                                        </p:tgtEl>
                                        <p:attrNameLst>
                                          <p:attrName>style.visibility</p:attrName>
                                        </p:attrNameLst>
                                      </p:cBhvr>
                                      <p:to>
                                        <p:strVal val="visible"/>
                                      </p:to>
                                    </p:set>
                                    <p:anim calcmode="lin" valueType="num">
                                      <p:cBhvr additive="base">
                                        <p:cTn id="81" dur="250" fill="hold"/>
                                        <p:tgtEl>
                                          <p:spTgt spid="37"/>
                                        </p:tgtEl>
                                        <p:attrNameLst>
                                          <p:attrName>ppt_x</p:attrName>
                                        </p:attrNameLst>
                                      </p:cBhvr>
                                      <p:tavLst>
                                        <p:tav tm="0">
                                          <p:val>
                                            <p:strVal val="#ppt_x"/>
                                          </p:val>
                                        </p:tav>
                                        <p:tav tm="100000">
                                          <p:val>
                                            <p:strVal val="#ppt_x"/>
                                          </p:val>
                                        </p:tav>
                                      </p:tavLst>
                                    </p:anim>
                                    <p:anim calcmode="lin" valueType="num">
                                      <p:cBhvr additive="base">
                                        <p:cTn id="82" dur="250" fill="hold"/>
                                        <p:tgtEl>
                                          <p:spTgt spid="37"/>
                                        </p:tgtEl>
                                        <p:attrNameLst>
                                          <p:attrName>ppt_y</p:attrName>
                                        </p:attrNameLst>
                                      </p:cBhvr>
                                      <p:tavLst>
                                        <p:tav tm="0">
                                          <p:val>
                                            <p:strVal val="1+#ppt_h/2"/>
                                          </p:val>
                                        </p:tav>
                                        <p:tav tm="100000">
                                          <p:val>
                                            <p:strVal val="#ppt_y"/>
                                          </p:val>
                                        </p:tav>
                                      </p:tavLst>
                                    </p:anim>
                                  </p:childTnLst>
                                </p:cTn>
                              </p:par>
                            </p:childTnLst>
                          </p:cTn>
                        </p:par>
                        <p:par>
                          <p:cTn id="83" fill="hold">
                            <p:stCondLst>
                              <p:cond delay="4250"/>
                            </p:stCondLst>
                            <p:childTnLst>
                              <p:par>
                                <p:cTn id="84" presetID="2" presetClass="entr" presetSubtype="4" fill="hold" grpId="0" nodeType="afterEffect">
                                  <p:stCondLst>
                                    <p:cond delay="0"/>
                                  </p:stCondLst>
                                  <p:childTnLst>
                                    <p:set>
                                      <p:cBhvr>
                                        <p:cTn id="85" dur="1" fill="hold">
                                          <p:stCondLst>
                                            <p:cond delay="0"/>
                                          </p:stCondLst>
                                        </p:cTn>
                                        <p:tgtEl>
                                          <p:spTgt spid="46"/>
                                        </p:tgtEl>
                                        <p:attrNameLst>
                                          <p:attrName>style.visibility</p:attrName>
                                        </p:attrNameLst>
                                      </p:cBhvr>
                                      <p:to>
                                        <p:strVal val="visible"/>
                                      </p:to>
                                    </p:set>
                                    <p:anim calcmode="lin" valueType="num">
                                      <p:cBhvr additive="base">
                                        <p:cTn id="86" dur="250" fill="hold"/>
                                        <p:tgtEl>
                                          <p:spTgt spid="46"/>
                                        </p:tgtEl>
                                        <p:attrNameLst>
                                          <p:attrName>ppt_x</p:attrName>
                                        </p:attrNameLst>
                                      </p:cBhvr>
                                      <p:tavLst>
                                        <p:tav tm="0">
                                          <p:val>
                                            <p:strVal val="#ppt_x"/>
                                          </p:val>
                                        </p:tav>
                                        <p:tav tm="100000">
                                          <p:val>
                                            <p:strVal val="#ppt_x"/>
                                          </p:val>
                                        </p:tav>
                                      </p:tavLst>
                                    </p:anim>
                                    <p:anim calcmode="lin" valueType="num">
                                      <p:cBhvr additive="base">
                                        <p:cTn id="87" dur="250" fill="hold"/>
                                        <p:tgtEl>
                                          <p:spTgt spid="46"/>
                                        </p:tgtEl>
                                        <p:attrNameLst>
                                          <p:attrName>ppt_y</p:attrName>
                                        </p:attrNameLst>
                                      </p:cBhvr>
                                      <p:tavLst>
                                        <p:tav tm="0">
                                          <p:val>
                                            <p:strVal val="1+#ppt_h/2"/>
                                          </p:val>
                                        </p:tav>
                                        <p:tav tm="100000">
                                          <p:val>
                                            <p:strVal val="#ppt_y"/>
                                          </p:val>
                                        </p:tav>
                                      </p:tavLst>
                                    </p:anim>
                                  </p:childTnLst>
                                </p:cTn>
                              </p:par>
                            </p:childTnLst>
                          </p:cTn>
                        </p:par>
                        <p:par>
                          <p:cTn id="88" fill="hold">
                            <p:stCondLst>
                              <p:cond delay="4500"/>
                            </p:stCondLst>
                            <p:childTnLst>
                              <p:par>
                                <p:cTn id="89" presetID="2" presetClass="entr" presetSubtype="4" fill="hold" grpId="0" nodeType="afterEffect">
                                  <p:stCondLst>
                                    <p:cond delay="0"/>
                                  </p:stCondLst>
                                  <p:childTnLst>
                                    <p:set>
                                      <p:cBhvr>
                                        <p:cTn id="90" dur="1" fill="hold">
                                          <p:stCondLst>
                                            <p:cond delay="0"/>
                                          </p:stCondLst>
                                        </p:cTn>
                                        <p:tgtEl>
                                          <p:spTgt spid="25"/>
                                        </p:tgtEl>
                                        <p:attrNameLst>
                                          <p:attrName>style.visibility</p:attrName>
                                        </p:attrNameLst>
                                      </p:cBhvr>
                                      <p:to>
                                        <p:strVal val="visible"/>
                                      </p:to>
                                    </p:set>
                                    <p:anim calcmode="lin" valueType="num">
                                      <p:cBhvr additive="base">
                                        <p:cTn id="91" dur="250" fill="hold"/>
                                        <p:tgtEl>
                                          <p:spTgt spid="25"/>
                                        </p:tgtEl>
                                        <p:attrNameLst>
                                          <p:attrName>ppt_x</p:attrName>
                                        </p:attrNameLst>
                                      </p:cBhvr>
                                      <p:tavLst>
                                        <p:tav tm="0">
                                          <p:val>
                                            <p:strVal val="#ppt_x"/>
                                          </p:val>
                                        </p:tav>
                                        <p:tav tm="100000">
                                          <p:val>
                                            <p:strVal val="#ppt_x"/>
                                          </p:val>
                                        </p:tav>
                                      </p:tavLst>
                                    </p:anim>
                                    <p:anim calcmode="lin" valueType="num">
                                      <p:cBhvr additive="base">
                                        <p:cTn id="92" dur="250" fill="hold"/>
                                        <p:tgtEl>
                                          <p:spTgt spid="25"/>
                                        </p:tgtEl>
                                        <p:attrNameLst>
                                          <p:attrName>ppt_y</p:attrName>
                                        </p:attrNameLst>
                                      </p:cBhvr>
                                      <p:tavLst>
                                        <p:tav tm="0">
                                          <p:val>
                                            <p:strVal val="1+#ppt_h/2"/>
                                          </p:val>
                                        </p:tav>
                                        <p:tav tm="100000">
                                          <p:val>
                                            <p:strVal val="#ppt_y"/>
                                          </p:val>
                                        </p:tav>
                                      </p:tavLst>
                                    </p:anim>
                                  </p:childTnLst>
                                </p:cTn>
                              </p:par>
                            </p:childTnLst>
                          </p:cTn>
                        </p:par>
                        <p:par>
                          <p:cTn id="93" fill="hold">
                            <p:stCondLst>
                              <p:cond delay="4750"/>
                            </p:stCondLst>
                            <p:childTnLst>
                              <p:par>
                                <p:cTn id="94" presetID="2" presetClass="entr" presetSubtype="4" fill="hold" grpId="0" nodeType="afterEffect">
                                  <p:stCondLst>
                                    <p:cond delay="0"/>
                                  </p:stCondLst>
                                  <p:childTnLst>
                                    <p:set>
                                      <p:cBhvr>
                                        <p:cTn id="95" dur="1" fill="hold">
                                          <p:stCondLst>
                                            <p:cond delay="0"/>
                                          </p:stCondLst>
                                        </p:cTn>
                                        <p:tgtEl>
                                          <p:spTgt spid="60"/>
                                        </p:tgtEl>
                                        <p:attrNameLst>
                                          <p:attrName>style.visibility</p:attrName>
                                        </p:attrNameLst>
                                      </p:cBhvr>
                                      <p:to>
                                        <p:strVal val="visible"/>
                                      </p:to>
                                    </p:set>
                                    <p:anim calcmode="lin" valueType="num">
                                      <p:cBhvr additive="base">
                                        <p:cTn id="96" dur="250" fill="hold"/>
                                        <p:tgtEl>
                                          <p:spTgt spid="60"/>
                                        </p:tgtEl>
                                        <p:attrNameLst>
                                          <p:attrName>ppt_x</p:attrName>
                                        </p:attrNameLst>
                                      </p:cBhvr>
                                      <p:tavLst>
                                        <p:tav tm="0">
                                          <p:val>
                                            <p:strVal val="#ppt_x"/>
                                          </p:val>
                                        </p:tav>
                                        <p:tav tm="100000">
                                          <p:val>
                                            <p:strVal val="#ppt_x"/>
                                          </p:val>
                                        </p:tav>
                                      </p:tavLst>
                                    </p:anim>
                                    <p:anim calcmode="lin" valueType="num">
                                      <p:cBhvr additive="base">
                                        <p:cTn id="97" dur="250" fill="hold"/>
                                        <p:tgtEl>
                                          <p:spTgt spid="60"/>
                                        </p:tgtEl>
                                        <p:attrNameLst>
                                          <p:attrName>ppt_y</p:attrName>
                                        </p:attrNameLst>
                                      </p:cBhvr>
                                      <p:tavLst>
                                        <p:tav tm="0">
                                          <p:val>
                                            <p:strVal val="1+#ppt_h/2"/>
                                          </p:val>
                                        </p:tav>
                                        <p:tav tm="100000">
                                          <p:val>
                                            <p:strVal val="#ppt_y"/>
                                          </p:val>
                                        </p:tav>
                                      </p:tavLst>
                                    </p:anim>
                                  </p:childTnLst>
                                </p:cTn>
                              </p:par>
                            </p:childTnLst>
                          </p:cTn>
                        </p:par>
                        <p:par>
                          <p:cTn id="98" fill="hold">
                            <p:stCondLst>
                              <p:cond delay="5000"/>
                            </p:stCondLst>
                            <p:childTnLst>
                              <p:par>
                                <p:cTn id="99" presetID="2" presetClass="entr" presetSubtype="4" fill="hold" grpId="0" nodeType="afterEffect">
                                  <p:stCondLst>
                                    <p:cond delay="0"/>
                                  </p:stCondLst>
                                  <p:childTnLst>
                                    <p:set>
                                      <p:cBhvr>
                                        <p:cTn id="100" dur="1" fill="hold">
                                          <p:stCondLst>
                                            <p:cond delay="0"/>
                                          </p:stCondLst>
                                        </p:cTn>
                                        <p:tgtEl>
                                          <p:spTgt spid="50"/>
                                        </p:tgtEl>
                                        <p:attrNameLst>
                                          <p:attrName>style.visibility</p:attrName>
                                        </p:attrNameLst>
                                      </p:cBhvr>
                                      <p:to>
                                        <p:strVal val="visible"/>
                                      </p:to>
                                    </p:set>
                                    <p:anim calcmode="lin" valueType="num">
                                      <p:cBhvr additive="base">
                                        <p:cTn id="101" dur="250" fill="hold"/>
                                        <p:tgtEl>
                                          <p:spTgt spid="50"/>
                                        </p:tgtEl>
                                        <p:attrNameLst>
                                          <p:attrName>ppt_x</p:attrName>
                                        </p:attrNameLst>
                                      </p:cBhvr>
                                      <p:tavLst>
                                        <p:tav tm="0">
                                          <p:val>
                                            <p:strVal val="#ppt_x"/>
                                          </p:val>
                                        </p:tav>
                                        <p:tav tm="100000">
                                          <p:val>
                                            <p:strVal val="#ppt_x"/>
                                          </p:val>
                                        </p:tav>
                                      </p:tavLst>
                                    </p:anim>
                                    <p:anim calcmode="lin" valueType="num">
                                      <p:cBhvr additive="base">
                                        <p:cTn id="102" dur="250" fill="hold"/>
                                        <p:tgtEl>
                                          <p:spTgt spid="50"/>
                                        </p:tgtEl>
                                        <p:attrNameLst>
                                          <p:attrName>ppt_y</p:attrName>
                                        </p:attrNameLst>
                                      </p:cBhvr>
                                      <p:tavLst>
                                        <p:tav tm="0">
                                          <p:val>
                                            <p:strVal val="1+#ppt_h/2"/>
                                          </p:val>
                                        </p:tav>
                                        <p:tav tm="100000">
                                          <p:val>
                                            <p:strVal val="#ppt_y"/>
                                          </p:val>
                                        </p:tav>
                                      </p:tavLst>
                                    </p:anim>
                                  </p:childTnLst>
                                </p:cTn>
                              </p:par>
                            </p:childTnLst>
                          </p:cTn>
                        </p:par>
                        <p:par>
                          <p:cTn id="103" fill="hold">
                            <p:stCondLst>
                              <p:cond delay="5250"/>
                            </p:stCondLst>
                            <p:childTnLst>
                              <p:par>
                                <p:cTn id="104" presetID="2" presetClass="entr" presetSubtype="4" fill="hold" nodeType="afterEffect">
                                  <p:stCondLst>
                                    <p:cond delay="0"/>
                                  </p:stCondLst>
                                  <p:childTnLst>
                                    <p:set>
                                      <p:cBhvr>
                                        <p:cTn id="105" dur="1" fill="hold">
                                          <p:stCondLst>
                                            <p:cond delay="0"/>
                                          </p:stCondLst>
                                        </p:cTn>
                                        <p:tgtEl>
                                          <p:spTgt spid="34"/>
                                        </p:tgtEl>
                                        <p:attrNameLst>
                                          <p:attrName>style.visibility</p:attrName>
                                        </p:attrNameLst>
                                      </p:cBhvr>
                                      <p:to>
                                        <p:strVal val="visible"/>
                                      </p:to>
                                    </p:set>
                                    <p:anim calcmode="lin" valueType="num">
                                      <p:cBhvr additive="base">
                                        <p:cTn id="106" dur="250" fill="hold"/>
                                        <p:tgtEl>
                                          <p:spTgt spid="34"/>
                                        </p:tgtEl>
                                        <p:attrNameLst>
                                          <p:attrName>ppt_x</p:attrName>
                                        </p:attrNameLst>
                                      </p:cBhvr>
                                      <p:tavLst>
                                        <p:tav tm="0">
                                          <p:val>
                                            <p:strVal val="#ppt_x"/>
                                          </p:val>
                                        </p:tav>
                                        <p:tav tm="100000">
                                          <p:val>
                                            <p:strVal val="#ppt_x"/>
                                          </p:val>
                                        </p:tav>
                                      </p:tavLst>
                                    </p:anim>
                                    <p:anim calcmode="lin" valueType="num">
                                      <p:cBhvr additive="base">
                                        <p:cTn id="107" dur="250" fill="hold"/>
                                        <p:tgtEl>
                                          <p:spTgt spid="34"/>
                                        </p:tgtEl>
                                        <p:attrNameLst>
                                          <p:attrName>ppt_y</p:attrName>
                                        </p:attrNameLst>
                                      </p:cBhvr>
                                      <p:tavLst>
                                        <p:tav tm="0">
                                          <p:val>
                                            <p:strVal val="1+#ppt_h/2"/>
                                          </p:val>
                                        </p:tav>
                                        <p:tav tm="100000">
                                          <p:val>
                                            <p:strVal val="#ppt_y"/>
                                          </p:val>
                                        </p:tav>
                                      </p:tavLst>
                                    </p:anim>
                                  </p:childTnLst>
                                </p:cTn>
                              </p:par>
                            </p:childTnLst>
                          </p:cTn>
                        </p:par>
                        <p:par>
                          <p:cTn id="108" fill="hold">
                            <p:stCondLst>
                              <p:cond delay="5500"/>
                            </p:stCondLst>
                            <p:childTnLst>
                              <p:par>
                                <p:cTn id="109" presetID="2" presetClass="entr" presetSubtype="4" fill="hold" grpId="0" nodeType="afterEffect">
                                  <p:stCondLst>
                                    <p:cond delay="0"/>
                                  </p:stCondLst>
                                  <p:childTnLst>
                                    <p:set>
                                      <p:cBhvr>
                                        <p:cTn id="110" dur="1" fill="hold">
                                          <p:stCondLst>
                                            <p:cond delay="0"/>
                                          </p:stCondLst>
                                        </p:cTn>
                                        <p:tgtEl>
                                          <p:spTgt spid="45"/>
                                        </p:tgtEl>
                                        <p:attrNameLst>
                                          <p:attrName>style.visibility</p:attrName>
                                        </p:attrNameLst>
                                      </p:cBhvr>
                                      <p:to>
                                        <p:strVal val="visible"/>
                                      </p:to>
                                    </p:set>
                                    <p:anim calcmode="lin" valueType="num">
                                      <p:cBhvr additive="base">
                                        <p:cTn id="111" dur="250" fill="hold"/>
                                        <p:tgtEl>
                                          <p:spTgt spid="45"/>
                                        </p:tgtEl>
                                        <p:attrNameLst>
                                          <p:attrName>ppt_x</p:attrName>
                                        </p:attrNameLst>
                                      </p:cBhvr>
                                      <p:tavLst>
                                        <p:tav tm="0">
                                          <p:val>
                                            <p:strVal val="#ppt_x"/>
                                          </p:val>
                                        </p:tav>
                                        <p:tav tm="100000">
                                          <p:val>
                                            <p:strVal val="#ppt_x"/>
                                          </p:val>
                                        </p:tav>
                                      </p:tavLst>
                                    </p:anim>
                                    <p:anim calcmode="lin" valueType="num">
                                      <p:cBhvr additive="base">
                                        <p:cTn id="112" dur="250" fill="hold"/>
                                        <p:tgtEl>
                                          <p:spTgt spid="45"/>
                                        </p:tgtEl>
                                        <p:attrNameLst>
                                          <p:attrName>ppt_y</p:attrName>
                                        </p:attrNameLst>
                                      </p:cBhvr>
                                      <p:tavLst>
                                        <p:tav tm="0">
                                          <p:val>
                                            <p:strVal val="1+#ppt_h/2"/>
                                          </p:val>
                                        </p:tav>
                                        <p:tav tm="100000">
                                          <p:val>
                                            <p:strVal val="#ppt_y"/>
                                          </p:val>
                                        </p:tav>
                                      </p:tavLst>
                                    </p:anim>
                                  </p:childTnLst>
                                </p:cTn>
                              </p:par>
                            </p:childTnLst>
                          </p:cTn>
                        </p:par>
                        <p:par>
                          <p:cTn id="113" fill="hold">
                            <p:stCondLst>
                              <p:cond delay="5750"/>
                            </p:stCondLst>
                            <p:childTnLst>
                              <p:par>
                                <p:cTn id="114" presetID="2" presetClass="entr" presetSubtype="4" fill="hold" grpId="0" nodeType="after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additive="base">
                                        <p:cTn id="116" dur="250" fill="hold"/>
                                        <p:tgtEl>
                                          <p:spTgt spid="26"/>
                                        </p:tgtEl>
                                        <p:attrNameLst>
                                          <p:attrName>ppt_x</p:attrName>
                                        </p:attrNameLst>
                                      </p:cBhvr>
                                      <p:tavLst>
                                        <p:tav tm="0">
                                          <p:val>
                                            <p:strVal val="#ppt_x"/>
                                          </p:val>
                                        </p:tav>
                                        <p:tav tm="100000">
                                          <p:val>
                                            <p:strVal val="#ppt_x"/>
                                          </p:val>
                                        </p:tav>
                                      </p:tavLst>
                                    </p:anim>
                                    <p:anim calcmode="lin" valueType="num">
                                      <p:cBhvr additive="base">
                                        <p:cTn id="117" dur="250" fill="hold"/>
                                        <p:tgtEl>
                                          <p:spTgt spid="26"/>
                                        </p:tgtEl>
                                        <p:attrNameLst>
                                          <p:attrName>ppt_y</p:attrName>
                                        </p:attrNameLst>
                                      </p:cBhvr>
                                      <p:tavLst>
                                        <p:tav tm="0">
                                          <p:val>
                                            <p:strVal val="1+#ppt_h/2"/>
                                          </p:val>
                                        </p:tav>
                                        <p:tav tm="100000">
                                          <p:val>
                                            <p:strVal val="#ppt_y"/>
                                          </p:val>
                                        </p:tav>
                                      </p:tavLst>
                                    </p:anim>
                                  </p:childTnLst>
                                </p:cTn>
                              </p:par>
                            </p:childTnLst>
                          </p:cTn>
                        </p:par>
                        <p:par>
                          <p:cTn id="118" fill="hold">
                            <p:stCondLst>
                              <p:cond delay="6000"/>
                            </p:stCondLst>
                            <p:childTnLst>
                              <p:par>
                                <p:cTn id="119" presetID="2" presetClass="entr" presetSubtype="4" fill="hold" grpId="0" nodeType="afterEffect">
                                  <p:stCondLst>
                                    <p:cond delay="0"/>
                                  </p:stCondLst>
                                  <p:childTnLst>
                                    <p:set>
                                      <p:cBhvr>
                                        <p:cTn id="120" dur="1" fill="hold">
                                          <p:stCondLst>
                                            <p:cond delay="0"/>
                                          </p:stCondLst>
                                        </p:cTn>
                                        <p:tgtEl>
                                          <p:spTgt spid="59"/>
                                        </p:tgtEl>
                                        <p:attrNameLst>
                                          <p:attrName>style.visibility</p:attrName>
                                        </p:attrNameLst>
                                      </p:cBhvr>
                                      <p:to>
                                        <p:strVal val="visible"/>
                                      </p:to>
                                    </p:set>
                                    <p:anim calcmode="lin" valueType="num">
                                      <p:cBhvr additive="base">
                                        <p:cTn id="121" dur="250" fill="hold"/>
                                        <p:tgtEl>
                                          <p:spTgt spid="59"/>
                                        </p:tgtEl>
                                        <p:attrNameLst>
                                          <p:attrName>ppt_x</p:attrName>
                                        </p:attrNameLst>
                                      </p:cBhvr>
                                      <p:tavLst>
                                        <p:tav tm="0">
                                          <p:val>
                                            <p:strVal val="#ppt_x"/>
                                          </p:val>
                                        </p:tav>
                                        <p:tav tm="100000">
                                          <p:val>
                                            <p:strVal val="#ppt_x"/>
                                          </p:val>
                                        </p:tav>
                                      </p:tavLst>
                                    </p:anim>
                                    <p:anim calcmode="lin" valueType="num">
                                      <p:cBhvr additive="base">
                                        <p:cTn id="122" dur="250" fill="hold"/>
                                        <p:tgtEl>
                                          <p:spTgt spid="59"/>
                                        </p:tgtEl>
                                        <p:attrNameLst>
                                          <p:attrName>ppt_y</p:attrName>
                                        </p:attrNameLst>
                                      </p:cBhvr>
                                      <p:tavLst>
                                        <p:tav tm="0">
                                          <p:val>
                                            <p:strVal val="1+#ppt_h/2"/>
                                          </p:val>
                                        </p:tav>
                                        <p:tav tm="100000">
                                          <p:val>
                                            <p:strVal val="#ppt_y"/>
                                          </p:val>
                                        </p:tav>
                                      </p:tavLst>
                                    </p:anim>
                                  </p:childTnLst>
                                </p:cTn>
                              </p:par>
                            </p:childTnLst>
                          </p:cTn>
                        </p:par>
                        <p:par>
                          <p:cTn id="123" fill="hold">
                            <p:stCondLst>
                              <p:cond delay="6250"/>
                            </p:stCondLst>
                            <p:childTnLst>
                              <p:par>
                                <p:cTn id="124" presetID="2" presetClass="entr" presetSubtype="4" fill="hold" grpId="0" nodeType="afterEffect">
                                  <p:stCondLst>
                                    <p:cond delay="0"/>
                                  </p:stCondLst>
                                  <p:childTnLst>
                                    <p:set>
                                      <p:cBhvr>
                                        <p:cTn id="125" dur="1" fill="hold">
                                          <p:stCondLst>
                                            <p:cond delay="0"/>
                                          </p:stCondLst>
                                        </p:cTn>
                                        <p:tgtEl>
                                          <p:spTgt spid="51"/>
                                        </p:tgtEl>
                                        <p:attrNameLst>
                                          <p:attrName>style.visibility</p:attrName>
                                        </p:attrNameLst>
                                      </p:cBhvr>
                                      <p:to>
                                        <p:strVal val="visible"/>
                                      </p:to>
                                    </p:set>
                                    <p:anim calcmode="lin" valueType="num">
                                      <p:cBhvr additive="base">
                                        <p:cTn id="126" dur="250" fill="hold"/>
                                        <p:tgtEl>
                                          <p:spTgt spid="51"/>
                                        </p:tgtEl>
                                        <p:attrNameLst>
                                          <p:attrName>ppt_x</p:attrName>
                                        </p:attrNameLst>
                                      </p:cBhvr>
                                      <p:tavLst>
                                        <p:tav tm="0">
                                          <p:val>
                                            <p:strVal val="#ppt_x"/>
                                          </p:val>
                                        </p:tav>
                                        <p:tav tm="100000">
                                          <p:val>
                                            <p:strVal val="#ppt_x"/>
                                          </p:val>
                                        </p:tav>
                                      </p:tavLst>
                                    </p:anim>
                                    <p:anim calcmode="lin" valueType="num">
                                      <p:cBhvr additive="base">
                                        <p:cTn id="127" dur="250" fill="hold"/>
                                        <p:tgtEl>
                                          <p:spTgt spid="51"/>
                                        </p:tgtEl>
                                        <p:attrNameLst>
                                          <p:attrName>ppt_y</p:attrName>
                                        </p:attrNameLst>
                                      </p:cBhvr>
                                      <p:tavLst>
                                        <p:tav tm="0">
                                          <p:val>
                                            <p:strVal val="1+#ppt_h/2"/>
                                          </p:val>
                                        </p:tav>
                                        <p:tav tm="100000">
                                          <p:val>
                                            <p:strVal val="#ppt_y"/>
                                          </p:val>
                                        </p:tav>
                                      </p:tavLst>
                                    </p:anim>
                                  </p:childTnLst>
                                </p:cTn>
                              </p:par>
                            </p:childTnLst>
                          </p:cTn>
                        </p:par>
                        <p:par>
                          <p:cTn id="128" fill="hold">
                            <p:stCondLst>
                              <p:cond delay="6500"/>
                            </p:stCondLst>
                            <p:childTnLst>
                              <p:par>
                                <p:cTn id="129" presetID="2" presetClass="entr" presetSubtype="4" fill="hold" nodeType="afterEffect">
                                  <p:stCondLst>
                                    <p:cond delay="0"/>
                                  </p:stCondLst>
                                  <p:childTnLst>
                                    <p:set>
                                      <p:cBhvr>
                                        <p:cTn id="130" dur="1" fill="hold">
                                          <p:stCondLst>
                                            <p:cond delay="0"/>
                                          </p:stCondLst>
                                        </p:cTn>
                                        <p:tgtEl>
                                          <p:spTgt spid="40"/>
                                        </p:tgtEl>
                                        <p:attrNameLst>
                                          <p:attrName>style.visibility</p:attrName>
                                        </p:attrNameLst>
                                      </p:cBhvr>
                                      <p:to>
                                        <p:strVal val="visible"/>
                                      </p:to>
                                    </p:set>
                                    <p:anim calcmode="lin" valueType="num">
                                      <p:cBhvr additive="base">
                                        <p:cTn id="131" dur="250" fill="hold"/>
                                        <p:tgtEl>
                                          <p:spTgt spid="40"/>
                                        </p:tgtEl>
                                        <p:attrNameLst>
                                          <p:attrName>ppt_x</p:attrName>
                                        </p:attrNameLst>
                                      </p:cBhvr>
                                      <p:tavLst>
                                        <p:tav tm="0">
                                          <p:val>
                                            <p:strVal val="#ppt_x"/>
                                          </p:val>
                                        </p:tav>
                                        <p:tav tm="100000">
                                          <p:val>
                                            <p:strVal val="#ppt_x"/>
                                          </p:val>
                                        </p:tav>
                                      </p:tavLst>
                                    </p:anim>
                                    <p:anim calcmode="lin" valueType="num">
                                      <p:cBhvr additive="base">
                                        <p:cTn id="132" dur="250" fill="hold"/>
                                        <p:tgtEl>
                                          <p:spTgt spid="40"/>
                                        </p:tgtEl>
                                        <p:attrNameLst>
                                          <p:attrName>ppt_y</p:attrName>
                                        </p:attrNameLst>
                                      </p:cBhvr>
                                      <p:tavLst>
                                        <p:tav tm="0">
                                          <p:val>
                                            <p:strVal val="1+#ppt_h/2"/>
                                          </p:val>
                                        </p:tav>
                                        <p:tav tm="100000">
                                          <p:val>
                                            <p:strVal val="#ppt_y"/>
                                          </p:val>
                                        </p:tav>
                                      </p:tavLst>
                                    </p:anim>
                                  </p:childTnLst>
                                </p:cTn>
                              </p:par>
                            </p:childTnLst>
                          </p:cTn>
                        </p:par>
                        <p:par>
                          <p:cTn id="133" fill="hold">
                            <p:stCondLst>
                              <p:cond delay="6750"/>
                            </p:stCondLst>
                            <p:childTnLst>
                              <p:par>
                                <p:cTn id="134" presetID="2" presetClass="entr" presetSubtype="4" fill="hold" grpId="0" nodeType="afterEffect">
                                  <p:stCondLst>
                                    <p:cond delay="0"/>
                                  </p:stCondLst>
                                  <p:childTnLst>
                                    <p:set>
                                      <p:cBhvr>
                                        <p:cTn id="135" dur="1" fill="hold">
                                          <p:stCondLst>
                                            <p:cond delay="0"/>
                                          </p:stCondLst>
                                        </p:cTn>
                                        <p:tgtEl>
                                          <p:spTgt spid="47"/>
                                        </p:tgtEl>
                                        <p:attrNameLst>
                                          <p:attrName>style.visibility</p:attrName>
                                        </p:attrNameLst>
                                      </p:cBhvr>
                                      <p:to>
                                        <p:strVal val="visible"/>
                                      </p:to>
                                    </p:set>
                                    <p:anim calcmode="lin" valueType="num">
                                      <p:cBhvr additive="base">
                                        <p:cTn id="136" dur="250" fill="hold"/>
                                        <p:tgtEl>
                                          <p:spTgt spid="47"/>
                                        </p:tgtEl>
                                        <p:attrNameLst>
                                          <p:attrName>ppt_x</p:attrName>
                                        </p:attrNameLst>
                                      </p:cBhvr>
                                      <p:tavLst>
                                        <p:tav tm="0">
                                          <p:val>
                                            <p:strVal val="#ppt_x"/>
                                          </p:val>
                                        </p:tav>
                                        <p:tav tm="100000">
                                          <p:val>
                                            <p:strVal val="#ppt_x"/>
                                          </p:val>
                                        </p:tav>
                                      </p:tavLst>
                                    </p:anim>
                                    <p:anim calcmode="lin" valueType="num">
                                      <p:cBhvr additive="base">
                                        <p:cTn id="137" dur="25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allAtOnce"/>
      <p:bldP spid="22" grpId="0" animBg="1"/>
      <p:bldP spid="23" grpId="0" animBg="1"/>
      <p:bldP spid="24" grpId="0" animBg="1"/>
      <p:bldP spid="25" grpId="0" animBg="1"/>
      <p:bldP spid="26" grpId="0" animBg="1"/>
      <p:bldP spid="27" grpId="0"/>
      <p:bldP spid="43" grpId="0"/>
      <p:bldP spid="44" grpId="0"/>
      <p:bldP spid="45" grpId="0"/>
      <p:bldP spid="46" grpId="0"/>
      <p:bldP spid="47" grpId="0"/>
      <p:bldP spid="48" grpId="0"/>
      <p:bldP spid="49" grpId="0"/>
      <p:bldP spid="50" grpId="0"/>
      <p:bldP spid="51" grpId="0"/>
      <p:bldP spid="59" grpId="0" animBg="1"/>
      <p:bldP spid="6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 name="Picture 3" descr="E:\陈建\网上作图\PP制作\素材\未标题-6.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3"/>
          <p:cNvSpPr txBox="1"/>
          <p:nvPr/>
        </p:nvSpPr>
        <p:spPr>
          <a:xfrm>
            <a:off x="1670052" y="142845"/>
            <a:ext cx="4540248" cy="400110"/>
          </a:xfrm>
          <a:prstGeom prst="rect">
            <a:avLst/>
          </a:prstGeom>
          <a:noFill/>
        </p:spPr>
        <p:txBody>
          <a:bodyPr wrap="square" rtlCol="0">
            <a:spAutoFit/>
          </a:bodyPr>
          <a:lstStyle/>
          <a:p>
            <a:r>
              <a:rPr lang="zh-CN" altLang="en-US" sz="2000" dirty="0">
                <a:solidFill>
                  <a:schemeClr val="bg1"/>
                </a:solidFill>
                <a:latin typeface="方正兰亭黑简体" pitchFamily="2" charset="-122"/>
                <a:ea typeface="方正兰亭黑简体" pitchFamily="2" charset="-122"/>
              </a:rPr>
              <a:t>解决方法</a:t>
            </a:r>
          </a:p>
        </p:txBody>
      </p:sp>
      <p:sp>
        <p:nvSpPr>
          <p:cNvPr id="23" name="Freeform 69"/>
          <p:cNvSpPr>
            <a:spLocks/>
          </p:cNvSpPr>
          <p:nvPr/>
        </p:nvSpPr>
        <p:spPr bwMode="auto">
          <a:xfrm rot="5400000">
            <a:off x="2883098" y="3024138"/>
            <a:ext cx="1110854" cy="423863"/>
          </a:xfrm>
          <a:custGeom>
            <a:avLst/>
            <a:gdLst>
              <a:gd name="T0" fmla="*/ 738188 w 933"/>
              <a:gd name="T1" fmla="*/ 565150 h 356"/>
              <a:gd name="T2" fmla="*/ 0 w 933"/>
              <a:gd name="T3" fmla="*/ 282575 h 356"/>
              <a:gd name="T4" fmla="*/ 738188 w 933"/>
              <a:gd name="T5" fmla="*/ 0 h 356"/>
              <a:gd name="T6" fmla="*/ 1481138 w 933"/>
              <a:gd name="T7" fmla="*/ 282575 h 356"/>
              <a:gd name="T8" fmla="*/ 738188 w 933"/>
              <a:gd name="T9" fmla="*/ 565150 h 3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3" h="356">
                <a:moveTo>
                  <a:pt x="465" y="356"/>
                </a:moveTo>
                <a:lnTo>
                  <a:pt x="0" y="178"/>
                </a:lnTo>
                <a:lnTo>
                  <a:pt x="465" y="0"/>
                </a:lnTo>
                <a:lnTo>
                  <a:pt x="933" y="178"/>
                </a:lnTo>
                <a:lnTo>
                  <a:pt x="465" y="356"/>
                </a:lnTo>
                <a:close/>
              </a:path>
            </a:pathLst>
          </a:custGeom>
          <a:solidFill>
            <a:schemeClr val="tx1">
              <a:lumMod val="85000"/>
              <a:lumOff val="15000"/>
            </a:schemeClr>
          </a:solidFill>
          <a:ln>
            <a:noFill/>
          </a:ln>
        </p:spPr>
        <p:txBody>
          <a:bodyPr lIns="68580" tIns="34290" rIns="68580" bIns="34290"/>
          <a:lstStyle/>
          <a:p>
            <a:endParaRPr lang="zh-CN" altLang="en-US"/>
          </a:p>
        </p:txBody>
      </p:sp>
      <p:sp>
        <p:nvSpPr>
          <p:cNvPr id="24" name="Freeform 70"/>
          <p:cNvSpPr>
            <a:spLocks/>
          </p:cNvSpPr>
          <p:nvPr/>
        </p:nvSpPr>
        <p:spPr bwMode="auto">
          <a:xfrm rot="5400000">
            <a:off x="2778323" y="2574082"/>
            <a:ext cx="553641" cy="766763"/>
          </a:xfrm>
          <a:custGeom>
            <a:avLst/>
            <a:gdLst>
              <a:gd name="T0" fmla="*/ 738188 w 465"/>
              <a:gd name="T1" fmla="*/ 282575 h 644"/>
              <a:gd name="T2" fmla="*/ 0 w 465"/>
              <a:gd name="T3" fmla="*/ 0 h 644"/>
              <a:gd name="T4" fmla="*/ 0 w 465"/>
              <a:gd name="T5" fmla="*/ 577850 h 644"/>
              <a:gd name="T6" fmla="*/ 738188 w 465"/>
              <a:gd name="T7" fmla="*/ 1022350 h 644"/>
              <a:gd name="T8" fmla="*/ 738188 w 465"/>
              <a:gd name="T9" fmla="*/ 282575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5" h="644">
                <a:moveTo>
                  <a:pt x="465" y="178"/>
                </a:moveTo>
                <a:lnTo>
                  <a:pt x="0" y="0"/>
                </a:lnTo>
                <a:lnTo>
                  <a:pt x="0" y="364"/>
                </a:lnTo>
                <a:lnTo>
                  <a:pt x="465" y="644"/>
                </a:lnTo>
                <a:lnTo>
                  <a:pt x="465" y="178"/>
                </a:lnTo>
                <a:close/>
              </a:path>
            </a:pathLst>
          </a:custGeom>
          <a:solidFill>
            <a:schemeClr val="bg1">
              <a:lumMod val="65000"/>
            </a:schemeClr>
          </a:solidFill>
          <a:ln>
            <a:noFill/>
          </a:ln>
        </p:spPr>
        <p:txBody>
          <a:bodyPr lIns="68580" tIns="34290" rIns="68580" bIns="34290"/>
          <a:lstStyle/>
          <a:p>
            <a:endParaRPr lang="zh-CN" altLang="en-US"/>
          </a:p>
        </p:txBody>
      </p:sp>
      <p:sp>
        <p:nvSpPr>
          <p:cNvPr id="25" name="Freeform 71"/>
          <p:cNvSpPr>
            <a:spLocks/>
          </p:cNvSpPr>
          <p:nvPr/>
        </p:nvSpPr>
        <p:spPr bwMode="auto">
          <a:xfrm rot="5400000">
            <a:off x="2776537" y="3129508"/>
            <a:ext cx="557213" cy="766763"/>
          </a:xfrm>
          <a:custGeom>
            <a:avLst/>
            <a:gdLst>
              <a:gd name="T0" fmla="*/ 0 w 468"/>
              <a:gd name="T1" fmla="*/ 282575 h 644"/>
              <a:gd name="T2" fmla="*/ 742950 w 468"/>
              <a:gd name="T3" fmla="*/ 0 h 644"/>
              <a:gd name="T4" fmla="*/ 742950 w 468"/>
              <a:gd name="T5" fmla="*/ 577850 h 644"/>
              <a:gd name="T6" fmla="*/ 0 w 468"/>
              <a:gd name="T7" fmla="*/ 1022350 h 644"/>
              <a:gd name="T8" fmla="*/ 0 w 468"/>
              <a:gd name="T9" fmla="*/ 282575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 h="644">
                <a:moveTo>
                  <a:pt x="0" y="178"/>
                </a:moveTo>
                <a:lnTo>
                  <a:pt x="468" y="0"/>
                </a:lnTo>
                <a:lnTo>
                  <a:pt x="468" y="364"/>
                </a:lnTo>
                <a:lnTo>
                  <a:pt x="0" y="644"/>
                </a:lnTo>
                <a:lnTo>
                  <a:pt x="0" y="178"/>
                </a:lnTo>
                <a:close/>
              </a:path>
            </a:pathLst>
          </a:custGeom>
          <a:solidFill>
            <a:schemeClr val="tx1">
              <a:lumMod val="65000"/>
              <a:lumOff val="35000"/>
            </a:schemeClr>
          </a:solidFill>
          <a:ln>
            <a:noFill/>
          </a:ln>
        </p:spPr>
        <p:txBody>
          <a:bodyPr lIns="68580" tIns="34290" rIns="68580" bIns="34290"/>
          <a:lstStyle/>
          <a:p>
            <a:endParaRPr lang="zh-CN" altLang="en-US"/>
          </a:p>
        </p:txBody>
      </p:sp>
      <p:sp>
        <p:nvSpPr>
          <p:cNvPr id="26" name="Freeform 72"/>
          <p:cNvSpPr>
            <a:spLocks/>
          </p:cNvSpPr>
          <p:nvPr/>
        </p:nvSpPr>
        <p:spPr bwMode="auto">
          <a:xfrm rot="5400000">
            <a:off x="3262313" y="3102125"/>
            <a:ext cx="1778794" cy="266700"/>
          </a:xfrm>
          <a:custGeom>
            <a:avLst/>
            <a:gdLst>
              <a:gd name="T0" fmla="*/ 746 w 1494"/>
              <a:gd name="T1" fmla="*/ 224 h 224"/>
              <a:gd name="T2" fmla="*/ 0 w 1494"/>
              <a:gd name="T3" fmla="*/ 112 h 224"/>
              <a:gd name="T4" fmla="*/ 746 w 1494"/>
              <a:gd name="T5" fmla="*/ 0 h 224"/>
              <a:gd name="T6" fmla="*/ 1494 w 1494"/>
              <a:gd name="T7" fmla="*/ 112 h 224"/>
              <a:gd name="T8" fmla="*/ 746 w 1494"/>
              <a:gd name="T9" fmla="*/ 224 h 224"/>
            </a:gdLst>
            <a:ahLst/>
            <a:cxnLst>
              <a:cxn ang="0">
                <a:pos x="T0" y="T1"/>
              </a:cxn>
              <a:cxn ang="0">
                <a:pos x="T2" y="T3"/>
              </a:cxn>
              <a:cxn ang="0">
                <a:pos x="T4" y="T5"/>
              </a:cxn>
              <a:cxn ang="0">
                <a:pos x="T6" y="T7"/>
              </a:cxn>
              <a:cxn ang="0">
                <a:pos x="T8" y="T9"/>
              </a:cxn>
            </a:cxnLst>
            <a:rect l="0" t="0" r="r" b="b"/>
            <a:pathLst>
              <a:path w="1494" h="224">
                <a:moveTo>
                  <a:pt x="746" y="224"/>
                </a:moveTo>
                <a:lnTo>
                  <a:pt x="0" y="112"/>
                </a:lnTo>
                <a:lnTo>
                  <a:pt x="746" y="0"/>
                </a:lnTo>
                <a:lnTo>
                  <a:pt x="1494" y="112"/>
                </a:lnTo>
                <a:lnTo>
                  <a:pt x="746" y="224"/>
                </a:lnTo>
                <a:close/>
              </a:path>
            </a:pathLst>
          </a:custGeom>
          <a:solidFill>
            <a:schemeClr val="tx1">
              <a:lumMod val="85000"/>
              <a:lumOff val="15000"/>
            </a:schemeClr>
          </a:solidFill>
          <a:ln>
            <a:noFill/>
          </a:ln>
        </p:spPr>
        <p:txBody>
          <a:bodyPr lIns="68580" tIns="34290" rIns="68580" bIns="34290"/>
          <a:lstStyle/>
          <a:p>
            <a:pPr eaLnBrk="1" fontAlgn="auto" hangingPunct="1">
              <a:spcBef>
                <a:spcPts val="0"/>
              </a:spcBef>
              <a:spcAft>
                <a:spcPts val="0"/>
              </a:spcAft>
              <a:defRPr/>
            </a:pPr>
            <a:endParaRPr lang="id-ID">
              <a:latin typeface="+mn-lt"/>
            </a:endParaRPr>
          </a:p>
        </p:txBody>
      </p:sp>
      <p:sp>
        <p:nvSpPr>
          <p:cNvPr id="27" name="Freeform 73"/>
          <p:cNvSpPr>
            <a:spLocks/>
          </p:cNvSpPr>
          <p:nvPr/>
        </p:nvSpPr>
        <p:spPr bwMode="auto">
          <a:xfrm rot="5400000">
            <a:off x="3339704" y="2422278"/>
            <a:ext cx="888206" cy="735806"/>
          </a:xfrm>
          <a:custGeom>
            <a:avLst/>
            <a:gdLst>
              <a:gd name="T0" fmla="*/ 746 w 746"/>
              <a:gd name="T1" fmla="*/ 112 h 618"/>
              <a:gd name="T2" fmla="*/ 0 w 746"/>
              <a:gd name="T3" fmla="*/ 0 h 618"/>
              <a:gd name="T4" fmla="*/ 0 w 746"/>
              <a:gd name="T5" fmla="*/ 394 h 618"/>
              <a:gd name="T6" fmla="*/ 746 w 746"/>
              <a:gd name="T7" fmla="*/ 618 h 618"/>
              <a:gd name="T8" fmla="*/ 746 w 746"/>
              <a:gd name="T9" fmla="*/ 112 h 618"/>
            </a:gdLst>
            <a:ahLst/>
            <a:cxnLst>
              <a:cxn ang="0">
                <a:pos x="T0" y="T1"/>
              </a:cxn>
              <a:cxn ang="0">
                <a:pos x="T2" y="T3"/>
              </a:cxn>
              <a:cxn ang="0">
                <a:pos x="T4" y="T5"/>
              </a:cxn>
              <a:cxn ang="0">
                <a:pos x="T6" y="T7"/>
              </a:cxn>
              <a:cxn ang="0">
                <a:pos x="T8" y="T9"/>
              </a:cxn>
            </a:cxnLst>
            <a:rect l="0" t="0" r="r" b="b"/>
            <a:pathLst>
              <a:path w="746" h="618">
                <a:moveTo>
                  <a:pt x="746" y="112"/>
                </a:moveTo>
                <a:lnTo>
                  <a:pt x="0" y="0"/>
                </a:lnTo>
                <a:lnTo>
                  <a:pt x="0" y="394"/>
                </a:lnTo>
                <a:lnTo>
                  <a:pt x="746" y="618"/>
                </a:lnTo>
                <a:lnTo>
                  <a:pt x="746" y="112"/>
                </a:lnTo>
                <a:close/>
              </a:path>
            </a:pathLst>
          </a:custGeom>
          <a:solidFill>
            <a:schemeClr val="bg2">
              <a:lumMod val="50000"/>
            </a:schemeClr>
          </a:solidFill>
          <a:ln>
            <a:noFill/>
          </a:ln>
        </p:spPr>
        <p:txBody>
          <a:bodyPr lIns="68580" tIns="34290" rIns="68580" bIns="34290"/>
          <a:lstStyle/>
          <a:p>
            <a:pPr eaLnBrk="1" fontAlgn="auto" hangingPunct="1">
              <a:spcBef>
                <a:spcPts val="0"/>
              </a:spcBef>
              <a:spcAft>
                <a:spcPts val="0"/>
              </a:spcAft>
              <a:defRPr/>
            </a:pPr>
            <a:endParaRPr lang="id-ID">
              <a:latin typeface="+mn-lt"/>
            </a:endParaRPr>
          </a:p>
        </p:txBody>
      </p:sp>
      <p:sp>
        <p:nvSpPr>
          <p:cNvPr id="28" name="Freeform 74"/>
          <p:cNvSpPr>
            <a:spLocks/>
          </p:cNvSpPr>
          <p:nvPr/>
        </p:nvSpPr>
        <p:spPr bwMode="auto">
          <a:xfrm rot="5400000">
            <a:off x="3338513" y="3311674"/>
            <a:ext cx="890588" cy="735806"/>
          </a:xfrm>
          <a:custGeom>
            <a:avLst/>
            <a:gdLst>
              <a:gd name="T0" fmla="*/ 0 w 748"/>
              <a:gd name="T1" fmla="*/ 112 h 618"/>
              <a:gd name="T2" fmla="*/ 748 w 748"/>
              <a:gd name="T3" fmla="*/ 0 h 618"/>
              <a:gd name="T4" fmla="*/ 748 w 748"/>
              <a:gd name="T5" fmla="*/ 394 h 618"/>
              <a:gd name="T6" fmla="*/ 0 w 748"/>
              <a:gd name="T7" fmla="*/ 618 h 618"/>
              <a:gd name="T8" fmla="*/ 0 w 748"/>
              <a:gd name="T9" fmla="*/ 112 h 618"/>
            </a:gdLst>
            <a:ahLst/>
            <a:cxnLst>
              <a:cxn ang="0">
                <a:pos x="T0" y="T1"/>
              </a:cxn>
              <a:cxn ang="0">
                <a:pos x="T2" y="T3"/>
              </a:cxn>
              <a:cxn ang="0">
                <a:pos x="T4" y="T5"/>
              </a:cxn>
              <a:cxn ang="0">
                <a:pos x="T6" y="T7"/>
              </a:cxn>
              <a:cxn ang="0">
                <a:pos x="T8" y="T9"/>
              </a:cxn>
            </a:cxnLst>
            <a:rect l="0" t="0" r="r" b="b"/>
            <a:pathLst>
              <a:path w="748" h="618">
                <a:moveTo>
                  <a:pt x="0" y="112"/>
                </a:moveTo>
                <a:lnTo>
                  <a:pt x="748" y="0"/>
                </a:lnTo>
                <a:lnTo>
                  <a:pt x="748" y="394"/>
                </a:lnTo>
                <a:lnTo>
                  <a:pt x="0" y="618"/>
                </a:lnTo>
                <a:lnTo>
                  <a:pt x="0" y="112"/>
                </a:lnTo>
                <a:close/>
              </a:path>
            </a:pathLst>
          </a:custGeom>
          <a:solidFill>
            <a:srgbClr val="67603B"/>
          </a:solidFill>
          <a:ln>
            <a:noFill/>
          </a:ln>
        </p:spPr>
        <p:txBody>
          <a:bodyPr lIns="68580" tIns="34290" rIns="68580" bIns="34290"/>
          <a:lstStyle/>
          <a:p>
            <a:pPr eaLnBrk="1" fontAlgn="auto" hangingPunct="1">
              <a:spcBef>
                <a:spcPts val="0"/>
              </a:spcBef>
              <a:spcAft>
                <a:spcPts val="0"/>
              </a:spcAft>
              <a:defRPr/>
            </a:pPr>
            <a:endParaRPr lang="id-ID">
              <a:latin typeface="+mn-lt"/>
            </a:endParaRPr>
          </a:p>
        </p:txBody>
      </p:sp>
      <p:sp>
        <p:nvSpPr>
          <p:cNvPr id="29" name="Freeform 75"/>
          <p:cNvSpPr>
            <a:spLocks/>
          </p:cNvSpPr>
          <p:nvPr/>
        </p:nvSpPr>
        <p:spPr bwMode="auto">
          <a:xfrm rot="5400000">
            <a:off x="5149453" y="3024733"/>
            <a:ext cx="1110854" cy="422672"/>
          </a:xfrm>
          <a:custGeom>
            <a:avLst/>
            <a:gdLst>
              <a:gd name="T0" fmla="*/ 465 w 933"/>
              <a:gd name="T1" fmla="*/ 0 h 355"/>
              <a:gd name="T2" fmla="*/ 0 w 933"/>
              <a:gd name="T3" fmla="*/ 177 h 355"/>
              <a:gd name="T4" fmla="*/ 465 w 933"/>
              <a:gd name="T5" fmla="*/ 355 h 355"/>
              <a:gd name="T6" fmla="*/ 933 w 933"/>
              <a:gd name="T7" fmla="*/ 177 h 355"/>
              <a:gd name="T8" fmla="*/ 465 w 933"/>
              <a:gd name="T9" fmla="*/ 0 h 355"/>
            </a:gdLst>
            <a:ahLst/>
            <a:cxnLst>
              <a:cxn ang="0">
                <a:pos x="T0" y="T1"/>
              </a:cxn>
              <a:cxn ang="0">
                <a:pos x="T2" y="T3"/>
              </a:cxn>
              <a:cxn ang="0">
                <a:pos x="T4" y="T5"/>
              </a:cxn>
              <a:cxn ang="0">
                <a:pos x="T6" y="T7"/>
              </a:cxn>
              <a:cxn ang="0">
                <a:pos x="T8" y="T9"/>
              </a:cxn>
            </a:cxnLst>
            <a:rect l="0" t="0" r="r" b="b"/>
            <a:pathLst>
              <a:path w="933" h="355">
                <a:moveTo>
                  <a:pt x="465" y="0"/>
                </a:moveTo>
                <a:lnTo>
                  <a:pt x="0" y="177"/>
                </a:lnTo>
                <a:lnTo>
                  <a:pt x="465" y="355"/>
                </a:lnTo>
                <a:lnTo>
                  <a:pt x="933" y="177"/>
                </a:lnTo>
                <a:lnTo>
                  <a:pt x="465" y="0"/>
                </a:lnTo>
                <a:close/>
              </a:path>
            </a:pathLst>
          </a:custGeom>
          <a:solidFill>
            <a:schemeClr val="bg1">
              <a:lumMod val="75000"/>
            </a:schemeClr>
          </a:solidFill>
          <a:ln>
            <a:noFill/>
          </a:ln>
        </p:spPr>
        <p:txBody>
          <a:bodyPr lIns="68580" tIns="34290" rIns="68580" bIns="34290"/>
          <a:lstStyle/>
          <a:p>
            <a:pPr eaLnBrk="1" fontAlgn="auto" hangingPunct="1">
              <a:spcBef>
                <a:spcPts val="0"/>
              </a:spcBef>
              <a:spcAft>
                <a:spcPts val="0"/>
              </a:spcAft>
              <a:defRPr/>
            </a:pPr>
            <a:endParaRPr lang="id-ID">
              <a:latin typeface="+mn-lt"/>
            </a:endParaRPr>
          </a:p>
        </p:txBody>
      </p:sp>
      <p:sp>
        <p:nvSpPr>
          <p:cNvPr id="30" name="Freeform 76"/>
          <p:cNvSpPr>
            <a:spLocks/>
          </p:cNvSpPr>
          <p:nvPr/>
        </p:nvSpPr>
        <p:spPr bwMode="auto">
          <a:xfrm rot="5400000">
            <a:off x="5813227" y="2574082"/>
            <a:ext cx="553641" cy="766763"/>
          </a:xfrm>
          <a:custGeom>
            <a:avLst/>
            <a:gdLst>
              <a:gd name="T0" fmla="*/ 465 w 465"/>
              <a:gd name="T1" fmla="*/ 467 h 644"/>
              <a:gd name="T2" fmla="*/ 0 w 465"/>
              <a:gd name="T3" fmla="*/ 644 h 644"/>
              <a:gd name="T4" fmla="*/ 0 w 465"/>
              <a:gd name="T5" fmla="*/ 280 h 644"/>
              <a:gd name="T6" fmla="*/ 465 w 465"/>
              <a:gd name="T7" fmla="*/ 0 h 644"/>
              <a:gd name="T8" fmla="*/ 465 w 465"/>
              <a:gd name="T9" fmla="*/ 467 h 644"/>
            </a:gdLst>
            <a:ahLst/>
            <a:cxnLst>
              <a:cxn ang="0">
                <a:pos x="T0" y="T1"/>
              </a:cxn>
              <a:cxn ang="0">
                <a:pos x="T2" y="T3"/>
              </a:cxn>
              <a:cxn ang="0">
                <a:pos x="T4" y="T5"/>
              </a:cxn>
              <a:cxn ang="0">
                <a:pos x="T6" y="T7"/>
              </a:cxn>
              <a:cxn ang="0">
                <a:pos x="T8" y="T9"/>
              </a:cxn>
            </a:cxnLst>
            <a:rect l="0" t="0" r="r" b="b"/>
            <a:pathLst>
              <a:path w="465" h="644">
                <a:moveTo>
                  <a:pt x="465" y="467"/>
                </a:moveTo>
                <a:lnTo>
                  <a:pt x="0" y="644"/>
                </a:lnTo>
                <a:lnTo>
                  <a:pt x="0" y="280"/>
                </a:lnTo>
                <a:lnTo>
                  <a:pt x="465" y="0"/>
                </a:lnTo>
                <a:lnTo>
                  <a:pt x="465" y="467"/>
                </a:lnTo>
                <a:close/>
              </a:path>
            </a:pathLst>
          </a:custGeom>
          <a:solidFill>
            <a:schemeClr val="bg1">
              <a:lumMod val="95000"/>
            </a:schemeClr>
          </a:solidFill>
          <a:ln>
            <a:noFill/>
          </a:ln>
        </p:spPr>
        <p:txBody>
          <a:bodyPr lIns="68580" tIns="34290" rIns="68580" bIns="34290"/>
          <a:lstStyle/>
          <a:p>
            <a:pPr eaLnBrk="1" fontAlgn="auto" hangingPunct="1">
              <a:spcBef>
                <a:spcPts val="0"/>
              </a:spcBef>
              <a:spcAft>
                <a:spcPts val="0"/>
              </a:spcAft>
              <a:defRPr/>
            </a:pPr>
            <a:endParaRPr lang="id-ID">
              <a:latin typeface="+mn-lt"/>
            </a:endParaRPr>
          </a:p>
        </p:txBody>
      </p:sp>
      <p:sp>
        <p:nvSpPr>
          <p:cNvPr id="31" name="Freeform 77"/>
          <p:cNvSpPr>
            <a:spLocks/>
          </p:cNvSpPr>
          <p:nvPr/>
        </p:nvSpPr>
        <p:spPr bwMode="auto">
          <a:xfrm rot="5400000">
            <a:off x="5811441" y="3129508"/>
            <a:ext cx="557213" cy="766763"/>
          </a:xfrm>
          <a:custGeom>
            <a:avLst/>
            <a:gdLst>
              <a:gd name="T0" fmla="*/ 0 w 468"/>
              <a:gd name="T1" fmla="*/ 467 h 644"/>
              <a:gd name="T2" fmla="*/ 468 w 468"/>
              <a:gd name="T3" fmla="*/ 644 h 644"/>
              <a:gd name="T4" fmla="*/ 468 w 468"/>
              <a:gd name="T5" fmla="*/ 280 h 644"/>
              <a:gd name="T6" fmla="*/ 0 w 468"/>
              <a:gd name="T7" fmla="*/ 0 h 644"/>
              <a:gd name="T8" fmla="*/ 0 w 468"/>
              <a:gd name="T9" fmla="*/ 467 h 644"/>
            </a:gdLst>
            <a:ahLst/>
            <a:cxnLst>
              <a:cxn ang="0">
                <a:pos x="T0" y="T1"/>
              </a:cxn>
              <a:cxn ang="0">
                <a:pos x="T2" y="T3"/>
              </a:cxn>
              <a:cxn ang="0">
                <a:pos x="T4" y="T5"/>
              </a:cxn>
              <a:cxn ang="0">
                <a:pos x="T6" y="T7"/>
              </a:cxn>
              <a:cxn ang="0">
                <a:pos x="T8" y="T9"/>
              </a:cxn>
            </a:cxnLst>
            <a:rect l="0" t="0" r="r" b="b"/>
            <a:pathLst>
              <a:path w="468" h="644">
                <a:moveTo>
                  <a:pt x="0" y="467"/>
                </a:moveTo>
                <a:lnTo>
                  <a:pt x="468" y="644"/>
                </a:lnTo>
                <a:lnTo>
                  <a:pt x="468" y="280"/>
                </a:lnTo>
                <a:lnTo>
                  <a:pt x="0" y="0"/>
                </a:lnTo>
                <a:lnTo>
                  <a:pt x="0" y="467"/>
                </a:lnTo>
                <a:close/>
              </a:path>
            </a:pathLst>
          </a:custGeom>
          <a:solidFill>
            <a:schemeClr val="bg1">
              <a:lumMod val="85000"/>
            </a:schemeClr>
          </a:solidFill>
          <a:ln>
            <a:noFill/>
          </a:ln>
        </p:spPr>
        <p:txBody>
          <a:bodyPr lIns="68580" tIns="34290" rIns="68580" bIns="34290"/>
          <a:lstStyle/>
          <a:p>
            <a:pPr eaLnBrk="1" fontAlgn="auto" hangingPunct="1">
              <a:spcBef>
                <a:spcPts val="0"/>
              </a:spcBef>
              <a:spcAft>
                <a:spcPts val="0"/>
              </a:spcAft>
              <a:defRPr/>
            </a:pPr>
            <a:endParaRPr lang="id-ID">
              <a:latin typeface="+mn-lt"/>
            </a:endParaRPr>
          </a:p>
        </p:txBody>
      </p:sp>
      <p:sp>
        <p:nvSpPr>
          <p:cNvPr id="32" name="Freeform 78"/>
          <p:cNvSpPr>
            <a:spLocks/>
          </p:cNvSpPr>
          <p:nvPr/>
        </p:nvSpPr>
        <p:spPr bwMode="auto">
          <a:xfrm rot="5400000">
            <a:off x="4102894" y="3102125"/>
            <a:ext cx="1778794" cy="266700"/>
          </a:xfrm>
          <a:custGeom>
            <a:avLst/>
            <a:gdLst>
              <a:gd name="T0" fmla="*/ 746 w 1494"/>
              <a:gd name="T1" fmla="*/ 0 h 224"/>
              <a:gd name="T2" fmla="*/ 0 w 1494"/>
              <a:gd name="T3" fmla="*/ 111 h 224"/>
              <a:gd name="T4" fmla="*/ 746 w 1494"/>
              <a:gd name="T5" fmla="*/ 224 h 224"/>
              <a:gd name="T6" fmla="*/ 1494 w 1494"/>
              <a:gd name="T7" fmla="*/ 111 h 224"/>
              <a:gd name="T8" fmla="*/ 746 w 1494"/>
              <a:gd name="T9" fmla="*/ 0 h 224"/>
            </a:gdLst>
            <a:ahLst/>
            <a:cxnLst>
              <a:cxn ang="0">
                <a:pos x="T0" y="T1"/>
              </a:cxn>
              <a:cxn ang="0">
                <a:pos x="T2" y="T3"/>
              </a:cxn>
              <a:cxn ang="0">
                <a:pos x="T4" y="T5"/>
              </a:cxn>
              <a:cxn ang="0">
                <a:pos x="T6" y="T7"/>
              </a:cxn>
              <a:cxn ang="0">
                <a:pos x="T8" y="T9"/>
              </a:cxn>
            </a:cxnLst>
            <a:rect l="0" t="0" r="r" b="b"/>
            <a:pathLst>
              <a:path w="1494" h="224">
                <a:moveTo>
                  <a:pt x="746" y="0"/>
                </a:moveTo>
                <a:lnTo>
                  <a:pt x="0" y="111"/>
                </a:lnTo>
                <a:lnTo>
                  <a:pt x="746" y="224"/>
                </a:lnTo>
                <a:lnTo>
                  <a:pt x="1494" y="111"/>
                </a:lnTo>
                <a:lnTo>
                  <a:pt x="746" y="0"/>
                </a:lnTo>
                <a:close/>
              </a:path>
            </a:pathLst>
          </a:custGeom>
          <a:solidFill>
            <a:schemeClr val="bg1">
              <a:lumMod val="50000"/>
            </a:schemeClr>
          </a:solidFill>
          <a:ln>
            <a:noFill/>
          </a:ln>
        </p:spPr>
        <p:txBody>
          <a:bodyPr lIns="68580" tIns="34290" rIns="68580" bIns="34290"/>
          <a:lstStyle/>
          <a:p>
            <a:pPr eaLnBrk="1" fontAlgn="auto" hangingPunct="1">
              <a:spcBef>
                <a:spcPts val="0"/>
              </a:spcBef>
              <a:spcAft>
                <a:spcPts val="0"/>
              </a:spcAft>
              <a:defRPr/>
            </a:pPr>
            <a:endParaRPr lang="id-ID">
              <a:latin typeface="+mn-lt"/>
            </a:endParaRPr>
          </a:p>
        </p:txBody>
      </p:sp>
      <p:sp>
        <p:nvSpPr>
          <p:cNvPr id="33" name="Freeform 79"/>
          <p:cNvSpPr>
            <a:spLocks/>
          </p:cNvSpPr>
          <p:nvPr/>
        </p:nvSpPr>
        <p:spPr bwMode="auto">
          <a:xfrm rot="5400000">
            <a:off x="4916686" y="2422873"/>
            <a:ext cx="888206" cy="734616"/>
          </a:xfrm>
          <a:custGeom>
            <a:avLst/>
            <a:gdLst>
              <a:gd name="T0" fmla="*/ 746 w 746"/>
              <a:gd name="T1" fmla="*/ 506 h 617"/>
              <a:gd name="T2" fmla="*/ 0 w 746"/>
              <a:gd name="T3" fmla="*/ 617 h 617"/>
              <a:gd name="T4" fmla="*/ 0 w 746"/>
              <a:gd name="T5" fmla="*/ 224 h 617"/>
              <a:gd name="T6" fmla="*/ 746 w 746"/>
              <a:gd name="T7" fmla="*/ 0 h 617"/>
              <a:gd name="T8" fmla="*/ 746 w 746"/>
              <a:gd name="T9" fmla="*/ 506 h 617"/>
            </a:gdLst>
            <a:ahLst/>
            <a:cxnLst>
              <a:cxn ang="0">
                <a:pos x="T0" y="T1"/>
              </a:cxn>
              <a:cxn ang="0">
                <a:pos x="T2" y="T3"/>
              </a:cxn>
              <a:cxn ang="0">
                <a:pos x="T4" y="T5"/>
              </a:cxn>
              <a:cxn ang="0">
                <a:pos x="T6" y="T7"/>
              </a:cxn>
              <a:cxn ang="0">
                <a:pos x="T8" y="T9"/>
              </a:cxn>
            </a:cxnLst>
            <a:rect l="0" t="0" r="r" b="b"/>
            <a:pathLst>
              <a:path w="746" h="617">
                <a:moveTo>
                  <a:pt x="746" y="506"/>
                </a:moveTo>
                <a:lnTo>
                  <a:pt x="0" y="617"/>
                </a:lnTo>
                <a:lnTo>
                  <a:pt x="0" y="224"/>
                </a:lnTo>
                <a:lnTo>
                  <a:pt x="746" y="0"/>
                </a:lnTo>
                <a:lnTo>
                  <a:pt x="746" y="506"/>
                </a:lnTo>
                <a:close/>
              </a:path>
            </a:pathLst>
          </a:custGeom>
          <a:solidFill>
            <a:schemeClr val="bg1">
              <a:lumMod val="75000"/>
            </a:schemeClr>
          </a:solidFill>
          <a:ln>
            <a:noFill/>
          </a:ln>
        </p:spPr>
        <p:txBody>
          <a:bodyPr lIns="68580" tIns="34290" rIns="68580" bIns="34290"/>
          <a:lstStyle/>
          <a:p>
            <a:pPr eaLnBrk="1" fontAlgn="auto" hangingPunct="1">
              <a:spcBef>
                <a:spcPts val="0"/>
              </a:spcBef>
              <a:spcAft>
                <a:spcPts val="0"/>
              </a:spcAft>
              <a:defRPr/>
            </a:pPr>
            <a:endParaRPr lang="id-ID">
              <a:latin typeface="+mn-lt"/>
            </a:endParaRPr>
          </a:p>
        </p:txBody>
      </p:sp>
      <p:sp>
        <p:nvSpPr>
          <p:cNvPr id="34" name="Freeform 80"/>
          <p:cNvSpPr>
            <a:spLocks/>
          </p:cNvSpPr>
          <p:nvPr/>
        </p:nvSpPr>
        <p:spPr bwMode="auto">
          <a:xfrm rot="5400000">
            <a:off x="4915495" y="3312269"/>
            <a:ext cx="890588" cy="734616"/>
          </a:xfrm>
          <a:custGeom>
            <a:avLst/>
            <a:gdLst>
              <a:gd name="T0" fmla="*/ 0 w 748"/>
              <a:gd name="T1" fmla="*/ 506 h 617"/>
              <a:gd name="T2" fmla="*/ 748 w 748"/>
              <a:gd name="T3" fmla="*/ 617 h 617"/>
              <a:gd name="T4" fmla="*/ 748 w 748"/>
              <a:gd name="T5" fmla="*/ 224 h 617"/>
              <a:gd name="T6" fmla="*/ 0 w 748"/>
              <a:gd name="T7" fmla="*/ 0 h 617"/>
              <a:gd name="T8" fmla="*/ 0 w 748"/>
              <a:gd name="T9" fmla="*/ 506 h 617"/>
            </a:gdLst>
            <a:ahLst/>
            <a:cxnLst>
              <a:cxn ang="0">
                <a:pos x="T0" y="T1"/>
              </a:cxn>
              <a:cxn ang="0">
                <a:pos x="T2" y="T3"/>
              </a:cxn>
              <a:cxn ang="0">
                <a:pos x="T4" y="T5"/>
              </a:cxn>
              <a:cxn ang="0">
                <a:pos x="T6" y="T7"/>
              </a:cxn>
              <a:cxn ang="0">
                <a:pos x="T8" y="T9"/>
              </a:cxn>
            </a:cxnLst>
            <a:rect l="0" t="0" r="r" b="b"/>
            <a:pathLst>
              <a:path w="748" h="617">
                <a:moveTo>
                  <a:pt x="0" y="506"/>
                </a:moveTo>
                <a:lnTo>
                  <a:pt x="748" y="617"/>
                </a:lnTo>
                <a:lnTo>
                  <a:pt x="748" y="224"/>
                </a:lnTo>
                <a:lnTo>
                  <a:pt x="0" y="0"/>
                </a:lnTo>
                <a:lnTo>
                  <a:pt x="0" y="506"/>
                </a:lnTo>
                <a:close/>
              </a:path>
            </a:pathLst>
          </a:custGeom>
          <a:solidFill>
            <a:schemeClr val="bg1">
              <a:lumMod val="65000"/>
            </a:schemeClr>
          </a:solidFill>
          <a:ln>
            <a:noFill/>
          </a:ln>
        </p:spPr>
        <p:txBody>
          <a:bodyPr lIns="68580" tIns="34290" rIns="68580" bIns="34290"/>
          <a:lstStyle/>
          <a:p>
            <a:pPr eaLnBrk="1" fontAlgn="auto" hangingPunct="1">
              <a:spcBef>
                <a:spcPts val="0"/>
              </a:spcBef>
              <a:spcAft>
                <a:spcPts val="0"/>
              </a:spcAft>
              <a:defRPr/>
            </a:pPr>
            <a:endParaRPr lang="id-ID">
              <a:latin typeface="+mn-lt"/>
            </a:endParaRPr>
          </a:p>
        </p:txBody>
      </p:sp>
      <p:sp>
        <p:nvSpPr>
          <p:cNvPr id="35" name="Freeform 81"/>
          <p:cNvSpPr>
            <a:spLocks/>
          </p:cNvSpPr>
          <p:nvPr/>
        </p:nvSpPr>
        <p:spPr bwMode="auto">
          <a:xfrm rot="5400000">
            <a:off x="3956447" y="2241302"/>
            <a:ext cx="1222772" cy="763191"/>
          </a:xfrm>
          <a:custGeom>
            <a:avLst/>
            <a:gdLst>
              <a:gd name="T0" fmla="*/ 1630363 w 1027"/>
              <a:gd name="T1" fmla="*/ 1017588 h 641"/>
              <a:gd name="T2" fmla="*/ 0 w 1027"/>
              <a:gd name="T3" fmla="*/ 844550 h 641"/>
              <a:gd name="T4" fmla="*/ 0 w 1027"/>
              <a:gd name="T5" fmla="*/ 176213 h 641"/>
              <a:gd name="T6" fmla="*/ 1630363 w 1027"/>
              <a:gd name="T7" fmla="*/ 0 h 641"/>
              <a:gd name="T8" fmla="*/ 1630363 w 1027"/>
              <a:gd name="T9" fmla="*/ 1017588 h 6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7" h="641">
                <a:moveTo>
                  <a:pt x="1027" y="641"/>
                </a:moveTo>
                <a:lnTo>
                  <a:pt x="0" y="532"/>
                </a:lnTo>
                <a:lnTo>
                  <a:pt x="0" y="111"/>
                </a:lnTo>
                <a:lnTo>
                  <a:pt x="1027" y="0"/>
                </a:lnTo>
                <a:lnTo>
                  <a:pt x="1027" y="641"/>
                </a:lnTo>
                <a:close/>
              </a:path>
            </a:pathLst>
          </a:custGeom>
          <a:solidFill>
            <a:schemeClr val="bg2">
              <a:lumMod val="75000"/>
            </a:schemeClr>
          </a:solidFill>
          <a:ln>
            <a:noFill/>
          </a:ln>
        </p:spPr>
        <p:txBody>
          <a:bodyPr lIns="68580" tIns="34290" rIns="68580" bIns="34290"/>
          <a:lstStyle/>
          <a:p>
            <a:endParaRPr lang="zh-CN" altLang="en-US"/>
          </a:p>
        </p:txBody>
      </p:sp>
      <p:sp>
        <p:nvSpPr>
          <p:cNvPr id="36" name="Freeform 82"/>
          <p:cNvSpPr>
            <a:spLocks/>
          </p:cNvSpPr>
          <p:nvPr/>
        </p:nvSpPr>
        <p:spPr bwMode="auto">
          <a:xfrm rot="5400000">
            <a:off x="3955257" y="3465265"/>
            <a:ext cx="1225153" cy="763191"/>
          </a:xfrm>
          <a:custGeom>
            <a:avLst/>
            <a:gdLst>
              <a:gd name="T0" fmla="*/ 0 w 1029"/>
              <a:gd name="T1" fmla="*/ 1017588 h 641"/>
              <a:gd name="T2" fmla="*/ 1633538 w 1029"/>
              <a:gd name="T3" fmla="*/ 844550 h 641"/>
              <a:gd name="T4" fmla="*/ 1633538 w 1029"/>
              <a:gd name="T5" fmla="*/ 176213 h 641"/>
              <a:gd name="T6" fmla="*/ 0 w 1029"/>
              <a:gd name="T7" fmla="*/ 0 h 641"/>
              <a:gd name="T8" fmla="*/ 0 w 1029"/>
              <a:gd name="T9" fmla="*/ 1017588 h 6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9" h="641">
                <a:moveTo>
                  <a:pt x="0" y="641"/>
                </a:moveTo>
                <a:lnTo>
                  <a:pt x="1029" y="532"/>
                </a:lnTo>
                <a:lnTo>
                  <a:pt x="1029" y="111"/>
                </a:lnTo>
                <a:lnTo>
                  <a:pt x="0" y="0"/>
                </a:lnTo>
                <a:lnTo>
                  <a:pt x="0" y="641"/>
                </a:lnTo>
                <a:close/>
              </a:path>
            </a:pathLst>
          </a:custGeom>
          <a:solidFill>
            <a:srgbClr val="5A5434"/>
          </a:solidFill>
          <a:ln>
            <a:noFill/>
          </a:ln>
        </p:spPr>
        <p:txBody>
          <a:bodyPr lIns="68580" tIns="34290" rIns="68580" bIns="34290"/>
          <a:lstStyle/>
          <a:p>
            <a:endParaRPr lang="zh-CN" altLang="en-US"/>
          </a:p>
        </p:txBody>
      </p:sp>
      <p:sp>
        <p:nvSpPr>
          <p:cNvPr id="37" name="Freeform 83"/>
          <p:cNvSpPr>
            <a:spLocks/>
          </p:cNvSpPr>
          <p:nvPr/>
        </p:nvSpPr>
        <p:spPr bwMode="auto">
          <a:xfrm rot="5400000">
            <a:off x="6190060" y="2956867"/>
            <a:ext cx="9525" cy="557213"/>
          </a:xfrm>
          <a:custGeom>
            <a:avLst/>
            <a:gdLst>
              <a:gd name="T0" fmla="*/ 12700 w 8"/>
              <a:gd name="T1" fmla="*/ 742950 h 468"/>
              <a:gd name="T2" fmla="*/ 0 w 8"/>
              <a:gd name="T3" fmla="*/ 742950 h 468"/>
              <a:gd name="T4" fmla="*/ 0 w 8"/>
              <a:gd name="T5" fmla="*/ 3175 h 468"/>
              <a:gd name="T6" fmla="*/ 4763 w 8"/>
              <a:gd name="T7" fmla="*/ 0 h 468"/>
              <a:gd name="T8" fmla="*/ 12700 w 8"/>
              <a:gd name="T9" fmla="*/ 3175 h 468"/>
              <a:gd name="T10" fmla="*/ 12700 w 8"/>
              <a:gd name="T11" fmla="*/ 742950 h 4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68">
                <a:moveTo>
                  <a:pt x="8" y="468"/>
                </a:moveTo>
                <a:lnTo>
                  <a:pt x="0" y="468"/>
                </a:lnTo>
                <a:lnTo>
                  <a:pt x="0" y="2"/>
                </a:lnTo>
                <a:lnTo>
                  <a:pt x="3" y="0"/>
                </a:lnTo>
                <a:lnTo>
                  <a:pt x="8" y="2"/>
                </a:lnTo>
                <a:lnTo>
                  <a:pt x="8" y="468"/>
                </a:lnTo>
                <a:close/>
              </a:path>
            </a:pathLst>
          </a:custGeom>
          <a:solidFill>
            <a:schemeClr val="bg1">
              <a:alpha val="25098"/>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8" name="Freeform 84"/>
          <p:cNvSpPr>
            <a:spLocks/>
          </p:cNvSpPr>
          <p:nvPr/>
        </p:nvSpPr>
        <p:spPr bwMode="auto">
          <a:xfrm rot="5400000">
            <a:off x="5422107" y="2934246"/>
            <a:ext cx="9525" cy="602456"/>
          </a:xfrm>
          <a:custGeom>
            <a:avLst/>
            <a:gdLst>
              <a:gd name="T0" fmla="*/ 12700 w 8"/>
              <a:gd name="T1" fmla="*/ 803275 h 506"/>
              <a:gd name="T2" fmla="*/ 0 w 8"/>
              <a:gd name="T3" fmla="*/ 803275 h 506"/>
              <a:gd name="T4" fmla="*/ 0 w 8"/>
              <a:gd name="T5" fmla="*/ 1588 h 506"/>
              <a:gd name="T6" fmla="*/ 4763 w 8"/>
              <a:gd name="T7" fmla="*/ 0 h 506"/>
              <a:gd name="T8" fmla="*/ 12700 w 8"/>
              <a:gd name="T9" fmla="*/ 1588 h 506"/>
              <a:gd name="T10" fmla="*/ 12700 w 8"/>
              <a:gd name="T11" fmla="*/ 803275 h 5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506">
                <a:moveTo>
                  <a:pt x="8" y="506"/>
                </a:moveTo>
                <a:lnTo>
                  <a:pt x="0" y="506"/>
                </a:lnTo>
                <a:lnTo>
                  <a:pt x="0" y="1"/>
                </a:lnTo>
                <a:lnTo>
                  <a:pt x="3" y="0"/>
                </a:lnTo>
                <a:lnTo>
                  <a:pt x="8" y="1"/>
                </a:lnTo>
                <a:lnTo>
                  <a:pt x="8" y="506"/>
                </a:lnTo>
                <a:close/>
              </a:path>
            </a:pathLst>
          </a:custGeom>
          <a:solidFill>
            <a:schemeClr val="bg1">
              <a:alpha val="25098"/>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39" name="Freeform 85"/>
          <p:cNvSpPr>
            <a:spLocks/>
          </p:cNvSpPr>
          <p:nvPr/>
        </p:nvSpPr>
        <p:spPr bwMode="auto">
          <a:xfrm rot="5400000">
            <a:off x="2945606" y="2956867"/>
            <a:ext cx="9525" cy="557213"/>
          </a:xfrm>
          <a:custGeom>
            <a:avLst/>
            <a:gdLst>
              <a:gd name="T0" fmla="*/ 12700 w 8"/>
              <a:gd name="T1" fmla="*/ 0 h 468"/>
              <a:gd name="T2" fmla="*/ 0 w 8"/>
              <a:gd name="T3" fmla="*/ 0 h 468"/>
              <a:gd name="T4" fmla="*/ 0 w 8"/>
              <a:gd name="T5" fmla="*/ 741363 h 468"/>
              <a:gd name="T6" fmla="*/ 4763 w 8"/>
              <a:gd name="T7" fmla="*/ 742950 h 468"/>
              <a:gd name="T8" fmla="*/ 12700 w 8"/>
              <a:gd name="T9" fmla="*/ 741363 h 468"/>
              <a:gd name="T10" fmla="*/ 12700 w 8"/>
              <a:gd name="T11" fmla="*/ 0 h 4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68">
                <a:moveTo>
                  <a:pt x="8" y="0"/>
                </a:moveTo>
                <a:lnTo>
                  <a:pt x="0" y="0"/>
                </a:lnTo>
                <a:lnTo>
                  <a:pt x="0" y="467"/>
                </a:lnTo>
                <a:lnTo>
                  <a:pt x="3" y="468"/>
                </a:lnTo>
                <a:lnTo>
                  <a:pt x="8" y="467"/>
                </a:lnTo>
                <a:lnTo>
                  <a:pt x="8" y="0"/>
                </a:lnTo>
                <a:close/>
              </a:path>
            </a:pathLst>
          </a:custGeom>
          <a:solidFill>
            <a:schemeClr val="bg1">
              <a:alpha val="25098"/>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40" name="Freeform 86"/>
          <p:cNvSpPr>
            <a:spLocks/>
          </p:cNvSpPr>
          <p:nvPr/>
        </p:nvSpPr>
        <p:spPr bwMode="auto">
          <a:xfrm rot="5400000">
            <a:off x="3712370" y="2934246"/>
            <a:ext cx="9525" cy="602456"/>
          </a:xfrm>
          <a:custGeom>
            <a:avLst/>
            <a:gdLst>
              <a:gd name="T0" fmla="*/ 12700 w 8"/>
              <a:gd name="T1" fmla="*/ 0 h 506"/>
              <a:gd name="T2" fmla="*/ 0 w 8"/>
              <a:gd name="T3" fmla="*/ 0 h 506"/>
              <a:gd name="T4" fmla="*/ 0 w 8"/>
              <a:gd name="T5" fmla="*/ 800100 h 506"/>
              <a:gd name="T6" fmla="*/ 4763 w 8"/>
              <a:gd name="T7" fmla="*/ 803275 h 506"/>
              <a:gd name="T8" fmla="*/ 12700 w 8"/>
              <a:gd name="T9" fmla="*/ 800100 h 506"/>
              <a:gd name="T10" fmla="*/ 12700 w 8"/>
              <a:gd name="T11" fmla="*/ 0 h 5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506">
                <a:moveTo>
                  <a:pt x="8" y="0"/>
                </a:moveTo>
                <a:lnTo>
                  <a:pt x="0" y="0"/>
                </a:lnTo>
                <a:lnTo>
                  <a:pt x="0" y="504"/>
                </a:lnTo>
                <a:lnTo>
                  <a:pt x="3" y="506"/>
                </a:lnTo>
                <a:lnTo>
                  <a:pt x="8" y="504"/>
                </a:lnTo>
                <a:lnTo>
                  <a:pt x="8" y="0"/>
                </a:lnTo>
                <a:close/>
              </a:path>
            </a:pathLst>
          </a:custGeom>
          <a:solidFill>
            <a:schemeClr val="bg1">
              <a:alpha val="25098"/>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41" name="Freeform 87"/>
          <p:cNvSpPr>
            <a:spLocks/>
          </p:cNvSpPr>
          <p:nvPr/>
        </p:nvSpPr>
        <p:spPr bwMode="auto">
          <a:xfrm rot="5400000">
            <a:off x="4563071" y="2853878"/>
            <a:ext cx="9525" cy="763191"/>
          </a:xfrm>
          <a:custGeom>
            <a:avLst/>
            <a:gdLst>
              <a:gd name="T0" fmla="*/ 12700 w 8"/>
              <a:gd name="T1" fmla="*/ 1016000 h 641"/>
              <a:gd name="T2" fmla="*/ 4763 w 8"/>
              <a:gd name="T3" fmla="*/ 1017588 h 641"/>
              <a:gd name="T4" fmla="*/ 0 w 8"/>
              <a:gd name="T5" fmla="*/ 1016000 h 641"/>
              <a:gd name="T6" fmla="*/ 0 w 8"/>
              <a:gd name="T7" fmla="*/ 0 h 641"/>
              <a:gd name="T8" fmla="*/ 4763 w 8"/>
              <a:gd name="T9" fmla="*/ 0 h 641"/>
              <a:gd name="T10" fmla="*/ 12700 w 8"/>
              <a:gd name="T11" fmla="*/ 0 h 641"/>
              <a:gd name="T12" fmla="*/ 12700 w 8"/>
              <a:gd name="T13" fmla="*/ 1016000 h 6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641">
                <a:moveTo>
                  <a:pt x="8" y="640"/>
                </a:moveTo>
                <a:lnTo>
                  <a:pt x="3" y="641"/>
                </a:lnTo>
                <a:lnTo>
                  <a:pt x="0" y="640"/>
                </a:lnTo>
                <a:lnTo>
                  <a:pt x="0" y="0"/>
                </a:lnTo>
                <a:lnTo>
                  <a:pt x="3" y="0"/>
                </a:lnTo>
                <a:lnTo>
                  <a:pt x="8" y="0"/>
                </a:lnTo>
                <a:lnTo>
                  <a:pt x="8" y="640"/>
                </a:lnTo>
                <a:close/>
              </a:path>
            </a:pathLst>
          </a:custGeom>
          <a:solidFill>
            <a:schemeClr val="bg1">
              <a:alpha val="25098"/>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42" name="Freeform 88"/>
          <p:cNvSpPr>
            <a:spLocks/>
          </p:cNvSpPr>
          <p:nvPr/>
        </p:nvSpPr>
        <p:spPr bwMode="auto">
          <a:xfrm rot="5400000">
            <a:off x="5748337" y="3066405"/>
            <a:ext cx="1110854" cy="339329"/>
          </a:xfrm>
          <a:custGeom>
            <a:avLst/>
            <a:gdLst>
              <a:gd name="T0" fmla="*/ 738188 w 933"/>
              <a:gd name="T1" fmla="*/ 0 h 285"/>
              <a:gd name="T2" fmla="*/ 0 w 933"/>
              <a:gd name="T3" fmla="*/ 444500 h 285"/>
              <a:gd name="T4" fmla="*/ 0 w 933"/>
              <a:gd name="T5" fmla="*/ 452438 h 285"/>
              <a:gd name="T6" fmla="*/ 738188 w 933"/>
              <a:gd name="T7" fmla="*/ 15875 h 285"/>
              <a:gd name="T8" fmla="*/ 1481138 w 933"/>
              <a:gd name="T9" fmla="*/ 452438 h 285"/>
              <a:gd name="T10" fmla="*/ 1481138 w 933"/>
              <a:gd name="T11" fmla="*/ 444500 h 285"/>
              <a:gd name="T12" fmla="*/ 738188 w 933"/>
              <a:gd name="T13" fmla="*/ 0 h 2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3" h="285">
                <a:moveTo>
                  <a:pt x="465" y="0"/>
                </a:moveTo>
                <a:lnTo>
                  <a:pt x="0" y="280"/>
                </a:lnTo>
                <a:lnTo>
                  <a:pt x="0" y="285"/>
                </a:lnTo>
                <a:lnTo>
                  <a:pt x="465" y="10"/>
                </a:lnTo>
                <a:lnTo>
                  <a:pt x="933" y="285"/>
                </a:lnTo>
                <a:lnTo>
                  <a:pt x="933" y="280"/>
                </a:lnTo>
                <a:lnTo>
                  <a:pt x="465" y="0"/>
                </a:lnTo>
                <a:close/>
              </a:path>
            </a:pathLst>
          </a:custGeom>
          <a:solidFill>
            <a:schemeClr val="bg1">
              <a:alpha val="25098"/>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43" name="Freeform 89"/>
          <p:cNvSpPr>
            <a:spLocks/>
          </p:cNvSpPr>
          <p:nvPr/>
        </p:nvSpPr>
        <p:spPr bwMode="auto">
          <a:xfrm rot="5400000">
            <a:off x="5258991" y="3127127"/>
            <a:ext cx="1110854" cy="217885"/>
          </a:xfrm>
          <a:custGeom>
            <a:avLst/>
            <a:gdLst>
              <a:gd name="T0" fmla="*/ 0 w 933"/>
              <a:gd name="T1" fmla="*/ 290513 h 183"/>
              <a:gd name="T2" fmla="*/ 733425 w 933"/>
              <a:gd name="T3" fmla="*/ 11113 h 183"/>
              <a:gd name="T4" fmla="*/ 746125 w 933"/>
              <a:gd name="T5" fmla="*/ 11113 h 183"/>
              <a:gd name="T6" fmla="*/ 1481138 w 933"/>
              <a:gd name="T7" fmla="*/ 290513 h 183"/>
              <a:gd name="T8" fmla="*/ 1481138 w 933"/>
              <a:gd name="T9" fmla="*/ 282575 h 183"/>
              <a:gd name="T10" fmla="*/ 746125 w 933"/>
              <a:gd name="T11" fmla="*/ 0 h 183"/>
              <a:gd name="T12" fmla="*/ 733425 w 933"/>
              <a:gd name="T13" fmla="*/ 0 h 183"/>
              <a:gd name="T14" fmla="*/ 0 w 933"/>
              <a:gd name="T15" fmla="*/ 282575 h 183"/>
              <a:gd name="T16" fmla="*/ 0 w 933"/>
              <a:gd name="T17" fmla="*/ 290513 h 1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33" h="183">
                <a:moveTo>
                  <a:pt x="0" y="183"/>
                </a:moveTo>
                <a:lnTo>
                  <a:pt x="462" y="7"/>
                </a:lnTo>
                <a:lnTo>
                  <a:pt x="470" y="7"/>
                </a:lnTo>
                <a:lnTo>
                  <a:pt x="933" y="183"/>
                </a:lnTo>
                <a:lnTo>
                  <a:pt x="933" y="178"/>
                </a:lnTo>
                <a:lnTo>
                  <a:pt x="470" y="0"/>
                </a:lnTo>
                <a:lnTo>
                  <a:pt x="462" y="0"/>
                </a:lnTo>
                <a:lnTo>
                  <a:pt x="0" y="178"/>
                </a:lnTo>
                <a:lnTo>
                  <a:pt x="0" y="183"/>
                </a:lnTo>
                <a:close/>
              </a:path>
            </a:pathLst>
          </a:custGeom>
          <a:solidFill>
            <a:schemeClr val="bg1">
              <a:alpha val="25098"/>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44" name="Freeform 90"/>
          <p:cNvSpPr>
            <a:spLocks/>
          </p:cNvSpPr>
          <p:nvPr/>
        </p:nvSpPr>
        <p:spPr bwMode="auto">
          <a:xfrm rot="5400000">
            <a:off x="4700588" y="3097362"/>
            <a:ext cx="1778794" cy="276225"/>
          </a:xfrm>
          <a:custGeom>
            <a:avLst/>
            <a:gdLst>
              <a:gd name="T0" fmla="*/ 1184275 w 1494"/>
              <a:gd name="T1" fmla="*/ 0 h 232"/>
              <a:gd name="T2" fmla="*/ 0 w 1494"/>
              <a:gd name="T3" fmla="*/ 355600 h 232"/>
              <a:gd name="T4" fmla="*/ 0 w 1494"/>
              <a:gd name="T5" fmla="*/ 368300 h 232"/>
              <a:gd name="T6" fmla="*/ 1184275 w 1494"/>
              <a:gd name="T7" fmla="*/ 15875 h 232"/>
              <a:gd name="T8" fmla="*/ 2371725 w 1494"/>
              <a:gd name="T9" fmla="*/ 368300 h 232"/>
              <a:gd name="T10" fmla="*/ 2371725 w 1494"/>
              <a:gd name="T11" fmla="*/ 355600 h 232"/>
              <a:gd name="T12" fmla="*/ 1184275 w 1494"/>
              <a:gd name="T13" fmla="*/ 0 h 2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94" h="232">
                <a:moveTo>
                  <a:pt x="746" y="0"/>
                </a:moveTo>
                <a:lnTo>
                  <a:pt x="0" y="224"/>
                </a:lnTo>
                <a:lnTo>
                  <a:pt x="0" y="232"/>
                </a:lnTo>
                <a:lnTo>
                  <a:pt x="746" y="10"/>
                </a:lnTo>
                <a:lnTo>
                  <a:pt x="1494" y="232"/>
                </a:lnTo>
                <a:lnTo>
                  <a:pt x="1494" y="224"/>
                </a:lnTo>
                <a:lnTo>
                  <a:pt x="746" y="0"/>
                </a:lnTo>
                <a:close/>
              </a:path>
            </a:pathLst>
          </a:custGeom>
          <a:solidFill>
            <a:schemeClr val="bg1">
              <a:alpha val="25098"/>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45" name="Freeform 91"/>
          <p:cNvSpPr>
            <a:spLocks/>
          </p:cNvSpPr>
          <p:nvPr/>
        </p:nvSpPr>
        <p:spPr bwMode="auto">
          <a:xfrm rot="5400000">
            <a:off x="4176713" y="3162847"/>
            <a:ext cx="1778794" cy="145256"/>
          </a:xfrm>
          <a:custGeom>
            <a:avLst/>
            <a:gdLst>
              <a:gd name="T0" fmla="*/ 1179513 w 1494"/>
              <a:gd name="T1" fmla="*/ 0 h 122"/>
              <a:gd name="T2" fmla="*/ 0 w 1494"/>
              <a:gd name="T3" fmla="*/ 179388 h 122"/>
              <a:gd name="T4" fmla="*/ 0 w 1494"/>
              <a:gd name="T5" fmla="*/ 193675 h 122"/>
              <a:gd name="T6" fmla="*/ 1179513 w 1494"/>
              <a:gd name="T7" fmla="*/ 17463 h 122"/>
              <a:gd name="T8" fmla="*/ 1192213 w 1494"/>
              <a:gd name="T9" fmla="*/ 17463 h 122"/>
              <a:gd name="T10" fmla="*/ 2371725 w 1494"/>
              <a:gd name="T11" fmla="*/ 193675 h 122"/>
              <a:gd name="T12" fmla="*/ 2371725 w 1494"/>
              <a:gd name="T13" fmla="*/ 179388 h 122"/>
              <a:gd name="T14" fmla="*/ 1192213 w 1494"/>
              <a:gd name="T15" fmla="*/ 0 h 122"/>
              <a:gd name="T16" fmla="*/ 1179513 w 1494"/>
              <a:gd name="T17" fmla="*/ 0 h 1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94" h="122">
                <a:moveTo>
                  <a:pt x="743" y="0"/>
                </a:moveTo>
                <a:lnTo>
                  <a:pt x="0" y="113"/>
                </a:lnTo>
                <a:lnTo>
                  <a:pt x="0" y="122"/>
                </a:lnTo>
                <a:lnTo>
                  <a:pt x="743" y="11"/>
                </a:lnTo>
                <a:lnTo>
                  <a:pt x="751" y="11"/>
                </a:lnTo>
                <a:lnTo>
                  <a:pt x="1494" y="122"/>
                </a:lnTo>
                <a:lnTo>
                  <a:pt x="1494" y="113"/>
                </a:lnTo>
                <a:lnTo>
                  <a:pt x="751" y="0"/>
                </a:lnTo>
                <a:lnTo>
                  <a:pt x="743" y="0"/>
                </a:lnTo>
                <a:close/>
              </a:path>
            </a:pathLst>
          </a:custGeom>
          <a:solidFill>
            <a:schemeClr val="bg1">
              <a:alpha val="25098"/>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46" name="Freeform 92"/>
          <p:cNvSpPr>
            <a:spLocks/>
          </p:cNvSpPr>
          <p:nvPr/>
        </p:nvSpPr>
        <p:spPr bwMode="auto">
          <a:xfrm rot="5400000">
            <a:off x="2286000" y="3066405"/>
            <a:ext cx="1110854" cy="339329"/>
          </a:xfrm>
          <a:custGeom>
            <a:avLst/>
            <a:gdLst>
              <a:gd name="T0" fmla="*/ 738188 w 933"/>
              <a:gd name="T1" fmla="*/ 452438 h 285"/>
              <a:gd name="T2" fmla="*/ 0 w 933"/>
              <a:gd name="T3" fmla="*/ 7938 h 285"/>
              <a:gd name="T4" fmla="*/ 0 w 933"/>
              <a:gd name="T5" fmla="*/ 0 h 285"/>
              <a:gd name="T6" fmla="*/ 738188 w 933"/>
              <a:gd name="T7" fmla="*/ 436563 h 285"/>
              <a:gd name="T8" fmla="*/ 1481138 w 933"/>
              <a:gd name="T9" fmla="*/ 0 h 285"/>
              <a:gd name="T10" fmla="*/ 1481138 w 933"/>
              <a:gd name="T11" fmla="*/ 7938 h 285"/>
              <a:gd name="T12" fmla="*/ 738188 w 933"/>
              <a:gd name="T13" fmla="*/ 452438 h 2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33" h="285">
                <a:moveTo>
                  <a:pt x="465" y="285"/>
                </a:moveTo>
                <a:lnTo>
                  <a:pt x="0" y="5"/>
                </a:lnTo>
                <a:lnTo>
                  <a:pt x="0" y="0"/>
                </a:lnTo>
                <a:lnTo>
                  <a:pt x="465" y="275"/>
                </a:lnTo>
                <a:lnTo>
                  <a:pt x="933" y="0"/>
                </a:lnTo>
                <a:lnTo>
                  <a:pt x="933" y="5"/>
                </a:lnTo>
                <a:lnTo>
                  <a:pt x="465" y="285"/>
                </a:lnTo>
                <a:close/>
              </a:path>
            </a:pathLst>
          </a:custGeom>
          <a:solidFill>
            <a:schemeClr val="bg1">
              <a:alpha val="25098"/>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47" name="Freeform 93"/>
          <p:cNvSpPr>
            <a:spLocks/>
          </p:cNvSpPr>
          <p:nvPr/>
        </p:nvSpPr>
        <p:spPr bwMode="auto">
          <a:xfrm rot="5400000">
            <a:off x="2772966" y="3127127"/>
            <a:ext cx="1110854" cy="217885"/>
          </a:xfrm>
          <a:custGeom>
            <a:avLst/>
            <a:gdLst>
              <a:gd name="T0" fmla="*/ 0 w 933"/>
              <a:gd name="T1" fmla="*/ 0 h 183"/>
              <a:gd name="T2" fmla="*/ 733425 w 933"/>
              <a:gd name="T3" fmla="*/ 279400 h 183"/>
              <a:gd name="T4" fmla="*/ 746125 w 933"/>
              <a:gd name="T5" fmla="*/ 279400 h 183"/>
              <a:gd name="T6" fmla="*/ 1481138 w 933"/>
              <a:gd name="T7" fmla="*/ 0 h 183"/>
              <a:gd name="T8" fmla="*/ 1481138 w 933"/>
              <a:gd name="T9" fmla="*/ 7938 h 183"/>
              <a:gd name="T10" fmla="*/ 746125 w 933"/>
              <a:gd name="T11" fmla="*/ 290513 h 183"/>
              <a:gd name="T12" fmla="*/ 733425 w 933"/>
              <a:gd name="T13" fmla="*/ 290513 h 183"/>
              <a:gd name="T14" fmla="*/ 0 w 933"/>
              <a:gd name="T15" fmla="*/ 7938 h 183"/>
              <a:gd name="T16" fmla="*/ 0 w 933"/>
              <a:gd name="T17" fmla="*/ 0 h 1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33" h="183">
                <a:moveTo>
                  <a:pt x="0" y="0"/>
                </a:moveTo>
                <a:lnTo>
                  <a:pt x="462" y="176"/>
                </a:lnTo>
                <a:lnTo>
                  <a:pt x="470" y="176"/>
                </a:lnTo>
                <a:lnTo>
                  <a:pt x="933" y="0"/>
                </a:lnTo>
                <a:lnTo>
                  <a:pt x="933" y="5"/>
                </a:lnTo>
                <a:lnTo>
                  <a:pt x="470" y="183"/>
                </a:lnTo>
                <a:lnTo>
                  <a:pt x="462" y="183"/>
                </a:lnTo>
                <a:lnTo>
                  <a:pt x="0" y="5"/>
                </a:lnTo>
                <a:lnTo>
                  <a:pt x="0" y="0"/>
                </a:lnTo>
                <a:close/>
              </a:path>
            </a:pathLst>
          </a:custGeom>
          <a:solidFill>
            <a:schemeClr val="bg1">
              <a:alpha val="25098"/>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48" name="Freeform 94"/>
          <p:cNvSpPr>
            <a:spLocks/>
          </p:cNvSpPr>
          <p:nvPr/>
        </p:nvSpPr>
        <p:spPr bwMode="auto">
          <a:xfrm rot="5400000">
            <a:off x="2665215" y="3096767"/>
            <a:ext cx="1778794" cy="277415"/>
          </a:xfrm>
          <a:custGeom>
            <a:avLst/>
            <a:gdLst>
              <a:gd name="T0" fmla="*/ 1184275 w 1494"/>
              <a:gd name="T1" fmla="*/ 369888 h 233"/>
              <a:gd name="T2" fmla="*/ 0 w 1494"/>
              <a:gd name="T3" fmla="*/ 14288 h 233"/>
              <a:gd name="T4" fmla="*/ 0 w 1494"/>
              <a:gd name="T5" fmla="*/ 0 h 233"/>
              <a:gd name="T6" fmla="*/ 1184275 w 1494"/>
              <a:gd name="T7" fmla="*/ 352425 h 233"/>
              <a:gd name="T8" fmla="*/ 2371725 w 1494"/>
              <a:gd name="T9" fmla="*/ 0 h 233"/>
              <a:gd name="T10" fmla="*/ 2371725 w 1494"/>
              <a:gd name="T11" fmla="*/ 14288 h 233"/>
              <a:gd name="T12" fmla="*/ 1184275 w 1494"/>
              <a:gd name="T13" fmla="*/ 369888 h 2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94" h="233">
                <a:moveTo>
                  <a:pt x="746" y="233"/>
                </a:moveTo>
                <a:lnTo>
                  <a:pt x="0" y="9"/>
                </a:lnTo>
                <a:lnTo>
                  <a:pt x="0" y="0"/>
                </a:lnTo>
                <a:lnTo>
                  <a:pt x="746" y="222"/>
                </a:lnTo>
                <a:lnTo>
                  <a:pt x="1494" y="0"/>
                </a:lnTo>
                <a:lnTo>
                  <a:pt x="1494" y="9"/>
                </a:lnTo>
                <a:lnTo>
                  <a:pt x="746" y="233"/>
                </a:lnTo>
                <a:close/>
              </a:path>
            </a:pathLst>
          </a:custGeom>
          <a:solidFill>
            <a:schemeClr val="bg1">
              <a:alpha val="25098"/>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49" name="Freeform 95"/>
          <p:cNvSpPr>
            <a:spLocks/>
          </p:cNvSpPr>
          <p:nvPr/>
        </p:nvSpPr>
        <p:spPr bwMode="auto">
          <a:xfrm rot="5400000">
            <a:off x="3189685" y="3162847"/>
            <a:ext cx="1778794" cy="145256"/>
          </a:xfrm>
          <a:custGeom>
            <a:avLst/>
            <a:gdLst>
              <a:gd name="T0" fmla="*/ 1179513 w 1494"/>
              <a:gd name="T1" fmla="*/ 193675 h 122"/>
              <a:gd name="T2" fmla="*/ 0 w 1494"/>
              <a:gd name="T3" fmla="*/ 14288 h 122"/>
              <a:gd name="T4" fmla="*/ 0 w 1494"/>
              <a:gd name="T5" fmla="*/ 0 h 122"/>
              <a:gd name="T6" fmla="*/ 1179513 w 1494"/>
              <a:gd name="T7" fmla="*/ 177800 h 122"/>
              <a:gd name="T8" fmla="*/ 1192213 w 1494"/>
              <a:gd name="T9" fmla="*/ 177800 h 122"/>
              <a:gd name="T10" fmla="*/ 2371725 w 1494"/>
              <a:gd name="T11" fmla="*/ 0 h 122"/>
              <a:gd name="T12" fmla="*/ 2371725 w 1494"/>
              <a:gd name="T13" fmla="*/ 14288 h 122"/>
              <a:gd name="T14" fmla="*/ 1192213 w 1494"/>
              <a:gd name="T15" fmla="*/ 193675 h 122"/>
              <a:gd name="T16" fmla="*/ 1179513 w 1494"/>
              <a:gd name="T17" fmla="*/ 193675 h 1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94" h="122">
                <a:moveTo>
                  <a:pt x="743" y="122"/>
                </a:moveTo>
                <a:lnTo>
                  <a:pt x="0" y="9"/>
                </a:lnTo>
                <a:lnTo>
                  <a:pt x="0" y="0"/>
                </a:lnTo>
                <a:lnTo>
                  <a:pt x="743" y="112"/>
                </a:lnTo>
                <a:lnTo>
                  <a:pt x="751" y="112"/>
                </a:lnTo>
                <a:lnTo>
                  <a:pt x="1494" y="0"/>
                </a:lnTo>
                <a:lnTo>
                  <a:pt x="1494" y="9"/>
                </a:lnTo>
                <a:lnTo>
                  <a:pt x="751" y="122"/>
                </a:lnTo>
                <a:lnTo>
                  <a:pt x="743" y="122"/>
                </a:lnTo>
                <a:close/>
              </a:path>
            </a:pathLst>
          </a:custGeom>
          <a:solidFill>
            <a:schemeClr val="bg1">
              <a:alpha val="25098"/>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50" name="Freeform 96"/>
          <p:cNvSpPr>
            <a:spLocks/>
          </p:cNvSpPr>
          <p:nvPr/>
        </p:nvSpPr>
        <p:spPr bwMode="auto">
          <a:xfrm rot="5400000">
            <a:off x="3651647" y="3161655"/>
            <a:ext cx="2447925" cy="147638"/>
          </a:xfrm>
          <a:custGeom>
            <a:avLst/>
            <a:gdLst>
              <a:gd name="T0" fmla="*/ 1630363 w 2056"/>
              <a:gd name="T1" fmla="*/ 0 h 123"/>
              <a:gd name="T2" fmla="*/ 0 w 2056"/>
              <a:gd name="T3" fmla="*/ 176213 h 123"/>
              <a:gd name="T4" fmla="*/ 0 w 2056"/>
              <a:gd name="T5" fmla="*/ 195263 h 123"/>
              <a:gd name="T6" fmla="*/ 1630363 w 2056"/>
              <a:gd name="T7" fmla="*/ 22225 h 123"/>
              <a:gd name="T8" fmla="*/ 3263900 w 2056"/>
              <a:gd name="T9" fmla="*/ 195263 h 123"/>
              <a:gd name="T10" fmla="*/ 3263900 w 2056"/>
              <a:gd name="T11" fmla="*/ 176213 h 123"/>
              <a:gd name="T12" fmla="*/ 1630363 w 2056"/>
              <a:gd name="T13" fmla="*/ 0 h 1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56" h="123">
                <a:moveTo>
                  <a:pt x="1027" y="0"/>
                </a:moveTo>
                <a:lnTo>
                  <a:pt x="0" y="111"/>
                </a:lnTo>
                <a:lnTo>
                  <a:pt x="0" y="123"/>
                </a:lnTo>
                <a:lnTo>
                  <a:pt x="1027" y="14"/>
                </a:lnTo>
                <a:lnTo>
                  <a:pt x="2056" y="123"/>
                </a:lnTo>
                <a:lnTo>
                  <a:pt x="2056" y="111"/>
                </a:lnTo>
                <a:lnTo>
                  <a:pt x="1027" y="0"/>
                </a:lnTo>
                <a:close/>
              </a:path>
            </a:pathLst>
          </a:custGeom>
          <a:solidFill>
            <a:schemeClr val="bg1">
              <a:alpha val="25098"/>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51" name="Freeform 97"/>
          <p:cNvSpPr>
            <a:spLocks/>
          </p:cNvSpPr>
          <p:nvPr/>
        </p:nvSpPr>
        <p:spPr bwMode="auto">
          <a:xfrm rot="5400000">
            <a:off x="3032522" y="3164036"/>
            <a:ext cx="2447925" cy="142875"/>
          </a:xfrm>
          <a:custGeom>
            <a:avLst/>
            <a:gdLst>
              <a:gd name="T0" fmla="*/ 1630363 w 2056"/>
              <a:gd name="T1" fmla="*/ 188913 h 119"/>
              <a:gd name="T2" fmla="*/ 0 w 2056"/>
              <a:gd name="T3" fmla="*/ 15875 h 119"/>
              <a:gd name="T4" fmla="*/ 0 w 2056"/>
              <a:gd name="T5" fmla="*/ 0 h 119"/>
              <a:gd name="T6" fmla="*/ 1630363 w 2056"/>
              <a:gd name="T7" fmla="*/ 165100 h 119"/>
              <a:gd name="T8" fmla="*/ 3263900 w 2056"/>
              <a:gd name="T9" fmla="*/ 0 h 119"/>
              <a:gd name="T10" fmla="*/ 3263900 w 2056"/>
              <a:gd name="T11" fmla="*/ 15875 h 119"/>
              <a:gd name="T12" fmla="*/ 1630363 w 2056"/>
              <a:gd name="T13" fmla="*/ 188913 h 1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56" h="119">
                <a:moveTo>
                  <a:pt x="1027" y="119"/>
                </a:moveTo>
                <a:lnTo>
                  <a:pt x="0" y="10"/>
                </a:lnTo>
                <a:lnTo>
                  <a:pt x="0" y="0"/>
                </a:lnTo>
                <a:lnTo>
                  <a:pt x="1027" y="104"/>
                </a:lnTo>
                <a:lnTo>
                  <a:pt x="2056" y="0"/>
                </a:lnTo>
                <a:lnTo>
                  <a:pt x="2056" y="10"/>
                </a:lnTo>
                <a:lnTo>
                  <a:pt x="1027" y="119"/>
                </a:lnTo>
                <a:close/>
              </a:path>
            </a:pathLst>
          </a:custGeom>
          <a:solidFill>
            <a:schemeClr val="bg1">
              <a:alpha val="25098"/>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cxnSp>
        <p:nvCxnSpPr>
          <p:cNvPr id="52" name="Straight Connector 150"/>
          <p:cNvCxnSpPr/>
          <p:nvPr/>
        </p:nvCxnSpPr>
        <p:spPr>
          <a:xfrm>
            <a:off x="898922" y="3230711"/>
            <a:ext cx="1652588" cy="0"/>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151"/>
          <p:cNvCxnSpPr>
            <a:cxnSpLocks/>
          </p:cNvCxnSpPr>
          <p:nvPr/>
        </p:nvCxnSpPr>
        <p:spPr>
          <a:xfrm flipV="1">
            <a:off x="6798469" y="3325326"/>
            <a:ext cx="1554956" cy="1"/>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54" name="Straight Connector 152"/>
          <p:cNvCxnSpPr/>
          <p:nvPr/>
        </p:nvCxnSpPr>
        <p:spPr>
          <a:xfrm>
            <a:off x="5578078" y="2346077"/>
            <a:ext cx="1652588" cy="0"/>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55" name="Straight Connector 153"/>
          <p:cNvCxnSpPr/>
          <p:nvPr/>
        </p:nvCxnSpPr>
        <p:spPr>
          <a:xfrm>
            <a:off x="1899047" y="2346077"/>
            <a:ext cx="1652588" cy="0"/>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56" name="Group 155"/>
          <p:cNvGrpSpPr/>
          <p:nvPr/>
        </p:nvGrpSpPr>
        <p:grpSpPr>
          <a:xfrm>
            <a:off x="676885" y="2801231"/>
            <a:ext cx="228968" cy="225322"/>
            <a:chOff x="6297613" y="1392238"/>
            <a:chExt cx="498475" cy="490537"/>
          </a:xfrm>
          <a:solidFill>
            <a:schemeClr val="bg1">
              <a:lumMod val="65000"/>
            </a:schemeClr>
          </a:solidFill>
        </p:grpSpPr>
        <p:sp>
          <p:nvSpPr>
            <p:cNvPr id="57" name="Freeform 156"/>
            <p:cNvSpPr>
              <a:spLocks/>
            </p:cNvSpPr>
            <p:nvPr/>
          </p:nvSpPr>
          <p:spPr bwMode="auto">
            <a:xfrm>
              <a:off x="6570663" y="1454150"/>
              <a:ext cx="160338" cy="160337"/>
            </a:xfrm>
            <a:custGeom>
              <a:avLst/>
              <a:gdLst>
                <a:gd name="T0" fmla="*/ 38 w 42"/>
                <a:gd name="T1" fmla="*/ 40 h 42"/>
                <a:gd name="T2" fmla="*/ 38 w 42"/>
                <a:gd name="T3" fmla="*/ 40 h 42"/>
                <a:gd name="T4" fmla="*/ 40 w 42"/>
                <a:gd name="T5" fmla="*/ 42 h 42"/>
                <a:gd name="T6" fmla="*/ 42 w 42"/>
                <a:gd name="T7" fmla="*/ 40 h 42"/>
                <a:gd name="T8" fmla="*/ 42 w 42"/>
                <a:gd name="T9" fmla="*/ 40 h 42"/>
                <a:gd name="T10" fmla="*/ 2 w 42"/>
                <a:gd name="T11" fmla="*/ 0 h 42"/>
                <a:gd name="T12" fmla="*/ 2 w 42"/>
                <a:gd name="T13" fmla="*/ 0 h 42"/>
                <a:gd name="T14" fmla="*/ 0 w 42"/>
                <a:gd name="T15" fmla="*/ 2 h 42"/>
                <a:gd name="T16" fmla="*/ 2 w 42"/>
                <a:gd name="T17" fmla="*/ 4 h 42"/>
                <a:gd name="T18" fmla="*/ 2 w 42"/>
                <a:gd name="T19" fmla="*/ 4 h 42"/>
                <a:gd name="T20" fmla="*/ 38 w 42"/>
                <a:gd name="T21"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38" y="40"/>
                  </a:moveTo>
                  <a:cubicBezTo>
                    <a:pt x="38" y="40"/>
                    <a:pt x="38" y="40"/>
                    <a:pt x="38" y="40"/>
                  </a:cubicBezTo>
                  <a:cubicBezTo>
                    <a:pt x="38" y="41"/>
                    <a:pt x="39" y="42"/>
                    <a:pt x="40" y="42"/>
                  </a:cubicBezTo>
                  <a:cubicBezTo>
                    <a:pt x="41" y="42"/>
                    <a:pt x="42" y="41"/>
                    <a:pt x="42" y="40"/>
                  </a:cubicBezTo>
                  <a:cubicBezTo>
                    <a:pt x="42" y="40"/>
                    <a:pt x="42" y="40"/>
                    <a:pt x="42" y="40"/>
                  </a:cubicBezTo>
                  <a:cubicBezTo>
                    <a:pt x="42" y="18"/>
                    <a:pt x="24" y="0"/>
                    <a:pt x="2" y="0"/>
                  </a:cubicBezTo>
                  <a:cubicBezTo>
                    <a:pt x="2" y="0"/>
                    <a:pt x="2" y="0"/>
                    <a:pt x="2" y="0"/>
                  </a:cubicBezTo>
                  <a:cubicBezTo>
                    <a:pt x="1" y="0"/>
                    <a:pt x="0" y="1"/>
                    <a:pt x="0" y="2"/>
                  </a:cubicBezTo>
                  <a:cubicBezTo>
                    <a:pt x="0" y="3"/>
                    <a:pt x="1" y="4"/>
                    <a:pt x="2" y="4"/>
                  </a:cubicBezTo>
                  <a:cubicBezTo>
                    <a:pt x="2" y="4"/>
                    <a:pt x="2" y="4"/>
                    <a:pt x="2" y="4"/>
                  </a:cubicBezTo>
                  <a:cubicBezTo>
                    <a:pt x="22" y="4"/>
                    <a:pt x="38" y="20"/>
                    <a:pt x="3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58" name="Freeform 157"/>
            <p:cNvSpPr>
              <a:spLocks noEditPoints="1"/>
            </p:cNvSpPr>
            <p:nvPr/>
          </p:nvSpPr>
          <p:spPr bwMode="auto">
            <a:xfrm>
              <a:off x="6297613" y="1392238"/>
              <a:ext cx="498475" cy="490537"/>
            </a:xfrm>
            <a:custGeom>
              <a:avLst/>
              <a:gdLst>
                <a:gd name="T0" fmla="*/ 37 w 130"/>
                <a:gd name="T1" fmla="*/ 4 h 128"/>
                <a:gd name="T2" fmla="*/ 29 w 130"/>
                <a:gd name="T3" fmla="*/ 0 h 128"/>
                <a:gd name="T4" fmla="*/ 24 w 130"/>
                <a:gd name="T5" fmla="*/ 1 h 128"/>
                <a:gd name="T6" fmla="*/ 17 w 130"/>
                <a:gd name="T7" fmla="*/ 12 h 128"/>
                <a:gd name="T8" fmla="*/ 17 w 130"/>
                <a:gd name="T9" fmla="*/ 67 h 128"/>
                <a:gd name="T10" fmla="*/ 5 w 130"/>
                <a:gd name="T11" fmla="*/ 80 h 128"/>
                <a:gd name="T12" fmla="*/ 5 w 130"/>
                <a:gd name="T13" fmla="*/ 96 h 128"/>
                <a:gd name="T14" fmla="*/ 33 w 130"/>
                <a:gd name="T15" fmla="*/ 124 h 128"/>
                <a:gd name="T16" fmla="*/ 41 w 130"/>
                <a:gd name="T17" fmla="*/ 128 h 128"/>
                <a:gd name="T18" fmla="*/ 49 w 130"/>
                <a:gd name="T19" fmla="*/ 124 h 128"/>
                <a:gd name="T20" fmla="*/ 62 w 130"/>
                <a:gd name="T21" fmla="*/ 112 h 128"/>
                <a:gd name="T22" fmla="*/ 117 w 130"/>
                <a:gd name="T23" fmla="*/ 112 h 128"/>
                <a:gd name="T24" fmla="*/ 128 w 130"/>
                <a:gd name="T25" fmla="*/ 105 h 128"/>
                <a:gd name="T26" fmla="*/ 125 w 130"/>
                <a:gd name="T27" fmla="*/ 92 h 128"/>
                <a:gd name="T28" fmla="*/ 37 w 130"/>
                <a:gd name="T29" fmla="*/ 4 h 128"/>
                <a:gd name="T30" fmla="*/ 56 w 130"/>
                <a:gd name="T31" fmla="*/ 106 h 128"/>
                <a:gd name="T32" fmla="*/ 44 w 130"/>
                <a:gd name="T33" fmla="*/ 119 h 128"/>
                <a:gd name="T34" fmla="*/ 41 w 130"/>
                <a:gd name="T35" fmla="*/ 120 h 128"/>
                <a:gd name="T36" fmla="*/ 38 w 130"/>
                <a:gd name="T37" fmla="*/ 119 h 128"/>
                <a:gd name="T38" fmla="*/ 10 w 130"/>
                <a:gd name="T39" fmla="*/ 91 h 128"/>
                <a:gd name="T40" fmla="*/ 9 w 130"/>
                <a:gd name="T41" fmla="*/ 88 h 128"/>
                <a:gd name="T42" fmla="*/ 10 w 130"/>
                <a:gd name="T43" fmla="*/ 85 h 128"/>
                <a:gd name="T44" fmla="*/ 23 w 130"/>
                <a:gd name="T45" fmla="*/ 73 h 128"/>
                <a:gd name="T46" fmla="*/ 23 w 130"/>
                <a:gd name="T47" fmla="*/ 73 h 128"/>
                <a:gd name="T48" fmla="*/ 56 w 130"/>
                <a:gd name="T49" fmla="*/ 106 h 128"/>
                <a:gd name="T50" fmla="*/ 56 w 130"/>
                <a:gd name="T51" fmla="*/ 106 h 128"/>
                <a:gd name="T52" fmla="*/ 62 w 130"/>
                <a:gd name="T53" fmla="*/ 104 h 128"/>
                <a:gd name="T54" fmla="*/ 60 w 130"/>
                <a:gd name="T55" fmla="*/ 104 h 128"/>
                <a:gd name="T56" fmla="*/ 25 w 130"/>
                <a:gd name="T57" fmla="*/ 69 h 128"/>
                <a:gd name="T58" fmla="*/ 25 w 130"/>
                <a:gd name="T59" fmla="*/ 67 h 128"/>
                <a:gd name="T60" fmla="*/ 25 w 130"/>
                <a:gd name="T61" fmla="*/ 19 h 128"/>
                <a:gd name="T62" fmla="*/ 110 w 130"/>
                <a:gd name="T63" fmla="*/ 104 h 128"/>
                <a:gd name="T64" fmla="*/ 62 w 130"/>
                <a:gd name="T65" fmla="*/ 104 h 128"/>
                <a:gd name="T66" fmla="*/ 121 w 130"/>
                <a:gd name="T67" fmla="*/ 102 h 128"/>
                <a:gd name="T68" fmla="*/ 117 w 130"/>
                <a:gd name="T69" fmla="*/ 104 h 128"/>
                <a:gd name="T70" fmla="*/ 116 w 130"/>
                <a:gd name="T71" fmla="*/ 104 h 128"/>
                <a:gd name="T72" fmla="*/ 25 w 130"/>
                <a:gd name="T73" fmla="*/ 13 h 128"/>
                <a:gd name="T74" fmla="*/ 25 w 130"/>
                <a:gd name="T75" fmla="*/ 12 h 128"/>
                <a:gd name="T76" fmla="*/ 27 w 130"/>
                <a:gd name="T77" fmla="*/ 8 h 128"/>
                <a:gd name="T78" fmla="*/ 29 w 130"/>
                <a:gd name="T79" fmla="*/ 8 h 128"/>
                <a:gd name="T80" fmla="*/ 32 w 130"/>
                <a:gd name="T81" fmla="*/ 9 h 128"/>
                <a:gd name="T82" fmla="*/ 120 w 130"/>
                <a:gd name="T83" fmla="*/ 97 h 128"/>
                <a:gd name="T84" fmla="*/ 121 w 130"/>
                <a:gd name="T85" fmla="*/ 10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 h="128">
                  <a:moveTo>
                    <a:pt x="37" y="4"/>
                  </a:moveTo>
                  <a:cubicBezTo>
                    <a:pt x="35" y="1"/>
                    <a:pt x="32" y="0"/>
                    <a:pt x="29" y="0"/>
                  </a:cubicBezTo>
                  <a:cubicBezTo>
                    <a:pt x="27" y="0"/>
                    <a:pt x="26" y="0"/>
                    <a:pt x="24" y="1"/>
                  </a:cubicBezTo>
                  <a:cubicBezTo>
                    <a:pt x="20" y="3"/>
                    <a:pt x="17" y="7"/>
                    <a:pt x="17" y="12"/>
                  </a:cubicBezTo>
                  <a:cubicBezTo>
                    <a:pt x="17" y="67"/>
                    <a:pt x="17" y="67"/>
                    <a:pt x="17" y="67"/>
                  </a:cubicBezTo>
                  <a:cubicBezTo>
                    <a:pt x="5" y="80"/>
                    <a:pt x="5" y="80"/>
                    <a:pt x="5" y="80"/>
                  </a:cubicBezTo>
                  <a:cubicBezTo>
                    <a:pt x="0" y="84"/>
                    <a:pt x="0" y="92"/>
                    <a:pt x="5" y="96"/>
                  </a:cubicBezTo>
                  <a:cubicBezTo>
                    <a:pt x="33" y="124"/>
                    <a:pt x="33" y="124"/>
                    <a:pt x="33" y="124"/>
                  </a:cubicBezTo>
                  <a:cubicBezTo>
                    <a:pt x="35" y="127"/>
                    <a:pt x="38" y="128"/>
                    <a:pt x="41" y="128"/>
                  </a:cubicBezTo>
                  <a:cubicBezTo>
                    <a:pt x="44" y="128"/>
                    <a:pt x="47" y="127"/>
                    <a:pt x="49" y="124"/>
                  </a:cubicBezTo>
                  <a:cubicBezTo>
                    <a:pt x="62" y="112"/>
                    <a:pt x="62" y="112"/>
                    <a:pt x="62" y="112"/>
                  </a:cubicBezTo>
                  <a:cubicBezTo>
                    <a:pt x="117" y="112"/>
                    <a:pt x="117" y="112"/>
                    <a:pt x="117" y="112"/>
                  </a:cubicBezTo>
                  <a:cubicBezTo>
                    <a:pt x="122" y="112"/>
                    <a:pt x="126" y="109"/>
                    <a:pt x="128" y="105"/>
                  </a:cubicBezTo>
                  <a:cubicBezTo>
                    <a:pt x="130" y="100"/>
                    <a:pt x="129" y="95"/>
                    <a:pt x="125" y="92"/>
                  </a:cubicBezTo>
                  <a:lnTo>
                    <a:pt x="37" y="4"/>
                  </a:lnTo>
                  <a:close/>
                  <a:moveTo>
                    <a:pt x="56" y="106"/>
                  </a:moveTo>
                  <a:cubicBezTo>
                    <a:pt x="44" y="119"/>
                    <a:pt x="44" y="119"/>
                    <a:pt x="44" y="119"/>
                  </a:cubicBezTo>
                  <a:cubicBezTo>
                    <a:pt x="43" y="120"/>
                    <a:pt x="42" y="120"/>
                    <a:pt x="41" y="120"/>
                  </a:cubicBezTo>
                  <a:cubicBezTo>
                    <a:pt x="40" y="120"/>
                    <a:pt x="39" y="120"/>
                    <a:pt x="38" y="119"/>
                  </a:cubicBezTo>
                  <a:cubicBezTo>
                    <a:pt x="10" y="91"/>
                    <a:pt x="10" y="91"/>
                    <a:pt x="10" y="91"/>
                  </a:cubicBezTo>
                  <a:cubicBezTo>
                    <a:pt x="9" y="90"/>
                    <a:pt x="9" y="89"/>
                    <a:pt x="9" y="88"/>
                  </a:cubicBezTo>
                  <a:cubicBezTo>
                    <a:pt x="9" y="87"/>
                    <a:pt x="9" y="86"/>
                    <a:pt x="10" y="85"/>
                  </a:cubicBezTo>
                  <a:cubicBezTo>
                    <a:pt x="23" y="73"/>
                    <a:pt x="23" y="73"/>
                    <a:pt x="23" y="73"/>
                  </a:cubicBezTo>
                  <a:cubicBezTo>
                    <a:pt x="23" y="73"/>
                    <a:pt x="23" y="73"/>
                    <a:pt x="23" y="73"/>
                  </a:cubicBezTo>
                  <a:cubicBezTo>
                    <a:pt x="56" y="106"/>
                    <a:pt x="56" y="106"/>
                    <a:pt x="56" y="106"/>
                  </a:cubicBezTo>
                  <a:cubicBezTo>
                    <a:pt x="56" y="106"/>
                    <a:pt x="56" y="106"/>
                    <a:pt x="56" y="106"/>
                  </a:cubicBezTo>
                  <a:close/>
                  <a:moveTo>
                    <a:pt x="62" y="104"/>
                  </a:moveTo>
                  <a:cubicBezTo>
                    <a:pt x="61" y="104"/>
                    <a:pt x="61" y="104"/>
                    <a:pt x="60" y="104"/>
                  </a:cubicBezTo>
                  <a:cubicBezTo>
                    <a:pt x="25" y="69"/>
                    <a:pt x="25" y="69"/>
                    <a:pt x="25" y="69"/>
                  </a:cubicBezTo>
                  <a:cubicBezTo>
                    <a:pt x="25" y="68"/>
                    <a:pt x="25" y="68"/>
                    <a:pt x="25" y="67"/>
                  </a:cubicBezTo>
                  <a:cubicBezTo>
                    <a:pt x="25" y="19"/>
                    <a:pt x="25" y="19"/>
                    <a:pt x="25" y="19"/>
                  </a:cubicBezTo>
                  <a:cubicBezTo>
                    <a:pt x="110" y="104"/>
                    <a:pt x="110" y="104"/>
                    <a:pt x="110" y="104"/>
                  </a:cubicBezTo>
                  <a:lnTo>
                    <a:pt x="62" y="104"/>
                  </a:lnTo>
                  <a:close/>
                  <a:moveTo>
                    <a:pt x="121" y="102"/>
                  </a:moveTo>
                  <a:cubicBezTo>
                    <a:pt x="120" y="103"/>
                    <a:pt x="119" y="104"/>
                    <a:pt x="117" y="104"/>
                  </a:cubicBezTo>
                  <a:cubicBezTo>
                    <a:pt x="116" y="104"/>
                    <a:pt x="116" y="104"/>
                    <a:pt x="116" y="104"/>
                  </a:cubicBezTo>
                  <a:cubicBezTo>
                    <a:pt x="25" y="13"/>
                    <a:pt x="25" y="13"/>
                    <a:pt x="25" y="13"/>
                  </a:cubicBezTo>
                  <a:cubicBezTo>
                    <a:pt x="25" y="12"/>
                    <a:pt x="25" y="12"/>
                    <a:pt x="25" y="12"/>
                  </a:cubicBezTo>
                  <a:cubicBezTo>
                    <a:pt x="25" y="10"/>
                    <a:pt x="26" y="9"/>
                    <a:pt x="27" y="8"/>
                  </a:cubicBezTo>
                  <a:cubicBezTo>
                    <a:pt x="28" y="8"/>
                    <a:pt x="28" y="8"/>
                    <a:pt x="29" y="8"/>
                  </a:cubicBezTo>
                  <a:cubicBezTo>
                    <a:pt x="30" y="8"/>
                    <a:pt x="31" y="8"/>
                    <a:pt x="32" y="9"/>
                  </a:cubicBezTo>
                  <a:cubicBezTo>
                    <a:pt x="120" y="97"/>
                    <a:pt x="120" y="97"/>
                    <a:pt x="120" y="97"/>
                  </a:cubicBezTo>
                  <a:cubicBezTo>
                    <a:pt x="121" y="98"/>
                    <a:pt x="121" y="100"/>
                    <a:pt x="121"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59" name="Freeform 158"/>
            <p:cNvSpPr>
              <a:spLocks/>
            </p:cNvSpPr>
            <p:nvPr/>
          </p:nvSpPr>
          <p:spPr bwMode="auto">
            <a:xfrm>
              <a:off x="6562726" y="1392238"/>
              <a:ext cx="230188" cy="230187"/>
            </a:xfrm>
            <a:custGeom>
              <a:avLst/>
              <a:gdLst>
                <a:gd name="T0" fmla="*/ 4 w 60"/>
                <a:gd name="T1" fmla="*/ 8 h 60"/>
                <a:gd name="T2" fmla="*/ 4 w 60"/>
                <a:gd name="T3" fmla="*/ 8 h 60"/>
                <a:gd name="T4" fmla="*/ 52 w 60"/>
                <a:gd name="T5" fmla="*/ 56 h 60"/>
                <a:gd name="T6" fmla="*/ 52 w 60"/>
                <a:gd name="T7" fmla="*/ 56 h 60"/>
                <a:gd name="T8" fmla="*/ 56 w 60"/>
                <a:gd name="T9" fmla="*/ 60 h 60"/>
                <a:gd name="T10" fmla="*/ 60 w 60"/>
                <a:gd name="T11" fmla="*/ 56 h 60"/>
                <a:gd name="T12" fmla="*/ 60 w 60"/>
                <a:gd name="T13" fmla="*/ 56 h 60"/>
                <a:gd name="T14" fmla="*/ 4 w 60"/>
                <a:gd name="T15" fmla="*/ 0 h 60"/>
                <a:gd name="T16" fmla="*/ 4 w 60"/>
                <a:gd name="T17" fmla="*/ 0 h 60"/>
                <a:gd name="T18" fmla="*/ 0 w 60"/>
                <a:gd name="T19" fmla="*/ 4 h 60"/>
                <a:gd name="T20" fmla="*/ 4 w 60"/>
                <a:gd name="T21"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0">
                  <a:moveTo>
                    <a:pt x="4" y="8"/>
                  </a:moveTo>
                  <a:cubicBezTo>
                    <a:pt x="4" y="8"/>
                    <a:pt x="4" y="8"/>
                    <a:pt x="4" y="8"/>
                  </a:cubicBezTo>
                  <a:cubicBezTo>
                    <a:pt x="30" y="8"/>
                    <a:pt x="52" y="30"/>
                    <a:pt x="52" y="56"/>
                  </a:cubicBezTo>
                  <a:cubicBezTo>
                    <a:pt x="52" y="56"/>
                    <a:pt x="52" y="56"/>
                    <a:pt x="52" y="56"/>
                  </a:cubicBezTo>
                  <a:cubicBezTo>
                    <a:pt x="52" y="58"/>
                    <a:pt x="54" y="60"/>
                    <a:pt x="56" y="60"/>
                  </a:cubicBezTo>
                  <a:cubicBezTo>
                    <a:pt x="58" y="60"/>
                    <a:pt x="60" y="58"/>
                    <a:pt x="60" y="56"/>
                  </a:cubicBezTo>
                  <a:cubicBezTo>
                    <a:pt x="60" y="56"/>
                    <a:pt x="60" y="56"/>
                    <a:pt x="60" y="56"/>
                  </a:cubicBezTo>
                  <a:cubicBezTo>
                    <a:pt x="60" y="25"/>
                    <a:pt x="35" y="0"/>
                    <a:pt x="4" y="0"/>
                  </a:cubicBezTo>
                  <a:cubicBezTo>
                    <a:pt x="4" y="0"/>
                    <a:pt x="4" y="0"/>
                    <a:pt x="4" y="0"/>
                  </a:cubicBezTo>
                  <a:cubicBezTo>
                    <a:pt x="2" y="0"/>
                    <a:pt x="0" y="2"/>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grpSp>
      <p:sp>
        <p:nvSpPr>
          <p:cNvPr id="60" name="TextBox 59"/>
          <p:cNvSpPr txBox="1"/>
          <p:nvPr/>
        </p:nvSpPr>
        <p:spPr>
          <a:xfrm>
            <a:off x="956073" y="2665165"/>
            <a:ext cx="747641" cy="238527"/>
          </a:xfrm>
          <a:prstGeom prst="rect">
            <a:avLst/>
          </a:prstGeom>
          <a:noFill/>
        </p:spPr>
        <p:txBody>
          <a:bodyPr wrap="none" lIns="68580" tIns="34290" rIns="68580" bIns="34290">
            <a:spAutoFit/>
          </a:bodyPr>
          <a:lstStyle/>
          <a:p>
            <a:pPr>
              <a:defRPr/>
            </a:pPr>
            <a:r>
              <a:rPr lang="en-US" sz="1100" b="1" dirty="0">
                <a:solidFill>
                  <a:schemeClr val="bg1"/>
                </a:solidFill>
                <a:latin typeface="Raleway" panose="020B0003030101060003" pitchFamily="34" charset="0"/>
              </a:rPr>
              <a:t>B</a:t>
            </a:r>
            <a:r>
              <a:rPr lang="en-US" altLang="zh-CN" sz="1100" b="1" dirty="0">
                <a:solidFill>
                  <a:schemeClr val="bg1"/>
                </a:solidFill>
                <a:latin typeface="Raleway" panose="020B0003030101060003" pitchFamily="34" charset="0"/>
              </a:rPr>
              <a:t>ase Dao</a:t>
            </a:r>
            <a:endParaRPr lang="id-ID" sz="1100" b="1" dirty="0">
              <a:solidFill>
                <a:schemeClr val="bg1"/>
              </a:solidFill>
              <a:latin typeface="Raleway" panose="020B0003030101060003" pitchFamily="34" charset="0"/>
            </a:endParaRPr>
          </a:p>
        </p:txBody>
      </p:sp>
      <p:sp>
        <p:nvSpPr>
          <p:cNvPr id="61" name="TextBox 60"/>
          <p:cNvSpPr txBox="1"/>
          <p:nvPr/>
        </p:nvSpPr>
        <p:spPr>
          <a:xfrm>
            <a:off x="956073" y="2825899"/>
            <a:ext cx="1688306" cy="438582"/>
          </a:xfrm>
          <a:prstGeom prst="rect">
            <a:avLst/>
          </a:prstGeom>
          <a:noFill/>
        </p:spPr>
        <p:txBody>
          <a:bodyPr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defTabSz="684610"/>
            <a:r>
              <a:rPr lang="zh-CN" altLang="en-US" sz="800" dirty="0">
                <a:solidFill>
                  <a:schemeClr val="bg1"/>
                </a:solidFill>
                <a:latin typeface="方正兰亭黑简体" pitchFamily="2" charset="-122"/>
                <a:ea typeface="方正兰亭黑简体" pitchFamily="2" charset="-122"/>
              </a:rPr>
              <a:t>通过使用</a:t>
            </a:r>
            <a:r>
              <a:rPr lang="en-US" altLang="zh-CN" sz="800" dirty="0">
                <a:solidFill>
                  <a:schemeClr val="bg1"/>
                </a:solidFill>
                <a:latin typeface="方正兰亭黑简体" pitchFamily="2" charset="-122"/>
                <a:ea typeface="方正兰亭黑简体" pitchFamily="2" charset="-122"/>
              </a:rPr>
              <a:t>Dao</a:t>
            </a:r>
            <a:r>
              <a:rPr lang="zh-CN" altLang="en-US" sz="800" dirty="0">
                <a:solidFill>
                  <a:schemeClr val="bg1"/>
                </a:solidFill>
                <a:latin typeface="方正兰亭黑简体" pitchFamily="2" charset="-122"/>
                <a:ea typeface="方正兰亭黑简体" pitchFamily="2" charset="-122"/>
              </a:rPr>
              <a:t>模式来简化对数据库进行操作， 因为在前端需要多次访问到数据库。</a:t>
            </a:r>
            <a:endParaRPr lang="en-US" altLang="zh-CN" sz="800" b="1" dirty="0">
              <a:solidFill>
                <a:schemeClr val="bg1"/>
              </a:solidFill>
              <a:latin typeface="Signika Negative"/>
            </a:endParaRPr>
          </a:p>
        </p:txBody>
      </p:sp>
      <p:grpSp>
        <p:nvGrpSpPr>
          <p:cNvPr id="62" name="Group 161"/>
          <p:cNvGrpSpPr/>
          <p:nvPr/>
        </p:nvGrpSpPr>
        <p:grpSpPr>
          <a:xfrm>
            <a:off x="1715756" y="1983698"/>
            <a:ext cx="212197" cy="225323"/>
            <a:chOff x="6881813" y="2154238"/>
            <a:chExt cx="461963" cy="490538"/>
          </a:xfrm>
          <a:solidFill>
            <a:schemeClr val="bg1">
              <a:lumMod val="65000"/>
            </a:schemeClr>
          </a:solidFill>
        </p:grpSpPr>
        <p:sp>
          <p:nvSpPr>
            <p:cNvPr id="63" name="Freeform 22"/>
            <p:cNvSpPr>
              <a:spLocks noEditPoints="1"/>
            </p:cNvSpPr>
            <p:nvPr/>
          </p:nvSpPr>
          <p:spPr bwMode="auto">
            <a:xfrm>
              <a:off x="6881813" y="2154238"/>
              <a:ext cx="461963" cy="490538"/>
            </a:xfrm>
            <a:custGeom>
              <a:avLst/>
              <a:gdLst>
                <a:gd name="T0" fmla="*/ 104 w 120"/>
                <a:gd name="T1" fmla="*/ 0 h 128"/>
                <a:gd name="T2" fmla="*/ 16 w 120"/>
                <a:gd name="T3" fmla="*/ 0 h 128"/>
                <a:gd name="T4" fmla="*/ 0 w 120"/>
                <a:gd name="T5" fmla="*/ 16 h 128"/>
                <a:gd name="T6" fmla="*/ 0 w 120"/>
                <a:gd name="T7" fmla="*/ 112 h 128"/>
                <a:gd name="T8" fmla="*/ 16 w 120"/>
                <a:gd name="T9" fmla="*/ 128 h 128"/>
                <a:gd name="T10" fmla="*/ 104 w 120"/>
                <a:gd name="T11" fmla="*/ 128 h 128"/>
                <a:gd name="T12" fmla="*/ 120 w 120"/>
                <a:gd name="T13" fmla="*/ 112 h 128"/>
                <a:gd name="T14" fmla="*/ 120 w 120"/>
                <a:gd name="T15" fmla="*/ 16 h 128"/>
                <a:gd name="T16" fmla="*/ 104 w 120"/>
                <a:gd name="T17" fmla="*/ 0 h 128"/>
                <a:gd name="T18" fmla="*/ 112 w 120"/>
                <a:gd name="T19" fmla="*/ 112 h 128"/>
                <a:gd name="T20" fmla="*/ 104 w 120"/>
                <a:gd name="T21" fmla="*/ 120 h 128"/>
                <a:gd name="T22" fmla="*/ 16 w 120"/>
                <a:gd name="T23" fmla="*/ 120 h 128"/>
                <a:gd name="T24" fmla="*/ 8 w 120"/>
                <a:gd name="T25" fmla="*/ 112 h 128"/>
                <a:gd name="T26" fmla="*/ 8 w 120"/>
                <a:gd name="T27" fmla="*/ 16 h 128"/>
                <a:gd name="T28" fmla="*/ 16 w 120"/>
                <a:gd name="T29" fmla="*/ 8 h 128"/>
                <a:gd name="T30" fmla="*/ 104 w 120"/>
                <a:gd name="T31" fmla="*/ 8 h 128"/>
                <a:gd name="T32" fmla="*/ 112 w 120"/>
                <a:gd name="T33" fmla="*/ 16 h 128"/>
                <a:gd name="T34" fmla="*/ 112 w 120"/>
                <a:gd name="T35"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8">
                  <a:moveTo>
                    <a:pt x="104" y="0"/>
                  </a:moveTo>
                  <a:cubicBezTo>
                    <a:pt x="16" y="0"/>
                    <a:pt x="16" y="0"/>
                    <a:pt x="16" y="0"/>
                  </a:cubicBezTo>
                  <a:cubicBezTo>
                    <a:pt x="7" y="0"/>
                    <a:pt x="0" y="7"/>
                    <a:pt x="0" y="16"/>
                  </a:cubicBezTo>
                  <a:cubicBezTo>
                    <a:pt x="0" y="112"/>
                    <a:pt x="0" y="112"/>
                    <a:pt x="0" y="112"/>
                  </a:cubicBezTo>
                  <a:cubicBezTo>
                    <a:pt x="0" y="121"/>
                    <a:pt x="7" y="128"/>
                    <a:pt x="16" y="128"/>
                  </a:cubicBezTo>
                  <a:cubicBezTo>
                    <a:pt x="104" y="128"/>
                    <a:pt x="104" y="128"/>
                    <a:pt x="104" y="128"/>
                  </a:cubicBezTo>
                  <a:cubicBezTo>
                    <a:pt x="113" y="128"/>
                    <a:pt x="120" y="121"/>
                    <a:pt x="120" y="112"/>
                  </a:cubicBezTo>
                  <a:cubicBezTo>
                    <a:pt x="120" y="16"/>
                    <a:pt x="120" y="16"/>
                    <a:pt x="120" y="16"/>
                  </a:cubicBezTo>
                  <a:cubicBezTo>
                    <a:pt x="120" y="7"/>
                    <a:pt x="113" y="0"/>
                    <a:pt x="104" y="0"/>
                  </a:cubicBezTo>
                  <a:close/>
                  <a:moveTo>
                    <a:pt x="112" y="112"/>
                  </a:moveTo>
                  <a:cubicBezTo>
                    <a:pt x="112" y="116"/>
                    <a:pt x="108" y="120"/>
                    <a:pt x="104" y="120"/>
                  </a:cubicBezTo>
                  <a:cubicBezTo>
                    <a:pt x="16" y="120"/>
                    <a:pt x="16" y="120"/>
                    <a:pt x="16" y="120"/>
                  </a:cubicBezTo>
                  <a:cubicBezTo>
                    <a:pt x="12" y="120"/>
                    <a:pt x="8" y="116"/>
                    <a:pt x="8" y="112"/>
                  </a:cubicBezTo>
                  <a:cubicBezTo>
                    <a:pt x="8" y="16"/>
                    <a:pt x="8" y="16"/>
                    <a:pt x="8" y="16"/>
                  </a:cubicBezTo>
                  <a:cubicBezTo>
                    <a:pt x="8" y="12"/>
                    <a:pt x="12" y="8"/>
                    <a:pt x="16" y="8"/>
                  </a:cubicBezTo>
                  <a:cubicBezTo>
                    <a:pt x="104" y="8"/>
                    <a:pt x="104" y="8"/>
                    <a:pt x="104" y="8"/>
                  </a:cubicBezTo>
                  <a:cubicBezTo>
                    <a:pt x="108" y="8"/>
                    <a:pt x="112" y="12"/>
                    <a:pt x="112" y="16"/>
                  </a:cubicBezTo>
                  <a:lnTo>
                    <a:pt x="112"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64" name="Freeform 23"/>
            <p:cNvSpPr>
              <a:spLocks noEditPoints="1"/>
            </p:cNvSpPr>
            <p:nvPr/>
          </p:nvSpPr>
          <p:spPr bwMode="auto">
            <a:xfrm>
              <a:off x="6942138" y="2214563"/>
              <a:ext cx="339725" cy="307975"/>
            </a:xfrm>
            <a:custGeom>
              <a:avLst/>
              <a:gdLst>
                <a:gd name="T0" fmla="*/ 84 w 88"/>
                <a:gd name="T1" fmla="*/ 0 h 80"/>
                <a:gd name="T2" fmla="*/ 4 w 88"/>
                <a:gd name="T3" fmla="*/ 0 h 80"/>
                <a:gd name="T4" fmla="*/ 0 w 88"/>
                <a:gd name="T5" fmla="*/ 4 h 80"/>
                <a:gd name="T6" fmla="*/ 0 w 88"/>
                <a:gd name="T7" fmla="*/ 76 h 80"/>
                <a:gd name="T8" fmla="*/ 4 w 88"/>
                <a:gd name="T9" fmla="*/ 80 h 80"/>
                <a:gd name="T10" fmla="*/ 84 w 88"/>
                <a:gd name="T11" fmla="*/ 80 h 80"/>
                <a:gd name="T12" fmla="*/ 88 w 88"/>
                <a:gd name="T13" fmla="*/ 76 h 80"/>
                <a:gd name="T14" fmla="*/ 88 w 88"/>
                <a:gd name="T15" fmla="*/ 4 h 80"/>
                <a:gd name="T16" fmla="*/ 84 w 88"/>
                <a:gd name="T17" fmla="*/ 0 h 80"/>
                <a:gd name="T18" fmla="*/ 84 w 88"/>
                <a:gd name="T19" fmla="*/ 4 h 80"/>
                <a:gd name="T20" fmla="*/ 84 w 88"/>
                <a:gd name="T21" fmla="*/ 59 h 80"/>
                <a:gd name="T22" fmla="*/ 71 w 88"/>
                <a:gd name="T23" fmla="*/ 45 h 80"/>
                <a:gd name="T24" fmla="*/ 68 w 88"/>
                <a:gd name="T25" fmla="*/ 44 h 80"/>
                <a:gd name="T26" fmla="*/ 65 w 88"/>
                <a:gd name="T27" fmla="*/ 45 h 80"/>
                <a:gd name="T28" fmla="*/ 55 w 88"/>
                <a:gd name="T29" fmla="*/ 57 h 80"/>
                <a:gd name="T30" fmla="*/ 23 w 88"/>
                <a:gd name="T31" fmla="*/ 21 h 80"/>
                <a:gd name="T32" fmla="*/ 20 w 88"/>
                <a:gd name="T33" fmla="*/ 20 h 80"/>
                <a:gd name="T34" fmla="*/ 17 w 88"/>
                <a:gd name="T35" fmla="*/ 21 h 80"/>
                <a:gd name="T36" fmla="*/ 4 w 88"/>
                <a:gd name="T37" fmla="*/ 36 h 80"/>
                <a:gd name="T38" fmla="*/ 4 w 88"/>
                <a:gd name="T39" fmla="*/ 4 h 80"/>
                <a:gd name="T40" fmla="*/ 84 w 88"/>
                <a:gd name="T41" fmla="*/ 4 h 80"/>
                <a:gd name="T42" fmla="*/ 4 w 88"/>
                <a:gd name="T43" fmla="*/ 42 h 80"/>
                <a:gd name="T44" fmla="*/ 20 w 88"/>
                <a:gd name="T45" fmla="*/ 24 h 80"/>
                <a:gd name="T46" fmla="*/ 52 w 88"/>
                <a:gd name="T47" fmla="*/ 61 h 80"/>
                <a:gd name="T48" fmla="*/ 55 w 88"/>
                <a:gd name="T49" fmla="*/ 63 h 80"/>
                <a:gd name="T50" fmla="*/ 66 w 88"/>
                <a:gd name="T51" fmla="*/ 76 h 80"/>
                <a:gd name="T52" fmla="*/ 4 w 88"/>
                <a:gd name="T53" fmla="*/ 76 h 80"/>
                <a:gd name="T54" fmla="*/ 4 w 88"/>
                <a:gd name="T55" fmla="*/ 42 h 80"/>
                <a:gd name="T56" fmla="*/ 71 w 88"/>
                <a:gd name="T57" fmla="*/ 76 h 80"/>
                <a:gd name="T58" fmla="*/ 57 w 88"/>
                <a:gd name="T59" fmla="*/ 60 h 80"/>
                <a:gd name="T60" fmla="*/ 68 w 88"/>
                <a:gd name="T61" fmla="*/ 48 h 80"/>
                <a:gd name="T62" fmla="*/ 84 w 88"/>
                <a:gd name="T63" fmla="*/ 66 h 80"/>
                <a:gd name="T64" fmla="*/ 84 w 88"/>
                <a:gd name="T65" fmla="*/ 76 h 80"/>
                <a:gd name="T66" fmla="*/ 71 w 88"/>
                <a:gd name="T6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0">
                  <a:moveTo>
                    <a:pt x="84" y="0"/>
                  </a:moveTo>
                  <a:cubicBezTo>
                    <a:pt x="4" y="0"/>
                    <a:pt x="4" y="0"/>
                    <a:pt x="4" y="0"/>
                  </a:cubicBezTo>
                  <a:cubicBezTo>
                    <a:pt x="2" y="0"/>
                    <a:pt x="0" y="2"/>
                    <a:pt x="0" y="4"/>
                  </a:cubicBezTo>
                  <a:cubicBezTo>
                    <a:pt x="0" y="76"/>
                    <a:pt x="0" y="76"/>
                    <a:pt x="0" y="76"/>
                  </a:cubicBezTo>
                  <a:cubicBezTo>
                    <a:pt x="0" y="78"/>
                    <a:pt x="2" y="80"/>
                    <a:pt x="4" y="80"/>
                  </a:cubicBezTo>
                  <a:cubicBezTo>
                    <a:pt x="84" y="80"/>
                    <a:pt x="84" y="80"/>
                    <a:pt x="84" y="80"/>
                  </a:cubicBezTo>
                  <a:cubicBezTo>
                    <a:pt x="86" y="80"/>
                    <a:pt x="88" y="78"/>
                    <a:pt x="88" y="76"/>
                  </a:cubicBezTo>
                  <a:cubicBezTo>
                    <a:pt x="88" y="4"/>
                    <a:pt x="88" y="4"/>
                    <a:pt x="88" y="4"/>
                  </a:cubicBezTo>
                  <a:cubicBezTo>
                    <a:pt x="88" y="2"/>
                    <a:pt x="86" y="0"/>
                    <a:pt x="84" y="0"/>
                  </a:cubicBezTo>
                  <a:close/>
                  <a:moveTo>
                    <a:pt x="84" y="4"/>
                  </a:moveTo>
                  <a:cubicBezTo>
                    <a:pt x="84" y="59"/>
                    <a:pt x="84" y="59"/>
                    <a:pt x="84" y="59"/>
                  </a:cubicBezTo>
                  <a:cubicBezTo>
                    <a:pt x="71" y="45"/>
                    <a:pt x="71" y="45"/>
                    <a:pt x="71" y="45"/>
                  </a:cubicBezTo>
                  <a:cubicBezTo>
                    <a:pt x="70" y="44"/>
                    <a:pt x="69" y="44"/>
                    <a:pt x="68" y="44"/>
                  </a:cubicBezTo>
                  <a:cubicBezTo>
                    <a:pt x="67" y="44"/>
                    <a:pt x="66" y="44"/>
                    <a:pt x="65" y="45"/>
                  </a:cubicBezTo>
                  <a:cubicBezTo>
                    <a:pt x="55" y="57"/>
                    <a:pt x="55" y="57"/>
                    <a:pt x="55" y="57"/>
                  </a:cubicBezTo>
                  <a:cubicBezTo>
                    <a:pt x="23" y="21"/>
                    <a:pt x="23" y="21"/>
                    <a:pt x="23" y="21"/>
                  </a:cubicBezTo>
                  <a:cubicBezTo>
                    <a:pt x="22" y="20"/>
                    <a:pt x="21" y="20"/>
                    <a:pt x="20" y="20"/>
                  </a:cubicBezTo>
                  <a:cubicBezTo>
                    <a:pt x="19" y="20"/>
                    <a:pt x="18" y="20"/>
                    <a:pt x="17" y="21"/>
                  </a:cubicBezTo>
                  <a:cubicBezTo>
                    <a:pt x="4" y="36"/>
                    <a:pt x="4" y="36"/>
                    <a:pt x="4" y="36"/>
                  </a:cubicBezTo>
                  <a:cubicBezTo>
                    <a:pt x="4" y="4"/>
                    <a:pt x="4" y="4"/>
                    <a:pt x="4" y="4"/>
                  </a:cubicBezTo>
                  <a:lnTo>
                    <a:pt x="84" y="4"/>
                  </a:lnTo>
                  <a:close/>
                  <a:moveTo>
                    <a:pt x="4" y="42"/>
                  </a:moveTo>
                  <a:cubicBezTo>
                    <a:pt x="20" y="24"/>
                    <a:pt x="20" y="24"/>
                    <a:pt x="20" y="24"/>
                  </a:cubicBezTo>
                  <a:cubicBezTo>
                    <a:pt x="52" y="61"/>
                    <a:pt x="52" y="61"/>
                    <a:pt x="52" y="61"/>
                  </a:cubicBezTo>
                  <a:cubicBezTo>
                    <a:pt x="55" y="63"/>
                    <a:pt x="55" y="63"/>
                    <a:pt x="55" y="63"/>
                  </a:cubicBezTo>
                  <a:cubicBezTo>
                    <a:pt x="66" y="76"/>
                    <a:pt x="66" y="76"/>
                    <a:pt x="66" y="76"/>
                  </a:cubicBezTo>
                  <a:cubicBezTo>
                    <a:pt x="4" y="76"/>
                    <a:pt x="4" y="76"/>
                    <a:pt x="4" y="76"/>
                  </a:cubicBezTo>
                  <a:lnTo>
                    <a:pt x="4" y="42"/>
                  </a:lnTo>
                  <a:close/>
                  <a:moveTo>
                    <a:pt x="71" y="76"/>
                  </a:moveTo>
                  <a:cubicBezTo>
                    <a:pt x="57" y="60"/>
                    <a:pt x="57" y="60"/>
                    <a:pt x="57" y="60"/>
                  </a:cubicBezTo>
                  <a:cubicBezTo>
                    <a:pt x="68" y="48"/>
                    <a:pt x="68" y="48"/>
                    <a:pt x="68" y="48"/>
                  </a:cubicBezTo>
                  <a:cubicBezTo>
                    <a:pt x="84" y="66"/>
                    <a:pt x="84" y="66"/>
                    <a:pt x="84" y="66"/>
                  </a:cubicBezTo>
                  <a:cubicBezTo>
                    <a:pt x="84" y="76"/>
                    <a:pt x="84" y="76"/>
                    <a:pt x="84" y="76"/>
                  </a:cubicBezTo>
                  <a:lnTo>
                    <a:pt x="71"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65" name="Freeform 24"/>
            <p:cNvSpPr>
              <a:spLocks noEditPoints="1"/>
            </p:cNvSpPr>
            <p:nvPr/>
          </p:nvSpPr>
          <p:spPr bwMode="auto">
            <a:xfrm>
              <a:off x="7127875" y="2260600"/>
              <a:ext cx="92075" cy="92075"/>
            </a:xfrm>
            <a:custGeom>
              <a:avLst/>
              <a:gdLst>
                <a:gd name="T0" fmla="*/ 12 w 24"/>
                <a:gd name="T1" fmla="*/ 24 h 24"/>
                <a:gd name="T2" fmla="*/ 24 w 24"/>
                <a:gd name="T3" fmla="*/ 12 h 24"/>
                <a:gd name="T4" fmla="*/ 12 w 24"/>
                <a:gd name="T5" fmla="*/ 0 h 24"/>
                <a:gd name="T6" fmla="*/ 0 w 24"/>
                <a:gd name="T7" fmla="*/ 12 h 24"/>
                <a:gd name="T8" fmla="*/ 12 w 24"/>
                <a:gd name="T9" fmla="*/ 24 h 24"/>
                <a:gd name="T10" fmla="*/ 12 w 24"/>
                <a:gd name="T11" fmla="*/ 4 h 24"/>
                <a:gd name="T12" fmla="*/ 20 w 24"/>
                <a:gd name="T13" fmla="*/ 12 h 24"/>
                <a:gd name="T14" fmla="*/ 12 w 24"/>
                <a:gd name="T15" fmla="*/ 20 h 24"/>
                <a:gd name="T16" fmla="*/ 4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grpSp>
      <p:sp>
        <p:nvSpPr>
          <p:cNvPr id="66" name="TextBox 65"/>
          <p:cNvSpPr txBox="1"/>
          <p:nvPr/>
        </p:nvSpPr>
        <p:spPr>
          <a:xfrm>
            <a:off x="1985963" y="1788865"/>
            <a:ext cx="423834" cy="238527"/>
          </a:xfrm>
          <a:prstGeom prst="rect">
            <a:avLst/>
          </a:prstGeom>
          <a:noFill/>
        </p:spPr>
        <p:txBody>
          <a:bodyPr wrap="none" lIns="68580" tIns="34290" rIns="68580" bIns="34290">
            <a:spAutoFit/>
          </a:bodyPr>
          <a:lstStyle/>
          <a:p>
            <a:pPr>
              <a:defRPr/>
            </a:pPr>
            <a:r>
              <a:rPr lang="en-US" sz="1100" b="1" dirty="0" err="1">
                <a:solidFill>
                  <a:schemeClr val="bg1"/>
                </a:solidFill>
                <a:latin typeface="Raleway" panose="020B0003030101060003" pitchFamily="34" charset="0"/>
              </a:rPr>
              <a:t>Utils</a:t>
            </a:r>
            <a:endParaRPr lang="id-ID" sz="1100" b="1" dirty="0">
              <a:solidFill>
                <a:schemeClr val="bg1"/>
              </a:solidFill>
              <a:latin typeface="Raleway" panose="020B0003030101060003" pitchFamily="34" charset="0"/>
            </a:endParaRPr>
          </a:p>
        </p:txBody>
      </p:sp>
      <p:sp>
        <p:nvSpPr>
          <p:cNvPr id="67" name="TextBox 66"/>
          <p:cNvSpPr txBox="1"/>
          <p:nvPr/>
        </p:nvSpPr>
        <p:spPr>
          <a:xfrm>
            <a:off x="1985963" y="1949599"/>
            <a:ext cx="1689497" cy="315471"/>
          </a:xfrm>
          <a:prstGeom prst="rect">
            <a:avLst/>
          </a:prstGeom>
          <a:noFill/>
        </p:spPr>
        <p:txBody>
          <a:bodyPr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defTabSz="684610"/>
            <a:r>
              <a:rPr lang="zh-CN" altLang="en-US" sz="800" b="1" dirty="0">
                <a:solidFill>
                  <a:schemeClr val="bg1"/>
                </a:solidFill>
                <a:latin typeface="Signika Negative"/>
              </a:rPr>
              <a:t>将项目所需要重复使用的功能包装为类， 并放入在</a:t>
            </a:r>
            <a:r>
              <a:rPr lang="en-US" altLang="zh-CN" sz="800" b="1" dirty="0" err="1">
                <a:solidFill>
                  <a:schemeClr val="bg1"/>
                </a:solidFill>
                <a:latin typeface="Signika Negative"/>
              </a:rPr>
              <a:t>utils</a:t>
            </a:r>
            <a:r>
              <a:rPr lang="zh-CN" altLang="en-US" sz="800" b="1" dirty="0">
                <a:solidFill>
                  <a:schemeClr val="bg1"/>
                </a:solidFill>
                <a:latin typeface="Signika Negative"/>
              </a:rPr>
              <a:t>包中。</a:t>
            </a:r>
            <a:endParaRPr lang="en-US" altLang="zh-CN" sz="800" b="1" dirty="0">
              <a:solidFill>
                <a:schemeClr val="bg1"/>
              </a:solidFill>
              <a:latin typeface="Signika Negative"/>
            </a:endParaRPr>
          </a:p>
        </p:txBody>
      </p:sp>
      <p:sp>
        <p:nvSpPr>
          <p:cNvPr id="68" name="Freeform 28"/>
          <p:cNvSpPr>
            <a:spLocks noEditPoints="1"/>
          </p:cNvSpPr>
          <p:nvPr/>
        </p:nvSpPr>
        <p:spPr bwMode="auto">
          <a:xfrm>
            <a:off x="4450557" y="987574"/>
            <a:ext cx="226219" cy="226219"/>
          </a:xfrm>
          <a:custGeom>
            <a:avLst/>
            <a:gdLst>
              <a:gd name="T0" fmla="*/ 114 w 128"/>
              <a:gd name="T1" fmla="*/ 29 h 128"/>
              <a:gd name="T2" fmla="*/ 112 w 128"/>
              <a:gd name="T3" fmla="*/ 8 h 128"/>
              <a:gd name="T4" fmla="*/ 24 w 128"/>
              <a:gd name="T5" fmla="*/ 0 h 128"/>
              <a:gd name="T6" fmla="*/ 16 w 128"/>
              <a:gd name="T7" fmla="*/ 27 h 128"/>
              <a:gd name="T8" fmla="*/ 2 w 128"/>
              <a:gd name="T9" fmla="*/ 45 h 128"/>
              <a:gd name="T10" fmla="*/ 0 w 128"/>
              <a:gd name="T11" fmla="*/ 56 h 128"/>
              <a:gd name="T12" fmla="*/ 12 w 128"/>
              <a:gd name="T13" fmla="*/ 68 h 128"/>
              <a:gd name="T14" fmla="*/ 20 w 128"/>
              <a:gd name="T15" fmla="*/ 128 h 128"/>
              <a:gd name="T16" fmla="*/ 116 w 128"/>
              <a:gd name="T17" fmla="*/ 120 h 128"/>
              <a:gd name="T18" fmla="*/ 116 w 128"/>
              <a:gd name="T19" fmla="*/ 68 h 128"/>
              <a:gd name="T20" fmla="*/ 128 w 128"/>
              <a:gd name="T21" fmla="*/ 52 h 128"/>
              <a:gd name="T22" fmla="*/ 104 w 128"/>
              <a:gd name="T23" fmla="*/ 8 h 128"/>
              <a:gd name="T24" fmla="*/ 24 w 128"/>
              <a:gd name="T25" fmla="*/ 24 h 128"/>
              <a:gd name="T26" fmla="*/ 24 w 128"/>
              <a:gd name="T27" fmla="*/ 8 h 128"/>
              <a:gd name="T28" fmla="*/ 41 w 128"/>
              <a:gd name="T29" fmla="*/ 60 h 128"/>
              <a:gd name="T30" fmla="*/ 40 w 128"/>
              <a:gd name="T31" fmla="*/ 32 h 128"/>
              <a:gd name="T32" fmla="*/ 41 w 128"/>
              <a:gd name="T33" fmla="*/ 60 h 128"/>
              <a:gd name="T34" fmla="*/ 62 w 128"/>
              <a:gd name="T35" fmla="*/ 32 h 128"/>
              <a:gd name="T36" fmla="*/ 45 w 128"/>
              <a:gd name="T37" fmla="*/ 60 h 128"/>
              <a:gd name="T38" fmla="*/ 66 w 128"/>
              <a:gd name="T39" fmla="*/ 32 h 128"/>
              <a:gd name="T40" fmla="*/ 83 w 128"/>
              <a:gd name="T41" fmla="*/ 60 h 128"/>
              <a:gd name="T42" fmla="*/ 66 w 128"/>
              <a:gd name="T43" fmla="*/ 32 h 128"/>
              <a:gd name="T44" fmla="*/ 88 w 128"/>
              <a:gd name="T45" fmla="*/ 32 h 128"/>
              <a:gd name="T46" fmla="*/ 87 w 128"/>
              <a:gd name="T47" fmla="*/ 60 h 128"/>
              <a:gd name="T48" fmla="*/ 8 w 128"/>
              <a:gd name="T49" fmla="*/ 56 h 128"/>
              <a:gd name="T50" fmla="*/ 9 w 128"/>
              <a:gd name="T51" fmla="*/ 50 h 128"/>
              <a:gd name="T52" fmla="*/ 24 w 128"/>
              <a:gd name="T53" fmla="*/ 32 h 128"/>
              <a:gd name="T54" fmla="*/ 19 w 128"/>
              <a:gd name="T55" fmla="*/ 60 h 128"/>
              <a:gd name="T56" fmla="*/ 8 w 128"/>
              <a:gd name="T57" fmla="*/ 56 h 128"/>
              <a:gd name="T58" fmla="*/ 50 w 128"/>
              <a:gd name="T59" fmla="*/ 120 h 128"/>
              <a:gd name="T60" fmla="*/ 80 w 128"/>
              <a:gd name="T61" fmla="*/ 80 h 128"/>
              <a:gd name="T62" fmla="*/ 108 w 128"/>
              <a:gd name="T63" fmla="*/ 120 h 128"/>
              <a:gd name="T64" fmla="*/ 84 w 128"/>
              <a:gd name="T65" fmla="*/ 80 h 128"/>
              <a:gd name="T66" fmla="*/ 50 w 128"/>
              <a:gd name="T67" fmla="*/ 76 h 128"/>
              <a:gd name="T68" fmla="*/ 46 w 128"/>
              <a:gd name="T69" fmla="*/ 120 h 128"/>
              <a:gd name="T70" fmla="*/ 20 w 128"/>
              <a:gd name="T71" fmla="*/ 68 h 128"/>
              <a:gd name="T72" fmla="*/ 108 w 128"/>
              <a:gd name="T73" fmla="*/ 120 h 128"/>
              <a:gd name="T74" fmla="*/ 116 w 128"/>
              <a:gd name="T75" fmla="*/ 60 h 128"/>
              <a:gd name="T76" fmla="*/ 93 w 128"/>
              <a:gd name="T77" fmla="*/ 32 h 128"/>
              <a:gd name="T78" fmla="*/ 104 w 128"/>
              <a:gd name="T79" fmla="*/ 32 h 128"/>
              <a:gd name="T80" fmla="*/ 119 w 128"/>
              <a:gd name="T81" fmla="*/ 50 h 128"/>
              <a:gd name="T82" fmla="*/ 120 w 128"/>
              <a:gd name="T83"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28">
                <a:moveTo>
                  <a:pt x="126" y="45"/>
                </a:moveTo>
                <a:cubicBezTo>
                  <a:pt x="114" y="29"/>
                  <a:pt x="114" y="29"/>
                  <a:pt x="114" y="29"/>
                </a:cubicBezTo>
                <a:cubicBezTo>
                  <a:pt x="113" y="28"/>
                  <a:pt x="113" y="28"/>
                  <a:pt x="112" y="27"/>
                </a:cubicBezTo>
                <a:cubicBezTo>
                  <a:pt x="112" y="8"/>
                  <a:pt x="112" y="8"/>
                  <a:pt x="112" y="8"/>
                </a:cubicBezTo>
                <a:cubicBezTo>
                  <a:pt x="112" y="4"/>
                  <a:pt x="108" y="0"/>
                  <a:pt x="104" y="0"/>
                </a:cubicBezTo>
                <a:cubicBezTo>
                  <a:pt x="24" y="0"/>
                  <a:pt x="24" y="0"/>
                  <a:pt x="24" y="0"/>
                </a:cubicBezTo>
                <a:cubicBezTo>
                  <a:pt x="20" y="0"/>
                  <a:pt x="16" y="4"/>
                  <a:pt x="16" y="8"/>
                </a:cubicBezTo>
                <a:cubicBezTo>
                  <a:pt x="16" y="27"/>
                  <a:pt x="16" y="27"/>
                  <a:pt x="16" y="27"/>
                </a:cubicBezTo>
                <a:cubicBezTo>
                  <a:pt x="15" y="28"/>
                  <a:pt x="15" y="28"/>
                  <a:pt x="14" y="29"/>
                </a:cubicBezTo>
                <a:cubicBezTo>
                  <a:pt x="2" y="45"/>
                  <a:pt x="2" y="45"/>
                  <a:pt x="2" y="45"/>
                </a:cubicBezTo>
                <a:cubicBezTo>
                  <a:pt x="1" y="47"/>
                  <a:pt x="0" y="49"/>
                  <a:pt x="0" y="52"/>
                </a:cubicBezTo>
                <a:cubicBezTo>
                  <a:pt x="0" y="56"/>
                  <a:pt x="0" y="56"/>
                  <a:pt x="0" y="56"/>
                </a:cubicBezTo>
                <a:cubicBezTo>
                  <a:pt x="0" y="63"/>
                  <a:pt x="5" y="68"/>
                  <a:pt x="12" y="68"/>
                </a:cubicBezTo>
                <a:cubicBezTo>
                  <a:pt x="12" y="68"/>
                  <a:pt x="12" y="68"/>
                  <a:pt x="12" y="68"/>
                </a:cubicBezTo>
                <a:cubicBezTo>
                  <a:pt x="12" y="120"/>
                  <a:pt x="12" y="120"/>
                  <a:pt x="12" y="120"/>
                </a:cubicBezTo>
                <a:cubicBezTo>
                  <a:pt x="12" y="124"/>
                  <a:pt x="16" y="128"/>
                  <a:pt x="20" y="128"/>
                </a:cubicBezTo>
                <a:cubicBezTo>
                  <a:pt x="108" y="128"/>
                  <a:pt x="108" y="128"/>
                  <a:pt x="108" y="128"/>
                </a:cubicBezTo>
                <a:cubicBezTo>
                  <a:pt x="112" y="128"/>
                  <a:pt x="116" y="124"/>
                  <a:pt x="116" y="120"/>
                </a:cubicBezTo>
                <a:cubicBezTo>
                  <a:pt x="116" y="68"/>
                  <a:pt x="116" y="68"/>
                  <a:pt x="116" y="68"/>
                </a:cubicBezTo>
                <a:cubicBezTo>
                  <a:pt x="116" y="68"/>
                  <a:pt x="116" y="68"/>
                  <a:pt x="116" y="68"/>
                </a:cubicBezTo>
                <a:cubicBezTo>
                  <a:pt x="123" y="68"/>
                  <a:pt x="128" y="63"/>
                  <a:pt x="128" y="56"/>
                </a:cubicBezTo>
                <a:cubicBezTo>
                  <a:pt x="128" y="52"/>
                  <a:pt x="128" y="52"/>
                  <a:pt x="128" y="52"/>
                </a:cubicBezTo>
                <a:cubicBezTo>
                  <a:pt x="128" y="49"/>
                  <a:pt x="127" y="47"/>
                  <a:pt x="126" y="45"/>
                </a:cubicBezTo>
                <a:close/>
                <a:moveTo>
                  <a:pt x="104" y="8"/>
                </a:moveTo>
                <a:cubicBezTo>
                  <a:pt x="104" y="24"/>
                  <a:pt x="104" y="24"/>
                  <a:pt x="104" y="24"/>
                </a:cubicBezTo>
                <a:cubicBezTo>
                  <a:pt x="24" y="24"/>
                  <a:pt x="24" y="24"/>
                  <a:pt x="24" y="24"/>
                </a:cubicBezTo>
                <a:cubicBezTo>
                  <a:pt x="24" y="24"/>
                  <a:pt x="24" y="24"/>
                  <a:pt x="24" y="24"/>
                </a:cubicBezTo>
                <a:cubicBezTo>
                  <a:pt x="24" y="8"/>
                  <a:pt x="24" y="8"/>
                  <a:pt x="24" y="8"/>
                </a:cubicBezTo>
                <a:lnTo>
                  <a:pt x="104" y="8"/>
                </a:lnTo>
                <a:close/>
                <a:moveTo>
                  <a:pt x="41" y="60"/>
                </a:moveTo>
                <a:cubicBezTo>
                  <a:pt x="24" y="60"/>
                  <a:pt x="24" y="60"/>
                  <a:pt x="24" y="60"/>
                </a:cubicBezTo>
                <a:cubicBezTo>
                  <a:pt x="40" y="32"/>
                  <a:pt x="40" y="32"/>
                  <a:pt x="40" y="32"/>
                </a:cubicBezTo>
                <a:cubicBezTo>
                  <a:pt x="49" y="32"/>
                  <a:pt x="49" y="32"/>
                  <a:pt x="49" y="32"/>
                </a:cubicBezTo>
                <a:lnTo>
                  <a:pt x="41" y="60"/>
                </a:lnTo>
                <a:close/>
                <a:moveTo>
                  <a:pt x="53" y="32"/>
                </a:moveTo>
                <a:cubicBezTo>
                  <a:pt x="62" y="32"/>
                  <a:pt x="62" y="32"/>
                  <a:pt x="62" y="32"/>
                </a:cubicBezTo>
                <a:cubicBezTo>
                  <a:pt x="62" y="60"/>
                  <a:pt x="62" y="60"/>
                  <a:pt x="62" y="60"/>
                </a:cubicBezTo>
                <a:cubicBezTo>
                  <a:pt x="45" y="60"/>
                  <a:pt x="45" y="60"/>
                  <a:pt x="45" y="60"/>
                </a:cubicBezTo>
                <a:lnTo>
                  <a:pt x="53" y="32"/>
                </a:lnTo>
                <a:close/>
                <a:moveTo>
                  <a:pt x="66" y="32"/>
                </a:moveTo>
                <a:cubicBezTo>
                  <a:pt x="75" y="32"/>
                  <a:pt x="75" y="32"/>
                  <a:pt x="75" y="32"/>
                </a:cubicBezTo>
                <a:cubicBezTo>
                  <a:pt x="83" y="60"/>
                  <a:pt x="83" y="60"/>
                  <a:pt x="83" y="60"/>
                </a:cubicBezTo>
                <a:cubicBezTo>
                  <a:pt x="66" y="60"/>
                  <a:pt x="66" y="60"/>
                  <a:pt x="66" y="60"/>
                </a:cubicBezTo>
                <a:lnTo>
                  <a:pt x="66" y="32"/>
                </a:lnTo>
                <a:close/>
                <a:moveTo>
                  <a:pt x="79" y="32"/>
                </a:moveTo>
                <a:cubicBezTo>
                  <a:pt x="88" y="32"/>
                  <a:pt x="88" y="32"/>
                  <a:pt x="88" y="32"/>
                </a:cubicBezTo>
                <a:cubicBezTo>
                  <a:pt x="104" y="60"/>
                  <a:pt x="104" y="60"/>
                  <a:pt x="104" y="60"/>
                </a:cubicBezTo>
                <a:cubicBezTo>
                  <a:pt x="87" y="60"/>
                  <a:pt x="87" y="60"/>
                  <a:pt x="87" y="60"/>
                </a:cubicBezTo>
                <a:lnTo>
                  <a:pt x="79" y="32"/>
                </a:lnTo>
                <a:close/>
                <a:moveTo>
                  <a:pt x="8" y="56"/>
                </a:moveTo>
                <a:cubicBezTo>
                  <a:pt x="8" y="52"/>
                  <a:pt x="8" y="52"/>
                  <a:pt x="8" y="52"/>
                </a:cubicBezTo>
                <a:cubicBezTo>
                  <a:pt x="8" y="51"/>
                  <a:pt x="8" y="50"/>
                  <a:pt x="9" y="50"/>
                </a:cubicBezTo>
                <a:cubicBezTo>
                  <a:pt x="21" y="34"/>
                  <a:pt x="21" y="34"/>
                  <a:pt x="21" y="34"/>
                </a:cubicBezTo>
                <a:cubicBezTo>
                  <a:pt x="22" y="33"/>
                  <a:pt x="23" y="32"/>
                  <a:pt x="24" y="32"/>
                </a:cubicBezTo>
                <a:cubicBezTo>
                  <a:pt x="35" y="32"/>
                  <a:pt x="35" y="32"/>
                  <a:pt x="35" y="32"/>
                </a:cubicBezTo>
                <a:cubicBezTo>
                  <a:pt x="19" y="60"/>
                  <a:pt x="19" y="60"/>
                  <a:pt x="19" y="60"/>
                </a:cubicBezTo>
                <a:cubicBezTo>
                  <a:pt x="12" y="60"/>
                  <a:pt x="12" y="60"/>
                  <a:pt x="12" y="60"/>
                </a:cubicBezTo>
                <a:cubicBezTo>
                  <a:pt x="10" y="60"/>
                  <a:pt x="8" y="58"/>
                  <a:pt x="8" y="56"/>
                </a:cubicBezTo>
                <a:close/>
                <a:moveTo>
                  <a:pt x="80" y="120"/>
                </a:moveTo>
                <a:cubicBezTo>
                  <a:pt x="50" y="120"/>
                  <a:pt x="50" y="120"/>
                  <a:pt x="50" y="120"/>
                </a:cubicBezTo>
                <a:cubicBezTo>
                  <a:pt x="50" y="80"/>
                  <a:pt x="50" y="80"/>
                  <a:pt x="50" y="80"/>
                </a:cubicBezTo>
                <a:cubicBezTo>
                  <a:pt x="80" y="80"/>
                  <a:pt x="80" y="80"/>
                  <a:pt x="80" y="80"/>
                </a:cubicBezTo>
                <a:lnTo>
                  <a:pt x="80" y="120"/>
                </a:lnTo>
                <a:close/>
                <a:moveTo>
                  <a:pt x="108" y="120"/>
                </a:moveTo>
                <a:cubicBezTo>
                  <a:pt x="84" y="120"/>
                  <a:pt x="84" y="120"/>
                  <a:pt x="84" y="120"/>
                </a:cubicBezTo>
                <a:cubicBezTo>
                  <a:pt x="84" y="80"/>
                  <a:pt x="84" y="80"/>
                  <a:pt x="84" y="80"/>
                </a:cubicBezTo>
                <a:cubicBezTo>
                  <a:pt x="84" y="78"/>
                  <a:pt x="82" y="76"/>
                  <a:pt x="80" y="76"/>
                </a:cubicBezTo>
                <a:cubicBezTo>
                  <a:pt x="50" y="76"/>
                  <a:pt x="50" y="76"/>
                  <a:pt x="50" y="76"/>
                </a:cubicBezTo>
                <a:cubicBezTo>
                  <a:pt x="48" y="76"/>
                  <a:pt x="46" y="78"/>
                  <a:pt x="46" y="80"/>
                </a:cubicBezTo>
                <a:cubicBezTo>
                  <a:pt x="46" y="120"/>
                  <a:pt x="46" y="120"/>
                  <a:pt x="46" y="120"/>
                </a:cubicBezTo>
                <a:cubicBezTo>
                  <a:pt x="20" y="120"/>
                  <a:pt x="20" y="120"/>
                  <a:pt x="20" y="120"/>
                </a:cubicBezTo>
                <a:cubicBezTo>
                  <a:pt x="20" y="68"/>
                  <a:pt x="20" y="68"/>
                  <a:pt x="20" y="68"/>
                </a:cubicBezTo>
                <a:cubicBezTo>
                  <a:pt x="108" y="68"/>
                  <a:pt x="108" y="68"/>
                  <a:pt x="108" y="68"/>
                </a:cubicBezTo>
                <a:lnTo>
                  <a:pt x="108" y="120"/>
                </a:lnTo>
                <a:close/>
                <a:moveTo>
                  <a:pt x="120" y="56"/>
                </a:moveTo>
                <a:cubicBezTo>
                  <a:pt x="120" y="58"/>
                  <a:pt x="118" y="60"/>
                  <a:pt x="116" y="60"/>
                </a:cubicBezTo>
                <a:cubicBezTo>
                  <a:pt x="109" y="60"/>
                  <a:pt x="109" y="60"/>
                  <a:pt x="109" y="60"/>
                </a:cubicBezTo>
                <a:cubicBezTo>
                  <a:pt x="93" y="32"/>
                  <a:pt x="93" y="32"/>
                  <a:pt x="93" y="32"/>
                </a:cubicBezTo>
                <a:cubicBezTo>
                  <a:pt x="104" y="32"/>
                  <a:pt x="104" y="32"/>
                  <a:pt x="104" y="32"/>
                </a:cubicBezTo>
                <a:cubicBezTo>
                  <a:pt x="104" y="32"/>
                  <a:pt x="104" y="32"/>
                  <a:pt x="104" y="32"/>
                </a:cubicBezTo>
                <a:cubicBezTo>
                  <a:pt x="105" y="32"/>
                  <a:pt x="106" y="33"/>
                  <a:pt x="107" y="34"/>
                </a:cubicBezTo>
                <a:cubicBezTo>
                  <a:pt x="119" y="50"/>
                  <a:pt x="119" y="50"/>
                  <a:pt x="119" y="50"/>
                </a:cubicBezTo>
                <a:cubicBezTo>
                  <a:pt x="120" y="50"/>
                  <a:pt x="120" y="51"/>
                  <a:pt x="120" y="52"/>
                </a:cubicBezTo>
                <a:lnTo>
                  <a:pt x="120" y="56"/>
                </a:lnTo>
                <a:close/>
              </a:path>
            </a:pathLst>
          </a:custGeom>
          <a:solidFill>
            <a:schemeClr val="bg1">
              <a:lumMod val="65000"/>
            </a:schemeClr>
          </a:solidFill>
          <a:ln>
            <a:noFill/>
          </a:ln>
        </p:spPr>
        <p:txBody>
          <a:bodyPr lIns="68580" tIns="34290" rIns="68580" bIns="34290"/>
          <a:lstStyle/>
          <a:p>
            <a:pPr algn="ctr" eaLnBrk="1" fontAlgn="auto" hangingPunct="1">
              <a:spcBef>
                <a:spcPts val="0"/>
              </a:spcBef>
              <a:spcAft>
                <a:spcPts val="0"/>
              </a:spcAft>
              <a:defRPr/>
            </a:pPr>
            <a:endParaRPr lang="id-ID">
              <a:latin typeface="+mn-lt"/>
            </a:endParaRPr>
          </a:p>
        </p:txBody>
      </p:sp>
      <p:sp>
        <p:nvSpPr>
          <p:cNvPr id="69" name="TextBox 68"/>
          <p:cNvSpPr txBox="1"/>
          <p:nvPr/>
        </p:nvSpPr>
        <p:spPr>
          <a:xfrm>
            <a:off x="4243547" y="1219747"/>
            <a:ext cx="640240" cy="238527"/>
          </a:xfrm>
          <a:prstGeom prst="rect">
            <a:avLst/>
          </a:prstGeom>
          <a:noFill/>
        </p:spPr>
        <p:txBody>
          <a:bodyPr wrap="none" lIns="68580" tIns="34290" rIns="68580" bIns="34290">
            <a:spAutoFit/>
          </a:bodyPr>
          <a:lstStyle/>
          <a:p>
            <a:pPr algn="ctr">
              <a:defRPr/>
            </a:pPr>
            <a:r>
              <a:rPr lang="en-US" sz="1100" b="1" dirty="0">
                <a:solidFill>
                  <a:schemeClr val="bg1"/>
                </a:solidFill>
                <a:latin typeface="Raleway" panose="020B0003030101060003" pitchFamily="34" charset="0"/>
              </a:rPr>
              <a:t>S</a:t>
            </a:r>
            <a:r>
              <a:rPr lang="en-US" altLang="zh-CN" sz="1100" b="1" dirty="0">
                <a:solidFill>
                  <a:schemeClr val="bg1"/>
                </a:solidFill>
                <a:latin typeface="Raleway" panose="020B0003030101060003" pitchFamily="34" charset="0"/>
              </a:rPr>
              <a:t>ervice</a:t>
            </a:r>
            <a:endParaRPr lang="id-ID" sz="1100" b="1" dirty="0">
              <a:solidFill>
                <a:schemeClr val="bg1"/>
              </a:solidFill>
              <a:latin typeface="Raleway" panose="020B0003030101060003" pitchFamily="34" charset="0"/>
            </a:endParaRPr>
          </a:p>
        </p:txBody>
      </p:sp>
      <p:sp>
        <p:nvSpPr>
          <p:cNvPr id="70" name="TextBox 69"/>
          <p:cNvSpPr txBox="1"/>
          <p:nvPr/>
        </p:nvSpPr>
        <p:spPr>
          <a:xfrm>
            <a:off x="3840957" y="1397149"/>
            <a:ext cx="1445419" cy="438582"/>
          </a:xfrm>
          <a:prstGeom prst="rect">
            <a:avLst/>
          </a:prstGeom>
          <a:noFill/>
        </p:spPr>
        <p:txBody>
          <a:bodyPr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defTabSz="684610"/>
            <a:r>
              <a:rPr lang="zh-CN" altLang="en-US" sz="800" b="1" dirty="0">
                <a:solidFill>
                  <a:schemeClr val="bg1"/>
                </a:solidFill>
                <a:latin typeface="Signika Negative"/>
              </a:rPr>
              <a:t>服务层负责包装</a:t>
            </a:r>
            <a:r>
              <a:rPr lang="en-US" altLang="zh-CN" sz="800" b="1" dirty="0">
                <a:solidFill>
                  <a:schemeClr val="bg1"/>
                </a:solidFill>
                <a:latin typeface="Signika Negative"/>
              </a:rPr>
              <a:t>Dao</a:t>
            </a:r>
            <a:r>
              <a:rPr lang="zh-CN" altLang="en-US" sz="800" b="1" dirty="0">
                <a:solidFill>
                  <a:schemeClr val="bg1"/>
                </a:solidFill>
                <a:latin typeface="Signika Negative"/>
              </a:rPr>
              <a:t>层，并提交给控制层进行管理， 这里同样使用了 代理设计模式。</a:t>
            </a:r>
            <a:endParaRPr lang="en-US" altLang="zh-CN" sz="800" b="1" dirty="0">
              <a:solidFill>
                <a:schemeClr val="bg1"/>
              </a:solidFill>
              <a:latin typeface="Signika Negative"/>
            </a:endParaRPr>
          </a:p>
        </p:txBody>
      </p:sp>
      <p:grpSp>
        <p:nvGrpSpPr>
          <p:cNvPr id="71" name="Group 171"/>
          <p:cNvGrpSpPr/>
          <p:nvPr/>
        </p:nvGrpSpPr>
        <p:grpSpPr>
          <a:xfrm>
            <a:off x="5306709" y="1946026"/>
            <a:ext cx="227510" cy="225323"/>
            <a:chOff x="7219950" y="3429000"/>
            <a:chExt cx="495300" cy="490538"/>
          </a:xfrm>
          <a:solidFill>
            <a:schemeClr val="bg1">
              <a:lumMod val="65000"/>
            </a:schemeClr>
          </a:solidFill>
        </p:grpSpPr>
        <p:sp>
          <p:nvSpPr>
            <p:cNvPr id="72" name="Freeform 32"/>
            <p:cNvSpPr>
              <a:spLocks noEditPoints="1"/>
            </p:cNvSpPr>
            <p:nvPr/>
          </p:nvSpPr>
          <p:spPr bwMode="auto">
            <a:xfrm>
              <a:off x="7219950" y="3475038"/>
              <a:ext cx="452438" cy="444500"/>
            </a:xfrm>
            <a:custGeom>
              <a:avLst/>
              <a:gdLst>
                <a:gd name="T0" fmla="*/ 84 w 118"/>
                <a:gd name="T1" fmla="*/ 3 h 116"/>
                <a:gd name="T2" fmla="*/ 77 w 118"/>
                <a:gd name="T3" fmla="*/ 0 h 116"/>
                <a:gd name="T4" fmla="*/ 70 w 118"/>
                <a:gd name="T5" fmla="*/ 3 h 116"/>
                <a:gd name="T6" fmla="*/ 64 w 118"/>
                <a:gd name="T7" fmla="*/ 9 h 116"/>
                <a:gd name="T8" fmla="*/ 61 w 118"/>
                <a:gd name="T9" fmla="*/ 16 h 116"/>
                <a:gd name="T10" fmla="*/ 62 w 118"/>
                <a:gd name="T11" fmla="*/ 21 h 116"/>
                <a:gd name="T12" fmla="*/ 8 w 118"/>
                <a:gd name="T13" fmla="*/ 43 h 116"/>
                <a:gd name="T14" fmla="*/ 1 w 118"/>
                <a:gd name="T15" fmla="*/ 51 h 116"/>
                <a:gd name="T16" fmla="*/ 5 w 118"/>
                <a:gd name="T17" fmla="*/ 62 h 116"/>
                <a:gd name="T18" fmla="*/ 55 w 118"/>
                <a:gd name="T19" fmla="*/ 112 h 116"/>
                <a:gd name="T20" fmla="*/ 64 w 118"/>
                <a:gd name="T21" fmla="*/ 116 h 116"/>
                <a:gd name="T22" fmla="*/ 64 w 118"/>
                <a:gd name="T23" fmla="*/ 116 h 116"/>
                <a:gd name="T24" fmla="*/ 66 w 118"/>
                <a:gd name="T25" fmla="*/ 116 h 116"/>
                <a:gd name="T26" fmla="*/ 75 w 118"/>
                <a:gd name="T27" fmla="*/ 108 h 116"/>
                <a:gd name="T28" fmla="*/ 96 w 118"/>
                <a:gd name="T29" fmla="*/ 55 h 116"/>
                <a:gd name="T30" fmla="*/ 102 w 118"/>
                <a:gd name="T31" fmla="*/ 57 h 116"/>
                <a:gd name="T32" fmla="*/ 109 w 118"/>
                <a:gd name="T33" fmla="*/ 54 h 116"/>
                <a:gd name="T34" fmla="*/ 115 w 118"/>
                <a:gd name="T35" fmla="*/ 48 h 116"/>
                <a:gd name="T36" fmla="*/ 118 w 118"/>
                <a:gd name="T37" fmla="*/ 41 h 116"/>
                <a:gd name="T38" fmla="*/ 115 w 118"/>
                <a:gd name="T39" fmla="*/ 34 h 116"/>
                <a:gd name="T40" fmla="*/ 84 w 118"/>
                <a:gd name="T41" fmla="*/ 3 h 116"/>
                <a:gd name="T42" fmla="*/ 68 w 118"/>
                <a:gd name="T43" fmla="*/ 105 h 116"/>
                <a:gd name="T44" fmla="*/ 65 w 118"/>
                <a:gd name="T45" fmla="*/ 108 h 116"/>
                <a:gd name="T46" fmla="*/ 64 w 118"/>
                <a:gd name="T47" fmla="*/ 108 h 116"/>
                <a:gd name="T48" fmla="*/ 61 w 118"/>
                <a:gd name="T49" fmla="*/ 107 h 116"/>
                <a:gd name="T50" fmla="*/ 10 w 118"/>
                <a:gd name="T51" fmla="*/ 56 h 116"/>
                <a:gd name="T52" fmla="*/ 9 w 118"/>
                <a:gd name="T53" fmla="*/ 53 h 116"/>
                <a:gd name="T54" fmla="*/ 11 w 118"/>
                <a:gd name="T55" fmla="*/ 50 h 116"/>
                <a:gd name="T56" fmla="*/ 36 w 118"/>
                <a:gd name="T57" fmla="*/ 40 h 116"/>
                <a:gd name="T58" fmla="*/ 87 w 118"/>
                <a:gd name="T59" fmla="*/ 58 h 116"/>
                <a:gd name="T60" fmla="*/ 68 w 118"/>
                <a:gd name="T61" fmla="*/ 105 h 116"/>
                <a:gd name="T62" fmla="*/ 109 w 118"/>
                <a:gd name="T63" fmla="*/ 42 h 116"/>
                <a:gd name="T64" fmla="*/ 103 w 118"/>
                <a:gd name="T65" fmla="*/ 48 h 116"/>
                <a:gd name="T66" fmla="*/ 100 w 118"/>
                <a:gd name="T67" fmla="*/ 48 h 116"/>
                <a:gd name="T68" fmla="*/ 93 w 118"/>
                <a:gd name="T69" fmla="*/ 41 h 116"/>
                <a:gd name="T70" fmla="*/ 88 w 118"/>
                <a:gd name="T71" fmla="*/ 55 h 116"/>
                <a:gd name="T72" fmla="*/ 88 w 118"/>
                <a:gd name="T73" fmla="*/ 54 h 116"/>
                <a:gd name="T74" fmla="*/ 53 w 118"/>
                <a:gd name="T75" fmla="*/ 39 h 116"/>
                <a:gd name="T76" fmla="*/ 42 w 118"/>
                <a:gd name="T77" fmla="*/ 38 h 116"/>
                <a:gd name="T78" fmla="*/ 76 w 118"/>
                <a:gd name="T79" fmla="*/ 24 h 116"/>
                <a:gd name="T80" fmla="*/ 70 w 118"/>
                <a:gd name="T81" fmla="*/ 17 h 116"/>
                <a:gd name="T82" fmla="*/ 70 w 118"/>
                <a:gd name="T83" fmla="*/ 14 h 116"/>
                <a:gd name="T84" fmla="*/ 75 w 118"/>
                <a:gd name="T85" fmla="*/ 9 h 116"/>
                <a:gd name="T86" fmla="*/ 78 w 118"/>
                <a:gd name="T87" fmla="*/ 9 h 116"/>
                <a:gd name="T88" fmla="*/ 109 w 118"/>
                <a:gd name="T89" fmla="*/ 39 h 116"/>
                <a:gd name="T90" fmla="*/ 109 w 118"/>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6">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73" name="Freeform 33"/>
            <p:cNvSpPr>
              <a:spLocks noEditPoints="1"/>
            </p:cNvSpPr>
            <p:nvPr/>
          </p:nvSpPr>
          <p:spPr bwMode="auto">
            <a:xfrm>
              <a:off x="7439025" y="3675063"/>
              <a:ext cx="76200" cy="76200"/>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74" name="Freeform 34"/>
            <p:cNvSpPr>
              <a:spLocks noEditPoints="1"/>
            </p:cNvSpPr>
            <p:nvPr/>
          </p:nvSpPr>
          <p:spPr bwMode="auto">
            <a:xfrm>
              <a:off x="7639050" y="3429000"/>
              <a:ext cx="76200" cy="76200"/>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75" name="Freeform 35"/>
            <p:cNvSpPr>
              <a:spLocks noEditPoints="1"/>
            </p:cNvSpPr>
            <p:nvPr/>
          </p:nvSpPr>
          <p:spPr bwMode="auto">
            <a:xfrm>
              <a:off x="7346950" y="3659188"/>
              <a:ext cx="61913" cy="61913"/>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76" name="Oval 36"/>
            <p:cNvSpPr>
              <a:spLocks noChangeArrowheads="1"/>
            </p:cNvSpPr>
            <p:nvPr/>
          </p:nvSpPr>
          <p:spPr bwMode="auto">
            <a:xfrm>
              <a:off x="7408863" y="3767138"/>
              <a:ext cx="30163"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77" name="Oval 37"/>
            <p:cNvSpPr>
              <a:spLocks noChangeArrowheads="1"/>
            </p:cNvSpPr>
            <p:nvPr/>
          </p:nvSpPr>
          <p:spPr bwMode="auto">
            <a:xfrm>
              <a:off x="7653338" y="3536950"/>
              <a:ext cx="31750"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grpSp>
      <p:sp>
        <p:nvSpPr>
          <p:cNvPr id="78" name="TextBox 77"/>
          <p:cNvSpPr txBox="1"/>
          <p:nvPr/>
        </p:nvSpPr>
        <p:spPr>
          <a:xfrm>
            <a:off x="5585223" y="1785293"/>
            <a:ext cx="592150" cy="238527"/>
          </a:xfrm>
          <a:prstGeom prst="rect">
            <a:avLst/>
          </a:prstGeom>
          <a:noFill/>
        </p:spPr>
        <p:txBody>
          <a:bodyPr wrap="none" lIns="68580" tIns="34290" rIns="68580" bIns="34290">
            <a:spAutoFit/>
          </a:bodyPr>
          <a:lstStyle/>
          <a:p>
            <a:pPr>
              <a:defRPr/>
            </a:pPr>
            <a:r>
              <a:rPr lang="en-US" sz="1100" b="1" dirty="0">
                <a:solidFill>
                  <a:schemeClr val="bg1"/>
                </a:solidFill>
                <a:latin typeface="Raleway" panose="020B0003030101060003" pitchFamily="34" charset="0"/>
              </a:rPr>
              <a:t>S</a:t>
            </a:r>
            <a:r>
              <a:rPr lang="en-US" altLang="zh-CN" sz="1100" b="1" dirty="0">
                <a:solidFill>
                  <a:schemeClr val="bg1"/>
                </a:solidFill>
                <a:latin typeface="Raleway" panose="020B0003030101060003" pitchFamily="34" charset="0"/>
              </a:rPr>
              <a:t>ervlet</a:t>
            </a:r>
            <a:endParaRPr lang="id-ID" sz="1100" b="1" dirty="0">
              <a:solidFill>
                <a:schemeClr val="bg1"/>
              </a:solidFill>
              <a:latin typeface="Raleway" panose="020B0003030101060003" pitchFamily="34" charset="0"/>
            </a:endParaRPr>
          </a:p>
        </p:txBody>
      </p:sp>
      <p:sp>
        <p:nvSpPr>
          <p:cNvPr id="79" name="TextBox 78"/>
          <p:cNvSpPr txBox="1"/>
          <p:nvPr/>
        </p:nvSpPr>
        <p:spPr>
          <a:xfrm>
            <a:off x="5585223" y="1946027"/>
            <a:ext cx="1688306" cy="438582"/>
          </a:xfrm>
          <a:prstGeom prst="rect">
            <a:avLst/>
          </a:prstGeom>
          <a:noFill/>
        </p:spPr>
        <p:txBody>
          <a:bodyPr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defTabSz="684610"/>
            <a:r>
              <a:rPr lang="zh-CN" altLang="en-US" sz="800" b="1" dirty="0">
                <a:solidFill>
                  <a:schemeClr val="bg1"/>
                </a:solidFill>
                <a:latin typeface="Signika Negative"/>
              </a:rPr>
              <a:t>控制层， 将所有用户提交的请求进行处理， 包括用户登录、注册、查询、退出等</a:t>
            </a:r>
            <a:r>
              <a:rPr lang="en-US" altLang="zh-CN" sz="800" b="1" dirty="0">
                <a:solidFill>
                  <a:schemeClr val="bg1"/>
                </a:solidFill>
                <a:latin typeface="Signika Negative"/>
              </a:rPr>
              <a:t>-</a:t>
            </a:r>
          </a:p>
        </p:txBody>
      </p:sp>
      <p:grpSp>
        <p:nvGrpSpPr>
          <p:cNvPr id="80" name="Group 182"/>
          <p:cNvGrpSpPr/>
          <p:nvPr/>
        </p:nvGrpSpPr>
        <p:grpSpPr>
          <a:xfrm>
            <a:off x="6483582" y="2809223"/>
            <a:ext cx="285717" cy="280275"/>
            <a:chOff x="6786562" y="796925"/>
            <a:chExt cx="500063" cy="490538"/>
          </a:xfrm>
          <a:solidFill>
            <a:schemeClr val="bg1">
              <a:lumMod val="65000"/>
            </a:schemeClr>
          </a:solidFill>
        </p:grpSpPr>
        <p:sp>
          <p:nvSpPr>
            <p:cNvPr id="81" name="Freeform 27"/>
            <p:cNvSpPr>
              <a:spLocks noEditPoints="1"/>
            </p:cNvSpPr>
            <p:nvPr/>
          </p:nvSpPr>
          <p:spPr bwMode="auto">
            <a:xfrm>
              <a:off x="6786562" y="796925"/>
              <a:ext cx="500063" cy="490538"/>
            </a:xfrm>
            <a:custGeom>
              <a:avLst/>
              <a:gdLst>
                <a:gd name="T0" fmla="*/ 127 w 130"/>
                <a:gd name="T1" fmla="*/ 42 h 128"/>
                <a:gd name="T2" fmla="*/ 87 w 130"/>
                <a:gd name="T3" fmla="*/ 2 h 128"/>
                <a:gd name="T4" fmla="*/ 79 w 130"/>
                <a:gd name="T5" fmla="*/ 0 h 128"/>
                <a:gd name="T6" fmla="*/ 75 w 130"/>
                <a:gd name="T7" fmla="*/ 2 h 128"/>
                <a:gd name="T8" fmla="*/ 73 w 130"/>
                <a:gd name="T9" fmla="*/ 6 h 128"/>
                <a:gd name="T10" fmla="*/ 64 w 130"/>
                <a:gd name="T11" fmla="*/ 21 h 128"/>
                <a:gd name="T12" fmla="*/ 41 w 130"/>
                <a:gd name="T13" fmla="*/ 37 h 128"/>
                <a:gd name="T14" fmla="*/ 15 w 130"/>
                <a:gd name="T15" fmla="*/ 55 h 128"/>
                <a:gd name="T16" fmla="*/ 1 w 130"/>
                <a:gd name="T17" fmla="*/ 78 h 128"/>
                <a:gd name="T18" fmla="*/ 3 w 130"/>
                <a:gd name="T19" fmla="*/ 86 h 128"/>
                <a:gd name="T20" fmla="*/ 43 w 130"/>
                <a:gd name="T21" fmla="*/ 126 h 128"/>
                <a:gd name="T22" fmla="*/ 51 w 130"/>
                <a:gd name="T23" fmla="*/ 128 h 128"/>
                <a:gd name="T24" fmla="*/ 55 w 130"/>
                <a:gd name="T25" fmla="*/ 126 h 128"/>
                <a:gd name="T26" fmla="*/ 57 w 130"/>
                <a:gd name="T27" fmla="*/ 122 h 128"/>
                <a:gd name="T28" fmla="*/ 66 w 130"/>
                <a:gd name="T29" fmla="*/ 107 h 128"/>
                <a:gd name="T30" fmla="*/ 89 w 130"/>
                <a:gd name="T31" fmla="*/ 91 h 128"/>
                <a:gd name="T32" fmla="*/ 115 w 130"/>
                <a:gd name="T33" fmla="*/ 73 h 128"/>
                <a:gd name="T34" fmla="*/ 129 w 130"/>
                <a:gd name="T35" fmla="*/ 50 h 128"/>
                <a:gd name="T36" fmla="*/ 127 w 130"/>
                <a:gd name="T37" fmla="*/ 42 h 128"/>
                <a:gd name="T38" fmla="*/ 49 w 130"/>
                <a:gd name="T39" fmla="*/ 120 h 128"/>
                <a:gd name="T40" fmla="*/ 9 w 130"/>
                <a:gd name="T41" fmla="*/ 80 h 128"/>
                <a:gd name="T42" fmla="*/ 81 w 130"/>
                <a:gd name="T43" fmla="*/ 8 h 128"/>
                <a:gd name="T44" fmla="*/ 121 w 130"/>
                <a:gd name="T45" fmla="*/ 48 h 128"/>
                <a:gd name="T46" fmla="*/ 49 w 130"/>
                <a:gd name="T4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 h="128">
                  <a:moveTo>
                    <a:pt x="127" y="42"/>
                  </a:moveTo>
                  <a:cubicBezTo>
                    <a:pt x="87" y="2"/>
                    <a:pt x="87" y="2"/>
                    <a:pt x="87" y="2"/>
                  </a:cubicBezTo>
                  <a:cubicBezTo>
                    <a:pt x="85" y="0"/>
                    <a:pt x="82" y="0"/>
                    <a:pt x="79" y="0"/>
                  </a:cubicBezTo>
                  <a:cubicBezTo>
                    <a:pt x="78" y="1"/>
                    <a:pt x="76" y="1"/>
                    <a:pt x="75" y="2"/>
                  </a:cubicBezTo>
                  <a:cubicBezTo>
                    <a:pt x="74" y="3"/>
                    <a:pt x="74" y="4"/>
                    <a:pt x="73" y="6"/>
                  </a:cubicBezTo>
                  <a:cubicBezTo>
                    <a:pt x="72" y="12"/>
                    <a:pt x="68" y="17"/>
                    <a:pt x="64" y="21"/>
                  </a:cubicBezTo>
                  <a:cubicBezTo>
                    <a:pt x="58" y="27"/>
                    <a:pt x="50" y="32"/>
                    <a:pt x="41" y="37"/>
                  </a:cubicBezTo>
                  <a:cubicBezTo>
                    <a:pt x="32" y="42"/>
                    <a:pt x="23" y="48"/>
                    <a:pt x="15" y="55"/>
                  </a:cubicBezTo>
                  <a:cubicBezTo>
                    <a:pt x="8" y="62"/>
                    <a:pt x="4" y="69"/>
                    <a:pt x="1" y="78"/>
                  </a:cubicBezTo>
                  <a:cubicBezTo>
                    <a:pt x="0" y="80"/>
                    <a:pt x="1" y="84"/>
                    <a:pt x="3" y="86"/>
                  </a:cubicBezTo>
                  <a:cubicBezTo>
                    <a:pt x="43" y="126"/>
                    <a:pt x="43" y="126"/>
                    <a:pt x="43" y="126"/>
                  </a:cubicBezTo>
                  <a:cubicBezTo>
                    <a:pt x="45" y="128"/>
                    <a:pt x="48" y="128"/>
                    <a:pt x="51" y="128"/>
                  </a:cubicBezTo>
                  <a:cubicBezTo>
                    <a:pt x="52" y="127"/>
                    <a:pt x="54" y="127"/>
                    <a:pt x="55" y="126"/>
                  </a:cubicBezTo>
                  <a:cubicBezTo>
                    <a:pt x="56" y="125"/>
                    <a:pt x="56" y="124"/>
                    <a:pt x="57" y="122"/>
                  </a:cubicBezTo>
                  <a:cubicBezTo>
                    <a:pt x="58" y="116"/>
                    <a:pt x="62" y="111"/>
                    <a:pt x="66" y="107"/>
                  </a:cubicBezTo>
                  <a:cubicBezTo>
                    <a:pt x="72" y="101"/>
                    <a:pt x="80" y="96"/>
                    <a:pt x="89" y="91"/>
                  </a:cubicBezTo>
                  <a:cubicBezTo>
                    <a:pt x="98" y="86"/>
                    <a:pt x="107" y="80"/>
                    <a:pt x="115" y="73"/>
                  </a:cubicBezTo>
                  <a:cubicBezTo>
                    <a:pt x="122" y="66"/>
                    <a:pt x="126" y="59"/>
                    <a:pt x="129" y="50"/>
                  </a:cubicBezTo>
                  <a:cubicBezTo>
                    <a:pt x="130" y="48"/>
                    <a:pt x="129" y="44"/>
                    <a:pt x="127" y="42"/>
                  </a:cubicBezTo>
                  <a:close/>
                  <a:moveTo>
                    <a:pt x="49" y="120"/>
                  </a:moveTo>
                  <a:cubicBezTo>
                    <a:pt x="36" y="107"/>
                    <a:pt x="22" y="93"/>
                    <a:pt x="9" y="80"/>
                  </a:cubicBezTo>
                  <a:cubicBezTo>
                    <a:pt x="20" y="43"/>
                    <a:pt x="70" y="45"/>
                    <a:pt x="81" y="8"/>
                  </a:cubicBezTo>
                  <a:cubicBezTo>
                    <a:pt x="94" y="21"/>
                    <a:pt x="108" y="35"/>
                    <a:pt x="121" y="48"/>
                  </a:cubicBezTo>
                  <a:cubicBezTo>
                    <a:pt x="110" y="85"/>
                    <a:pt x="60" y="83"/>
                    <a:pt x="4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82" name="Freeform 28"/>
            <p:cNvSpPr>
              <a:spLocks noEditPoints="1"/>
            </p:cNvSpPr>
            <p:nvPr/>
          </p:nvSpPr>
          <p:spPr bwMode="auto">
            <a:xfrm>
              <a:off x="6967538" y="969963"/>
              <a:ext cx="134938" cy="138113"/>
            </a:xfrm>
            <a:custGeom>
              <a:avLst/>
              <a:gdLst>
                <a:gd name="T0" fmla="*/ 28 w 35"/>
                <a:gd name="T1" fmla="*/ 12 h 36"/>
                <a:gd name="T2" fmla="*/ 20 w 35"/>
                <a:gd name="T3" fmla="*/ 13 h 36"/>
                <a:gd name="T4" fmla="*/ 10 w 35"/>
                <a:gd name="T5" fmla="*/ 7 h 36"/>
                <a:gd name="T6" fmla="*/ 15 w 35"/>
                <a:gd name="T7" fmla="*/ 6 h 36"/>
                <a:gd name="T8" fmla="*/ 19 w 35"/>
                <a:gd name="T9" fmla="*/ 6 h 36"/>
                <a:gd name="T10" fmla="*/ 20 w 35"/>
                <a:gd name="T11" fmla="*/ 2 h 36"/>
                <a:gd name="T12" fmla="*/ 13 w 35"/>
                <a:gd name="T13" fmla="*/ 1 h 36"/>
                <a:gd name="T14" fmla="*/ 6 w 35"/>
                <a:gd name="T15" fmla="*/ 4 h 36"/>
                <a:gd name="T16" fmla="*/ 5 w 35"/>
                <a:gd name="T17" fmla="*/ 3 h 36"/>
                <a:gd name="T18" fmla="*/ 3 w 35"/>
                <a:gd name="T19" fmla="*/ 5 h 36"/>
                <a:gd name="T20" fmla="*/ 4 w 35"/>
                <a:gd name="T21" fmla="*/ 6 h 36"/>
                <a:gd name="T22" fmla="*/ 1 w 35"/>
                <a:gd name="T23" fmla="*/ 15 h 36"/>
                <a:gd name="T24" fmla="*/ 3 w 35"/>
                <a:gd name="T25" fmla="*/ 22 h 36"/>
                <a:gd name="T26" fmla="*/ 18 w 35"/>
                <a:gd name="T27" fmla="*/ 21 h 36"/>
                <a:gd name="T28" fmla="*/ 23 w 35"/>
                <a:gd name="T29" fmla="*/ 31 h 36"/>
                <a:gd name="T30" fmla="*/ 19 w 35"/>
                <a:gd name="T31" fmla="*/ 30 h 36"/>
                <a:gd name="T32" fmla="*/ 16 w 35"/>
                <a:gd name="T33" fmla="*/ 28 h 36"/>
                <a:gd name="T34" fmla="*/ 13 w 35"/>
                <a:gd name="T35" fmla="*/ 31 h 36"/>
                <a:gd name="T36" fmla="*/ 17 w 35"/>
                <a:gd name="T37" fmla="*/ 35 h 36"/>
                <a:gd name="T38" fmla="*/ 25 w 35"/>
                <a:gd name="T39" fmla="*/ 36 h 36"/>
                <a:gd name="T40" fmla="*/ 31 w 35"/>
                <a:gd name="T41" fmla="*/ 35 h 36"/>
                <a:gd name="T42" fmla="*/ 33 w 35"/>
                <a:gd name="T43" fmla="*/ 34 h 36"/>
                <a:gd name="T44" fmla="*/ 33 w 35"/>
                <a:gd name="T45" fmla="*/ 32 h 36"/>
                <a:gd name="T46" fmla="*/ 34 w 35"/>
                <a:gd name="T47" fmla="*/ 26 h 36"/>
                <a:gd name="T48" fmla="*/ 35 w 35"/>
                <a:gd name="T49" fmla="*/ 18 h 36"/>
                <a:gd name="T50" fmla="*/ 10 w 35"/>
                <a:gd name="T51" fmla="*/ 17 h 36"/>
                <a:gd name="T52" fmla="*/ 6 w 35"/>
                <a:gd name="T53" fmla="*/ 15 h 36"/>
                <a:gd name="T54" fmla="*/ 7 w 35"/>
                <a:gd name="T55" fmla="*/ 11 h 36"/>
                <a:gd name="T56" fmla="*/ 14 w 35"/>
                <a:gd name="T57" fmla="*/ 16 h 36"/>
                <a:gd name="T58" fmla="*/ 29 w 35"/>
                <a:gd name="T59" fmla="*/ 25 h 36"/>
                <a:gd name="T60" fmla="*/ 21 w 35"/>
                <a:gd name="T61" fmla="*/ 20 h 36"/>
                <a:gd name="T62" fmla="*/ 25 w 35"/>
                <a:gd name="T63" fmla="*/ 18 h 36"/>
                <a:gd name="T64" fmla="*/ 28 w 35"/>
                <a:gd name="T65" fmla="*/ 20 h 36"/>
                <a:gd name="T66" fmla="*/ 29 w 35"/>
                <a:gd name="T6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6">
                  <a:moveTo>
                    <a:pt x="32" y="15"/>
                  </a:moveTo>
                  <a:cubicBezTo>
                    <a:pt x="31" y="14"/>
                    <a:pt x="30" y="13"/>
                    <a:pt x="28" y="12"/>
                  </a:cubicBezTo>
                  <a:cubicBezTo>
                    <a:pt x="27" y="12"/>
                    <a:pt x="26" y="12"/>
                    <a:pt x="24" y="12"/>
                  </a:cubicBezTo>
                  <a:cubicBezTo>
                    <a:pt x="23" y="12"/>
                    <a:pt x="22" y="12"/>
                    <a:pt x="20" y="13"/>
                  </a:cubicBezTo>
                  <a:cubicBezTo>
                    <a:pt x="19" y="13"/>
                    <a:pt x="18" y="14"/>
                    <a:pt x="16" y="15"/>
                  </a:cubicBezTo>
                  <a:cubicBezTo>
                    <a:pt x="14" y="12"/>
                    <a:pt x="12" y="10"/>
                    <a:pt x="10" y="7"/>
                  </a:cubicBezTo>
                  <a:cubicBezTo>
                    <a:pt x="11" y="7"/>
                    <a:pt x="12" y="6"/>
                    <a:pt x="13" y="6"/>
                  </a:cubicBezTo>
                  <a:cubicBezTo>
                    <a:pt x="14" y="6"/>
                    <a:pt x="14" y="6"/>
                    <a:pt x="15" y="6"/>
                  </a:cubicBezTo>
                  <a:cubicBezTo>
                    <a:pt x="16" y="7"/>
                    <a:pt x="17" y="7"/>
                    <a:pt x="18" y="7"/>
                  </a:cubicBezTo>
                  <a:cubicBezTo>
                    <a:pt x="18" y="7"/>
                    <a:pt x="19" y="7"/>
                    <a:pt x="19" y="6"/>
                  </a:cubicBezTo>
                  <a:cubicBezTo>
                    <a:pt x="20" y="6"/>
                    <a:pt x="20" y="5"/>
                    <a:pt x="20" y="5"/>
                  </a:cubicBezTo>
                  <a:cubicBezTo>
                    <a:pt x="20" y="4"/>
                    <a:pt x="20" y="3"/>
                    <a:pt x="20" y="2"/>
                  </a:cubicBezTo>
                  <a:cubicBezTo>
                    <a:pt x="19" y="1"/>
                    <a:pt x="18" y="1"/>
                    <a:pt x="16" y="0"/>
                  </a:cubicBezTo>
                  <a:cubicBezTo>
                    <a:pt x="15" y="0"/>
                    <a:pt x="14" y="0"/>
                    <a:pt x="13" y="1"/>
                  </a:cubicBezTo>
                  <a:cubicBezTo>
                    <a:pt x="11" y="1"/>
                    <a:pt x="10" y="1"/>
                    <a:pt x="9" y="2"/>
                  </a:cubicBezTo>
                  <a:cubicBezTo>
                    <a:pt x="8" y="3"/>
                    <a:pt x="7" y="3"/>
                    <a:pt x="6" y="4"/>
                  </a:cubicBezTo>
                  <a:cubicBezTo>
                    <a:pt x="6" y="4"/>
                    <a:pt x="6" y="3"/>
                    <a:pt x="6" y="3"/>
                  </a:cubicBezTo>
                  <a:cubicBezTo>
                    <a:pt x="5" y="3"/>
                    <a:pt x="5" y="3"/>
                    <a:pt x="5" y="3"/>
                  </a:cubicBezTo>
                  <a:cubicBezTo>
                    <a:pt x="4" y="3"/>
                    <a:pt x="4" y="3"/>
                    <a:pt x="3" y="3"/>
                  </a:cubicBezTo>
                  <a:cubicBezTo>
                    <a:pt x="3" y="4"/>
                    <a:pt x="3" y="4"/>
                    <a:pt x="3" y="5"/>
                  </a:cubicBezTo>
                  <a:cubicBezTo>
                    <a:pt x="3" y="5"/>
                    <a:pt x="3" y="5"/>
                    <a:pt x="4" y="6"/>
                  </a:cubicBezTo>
                  <a:cubicBezTo>
                    <a:pt x="4" y="6"/>
                    <a:pt x="4" y="6"/>
                    <a:pt x="4" y="6"/>
                  </a:cubicBezTo>
                  <a:cubicBezTo>
                    <a:pt x="3" y="7"/>
                    <a:pt x="2" y="9"/>
                    <a:pt x="2" y="10"/>
                  </a:cubicBezTo>
                  <a:cubicBezTo>
                    <a:pt x="1" y="12"/>
                    <a:pt x="1" y="13"/>
                    <a:pt x="1" y="15"/>
                  </a:cubicBezTo>
                  <a:cubicBezTo>
                    <a:pt x="0" y="16"/>
                    <a:pt x="1" y="17"/>
                    <a:pt x="1" y="18"/>
                  </a:cubicBezTo>
                  <a:cubicBezTo>
                    <a:pt x="1" y="20"/>
                    <a:pt x="2" y="21"/>
                    <a:pt x="3" y="22"/>
                  </a:cubicBezTo>
                  <a:cubicBezTo>
                    <a:pt x="5" y="23"/>
                    <a:pt x="8" y="24"/>
                    <a:pt x="10" y="24"/>
                  </a:cubicBezTo>
                  <a:cubicBezTo>
                    <a:pt x="13" y="23"/>
                    <a:pt x="15" y="23"/>
                    <a:pt x="18" y="21"/>
                  </a:cubicBezTo>
                  <a:cubicBezTo>
                    <a:pt x="21" y="24"/>
                    <a:pt x="23" y="27"/>
                    <a:pt x="25" y="29"/>
                  </a:cubicBezTo>
                  <a:cubicBezTo>
                    <a:pt x="24" y="30"/>
                    <a:pt x="24" y="30"/>
                    <a:pt x="23" y="31"/>
                  </a:cubicBezTo>
                  <a:cubicBezTo>
                    <a:pt x="22" y="31"/>
                    <a:pt x="21" y="31"/>
                    <a:pt x="21" y="31"/>
                  </a:cubicBezTo>
                  <a:cubicBezTo>
                    <a:pt x="20" y="30"/>
                    <a:pt x="20" y="30"/>
                    <a:pt x="19" y="30"/>
                  </a:cubicBezTo>
                  <a:cubicBezTo>
                    <a:pt x="18" y="29"/>
                    <a:pt x="18" y="29"/>
                    <a:pt x="17" y="29"/>
                  </a:cubicBezTo>
                  <a:cubicBezTo>
                    <a:pt x="17" y="28"/>
                    <a:pt x="16" y="28"/>
                    <a:pt x="16" y="28"/>
                  </a:cubicBezTo>
                  <a:cubicBezTo>
                    <a:pt x="15" y="28"/>
                    <a:pt x="15" y="29"/>
                    <a:pt x="14" y="29"/>
                  </a:cubicBezTo>
                  <a:cubicBezTo>
                    <a:pt x="13" y="30"/>
                    <a:pt x="13" y="30"/>
                    <a:pt x="13" y="31"/>
                  </a:cubicBezTo>
                  <a:cubicBezTo>
                    <a:pt x="13" y="32"/>
                    <a:pt x="13" y="33"/>
                    <a:pt x="14" y="33"/>
                  </a:cubicBezTo>
                  <a:cubicBezTo>
                    <a:pt x="15" y="34"/>
                    <a:pt x="16" y="35"/>
                    <a:pt x="17" y="35"/>
                  </a:cubicBezTo>
                  <a:cubicBezTo>
                    <a:pt x="18" y="36"/>
                    <a:pt x="19" y="36"/>
                    <a:pt x="20" y="36"/>
                  </a:cubicBezTo>
                  <a:cubicBezTo>
                    <a:pt x="22" y="36"/>
                    <a:pt x="23" y="36"/>
                    <a:pt x="25" y="36"/>
                  </a:cubicBezTo>
                  <a:cubicBezTo>
                    <a:pt x="26" y="35"/>
                    <a:pt x="27" y="34"/>
                    <a:pt x="29" y="33"/>
                  </a:cubicBezTo>
                  <a:cubicBezTo>
                    <a:pt x="30" y="33"/>
                    <a:pt x="30" y="34"/>
                    <a:pt x="31" y="35"/>
                  </a:cubicBezTo>
                  <a:cubicBezTo>
                    <a:pt x="31" y="35"/>
                    <a:pt x="32" y="35"/>
                    <a:pt x="32" y="35"/>
                  </a:cubicBezTo>
                  <a:cubicBezTo>
                    <a:pt x="33" y="35"/>
                    <a:pt x="33" y="35"/>
                    <a:pt x="33" y="34"/>
                  </a:cubicBezTo>
                  <a:cubicBezTo>
                    <a:pt x="33" y="34"/>
                    <a:pt x="34" y="34"/>
                    <a:pt x="34" y="33"/>
                  </a:cubicBezTo>
                  <a:cubicBezTo>
                    <a:pt x="34" y="33"/>
                    <a:pt x="33" y="32"/>
                    <a:pt x="33" y="32"/>
                  </a:cubicBezTo>
                  <a:cubicBezTo>
                    <a:pt x="32" y="32"/>
                    <a:pt x="32" y="31"/>
                    <a:pt x="31" y="30"/>
                  </a:cubicBezTo>
                  <a:cubicBezTo>
                    <a:pt x="32" y="29"/>
                    <a:pt x="33" y="27"/>
                    <a:pt x="34" y="26"/>
                  </a:cubicBezTo>
                  <a:cubicBezTo>
                    <a:pt x="35" y="24"/>
                    <a:pt x="35" y="23"/>
                    <a:pt x="35" y="21"/>
                  </a:cubicBezTo>
                  <a:cubicBezTo>
                    <a:pt x="35" y="20"/>
                    <a:pt x="35" y="19"/>
                    <a:pt x="35" y="18"/>
                  </a:cubicBezTo>
                  <a:cubicBezTo>
                    <a:pt x="34" y="17"/>
                    <a:pt x="33" y="16"/>
                    <a:pt x="32" y="15"/>
                  </a:cubicBezTo>
                  <a:close/>
                  <a:moveTo>
                    <a:pt x="10" y="17"/>
                  </a:moveTo>
                  <a:cubicBezTo>
                    <a:pt x="9" y="17"/>
                    <a:pt x="8" y="17"/>
                    <a:pt x="7" y="16"/>
                  </a:cubicBezTo>
                  <a:cubicBezTo>
                    <a:pt x="7" y="16"/>
                    <a:pt x="6" y="15"/>
                    <a:pt x="6" y="15"/>
                  </a:cubicBezTo>
                  <a:cubicBezTo>
                    <a:pt x="6" y="14"/>
                    <a:pt x="6" y="14"/>
                    <a:pt x="6" y="13"/>
                  </a:cubicBezTo>
                  <a:cubicBezTo>
                    <a:pt x="6" y="13"/>
                    <a:pt x="6" y="12"/>
                    <a:pt x="7" y="11"/>
                  </a:cubicBezTo>
                  <a:cubicBezTo>
                    <a:pt x="7" y="11"/>
                    <a:pt x="7" y="10"/>
                    <a:pt x="8" y="9"/>
                  </a:cubicBezTo>
                  <a:cubicBezTo>
                    <a:pt x="10" y="11"/>
                    <a:pt x="12" y="14"/>
                    <a:pt x="14" y="16"/>
                  </a:cubicBezTo>
                  <a:cubicBezTo>
                    <a:pt x="12" y="17"/>
                    <a:pt x="11" y="17"/>
                    <a:pt x="10" y="17"/>
                  </a:cubicBezTo>
                  <a:close/>
                  <a:moveTo>
                    <a:pt x="29" y="25"/>
                  </a:moveTo>
                  <a:cubicBezTo>
                    <a:pt x="28" y="26"/>
                    <a:pt x="28" y="27"/>
                    <a:pt x="27" y="27"/>
                  </a:cubicBezTo>
                  <a:cubicBezTo>
                    <a:pt x="25" y="25"/>
                    <a:pt x="23" y="22"/>
                    <a:pt x="21" y="20"/>
                  </a:cubicBezTo>
                  <a:cubicBezTo>
                    <a:pt x="21" y="20"/>
                    <a:pt x="22" y="19"/>
                    <a:pt x="23" y="19"/>
                  </a:cubicBezTo>
                  <a:cubicBezTo>
                    <a:pt x="23" y="19"/>
                    <a:pt x="24" y="19"/>
                    <a:pt x="25" y="18"/>
                  </a:cubicBezTo>
                  <a:cubicBezTo>
                    <a:pt x="25" y="18"/>
                    <a:pt x="26" y="18"/>
                    <a:pt x="27" y="19"/>
                  </a:cubicBezTo>
                  <a:cubicBezTo>
                    <a:pt x="27" y="19"/>
                    <a:pt x="28" y="19"/>
                    <a:pt x="28" y="20"/>
                  </a:cubicBezTo>
                  <a:cubicBezTo>
                    <a:pt x="29" y="20"/>
                    <a:pt x="29" y="21"/>
                    <a:pt x="29" y="21"/>
                  </a:cubicBezTo>
                  <a:cubicBezTo>
                    <a:pt x="30" y="22"/>
                    <a:pt x="30" y="23"/>
                    <a:pt x="29" y="23"/>
                  </a:cubicBezTo>
                  <a:cubicBezTo>
                    <a:pt x="29" y="24"/>
                    <a:pt x="29" y="25"/>
                    <a:pt x="2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83" name="Freeform 29"/>
            <p:cNvSpPr>
              <a:spLocks/>
            </p:cNvSpPr>
            <p:nvPr/>
          </p:nvSpPr>
          <p:spPr bwMode="auto">
            <a:xfrm>
              <a:off x="6956425" y="1135063"/>
              <a:ext cx="73025" cy="79375"/>
            </a:xfrm>
            <a:custGeom>
              <a:avLst/>
              <a:gdLst>
                <a:gd name="T0" fmla="*/ 16 w 19"/>
                <a:gd name="T1" fmla="*/ 1 h 21"/>
                <a:gd name="T2" fmla="*/ 16 w 19"/>
                <a:gd name="T3" fmla="*/ 1 h 21"/>
                <a:gd name="T4" fmla="*/ 9 w 19"/>
                <a:gd name="T5" fmla="*/ 7 h 21"/>
                <a:gd name="T6" fmla="*/ 3 w 19"/>
                <a:gd name="T7" fmla="*/ 14 h 21"/>
                <a:gd name="T8" fmla="*/ 0 w 19"/>
                <a:gd name="T9" fmla="*/ 17 h 21"/>
                <a:gd name="T10" fmla="*/ 0 w 19"/>
                <a:gd name="T11" fmla="*/ 17 h 21"/>
                <a:gd name="T12" fmla="*/ 0 w 19"/>
                <a:gd name="T13" fmla="*/ 20 h 21"/>
                <a:gd name="T14" fmla="*/ 3 w 19"/>
                <a:gd name="T15" fmla="*/ 20 h 21"/>
                <a:gd name="T16" fmla="*/ 3 w 19"/>
                <a:gd name="T17" fmla="*/ 20 h 21"/>
                <a:gd name="T18" fmla="*/ 6 w 19"/>
                <a:gd name="T19" fmla="*/ 16 h 21"/>
                <a:gd name="T20" fmla="*/ 11 w 19"/>
                <a:gd name="T21" fmla="*/ 10 h 21"/>
                <a:gd name="T22" fmla="*/ 18 w 19"/>
                <a:gd name="T23" fmla="*/ 4 h 21"/>
                <a:gd name="T24" fmla="*/ 18 w 19"/>
                <a:gd name="T25" fmla="*/ 4 h 21"/>
                <a:gd name="T26" fmla="*/ 19 w 19"/>
                <a:gd name="T27" fmla="*/ 4 h 21"/>
                <a:gd name="T28" fmla="*/ 19 w 19"/>
                <a:gd name="T29" fmla="*/ 1 h 21"/>
                <a:gd name="T30" fmla="*/ 16 w 19"/>
                <a:gd name="T31"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1">
                  <a:moveTo>
                    <a:pt x="16" y="1"/>
                  </a:moveTo>
                  <a:cubicBezTo>
                    <a:pt x="16" y="1"/>
                    <a:pt x="16" y="1"/>
                    <a:pt x="16" y="1"/>
                  </a:cubicBezTo>
                  <a:cubicBezTo>
                    <a:pt x="13" y="3"/>
                    <a:pt x="11" y="5"/>
                    <a:pt x="9" y="7"/>
                  </a:cubicBezTo>
                  <a:cubicBezTo>
                    <a:pt x="6" y="9"/>
                    <a:pt x="5" y="11"/>
                    <a:pt x="3" y="14"/>
                  </a:cubicBezTo>
                  <a:cubicBezTo>
                    <a:pt x="0" y="17"/>
                    <a:pt x="0" y="17"/>
                    <a:pt x="0" y="17"/>
                  </a:cubicBezTo>
                  <a:cubicBezTo>
                    <a:pt x="0" y="17"/>
                    <a:pt x="0" y="17"/>
                    <a:pt x="0" y="17"/>
                  </a:cubicBezTo>
                  <a:cubicBezTo>
                    <a:pt x="0" y="18"/>
                    <a:pt x="0" y="19"/>
                    <a:pt x="0" y="20"/>
                  </a:cubicBezTo>
                  <a:cubicBezTo>
                    <a:pt x="1" y="21"/>
                    <a:pt x="2" y="21"/>
                    <a:pt x="3" y="20"/>
                  </a:cubicBezTo>
                  <a:cubicBezTo>
                    <a:pt x="3" y="20"/>
                    <a:pt x="3" y="20"/>
                    <a:pt x="3" y="20"/>
                  </a:cubicBezTo>
                  <a:cubicBezTo>
                    <a:pt x="6" y="16"/>
                    <a:pt x="6" y="16"/>
                    <a:pt x="6" y="16"/>
                  </a:cubicBezTo>
                  <a:cubicBezTo>
                    <a:pt x="8" y="14"/>
                    <a:pt x="9" y="12"/>
                    <a:pt x="11" y="10"/>
                  </a:cubicBezTo>
                  <a:cubicBezTo>
                    <a:pt x="14" y="8"/>
                    <a:pt x="16" y="6"/>
                    <a:pt x="18" y="4"/>
                  </a:cubicBezTo>
                  <a:cubicBezTo>
                    <a:pt x="18" y="4"/>
                    <a:pt x="18" y="4"/>
                    <a:pt x="18" y="4"/>
                  </a:cubicBezTo>
                  <a:cubicBezTo>
                    <a:pt x="18" y="4"/>
                    <a:pt x="18" y="4"/>
                    <a:pt x="19" y="4"/>
                  </a:cubicBezTo>
                  <a:cubicBezTo>
                    <a:pt x="19" y="3"/>
                    <a:pt x="19" y="2"/>
                    <a:pt x="19" y="1"/>
                  </a:cubicBezTo>
                  <a:cubicBezTo>
                    <a:pt x="18" y="0"/>
                    <a:pt x="17" y="0"/>
                    <a:pt x="1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84" name="Freeform 30"/>
            <p:cNvSpPr>
              <a:spLocks/>
            </p:cNvSpPr>
            <p:nvPr/>
          </p:nvSpPr>
          <p:spPr bwMode="auto">
            <a:xfrm>
              <a:off x="7043738" y="873125"/>
              <a:ext cx="77788" cy="80963"/>
            </a:xfrm>
            <a:custGeom>
              <a:avLst/>
              <a:gdLst>
                <a:gd name="T0" fmla="*/ 8 w 20"/>
                <a:gd name="T1" fmla="*/ 11 h 21"/>
                <a:gd name="T2" fmla="*/ 1 w 20"/>
                <a:gd name="T3" fmla="*/ 17 h 21"/>
                <a:gd name="T4" fmla="*/ 0 w 20"/>
                <a:gd name="T5" fmla="*/ 17 h 21"/>
                <a:gd name="T6" fmla="*/ 0 w 20"/>
                <a:gd name="T7" fmla="*/ 20 h 21"/>
                <a:gd name="T8" fmla="*/ 3 w 20"/>
                <a:gd name="T9" fmla="*/ 20 h 21"/>
                <a:gd name="T10" fmla="*/ 3 w 20"/>
                <a:gd name="T11" fmla="*/ 20 h 21"/>
                <a:gd name="T12" fmla="*/ 10 w 20"/>
                <a:gd name="T13" fmla="*/ 14 h 21"/>
                <a:gd name="T14" fmla="*/ 16 w 20"/>
                <a:gd name="T15" fmla="*/ 7 h 21"/>
                <a:gd name="T16" fmla="*/ 19 w 20"/>
                <a:gd name="T17" fmla="*/ 3 h 21"/>
                <a:gd name="T18" fmla="*/ 19 w 20"/>
                <a:gd name="T19" fmla="*/ 3 h 21"/>
                <a:gd name="T20" fmla="*/ 19 w 20"/>
                <a:gd name="T21" fmla="*/ 0 h 21"/>
                <a:gd name="T22" fmla="*/ 16 w 20"/>
                <a:gd name="T23" fmla="*/ 0 h 21"/>
                <a:gd name="T24" fmla="*/ 16 w 20"/>
                <a:gd name="T25" fmla="*/ 1 h 21"/>
                <a:gd name="T26" fmla="*/ 13 w 20"/>
                <a:gd name="T27" fmla="*/ 5 h 21"/>
                <a:gd name="T28" fmla="*/ 8 w 20"/>
                <a:gd name="T2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1">
                  <a:moveTo>
                    <a:pt x="8" y="11"/>
                  </a:moveTo>
                  <a:cubicBezTo>
                    <a:pt x="5" y="13"/>
                    <a:pt x="3" y="15"/>
                    <a:pt x="1" y="17"/>
                  </a:cubicBezTo>
                  <a:cubicBezTo>
                    <a:pt x="1" y="17"/>
                    <a:pt x="0" y="17"/>
                    <a:pt x="0" y="17"/>
                  </a:cubicBezTo>
                  <a:cubicBezTo>
                    <a:pt x="0" y="18"/>
                    <a:pt x="0" y="19"/>
                    <a:pt x="0" y="20"/>
                  </a:cubicBezTo>
                  <a:cubicBezTo>
                    <a:pt x="1" y="21"/>
                    <a:pt x="2" y="21"/>
                    <a:pt x="3" y="20"/>
                  </a:cubicBezTo>
                  <a:cubicBezTo>
                    <a:pt x="3" y="20"/>
                    <a:pt x="3" y="20"/>
                    <a:pt x="3" y="20"/>
                  </a:cubicBezTo>
                  <a:cubicBezTo>
                    <a:pt x="6" y="18"/>
                    <a:pt x="8" y="16"/>
                    <a:pt x="10" y="14"/>
                  </a:cubicBezTo>
                  <a:cubicBezTo>
                    <a:pt x="13" y="12"/>
                    <a:pt x="14" y="9"/>
                    <a:pt x="16" y="7"/>
                  </a:cubicBezTo>
                  <a:cubicBezTo>
                    <a:pt x="19" y="3"/>
                    <a:pt x="19" y="3"/>
                    <a:pt x="19" y="3"/>
                  </a:cubicBezTo>
                  <a:cubicBezTo>
                    <a:pt x="19" y="3"/>
                    <a:pt x="19" y="3"/>
                    <a:pt x="19" y="3"/>
                  </a:cubicBezTo>
                  <a:cubicBezTo>
                    <a:pt x="20" y="2"/>
                    <a:pt x="20" y="1"/>
                    <a:pt x="19" y="0"/>
                  </a:cubicBezTo>
                  <a:cubicBezTo>
                    <a:pt x="18" y="0"/>
                    <a:pt x="17" y="0"/>
                    <a:pt x="16" y="0"/>
                  </a:cubicBezTo>
                  <a:cubicBezTo>
                    <a:pt x="16" y="1"/>
                    <a:pt x="16" y="1"/>
                    <a:pt x="16" y="1"/>
                  </a:cubicBezTo>
                  <a:cubicBezTo>
                    <a:pt x="13" y="5"/>
                    <a:pt x="13" y="5"/>
                    <a:pt x="13" y="5"/>
                  </a:cubicBezTo>
                  <a:cubicBezTo>
                    <a:pt x="11" y="7"/>
                    <a:pt x="10" y="9"/>
                    <a:pt x="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grpSp>
      <p:sp>
        <p:nvSpPr>
          <p:cNvPr id="85" name="TextBox 84"/>
          <p:cNvSpPr txBox="1"/>
          <p:nvPr/>
        </p:nvSpPr>
        <p:spPr>
          <a:xfrm>
            <a:off x="6798469" y="2710409"/>
            <a:ext cx="463910" cy="238527"/>
          </a:xfrm>
          <a:prstGeom prst="rect">
            <a:avLst/>
          </a:prstGeom>
          <a:noFill/>
        </p:spPr>
        <p:txBody>
          <a:bodyPr wrap="none" lIns="68580" tIns="34290" rIns="68580" bIns="34290">
            <a:spAutoFit/>
          </a:bodyPr>
          <a:lstStyle/>
          <a:p>
            <a:pPr>
              <a:defRPr/>
            </a:pPr>
            <a:r>
              <a:rPr lang="en-US" sz="1100" b="1" dirty="0">
                <a:solidFill>
                  <a:schemeClr val="bg1"/>
                </a:solidFill>
                <a:latin typeface="Raleway" panose="020B0003030101060003" pitchFamily="34" charset="0"/>
              </a:rPr>
              <a:t>F</a:t>
            </a:r>
            <a:r>
              <a:rPr lang="en-US" altLang="zh-CN" sz="1100" b="1" dirty="0">
                <a:solidFill>
                  <a:schemeClr val="bg1"/>
                </a:solidFill>
                <a:latin typeface="Raleway" panose="020B0003030101060003" pitchFamily="34" charset="0"/>
              </a:rPr>
              <a:t>ilter</a:t>
            </a:r>
            <a:endParaRPr lang="id-ID" sz="1100" b="1" dirty="0">
              <a:solidFill>
                <a:schemeClr val="bg1"/>
              </a:solidFill>
              <a:latin typeface="Raleway" panose="020B0003030101060003" pitchFamily="34" charset="0"/>
            </a:endParaRPr>
          </a:p>
        </p:txBody>
      </p:sp>
      <p:sp>
        <p:nvSpPr>
          <p:cNvPr id="86" name="TextBox 85"/>
          <p:cNvSpPr txBox="1"/>
          <p:nvPr/>
        </p:nvSpPr>
        <p:spPr>
          <a:xfrm>
            <a:off x="6798469" y="2872333"/>
            <a:ext cx="1688306" cy="438582"/>
          </a:xfrm>
          <a:prstGeom prst="rect">
            <a:avLst/>
          </a:prstGeom>
          <a:noFill/>
        </p:spPr>
        <p:txBody>
          <a:bodyPr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defTabSz="684610"/>
            <a:r>
              <a:rPr lang="zh-CN" altLang="en-US" sz="800" b="1" dirty="0">
                <a:solidFill>
                  <a:schemeClr val="bg1"/>
                </a:solidFill>
                <a:latin typeface="Signika Negative"/>
              </a:rPr>
              <a:t>所有页面请求前都需要进行过滤， 当发生不满足条件的请求则需要使用重定向或者发送错误状态码。</a:t>
            </a:r>
            <a:endParaRPr lang="en-US" altLang="zh-CN" sz="800" b="1" dirty="0">
              <a:solidFill>
                <a:schemeClr val="bg1"/>
              </a:solidFill>
              <a:latin typeface="Signika Negative"/>
            </a:endParaRPr>
          </a:p>
        </p:txBody>
      </p:sp>
      <p:sp>
        <p:nvSpPr>
          <p:cNvPr id="88" name="剪去同侧角的矩形 87"/>
          <p:cNvSpPr/>
          <p:nvPr/>
        </p:nvSpPr>
        <p:spPr>
          <a:xfrm rot="10800000">
            <a:off x="173038" y="204775"/>
            <a:ext cx="1211262" cy="276250"/>
          </a:xfrm>
          <a:prstGeom prst="snip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88"/>
          <p:cNvSpPr txBox="1"/>
          <p:nvPr/>
        </p:nvSpPr>
        <p:spPr>
          <a:xfrm>
            <a:off x="260588" y="173249"/>
            <a:ext cx="1132361" cy="307777"/>
          </a:xfrm>
          <a:prstGeom prst="rect">
            <a:avLst/>
          </a:prstGeom>
          <a:noFill/>
        </p:spPr>
        <p:txBody>
          <a:bodyPr wrap="none" rtlCol="0">
            <a:spAutoFit/>
          </a:bodyPr>
          <a:lstStyle/>
          <a:p>
            <a:r>
              <a:rPr lang="en-US" altLang="zh-CN" sz="1400" spc="300" dirty="0">
                <a:solidFill>
                  <a:srgbClr val="2A303C"/>
                </a:solidFill>
                <a:latin typeface="方正兰亭黑简体" pitchFamily="2" charset="-122"/>
                <a:ea typeface="方正兰亭黑简体" pitchFamily="2" charset="-122"/>
              </a:rPr>
              <a:t>Java</a:t>
            </a:r>
            <a:r>
              <a:rPr lang="zh-CN" altLang="en-US" sz="1400" spc="300" dirty="0">
                <a:solidFill>
                  <a:srgbClr val="2A303C"/>
                </a:solidFill>
                <a:latin typeface="方正兰亭黑简体" pitchFamily="2" charset="-122"/>
                <a:ea typeface="方正兰亭黑简体" pitchFamily="2" charset="-122"/>
              </a:rPr>
              <a:t>答辩</a:t>
            </a:r>
          </a:p>
        </p:txBody>
      </p:sp>
      <p:cxnSp>
        <p:nvCxnSpPr>
          <p:cNvPr id="90" name="直接连接符 89"/>
          <p:cNvCxnSpPr/>
          <p:nvPr/>
        </p:nvCxnSpPr>
        <p:spPr>
          <a:xfrm flipV="1">
            <a:off x="177800" y="481025"/>
            <a:ext cx="871468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58094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7">
                                            <p:txEl>
                                              <p:pRg st="0" end="0"/>
                                            </p:txEl>
                                          </p:spTgt>
                                        </p:tgtEl>
                                      </p:cBhvr>
                                    </p:animEffect>
                                    <p:animScale>
                                      <p:cBhvr>
                                        <p:cTn id="7" dur="250" autoRev="1" fill="hold"/>
                                        <p:tgtEl>
                                          <p:spTgt spid="1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10" presetClass="entr" presetSubtype="0"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ntr" presetSubtype="0"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par>
                                <p:cTn id="36" presetID="10" presetClass="entr" presetSubtype="0"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par>
                                <p:cTn id="39" presetID="10"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par>
                                <p:cTn id="42" presetID="10" presetClass="entr" presetSubtype="0" fill="hold"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500"/>
                                        <p:tgtEl>
                                          <p:spTgt spid="3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fade">
                                      <p:cBhvr>
                                        <p:cTn id="59" dur="500"/>
                                        <p:tgtEl>
                                          <p:spTgt spid="3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fade">
                                      <p:cBhvr>
                                        <p:cTn id="65" dur="500"/>
                                        <p:tgtEl>
                                          <p:spTgt spid="4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2"/>
                                        </p:tgtEl>
                                        <p:attrNameLst>
                                          <p:attrName>style.visibility</p:attrName>
                                        </p:attrNameLst>
                                      </p:cBhvr>
                                      <p:to>
                                        <p:strVal val="visible"/>
                                      </p:to>
                                    </p:set>
                                    <p:animEffect transition="in" filter="fade">
                                      <p:cBhvr>
                                        <p:cTn id="68" dur="500"/>
                                        <p:tgtEl>
                                          <p:spTgt spid="4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fade">
                                      <p:cBhvr>
                                        <p:cTn id="71" dur="500"/>
                                        <p:tgtEl>
                                          <p:spTgt spid="4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fade">
                                      <p:cBhvr>
                                        <p:cTn id="74" dur="500"/>
                                        <p:tgtEl>
                                          <p:spTgt spid="44"/>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500"/>
                                        <p:tgtEl>
                                          <p:spTgt spid="45"/>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fade">
                                      <p:cBhvr>
                                        <p:cTn id="80" dur="500"/>
                                        <p:tgtEl>
                                          <p:spTgt spid="46"/>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fade">
                                      <p:cBhvr>
                                        <p:cTn id="83" dur="500"/>
                                        <p:tgtEl>
                                          <p:spTgt spid="4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fade">
                                      <p:cBhvr>
                                        <p:cTn id="86" dur="500"/>
                                        <p:tgtEl>
                                          <p:spTgt spid="48"/>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fade">
                                      <p:cBhvr>
                                        <p:cTn id="89" dur="500"/>
                                        <p:tgtEl>
                                          <p:spTgt spid="4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fade">
                                      <p:cBhvr>
                                        <p:cTn id="92" dur="500"/>
                                        <p:tgtEl>
                                          <p:spTgt spid="5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1"/>
                                        </p:tgtEl>
                                        <p:attrNameLst>
                                          <p:attrName>style.visibility</p:attrName>
                                        </p:attrNameLst>
                                      </p:cBhvr>
                                      <p:to>
                                        <p:strVal val="visible"/>
                                      </p:to>
                                    </p:set>
                                    <p:animEffect transition="in" filter="fade">
                                      <p:cBhvr>
                                        <p:cTn id="95" dur="500"/>
                                        <p:tgtEl>
                                          <p:spTgt spid="51"/>
                                        </p:tgtEl>
                                      </p:cBhvr>
                                    </p:animEffect>
                                  </p:childTnLst>
                                </p:cTn>
                              </p:par>
                              <p:par>
                                <p:cTn id="96" presetID="8" presetClass="emph" presetSubtype="0" fill="hold" grpId="1" nodeType="withEffect">
                                  <p:stCondLst>
                                    <p:cond delay="0"/>
                                  </p:stCondLst>
                                  <p:childTnLst>
                                    <p:animRot by="21600000">
                                      <p:cBhvr>
                                        <p:cTn id="97" dur="2000" fill="hold"/>
                                        <p:tgtEl>
                                          <p:spTgt spid="23"/>
                                        </p:tgtEl>
                                        <p:attrNameLst>
                                          <p:attrName>r</p:attrName>
                                        </p:attrNameLst>
                                      </p:cBhvr>
                                    </p:animRot>
                                  </p:childTnLst>
                                </p:cTn>
                              </p:par>
                              <p:par>
                                <p:cTn id="98" presetID="8" presetClass="emph" presetSubtype="0" fill="hold" grpId="1" nodeType="withEffect">
                                  <p:stCondLst>
                                    <p:cond delay="0"/>
                                  </p:stCondLst>
                                  <p:childTnLst>
                                    <p:animRot by="21600000">
                                      <p:cBhvr>
                                        <p:cTn id="99" dur="2000" fill="hold"/>
                                        <p:tgtEl>
                                          <p:spTgt spid="24"/>
                                        </p:tgtEl>
                                        <p:attrNameLst>
                                          <p:attrName>r</p:attrName>
                                        </p:attrNameLst>
                                      </p:cBhvr>
                                    </p:animRot>
                                  </p:childTnLst>
                                </p:cTn>
                              </p:par>
                              <p:par>
                                <p:cTn id="100" presetID="8" presetClass="emph" presetSubtype="0" fill="hold" grpId="1" nodeType="withEffect">
                                  <p:stCondLst>
                                    <p:cond delay="0"/>
                                  </p:stCondLst>
                                  <p:childTnLst>
                                    <p:animRot by="21600000">
                                      <p:cBhvr>
                                        <p:cTn id="101" dur="2000" fill="hold"/>
                                        <p:tgtEl>
                                          <p:spTgt spid="25"/>
                                        </p:tgtEl>
                                        <p:attrNameLst>
                                          <p:attrName>r</p:attrName>
                                        </p:attrNameLst>
                                      </p:cBhvr>
                                    </p:animRot>
                                  </p:childTnLst>
                                </p:cTn>
                              </p:par>
                              <p:par>
                                <p:cTn id="102" presetID="8" presetClass="emph" presetSubtype="0" fill="hold" nodeType="withEffect">
                                  <p:stCondLst>
                                    <p:cond delay="0"/>
                                  </p:stCondLst>
                                  <p:childTnLst>
                                    <p:animRot by="21600000">
                                      <p:cBhvr>
                                        <p:cTn id="103" dur="2000" fill="hold"/>
                                        <p:tgtEl>
                                          <p:spTgt spid="26"/>
                                        </p:tgtEl>
                                        <p:attrNameLst>
                                          <p:attrName>r</p:attrName>
                                        </p:attrNameLst>
                                      </p:cBhvr>
                                    </p:animRot>
                                  </p:childTnLst>
                                </p:cTn>
                              </p:par>
                              <p:par>
                                <p:cTn id="104" presetID="8" presetClass="emph" presetSubtype="0" fill="hold" nodeType="withEffect">
                                  <p:stCondLst>
                                    <p:cond delay="0"/>
                                  </p:stCondLst>
                                  <p:childTnLst>
                                    <p:animRot by="21600000">
                                      <p:cBhvr>
                                        <p:cTn id="105" dur="2000" fill="hold"/>
                                        <p:tgtEl>
                                          <p:spTgt spid="27"/>
                                        </p:tgtEl>
                                        <p:attrNameLst>
                                          <p:attrName>r</p:attrName>
                                        </p:attrNameLst>
                                      </p:cBhvr>
                                    </p:animRot>
                                  </p:childTnLst>
                                </p:cTn>
                              </p:par>
                              <p:par>
                                <p:cTn id="106" presetID="8" presetClass="emph" presetSubtype="0" fill="hold" nodeType="withEffect">
                                  <p:stCondLst>
                                    <p:cond delay="0"/>
                                  </p:stCondLst>
                                  <p:childTnLst>
                                    <p:animRot by="21600000">
                                      <p:cBhvr>
                                        <p:cTn id="107" dur="2000" fill="hold"/>
                                        <p:tgtEl>
                                          <p:spTgt spid="28"/>
                                        </p:tgtEl>
                                        <p:attrNameLst>
                                          <p:attrName>r</p:attrName>
                                        </p:attrNameLst>
                                      </p:cBhvr>
                                    </p:animRot>
                                  </p:childTnLst>
                                </p:cTn>
                              </p:par>
                              <p:par>
                                <p:cTn id="108" presetID="8" presetClass="emph" presetSubtype="0" fill="hold" nodeType="withEffect">
                                  <p:stCondLst>
                                    <p:cond delay="0"/>
                                  </p:stCondLst>
                                  <p:childTnLst>
                                    <p:animRot by="21600000">
                                      <p:cBhvr>
                                        <p:cTn id="109" dur="2000" fill="hold"/>
                                        <p:tgtEl>
                                          <p:spTgt spid="29"/>
                                        </p:tgtEl>
                                        <p:attrNameLst>
                                          <p:attrName>r</p:attrName>
                                        </p:attrNameLst>
                                      </p:cBhvr>
                                    </p:animRot>
                                  </p:childTnLst>
                                </p:cTn>
                              </p:par>
                              <p:par>
                                <p:cTn id="110" presetID="8" presetClass="emph" presetSubtype="0" fill="hold" nodeType="withEffect">
                                  <p:stCondLst>
                                    <p:cond delay="0"/>
                                  </p:stCondLst>
                                  <p:childTnLst>
                                    <p:animRot by="21600000">
                                      <p:cBhvr>
                                        <p:cTn id="111" dur="2000" fill="hold"/>
                                        <p:tgtEl>
                                          <p:spTgt spid="30"/>
                                        </p:tgtEl>
                                        <p:attrNameLst>
                                          <p:attrName>r</p:attrName>
                                        </p:attrNameLst>
                                      </p:cBhvr>
                                    </p:animRot>
                                  </p:childTnLst>
                                </p:cTn>
                              </p:par>
                              <p:par>
                                <p:cTn id="112" presetID="8" presetClass="emph" presetSubtype="0" fill="hold" nodeType="withEffect">
                                  <p:stCondLst>
                                    <p:cond delay="0"/>
                                  </p:stCondLst>
                                  <p:childTnLst>
                                    <p:animRot by="21600000">
                                      <p:cBhvr>
                                        <p:cTn id="113" dur="2000" fill="hold"/>
                                        <p:tgtEl>
                                          <p:spTgt spid="31"/>
                                        </p:tgtEl>
                                        <p:attrNameLst>
                                          <p:attrName>r</p:attrName>
                                        </p:attrNameLst>
                                      </p:cBhvr>
                                    </p:animRot>
                                  </p:childTnLst>
                                </p:cTn>
                              </p:par>
                              <p:par>
                                <p:cTn id="114" presetID="8" presetClass="emph" presetSubtype="0" fill="hold" nodeType="withEffect">
                                  <p:stCondLst>
                                    <p:cond delay="0"/>
                                  </p:stCondLst>
                                  <p:childTnLst>
                                    <p:animRot by="21600000">
                                      <p:cBhvr>
                                        <p:cTn id="115" dur="2000" fill="hold"/>
                                        <p:tgtEl>
                                          <p:spTgt spid="32"/>
                                        </p:tgtEl>
                                        <p:attrNameLst>
                                          <p:attrName>r</p:attrName>
                                        </p:attrNameLst>
                                      </p:cBhvr>
                                    </p:animRot>
                                  </p:childTnLst>
                                </p:cTn>
                              </p:par>
                              <p:par>
                                <p:cTn id="116" presetID="8" presetClass="emph" presetSubtype="0" fill="hold" nodeType="withEffect">
                                  <p:stCondLst>
                                    <p:cond delay="0"/>
                                  </p:stCondLst>
                                  <p:childTnLst>
                                    <p:animRot by="21600000">
                                      <p:cBhvr>
                                        <p:cTn id="117" dur="2000" fill="hold"/>
                                        <p:tgtEl>
                                          <p:spTgt spid="33"/>
                                        </p:tgtEl>
                                        <p:attrNameLst>
                                          <p:attrName>r</p:attrName>
                                        </p:attrNameLst>
                                      </p:cBhvr>
                                    </p:animRot>
                                  </p:childTnLst>
                                </p:cTn>
                              </p:par>
                              <p:par>
                                <p:cTn id="118" presetID="8" presetClass="emph" presetSubtype="0" fill="hold" nodeType="withEffect">
                                  <p:stCondLst>
                                    <p:cond delay="0"/>
                                  </p:stCondLst>
                                  <p:childTnLst>
                                    <p:animRot by="21600000">
                                      <p:cBhvr>
                                        <p:cTn id="119" dur="2000" fill="hold"/>
                                        <p:tgtEl>
                                          <p:spTgt spid="34"/>
                                        </p:tgtEl>
                                        <p:attrNameLst>
                                          <p:attrName>r</p:attrName>
                                        </p:attrNameLst>
                                      </p:cBhvr>
                                    </p:animRot>
                                  </p:childTnLst>
                                </p:cTn>
                              </p:par>
                              <p:par>
                                <p:cTn id="120" presetID="8" presetClass="emph" presetSubtype="0" fill="hold" grpId="1" nodeType="withEffect">
                                  <p:stCondLst>
                                    <p:cond delay="0"/>
                                  </p:stCondLst>
                                  <p:childTnLst>
                                    <p:animRot by="21600000">
                                      <p:cBhvr>
                                        <p:cTn id="121" dur="2000" fill="hold"/>
                                        <p:tgtEl>
                                          <p:spTgt spid="35"/>
                                        </p:tgtEl>
                                        <p:attrNameLst>
                                          <p:attrName>r</p:attrName>
                                        </p:attrNameLst>
                                      </p:cBhvr>
                                    </p:animRot>
                                  </p:childTnLst>
                                </p:cTn>
                              </p:par>
                              <p:par>
                                <p:cTn id="122" presetID="8" presetClass="emph" presetSubtype="0" fill="hold" grpId="1" nodeType="withEffect">
                                  <p:stCondLst>
                                    <p:cond delay="0"/>
                                  </p:stCondLst>
                                  <p:childTnLst>
                                    <p:animRot by="21600000">
                                      <p:cBhvr>
                                        <p:cTn id="123" dur="2000" fill="hold"/>
                                        <p:tgtEl>
                                          <p:spTgt spid="36"/>
                                        </p:tgtEl>
                                        <p:attrNameLst>
                                          <p:attrName>r</p:attrName>
                                        </p:attrNameLst>
                                      </p:cBhvr>
                                    </p:animRot>
                                  </p:childTnLst>
                                </p:cTn>
                              </p:par>
                              <p:par>
                                <p:cTn id="124" presetID="8" presetClass="emph" presetSubtype="0" fill="hold" grpId="1" nodeType="withEffect">
                                  <p:stCondLst>
                                    <p:cond delay="0"/>
                                  </p:stCondLst>
                                  <p:childTnLst>
                                    <p:animRot by="21600000">
                                      <p:cBhvr>
                                        <p:cTn id="125" dur="2000" fill="hold"/>
                                        <p:tgtEl>
                                          <p:spTgt spid="37"/>
                                        </p:tgtEl>
                                        <p:attrNameLst>
                                          <p:attrName>r</p:attrName>
                                        </p:attrNameLst>
                                      </p:cBhvr>
                                    </p:animRot>
                                  </p:childTnLst>
                                </p:cTn>
                              </p:par>
                              <p:par>
                                <p:cTn id="126" presetID="8" presetClass="emph" presetSubtype="0" fill="hold" grpId="1" nodeType="withEffect">
                                  <p:stCondLst>
                                    <p:cond delay="0"/>
                                  </p:stCondLst>
                                  <p:childTnLst>
                                    <p:animRot by="21600000">
                                      <p:cBhvr>
                                        <p:cTn id="127" dur="2000" fill="hold"/>
                                        <p:tgtEl>
                                          <p:spTgt spid="38"/>
                                        </p:tgtEl>
                                        <p:attrNameLst>
                                          <p:attrName>r</p:attrName>
                                        </p:attrNameLst>
                                      </p:cBhvr>
                                    </p:animRot>
                                  </p:childTnLst>
                                </p:cTn>
                              </p:par>
                              <p:par>
                                <p:cTn id="128" presetID="8" presetClass="emph" presetSubtype="0" fill="hold" grpId="1" nodeType="withEffect">
                                  <p:stCondLst>
                                    <p:cond delay="0"/>
                                  </p:stCondLst>
                                  <p:childTnLst>
                                    <p:animRot by="21600000">
                                      <p:cBhvr>
                                        <p:cTn id="129" dur="2000" fill="hold"/>
                                        <p:tgtEl>
                                          <p:spTgt spid="39"/>
                                        </p:tgtEl>
                                        <p:attrNameLst>
                                          <p:attrName>r</p:attrName>
                                        </p:attrNameLst>
                                      </p:cBhvr>
                                    </p:animRot>
                                  </p:childTnLst>
                                </p:cTn>
                              </p:par>
                              <p:par>
                                <p:cTn id="130" presetID="8" presetClass="emph" presetSubtype="0" fill="hold" grpId="1" nodeType="withEffect">
                                  <p:stCondLst>
                                    <p:cond delay="0"/>
                                  </p:stCondLst>
                                  <p:childTnLst>
                                    <p:animRot by="21600000">
                                      <p:cBhvr>
                                        <p:cTn id="131" dur="2000" fill="hold"/>
                                        <p:tgtEl>
                                          <p:spTgt spid="40"/>
                                        </p:tgtEl>
                                        <p:attrNameLst>
                                          <p:attrName>r</p:attrName>
                                        </p:attrNameLst>
                                      </p:cBhvr>
                                    </p:animRot>
                                  </p:childTnLst>
                                </p:cTn>
                              </p:par>
                              <p:par>
                                <p:cTn id="132" presetID="8" presetClass="emph" presetSubtype="0" fill="hold" grpId="1" nodeType="withEffect">
                                  <p:stCondLst>
                                    <p:cond delay="0"/>
                                  </p:stCondLst>
                                  <p:childTnLst>
                                    <p:animRot by="21600000">
                                      <p:cBhvr>
                                        <p:cTn id="133" dur="2000" fill="hold"/>
                                        <p:tgtEl>
                                          <p:spTgt spid="41"/>
                                        </p:tgtEl>
                                        <p:attrNameLst>
                                          <p:attrName>r</p:attrName>
                                        </p:attrNameLst>
                                      </p:cBhvr>
                                    </p:animRot>
                                  </p:childTnLst>
                                </p:cTn>
                              </p:par>
                              <p:par>
                                <p:cTn id="134" presetID="8" presetClass="emph" presetSubtype="0" fill="hold" grpId="1" nodeType="withEffect">
                                  <p:stCondLst>
                                    <p:cond delay="0"/>
                                  </p:stCondLst>
                                  <p:childTnLst>
                                    <p:animRot by="21600000">
                                      <p:cBhvr>
                                        <p:cTn id="135" dur="2000" fill="hold"/>
                                        <p:tgtEl>
                                          <p:spTgt spid="42"/>
                                        </p:tgtEl>
                                        <p:attrNameLst>
                                          <p:attrName>r</p:attrName>
                                        </p:attrNameLst>
                                      </p:cBhvr>
                                    </p:animRot>
                                  </p:childTnLst>
                                </p:cTn>
                              </p:par>
                              <p:par>
                                <p:cTn id="136" presetID="8" presetClass="emph" presetSubtype="0" fill="hold" grpId="1" nodeType="withEffect">
                                  <p:stCondLst>
                                    <p:cond delay="0"/>
                                  </p:stCondLst>
                                  <p:childTnLst>
                                    <p:animRot by="21600000">
                                      <p:cBhvr>
                                        <p:cTn id="137" dur="2000" fill="hold"/>
                                        <p:tgtEl>
                                          <p:spTgt spid="43"/>
                                        </p:tgtEl>
                                        <p:attrNameLst>
                                          <p:attrName>r</p:attrName>
                                        </p:attrNameLst>
                                      </p:cBhvr>
                                    </p:animRot>
                                  </p:childTnLst>
                                </p:cTn>
                              </p:par>
                              <p:par>
                                <p:cTn id="138" presetID="8" presetClass="emph" presetSubtype="0" fill="hold" grpId="1" nodeType="withEffect">
                                  <p:stCondLst>
                                    <p:cond delay="0"/>
                                  </p:stCondLst>
                                  <p:childTnLst>
                                    <p:animRot by="21600000">
                                      <p:cBhvr>
                                        <p:cTn id="139" dur="2000" fill="hold"/>
                                        <p:tgtEl>
                                          <p:spTgt spid="44"/>
                                        </p:tgtEl>
                                        <p:attrNameLst>
                                          <p:attrName>r</p:attrName>
                                        </p:attrNameLst>
                                      </p:cBhvr>
                                    </p:animRot>
                                  </p:childTnLst>
                                </p:cTn>
                              </p:par>
                              <p:par>
                                <p:cTn id="140" presetID="8" presetClass="emph" presetSubtype="0" fill="hold" grpId="1" nodeType="withEffect">
                                  <p:stCondLst>
                                    <p:cond delay="0"/>
                                  </p:stCondLst>
                                  <p:childTnLst>
                                    <p:animRot by="21600000">
                                      <p:cBhvr>
                                        <p:cTn id="141" dur="2000" fill="hold"/>
                                        <p:tgtEl>
                                          <p:spTgt spid="45"/>
                                        </p:tgtEl>
                                        <p:attrNameLst>
                                          <p:attrName>r</p:attrName>
                                        </p:attrNameLst>
                                      </p:cBhvr>
                                    </p:animRot>
                                  </p:childTnLst>
                                </p:cTn>
                              </p:par>
                              <p:par>
                                <p:cTn id="142" presetID="8" presetClass="emph" presetSubtype="0" fill="hold" grpId="1" nodeType="withEffect">
                                  <p:stCondLst>
                                    <p:cond delay="0"/>
                                  </p:stCondLst>
                                  <p:childTnLst>
                                    <p:animRot by="21600000">
                                      <p:cBhvr>
                                        <p:cTn id="143" dur="2000" fill="hold"/>
                                        <p:tgtEl>
                                          <p:spTgt spid="46"/>
                                        </p:tgtEl>
                                        <p:attrNameLst>
                                          <p:attrName>r</p:attrName>
                                        </p:attrNameLst>
                                      </p:cBhvr>
                                    </p:animRot>
                                  </p:childTnLst>
                                </p:cTn>
                              </p:par>
                              <p:par>
                                <p:cTn id="144" presetID="8" presetClass="emph" presetSubtype="0" fill="hold" grpId="1" nodeType="withEffect">
                                  <p:stCondLst>
                                    <p:cond delay="0"/>
                                  </p:stCondLst>
                                  <p:childTnLst>
                                    <p:animRot by="21600000">
                                      <p:cBhvr>
                                        <p:cTn id="145" dur="2000" fill="hold"/>
                                        <p:tgtEl>
                                          <p:spTgt spid="47"/>
                                        </p:tgtEl>
                                        <p:attrNameLst>
                                          <p:attrName>r</p:attrName>
                                        </p:attrNameLst>
                                      </p:cBhvr>
                                    </p:animRot>
                                  </p:childTnLst>
                                </p:cTn>
                              </p:par>
                              <p:par>
                                <p:cTn id="146" presetID="8" presetClass="emph" presetSubtype="0" fill="hold" grpId="1" nodeType="withEffect">
                                  <p:stCondLst>
                                    <p:cond delay="0"/>
                                  </p:stCondLst>
                                  <p:childTnLst>
                                    <p:animRot by="21600000">
                                      <p:cBhvr>
                                        <p:cTn id="147" dur="2000" fill="hold"/>
                                        <p:tgtEl>
                                          <p:spTgt spid="48"/>
                                        </p:tgtEl>
                                        <p:attrNameLst>
                                          <p:attrName>r</p:attrName>
                                        </p:attrNameLst>
                                      </p:cBhvr>
                                    </p:animRot>
                                  </p:childTnLst>
                                </p:cTn>
                              </p:par>
                              <p:par>
                                <p:cTn id="148" presetID="8" presetClass="emph" presetSubtype="0" fill="hold" grpId="1" nodeType="withEffect">
                                  <p:stCondLst>
                                    <p:cond delay="0"/>
                                  </p:stCondLst>
                                  <p:childTnLst>
                                    <p:animRot by="21600000">
                                      <p:cBhvr>
                                        <p:cTn id="149" dur="2000" fill="hold"/>
                                        <p:tgtEl>
                                          <p:spTgt spid="49"/>
                                        </p:tgtEl>
                                        <p:attrNameLst>
                                          <p:attrName>r</p:attrName>
                                        </p:attrNameLst>
                                      </p:cBhvr>
                                    </p:animRot>
                                  </p:childTnLst>
                                </p:cTn>
                              </p:par>
                              <p:par>
                                <p:cTn id="150" presetID="8" presetClass="emph" presetSubtype="0" fill="hold" grpId="1" nodeType="withEffect">
                                  <p:stCondLst>
                                    <p:cond delay="0"/>
                                  </p:stCondLst>
                                  <p:childTnLst>
                                    <p:animRot by="21600000">
                                      <p:cBhvr>
                                        <p:cTn id="151" dur="2000" fill="hold"/>
                                        <p:tgtEl>
                                          <p:spTgt spid="50"/>
                                        </p:tgtEl>
                                        <p:attrNameLst>
                                          <p:attrName>r</p:attrName>
                                        </p:attrNameLst>
                                      </p:cBhvr>
                                    </p:animRot>
                                  </p:childTnLst>
                                </p:cTn>
                              </p:par>
                              <p:par>
                                <p:cTn id="152" presetID="8" presetClass="emph" presetSubtype="0" fill="hold" grpId="1" nodeType="withEffect">
                                  <p:stCondLst>
                                    <p:cond delay="0"/>
                                  </p:stCondLst>
                                  <p:childTnLst>
                                    <p:animRot by="21600000">
                                      <p:cBhvr>
                                        <p:cTn id="153" dur="2000" fill="hold"/>
                                        <p:tgtEl>
                                          <p:spTgt spid="51"/>
                                        </p:tgtEl>
                                        <p:attrNameLst>
                                          <p:attrName>r</p:attrName>
                                        </p:attrNameLst>
                                      </p:cBhvr>
                                    </p:animRot>
                                  </p:childTnLst>
                                </p:cTn>
                              </p:par>
                            </p:childTnLst>
                          </p:cTn>
                        </p:par>
                        <p:par>
                          <p:cTn id="154" fill="hold">
                            <p:stCondLst>
                              <p:cond delay="2500"/>
                            </p:stCondLst>
                            <p:childTnLst>
                              <p:par>
                                <p:cTn id="155" presetID="22" presetClass="entr" presetSubtype="8" fill="hold" nodeType="afterEffect">
                                  <p:stCondLst>
                                    <p:cond delay="0"/>
                                  </p:stCondLst>
                                  <p:childTnLst>
                                    <p:set>
                                      <p:cBhvr>
                                        <p:cTn id="156" dur="1" fill="hold">
                                          <p:stCondLst>
                                            <p:cond delay="0"/>
                                          </p:stCondLst>
                                        </p:cTn>
                                        <p:tgtEl>
                                          <p:spTgt spid="52"/>
                                        </p:tgtEl>
                                        <p:attrNameLst>
                                          <p:attrName>style.visibility</p:attrName>
                                        </p:attrNameLst>
                                      </p:cBhvr>
                                      <p:to>
                                        <p:strVal val="visible"/>
                                      </p:to>
                                    </p:set>
                                    <p:animEffect transition="in" filter="wipe(left)">
                                      <p:cBhvr>
                                        <p:cTn id="157" dur="500"/>
                                        <p:tgtEl>
                                          <p:spTgt spid="52"/>
                                        </p:tgtEl>
                                      </p:cBhvr>
                                    </p:animEffect>
                                  </p:childTnLst>
                                </p:cTn>
                              </p:par>
                            </p:childTnLst>
                          </p:cTn>
                        </p:par>
                        <p:par>
                          <p:cTn id="158" fill="hold">
                            <p:stCondLst>
                              <p:cond delay="3000"/>
                            </p:stCondLst>
                            <p:childTnLst>
                              <p:par>
                                <p:cTn id="159" presetID="10" presetClass="entr" presetSubtype="0" fill="hold" nodeType="afterEffect">
                                  <p:stCondLst>
                                    <p:cond delay="0"/>
                                  </p:stCondLst>
                                  <p:childTnLst>
                                    <p:set>
                                      <p:cBhvr>
                                        <p:cTn id="160" dur="1" fill="hold">
                                          <p:stCondLst>
                                            <p:cond delay="0"/>
                                          </p:stCondLst>
                                        </p:cTn>
                                        <p:tgtEl>
                                          <p:spTgt spid="56"/>
                                        </p:tgtEl>
                                        <p:attrNameLst>
                                          <p:attrName>style.visibility</p:attrName>
                                        </p:attrNameLst>
                                      </p:cBhvr>
                                      <p:to>
                                        <p:strVal val="visible"/>
                                      </p:to>
                                    </p:set>
                                    <p:animEffect transition="in" filter="fade">
                                      <p:cBhvr>
                                        <p:cTn id="161" dur="500"/>
                                        <p:tgtEl>
                                          <p:spTgt spid="56"/>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60"/>
                                        </p:tgtEl>
                                        <p:attrNameLst>
                                          <p:attrName>style.visibility</p:attrName>
                                        </p:attrNameLst>
                                      </p:cBhvr>
                                      <p:to>
                                        <p:strVal val="visible"/>
                                      </p:to>
                                    </p:set>
                                    <p:animEffect transition="in" filter="fade">
                                      <p:cBhvr>
                                        <p:cTn id="164" dur="500"/>
                                        <p:tgtEl>
                                          <p:spTgt spid="60"/>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61"/>
                                        </p:tgtEl>
                                        <p:attrNameLst>
                                          <p:attrName>style.visibility</p:attrName>
                                        </p:attrNameLst>
                                      </p:cBhvr>
                                      <p:to>
                                        <p:strVal val="visible"/>
                                      </p:to>
                                    </p:set>
                                    <p:animEffect transition="in" filter="fade">
                                      <p:cBhvr>
                                        <p:cTn id="167" dur="500"/>
                                        <p:tgtEl>
                                          <p:spTgt spid="61"/>
                                        </p:tgtEl>
                                      </p:cBhvr>
                                    </p:animEffect>
                                  </p:childTnLst>
                                </p:cTn>
                              </p:par>
                            </p:childTnLst>
                          </p:cTn>
                        </p:par>
                        <p:par>
                          <p:cTn id="168" fill="hold">
                            <p:stCondLst>
                              <p:cond delay="3500"/>
                            </p:stCondLst>
                            <p:childTnLst>
                              <p:par>
                                <p:cTn id="169" presetID="22" presetClass="entr" presetSubtype="8" fill="hold" nodeType="afterEffect">
                                  <p:stCondLst>
                                    <p:cond delay="0"/>
                                  </p:stCondLst>
                                  <p:childTnLst>
                                    <p:set>
                                      <p:cBhvr>
                                        <p:cTn id="170" dur="1" fill="hold">
                                          <p:stCondLst>
                                            <p:cond delay="0"/>
                                          </p:stCondLst>
                                        </p:cTn>
                                        <p:tgtEl>
                                          <p:spTgt spid="55"/>
                                        </p:tgtEl>
                                        <p:attrNameLst>
                                          <p:attrName>style.visibility</p:attrName>
                                        </p:attrNameLst>
                                      </p:cBhvr>
                                      <p:to>
                                        <p:strVal val="visible"/>
                                      </p:to>
                                    </p:set>
                                    <p:animEffect transition="in" filter="wipe(left)">
                                      <p:cBhvr>
                                        <p:cTn id="171" dur="500"/>
                                        <p:tgtEl>
                                          <p:spTgt spid="55"/>
                                        </p:tgtEl>
                                      </p:cBhvr>
                                    </p:animEffect>
                                  </p:childTnLst>
                                </p:cTn>
                              </p:par>
                            </p:childTnLst>
                          </p:cTn>
                        </p:par>
                        <p:par>
                          <p:cTn id="172" fill="hold">
                            <p:stCondLst>
                              <p:cond delay="4000"/>
                            </p:stCondLst>
                            <p:childTnLst>
                              <p:par>
                                <p:cTn id="173" presetID="10" presetClass="entr" presetSubtype="0" fill="hold" nodeType="afterEffect">
                                  <p:stCondLst>
                                    <p:cond delay="0"/>
                                  </p:stCondLst>
                                  <p:childTnLst>
                                    <p:set>
                                      <p:cBhvr>
                                        <p:cTn id="174" dur="1" fill="hold">
                                          <p:stCondLst>
                                            <p:cond delay="0"/>
                                          </p:stCondLst>
                                        </p:cTn>
                                        <p:tgtEl>
                                          <p:spTgt spid="62"/>
                                        </p:tgtEl>
                                        <p:attrNameLst>
                                          <p:attrName>style.visibility</p:attrName>
                                        </p:attrNameLst>
                                      </p:cBhvr>
                                      <p:to>
                                        <p:strVal val="visible"/>
                                      </p:to>
                                    </p:set>
                                    <p:animEffect transition="in" filter="fade">
                                      <p:cBhvr>
                                        <p:cTn id="175" dur="500"/>
                                        <p:tgtEl>
                                          <p:spTgt spid="62"/>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66"/>
                                        </p:tgtEl>
                                        <p:attrNameLst>
                                          <p:attrName>style.visibility</p:attrName>
                                        </p:attrNameLst>
                                      </p:cBhvr>
                                      <p:to>
                                        <p:strVal val="visible"/>
                                      </p:to>
                                    </p:set>
                                    <p:animEffect transition="in" filter="fade">
                                      <p:cBhvr>
                                        <p:cTn id="178" dur="500"/>
                                        <p:tgtEl>
                                          <p:spTgt spid="66"/>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67"/>
                                        </p:tgtEl>
                                        <p:attrNameLst>
                                          <p:attrName>style.visibility</p:attrName>
                                        </p:attrNameLst>
                                      </p:cBhvr>
                                      <p:to>
                                        <p:strVal val="visible"/>
                                      </p:to>
                                    </p:set>
                                    <p:animEffect transition="in" filter="fade">
                                      <p:cBhvr>
                                        <p:cTn id="181" dur="500"/>
                                        <p:tgtEl>
                                          <p:spTgt spid="67"/>
                                        </p:tgtEl>
                                      </p:cBhvr>
                                    </p:animEffect>
                                  </p:childTnLst>
                                </p:cTn>
                              </p:par>
                            </p:childTnLst>
                          </p:cTn>
                        </p:par>
                        <p:par>
                          <p:cTn id="182" fill="hold">
                            <p:stCondLst>
                              <p:cond delay="4500"/>
                            </p:stCondLst>
                            <p:childTnLst>
                              <p:par>
                                <p:cTn id="183" presetID="10" presetClass="entr" presetSubtype="0" fill="hold" nodeType="afterEffect">
                                  <p:stCondLst>
                                    <p:cond delay="0"/>
                                  </p:stCondLst>
                                  <p:childTnLst>
                                    <p:set>
                                      <p:cBhvr>
                                        <p:cTn id="184" dur="1" fill="hold">
                                          <p:stCondLst>
                                            <p:cond delay="0"/>
                                          </p:stCondLst>
                                        </p:cTn>
                                        <p:tgtEl>
                                          <p:spTgt spid="68"/>
                                        </p:tgtEl>
                                        <p:attrNameLst>
                                          <p:attrName>style.visibility</p:attrName>
                                        </p:attrNameLst>
                                      </p:cBhvr>
                                      <p:to>
                                        <p:strVal val="visible"/>
                                      </p:to>
                                    </p:set>
                                    <p:animEffect transition="in" filter="fade">
                                      <p:cBhvr>
                                        <p:cTn id="185" dur="500"/>
                                        <p:tgtEl>
                                          <p:spTgt spid="68"/>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69"/>
                                        </p:tgtEl>
                                        <p:attrNameLst>
                                          <p:attrName>style.visibility</p:attrName>
                                        </p:attrNameLst>
                                      </p:cBhvr>
                                      <p:to>
                                        <p:strVal val="visible"/>
                                      </p:to>
                                    </p:set>
                                    <p:animEffect transition="in" filter="fade">
                                      <p:cBhvr>
                                        <p:cTn id="188" dur="500"/>
                                        <p:tgtEl>
                                          <p:spTgt spid="69"/>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70"/>
                                        </p:tgtEl>
                                        <p:attrNameLst>
                                          <p:attrName>style.visibility</p:attrName>
                                        </p:attrNameLst>
                                      </p:cBhvr>
                                      <p:to>
                                        <p:strVal val="visible"/>
                                      </p:to>
                                    </p:set>
                                    <p:animEffect transition="in" filter="fade">
                                      <p:cBhvr>
                                        <p:cTn id="191" dur="500"/>
                                        <p:tgtEl>
                                          <p:spTgt spid="70"/>
                                        </p:tgtEl>
                                      </p:cBhvr>
                                    </p:animEffect>
                                  </p:childTnLst>
                                </p:cTn>
                              </p:par>
                            </p:childTnLst>
                          </p:cTn>
                        </p:par>
                        <p:par>
                          <p:cTn id="192" fill="hold">
                            <p:stCondLst>
                              <p:cond delay="5000"/>
                            </p:stCondLst>
                            <p:childTnLst>
                              <p:par>
                                <p:cTn id="193" presetID="22" presetClass="entr" presetSubtype="8" fill="hold" nodeType="afterEffect">
                                  <p:stCondLst>
                                    <p:cond delay="0"/>
                                  </p:stCondLst>
                                  <p:childTnLst>
                                    <p:set>
                                      <p:cBhvr>
                                        <p:cTn id="194" dur="1" fill="hold">
                                          <p:stCondLst>
                                            <p:cond delay="0"/>
                                          </p:stCondLst>
                                        </p:cTn>
                                        <p:tgtEl>
                                          <p:spTgt spid="54"/>
                                        </p:tgtEl>
                                        <p:attrNameLst>
                                          <p:attrName>style.visibility</p:attrName>
                                        </p:attrNameLst>
                                      </p:cBhvr>
                                      <p:to>
                                        <p:strVal val="visible"/>
                                      </p:to>
                                    </p:set>
                                    <p:animEffect transition="in" filter="wipe(left)">
                                      <p:cBhvr>
                                        <p:cTn id="195" dur="500"/>
                                        <p:tgtEl>
                                          <p:spTgt spid="54"/>
                                        </p:tgtEl>
                                      </p:cBhvr>
                                    </p:animEffect>
                                  </p:childTnLst>
                                </p:cTn>
                              </p:par>
                            </p:childTnLst>
                          </p:cTn>
                        </p:par>
                        <p:par>
                          <p:cTn id="196" fill="hold">
                            <p:stCondLst>
                              <p:cond delay="5500"/>
                            </p:stCondLst>
                            <p:childTnLst>
                              <p:par>
                                <p:cTn id="197" presetID="10" presetClass="entr" presetSubtype="0" fill="hold" nodeType="afterEffect">
                                  <p:stCondLst>
                                    <p:cond delay="0"/>
                                  </p:stCondLst>
                                  <p:childTnLst>
                                    <p:set>
                                      <p:cBhvr>
                                        <p:cTn id="198" dur="1" fill="hold">
                                          <p:stCondLst>
                                            <p:cond delay="0"/>
                                          </p:stCondLst>
                                        </p:cTn>
                                        <p:tgtEl>
                                          <p:spTgt spid="71"/>
                                        </p:tgtEl>
                                        <p:attrNameLst>
                                          <p:attrName>style.visibility</p:attrName>
                                        </p:attrNameLst>
                                      </p:cBhvr>
                                      <p:to>
                                        <p:strVal val="visible"/>
                                      </p:to>
                                    </p:set>
                                    <p:animEffect transition="in" filter="fade">
                                      <p:cBhvr>
                                        <p:cTn id="199" dur="500"/>
                                        <p:tgtEl>
                                          <p:spTgt spid="71"/>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78"/>
                                        </p:tgtEl>
                                        <p:attrNameLst>
                                          <p:attrName>style.visibility</p:attrName>
                                        </p:attrNameLst>
                                      </p:cBhvr>
                                      <p:to>
                                        <p:strVal val="visible"/>
                                      </p:to>
                                    </p:set>
                                    <p:animEffect transition="in" filter="fade">
                                      <p:cBhvr>
                                        <p:cTn id="202" dur="500"/>
                                        <p:tgtEl>
                                          <p:spTgt spid="78"/>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79"/>
                                        </p:tgtEl>
                                        <p:attrNameLst>
                                          <p:attrName>style.visibility</p:attrName>
                                        </p:attrNameLst>
                                      </p:cBhvr>
                                      <p:to>
                                        <p:strVal val="visible"/>
                                      </p:to>
                                    </p:set>
                                    <p:animEffect transition="in" filter="fade">
                                      <p:cBhvr>
                                        <p:cTn id="205" dur="500"/>
                                        <p:tgtEl>
                                          <p:spTgt spid="79"/>
                                        </p:tgtEl>
                                      </p:cBhvr>
                                    </p:animEffect>
                                  </p:childTnLst>
                                </p:cTn>
                              </p:par>
                            </p:childTnLst>
                          </p:cTn>
                        </p:par>
                        <p:par>
                          <p:cTn id="206" fill="hold">
                            <p:stCondLst>
                              <p:cond delay="6000"/>
                            </p:stCondLst>
                            <p:childTnLst>
                              <p:par>
                                <p:cTn id="207" presetID="22" presetClass="entr" presetSubtype="8" fill="hold" nodeType="afterEffect">
                                  <p:stCondLst>
                                    <p:cond delay="0"/>
                                  </p:stCondLst>
                                  <p:childTnLst>
                                    <p:set>
                                      <p:cBhvr>
                                        <p:cTn id="208" dur="1" fill="hold">
                                          <p:stCondLst>
                                            <p:cond delay="0"/>
                                          </p:stCondLst>
                                        </p:cTn>
                                        <p:tgtEl>
                                          <p:spTgt spid="53"/>
                                        </p:tgtEl>
                                        <p:attrNameLst>
                                          <p:attrName>style.visibility</p:attrName>
                                        </p:attrNameLst>
                                      </p:cBhvr>
                                      <p:to>
                                        <p:strVal val="visible"/>
                                      </p:to>
                                    </p:set>
                                    <p:animEffect transition="in" filter="wipe(left)">
                                      <p:cBhvr>
                                        <p:cTn id="209" dur="500"/>
                                        <p:tgtEl>
                                          <p:spTgt spid="53"/>
                                        </p:tgtEl>
                                      </p:cBhvr>
                                    </p:animEffect>
                                  </p:childTnLst>
                                </p:cTn>
                              </p:par>
                            </p:childTnLst>
                          </p:cTn>
                        </p:par>
                        <p:par>
                          <p:cTn id="210" fill="hold">
                            <p:stCondLst>
                              <p:cond delay="6500"/>
                            </p:stCondLst>
                            <p:childTnLst>
                              <p:par>
                                <p:cTn id="211" presetID="53" presetClass="entr" presetSubtype="16" fill="hold" nodeType="afterEffect">
                                  <p:stCondLst>
                                    <p:cond delay="0"/>
                                  </p:stCondLst>
                                  <p:childTnLst>
                                    <p:set>
                                      <p:cBhvr>
                                        <p:cTn id="212" dur="1" fill="hold">
                                          <p:stCondLst>
                                            <p:cond delay="0"/>
                                          </p:stCondLst>
                                        </p:cTn>
                                        <p:tgtEl>
                                          <p:spTgt spid="80"/>
                                        </p:tgtEl>
                                        <p:attrNameLst>
                                          <p:attrName>style.visibility</p:attrName>
                                        </p:attrNameLst>
                                      </p:cBhvr>
                                      <p:to>
                                        <p:strVal val="visible"/>
                                      </p:to>
                                    </p:set>
                                    <p:anim calcmode="lin" valueType="num">
                                      <p:cBhvr>
                                        <p:cTn id="213" dur="500" fill="hold"/>
                                        <p:tgtEl>
                                          <p:spTgt spid="80"/>
                                        </p:tgtEl>
                                        <p:attrNameLst>
                                          <p:attrName>ppt_w</p:attrName>
                                        </p:attrNameLst>
                                      </p:cBhvr>
                                      <p:tavLst>
                                        <p:tav tm="0">
                                          <p:val>
                                            <p:fltVal val="0"/>
                                          </p:val>
                                        </p:tav>
                                        <p:tav tm="100000">
                                          <p:val>
                                            <p:strVal val="#ppt_w"/>
                                          </p:val>
                                        </p:tav>
                                      </p:tavLst>
                                    </p:anim>
                                    <p:anim calcmode="lin" valueType="num">
                                      <p:cBhvr>
                                        <p:cTn id="214" dur="500" fill="hold"/>
                                        <p:tgtEl>
                                          <p:spTgt spid="80"/>
                                        </p:tgtEl>
                                        <p:attrNameLst>
                                          <p:attrName>ppt_h</p:attrName>
                                        </p:attrNameLst>
                                      </p:cBhvr>
                                      <p:tavLst>
                                        <p:tav tm="0">
                                          <p:val>
                                            <p:fltVal val="0"/>
                                          </p:val>
                                        </p:tav>
                                        <p:tav tm="100000">
                                          <p:val>
                                            <p:strVal val="#ppt_h"/>
                                          </p:val>
                                        </p:tav>
                                      </p:tavLst>
                                    </p:anim>
                                    <p:animEffect transition="in" filter="fade">
                                      <p:cBhvr>
                                        <p:cTn id="215" dur="500"/>
                                        <p:tgtEl>
                                          <p:spTgt spid="80"/>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85"/>
                                        </p:tgtEl>
                                        <p:attrNameLst>
                                          <p:attrName>style.visibility</p:attrName>
                                        </p:attrNameLst>
                                      </p:cBhvr>
                                      <p:to>
                                        <p:strVal val="visible"/>
                                      </p:to>
                                    </p:set>
                                    <p:animEffect transition="in" filter="fade">
                                      <p:cBhvr>
                                        <p:cTn id="218" dur="500"/>
                                        <p:tgtEl>
                                          <p:spTgt spid="85"/>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86"/>
                                        </p:tgtEl>
                                        <p:attrNameLst>
                                          <p:attrName>style.visibility</p:attrName>
                                        </p:attrNameLst>
                                      </p:cBhvr>
                                      <p:to>
                                        <p:strVal val="visible"/>
                                      </p:to>
                                    </p:set>
                                    <p:animEffect transition="in" filter="fade">
                                      <p:cBhvr>
                                        <p:cTn id="221"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allAtOnce"/>
      <p:bldP spid="23" grpId="0" animBg="1"/>
      <p:bldP spid="23" grpId="1" animBg="1"/>
      <p:bldP spid="24" grpId="0" animBg="1"/>
      <p:bldP spid="24" grpId="1" animBg="1"/>
      <p:bldP spid="25" grpId="0" animBg="1"/>
      <p:bldP spid="25"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60" grpId="0"/>
      <p:bldP spid="61" grpId="0"/>
      <p:bldP spid="66" grpId="0"/>
      <p:bldP spid="67" grpId="0"/>
      <p:bldP spid="69" grpId="0"/>
      <p:bldP spid="70" grpId="0"/>
      <p:bldP spid="78" grpId="0"/>
      <p:bldP spid="79" grpId="0"/>
      <p:bldP spid="85" grpId="0"/>
      <p:bldP spid="8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3" descr="E:\陈建\网上作图\PP制作\素材\未标题-6.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10"/>
          <p:cNvSpPr txBox="1"/>
          <p:nvPr/>
        </p:nvSpPr>
        <p:spPr>
          <a:xfrm>
            <a:off x="1659161" y="3183868"/>
            <a:ext cx="3168352" cy="461665"/>
          </a:xfrm>
          <a:prstGeom prst="rect">
            <a:avLst/>
          </a:prstGeom>
          <a:noFill/>
        </p:spPr>
        <p:txBody>
          <a:bodyPr wrap="square" rtlCol="0">
            <a:spAutoFit/>
          </a:bodyPr>
          <a:lstStyle/>
          <a:p>
            <a:pPr lvl="0" algn="ctr"/>
            <a:r>
              <a:rPr lang="zh-CN" altLang="en-US" sz="2400" b="1" dirty="0">
                <a:solidFill>
                  <a:srgbClr val="FFFFFF"/>
                </a:solidFill>
                <a:latin typeface="方正兰亭黑简体" pitchFamily="2" charset="-122"/>
                <a:ea typeface="方正兰亭黑简体" pitchFamily="2" charset="-122"/>
                <a:cs typeface="Roboto condensed"/>
              </a:rPr>
              <a:t>关键技术与实践难点</a:t>
            </a:r>
            <a:endParaRPr lang="ko-KR" altLang="en-US" sz="2400" b="1" dirty="0">
              <a:solidFill>
                <a:srgbClr val="FFFFFF"/>
              </a:solidFill>
              <a:latin typeface="方正兰亭黑简体" pitchFamily="2" charset="-122"/>
              <a:cs typeface="Roboto condensed"/>
            </a:endParaRPr>
          </a:p>
        </p:txBody>
      </p:sp>
      <p:sp>
        <p:nvSpPr>
          <p:cNvPr id="10" name="TextBox 9"/>
          <p:cNvSpPr txBox="1"/>
          <p:nvPr/>
        </p:nvSpPr>
        <p:spPr>
          <a:xfrm>
            <a:off x="5244460" y="1865573"/>
            <a:ext cx="1005403" cy="338554"/>
          </a:xfrm>
          <a:prstGeom prst="rect">
            <a:avLst/>
          </a:prstGeom>
          <a:noFill/>
        </p:spPr>
        <p:txBody>
          <a:bodyPr vert="horz" wrap="none" rtlCol="0">
            <a:spAutoFit/>
          </a:bodyPr>
          <a:lstStyle/>
          <a:p>
            <a:r>
              <a:rPr lang="zh-CN" altLang="en-US" sz="1600" dirty="0">
                <a:solidFill>
                  <a:schemeClr val="bg1"/>
                </a:solidFill>
                <a:latin typeface="方正兰亭黑简体" pitchFamily="2" charset="-122"/>
                <a:ea typeface="方正兰亭黑简体" pitchFamily="2" charset="-122"/>
              </a:rPr>
              <a:t>关键技术</a:t>
            </a:r>
          </a:p>
        </p:txBody>
      </p:sp>
      <p:sp>
        <p:nvSpPr>
          <p:cNvPr id="11" name="TextBox 10"/>
          <p:cNvSpPr txBox="1"/>
          <p:nvPr/>
        </p:nvSpPr>
        <p:spPr>
          <a:xfrm>
            <a:off x="5244460" y="2348568"/>
            <a:ext cx="1005403" cy="338554"/>
          </a:xfrm>
          <a:prstGeom prst="rect">
            <a:avLst/>
          </a:prstGeom>
          <a:noFill/>
        </p:spPr>
        <p:txBody>
          <a:bodyPr vert="horz" wrap="none" rtlCol="0">
            <a:spAutoFit/>
          </a:bodyPr>
          <a:lstStyle/>
          <a:p>
            <a:r>
              <a:rPr lang="zh-CN" altLang="en-US" sz="1600" dirty="0">
                <a:solidFill>
                  <a:schemeClr val="bg1"/>
                </a:solidFill>
                <a:latin typeface="方正兰亭黑简体" pitchFamily="2" charset="-122"/>
                <a:ea typeface="方正兰亭黑简体" pitchFamily="2" charset="-122"/>
              </a:rPr>
              <a:t>实践难点</a:t>
            </a:r>
          </a:p>
        </p:txBody>
      </p:sp>
      <p:sp>
        <p:nvSpPr>
          <p:cNvPr id="12" name="TextBox 11"/>
          <p:cNvSpPr txBox="1"/>
          <p:nvPr/>
        </p:nvSpPr>
        <p:spPr>
          <a:xfrm>
            <a:off x="5244460" y="2831563"/>
            <a:ext cx="1415772" cy="338554"/>
          </a:xfrm>
          <a:prstGeom prst="rect">
            <a:avLst/>
          </a:prstGeom>
          <a:noFill/>
        </p:spPr>
        <p:txBody>
          <a:bodyPr vert="horz" wrap="none" rtlCol="0">
            <a:spAutoFit/>
          </a:bodyPr>
          <a:lstStyle/>
          <a:p>
            <a:r>
              <a:rPr lang="zh-CN" altLang="en-US" sz="1600" dirty="0">
                <a:solidFill>
                  <a:schemeClr val="bg1"/>
                </a:solidFill>
                <a:latin typeface="方正兰亭黑简体" pitchFamily="2" charset="-122"/>
                <a:ea typeface="方正兰亭黑简体" pitchFamily="2" charset="-122"/>
              </a:rPr>
              <a:t>案例对比分析</a:t>
            </a:r>
          </a:p>
        </p:txBody>
      </p:sp>
      <p:grpSp>
        <p:nvGrpSpPr>
          <p:cNvPr id="22" name="组合 21"/>
          <p:cNvGrpSpPr/>
          <p:nvPr/>
        </p:nvGrpSpPr>
        <p:grpSpPr>
          <a:xfrm>
            <a:off x="4303765" y="2466330"/>
            <a:ext cx="923724" cy="81709"/>
            <a:chOff x="3832228" y="2466330"/>
            <a:chExt cx="923724" cy="81709"/>
          </a:xfrm>
        </p:grpSpPr>
        <p:cxnSp>
          <p:nvCxnSpPr>
            <p:cNvPr id="9" name="Straight Connector 109"/>
            <p:cNvCxnSpPr/>
            <p:nvPr/>
          </p:nvCxnSpPr>
          <p:spPr>
            <a:xfrm>
              <a:off x="3832228" y="2507185"/>
              <a:ext cx="854436" cy="6474"/>
            </a:xfrm>
            <a:prstGeom prst="line">
              <a:avLst/>
            </a:prstGeom>
            <a:ln w="19050">
              <a:solidFill>
                <a:srgbClr val="F2F2F2"/>
              </a:solidFill>
              <a:prstDash val="sysDot"/>
            </a:ln>
          </p:spPr>
          <p:style>
            <a:lnRef idx="1">
              <a:schemeClr val="accent1"/>
            </a:lnRef>
            <a:fillRef idx="0">
              <a:schemeClr val="accent1"/>
            </a:fillRef>
            <a:effectRef idx="0">
              <a:schemeClr val="accent1"/>
            </a:effectRef>
            <a:fontRef idx="minor">
              <a:schemeClr val="tx1"/>
            </a:fontRef>
          </p:style>
        </p:cxnSp>
        <p:sp>
          <p:nvSpPr>
            <p:cNvPr id="14" name="Oval 45"/>
            <p:cNvSpPr/>
            <p:nvPr/>
          </p:nvSpPr>
          <p:spPr bwMode="auto">
            <a:xfrm>
              <a:off x="4674243" y="2466330"/>
              <a:ext cx="81709" cy="81709"/>
            </a:xfrm>
            <a:prstGeom prst="ellipse">
              <a:avLst/>
            </a:prstGeom>
            <a:solidFill>
              <a:srgbClr val="2A303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EC5368"/>
                </a:solidFill>
                <a:cs typeface="Arial" pitchFamily="34" charset="0"/>
              </a:endParaRPr>
            </a:p>
          </p:txBody>
        </p:sp>
      </p:grpSp>
      <p:grpSp>
        <p:nvGrpSpPr>
          <p:cNvPr id="23" name="组合 22"/>
          <p:cNvGrpSpPr/>
          <p:nvPr/>
        </p:nvGrpSpPr>
        <p:grpSpPr>
          <a:xfrm>
            <a:off x="4303765" y="2510422"/>
            <a:ext cx="923724" cy="525949"/>
            <a:chOff x="3832228" y="2510422"/>
            <a:chExt cx="923724" cy="525949"/>
          </a:xfrm>
        </p:grpSpPr>
        <p:cxnSp>
          <p:nvCxnSpPr>
            <p:cNvPr id="7" name="Straight Connector 107"/>
            <p:cNvCxnSpPr/>
            <p:nvPr/>
          </p:nvCxnSpPr>
          <p:spPr>
            <a:xfrm>
              <a:off x="3832228" y="2510422"/>
              <a:ext cx="858888" cy="488921"/>
            </a:xfrm>
            <a:prstGeom prst="line">
              <a:avLst/>
            </a:prstGeom>
            <a:ln w="19050">
              <a:solidFill>
                <a:srgbClr val="F2F2F2"/>
              </a:solidFill>
              <a:prstDash val="sysDot"/>
            </a:ln>
          </p:spPr>
          <p:style>
            <a:lnRef idx="1">
              <a:schemeClr val="accent1"/>
            </a:lnRef>
            <a:fillRef idx="0">
              <a:schemeClr val="accent1"/>
            </a:fillRef>
            <a:effectRef idx="0">
              <a:schemeClr val="accent1"/>
            </a:effectRef>
            <a:fontRef idx="minor">
              <a:schemeClr val="tx1"/>
            </a:fontRef>
          </p:style>
        </p:cxnSp>
        <p:sp>
          <p:nvSpPr>
            <p:cNvPr id="15" name="Oval 45"/>
            <p:cNvSpPr/>
            <p:nvPr/>
          </p:nvSpPr>
          <p:spPr bwMode="auto">
            <a:xfrm>
              <a:off x="4674243" y="2954662"/>
              <a:ext cx="81709" cy="81709"/>
            </a:xfrm>
            <a:prstGeom prst="ellipse">
              <a:avLst/>
            </a:prstGeom>
            <a:solidFill>
              <a:srgbClr val="2A303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EC5368"/>
                </a:solidFill>
                <a:cs typeface="Arial" pitchFamily="34" charset="0"/>
              </a:endParaRPr>
            </a:p>
          </p:txBody>
        </p:sp>
      </p:grpSp>
      <p:grpSp>
        <p:nvGrpSpPr>
          <p:cNvPr id="21" name="组合 20"/>
          <p:cNvGrpSpPr/>
          <p:nvPr/>
        </p:nvGrpSpPr>
        <p:grpSpPr>
          <a:xfrm>
            <a:off x="4202777" y="1993995"/>
            <a:ext cx="1024712" cy="582247"/>
            <a:chOff x="3731240" y="1993995"/>
            <a:chExt cx="1024712" cy="582247"/>
          </a:xfrm>
        </p:grpSpPr>
        <p:cxnSp>
          <p:nvCxnSpPr>
            <p:cNvPr id="8" name="Straight Connector 108"/>
            <p:cNvCxnSpPr/>
            <p:nvPr/>
          </p:nvCxnSpPr>
          <p:spPr>
            <a:xfrm flipV="1">
              <a:off x="3832228" y="2034850"/>
              <a:ext cx="854436" cy="468053"/>
            </a:xfrm>
            <a:prstGeom prst="line">
              <a:avLst/>
            </a:prstGeom>
            <a:ln w="19050">
              <a:solidFill>
                <a:srgbClr val="F2F2F2"/>
              </a:solidFill>
              <a:prstDash val="sysDot"/>
            </a:ln>
          </p:spPr>
          <p:style>
            <a:lnRef idx="1">
              <a:schemeClr val="accent1"/>
            </a:lnRef>
            <a:fillRef idx="0">
              <a:schemeClr val="accent1"/>
            </a:fillRef>
            <a:effectRef idx="0">
              <a:schemeClr val="accent1"/>
            </a:effectRef>
            <a:fontRef idx="minor">
              <a:schemeClr val="tx1"/>
            </a:fontRef>
          </p:style>
        </p:cxnSp>
        <p:sp>
          <p:nvSpPr>
            <p:cNvPr id="13" name="Oval 45"/>
            <p:cNvSpPr/>
            <p:nvPr/>
          </p:nvSpPr>
          <p:spPr bwMode="auto">
            <a:xfrm>
              <a:off x="4674243" y="1993995"/>
              <a:ext cx="81709" cy="81709"/>
            </a:xfrm>
            <a:prstGeom prst="ellipse">
              <a:avLst/>
            </a:prstGeom>
            <a:solidFill>
              <a:srgbClr val="2A303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EC5368"/>
                </a:solidFill>
                <a:cs typeface="Arial" pitchFamily="34" charset="0"/>
              </a:endParaRPr>
            </a:p>
          </p:txBody>
        </p:sp>
        <p:sp>
          <p:nvSpPr>
            <p:cNvPr id="16" name="Oval 45"/>
            <p:cNvSpPr/>
            <p:nvPr/>
          </p:nvSpPr>
          <p:spPr bwMode="auto">
            <a:xfrm>
              <a:off x="3731240" y="2459288"/>
              <a:ext cx="116954" cy="116954"/>
            </a:xfrm>
            <a:prstGeom prst="ellipse">
              <a:avLst/>
            </a:prstGeom>
            <a:solidFill>
              <a:srgbClr val="2A303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EC5368"/>
                </a:solidFill>
                <a:cs typeface="Arial" pitchFamily="34" charset="0"/>
              </a:endParaRPr>
            </a:p>
          </p:txBody>
        </p:sp>
      </p:grpSp>
      <p:grpSp>
        <p:nvGrpSpPr>
          <p:cNvPr id="24" name="组合 23"/>
          <p:cNvGrpSpPr/>
          <p:nvPr/>
        </p:nvGrpSpPr>
        <p:grpSpPr>
          <a:xfrm>
            <a:off x="2467500" y="1828100"/>
            <a:ext cx="1224136" cy="1220781"/>
            <a:chOff x="1995963" y="1828100"/>
            <a:chExt cx="1224136" cy="1220781"/>
          </a:xfrm>
          <a:solidFill>
            <a:schemeClr val="accent1">
              <a:lumMod val="20000"/>
              <a:lumOff val="80000"/>
            </a:schemeClr>
          </a:solidFill>
        </p:grpSpPr>
        <p:sp>
          <p:nvSpPr>
            <p:cNvPr id="6" name="Oval 67"/>
            <p:cNvSpPr/>
            <p:nvPr/>
          </p:nvSpPr>
          <p:spPr bwMode="auto">
            <a:xfrm>
              <a:off x="1995963" y="1828100"/>
              <a:ext cx="1224136" cy="12207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EC5368"/>
                </a:solidFill>
                <a:cs typeface="Arial" pitchFamily="34" charset="0"/>
              </a:endParaRPr>
            </a:p>
          </p:txBody>
        </p:sp>
        <p:grpSp>
          <p:nvGrpSpPr>
            <p:cNvPr id="18" name="Group 30"/>
            <p:cNvGrpSpPr/>
            <p:nvPr/>
          </p:nvGrpSpPr>
          <p:grpSpPr>
            <a:xfrm>
              <a:off x="2303954" y="2154484"/>
              <a:ext cx="647659" cy="568012"/>
              <a:chOff x="3175" y="-1587"/>
              <a:chExt cx="490538" cy="430212"/>
            </a:xfrm>
            <a:grpFill/>
          </p:grpSpPr>
          <p:sp>
            <p:nvSpPr>
              <p:cNvPr id="19" name="Freeform 175"/>
              <p:cNvSpPr>
                <a:spLocks noEditPoints="1"/>
              </p:cNvSpPr>
              <p:nvPr/>
            </p:nvSpPr>
            <p:spPr bwMode="auto">
              <a:xfrm>
                <a:off x="3175" y="-1587"/>
                <a:ext cx="490538" cy="430212"/>
              </a:xfrm>
              <a:custGeom>
                <a:avLst/>
                <a:gdLst>
                  <a:gd name="T0" fmla="*/ 128 w 128"/>
                  <a:gd name="T1" fmla="*/ 66 h 112"/>
                  <a:gd name="T2" fmla="*/ 112 w 128"/>
                  <a:gd name="T3" fmla="*/ 6 h 112"/>
                  <a:gd name="T4" fmla="*/ 104 w 128"/>
                  <a:gd name="T5" fmla="*/ 0 h 112"/>
                  <a:gd name="T6" fmla="*/ 64 w 128"/>
                  <a:gd name="T7" fmla="*/ 0 h 112"/>
                  <a:gd name="T8" fmla="*/ 24 w 128"/>
                  <a:gd name="T9" fmla="*/ 0 h 112"/>
                  <a:gd name="T10" fmla="*/ 16 w 128"/>
                  <a:gd name="T11" fmla="*/ 6 h 112"/>
                  <a:gd name="T12" fmla="*/ 0 w 128"/>
                  <a:gd name="T13" fmla="*/ 66 h 112"/>
                  <a:gd name="T14" fmla="*/ 0 w 128"/>
                  <a:gd name="T15" fmla="*/ 68 h 112"/>
                  <a:gd name="T16" fmla="*/ 0 w 128"/>
                  <a:gd name="T17" fmla="*/ 96 h 112"/>
                  <a:gd name="T18" fmla="*/ 16 w 128"/>
                  <a:gd name="T19" fmla="*/ 112 h 112"/>
                  <a:gd name="T20" fmla="*/ 112 w 128"/>
                  <a:gd name="T21" fmla="*/ 112 h 112"/>
                  <a:gd name="T22" fmla="*/ 128 w 128"/>
                  <a:gd name="T23" fmla="*/ 96 h 112"/>
                  <a:gd name="T24" fmla="*/ 128 w 128"/>
                  <a:gd name="T25" fmla="*/ 68 h 112"/>
                  <a:gd name="T26" fmla="*/ 128 w 128"/>
                  <a:gd name="T27" fmla="*/ 66 h 112"/>
                  <a:gd name="T28" fmla="*/ 120 w 128"/>
                  <a:gd name="T29" fmla="*/ 96 h 112"/>
                  <a:gd name="T30" fmla="*/ 112 w 128"/>
                  <a:gd name="T31" fmla="*/ 104 h 112"/>
                  <a:gd name="T32" fmla="*/ 16 w 128"/>
                  <a:gd name="T33" fmla="*/ 104 h 112"/>
                  <a:gd name="T34" fmla="*/ 8 w 128"/>
                  <a:gd name="T35" fmla="*/ 96 h 112"/>
                  <a:gd name="T36" fmla="*/ 8 w 128"/>
                  <a:gd name="T37" fmla="*/ 68 h 112"/>
                  <a:gd name="T38" fmla="*/ 24 w 128"/>
                  <a:gd name="T39" fmla="*/ 8 h 112"/>
                  <a:gd name="T40" fmla="*/ 104 w 128"/>
                  <a:gd name="T41" fmla="*/ 8 h 112"/>
                  <a:gd name="T42" fmla="*/ 120 w 128"/>
                  <a:gd name="T43" fmla="*/ 68 h 112"/>
                  <a:gd name="T44" fmla="*/ 120 w 128"/>
                  <a:gd name="T45" fmla="*/ 9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112">
                    <a:moveTo>
                      <a:pt x="128" y="66"/>
                    </a:moveTo>
                    <a:cubicBezTo>
                      <a:pt x="112" y="6"/>
                      <a:pt x="112" y="6"/>
                      <a:pt x="112" y="6"/>
                    </a:cubicBezTo>
                    <a:cubicBezTo>
                      <a:pt x="111" y="2"/>
                      <a:pt x="108" y="0"/>
                      <a:pt x="104" y="0"/>
                    </a:cubicBezTo>
                    <a:cubicBezTo>
                      <a:pt x="64" y="0"/>
                      <a:pt x="64" y="0"/>
                      <a:pt x="64" y="0"/>
                    </a:cubicBezTo>
                    <a:cubicBezTo>
                      <a:pt x="24" y="0"/>
                      <a:pt x="24" y="0"/>
                      <a:pt x="24" y="0"/>
                    </a:cubicBezTo>
                    <a:cubicBezTo>
                      <a:pt x="20" y="0"/>
                      <a:pt x="17" y="2"/>
                      <a:pt x="16" y="6"/>
                    </a:cubicBezTo>
                    <a:cubicBezTo>
                      <a:pt x="0" y="66"/>
                      <a:pt x="0" y="66"/>
                      <a:pt x="0" y="66"/>
                    </a:cubicBezTo>
                    <a:cubicBezTo>
                      <a:pt x="0" y="67"/>
                      <a:pt x="0" y="67"/>
                      <a:pt x="0" y="68"/>
                    </a:cubicBezTo>
                    <a:cubicBezTo>
                      <a:pt x="0" y="96"/>
                      <a:pt x="0" y="96"/>
                      <a:pt x="0" y="96"/>
                    </a:cubicBezTo>
                    <a:cubicBezTo>
                      <a:pt x="0" y="105"/>
                      <a:pt x="7" y="112"/>
                      <a:pt x="16" y="112"/>
                    </a:cubicBezTo>
                    <a:cubicBezTo>
                      <a:pt x="112" y="112"/>
                      <a:pt x="112" y="112"/>
                      <a:pt x="112" y="112"/>
                    </a:cubicBezTo>
                    <a:cubicBezTo>
                      <a:pt x="121" y="112"/>
                      <a:pt x="128" y="105"/>
                      <a:pt x="128" y="96"/>
                    </a:cubicBezTo>
                    <a:cubicBezTo>
                      <a:pt x="128" y="68"/>
                      <a:pt x="128" y="68"/>
                      <a:pt x="128" y="68"/>
                    </a:cubicBezTo>
                    <a:cubicBezTo>
                      <a:pt x="128" y="67"/>
                      <a:pt x="128" y="67"/>
                      <a:pt x="128" y="66"/>
                    </a:cubicBezTo>
                    <a:close/>
                    <a:moveTo>
                      <a:pt x="120" y="96"/>
                    </a:moveTo>
                    <a:cubicBezTo>
                      <a:pt x="120" y="100"/>
                      <a:pt x="116" y="104"/>
                      <a:pt x="112" y="104"/>
                    </a:cubicBezTo>
                    <a:cubicBezTo>
                      <a:pt x="16" y="104"/>
                      <a:pt x="16" y="104"/>
                      <a:pt x="16" y="104"/>
                    </a:cubicBezTo>
                    <a:cubicBezTo>
                      <a:pt x="12" y="104"/>
                      <a:pt x="8" y="100"/>
                      <a:pt x="8" y="96"/>
                    </a:cubicBezTo>
                    <a:cubicBezTo>
                      <a:pt x="8" y="68"/>
                      <a:pt x="8" y="68"/>
                      <a:pt x="8" y="68"/>
                    </a:cubicBezTo>
                    <a:cubicBezTo>
                      <a:pt x="24" y="8"/>
                      <a:pt x="24" y="8"/>
                      <a:pt x="24" y="8"/>
                    </a:cubicBezTo>
                    <a:cubicBezTo>
                      <a:pt x="104" y="8"/>
                      <a:pt x="104" y="8"/>
                      <a:pt x="104" y="8"/>
                    </a:cubicBezTo>
                    <a:cubicBezTo>
                      <a:pt x="120" y="68"/>
                      <a:pt x="120" y="68"/>
                      <a:pt x="120" y="68"/>
                    </a:cubicBezTo>
                    <a:lnTo>
                      <a:pt x="120" y="96"/>
                    </a:lnTo>
                    <a:close/>
                  </a:path>
                </a:pathLst>
              </a:custGeom>
              <a:solidFill>
                <a:srgbClr val="2A30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a typeface="+mn-ea"/>
                </a:endParaRPr>
              </a:p>
            </p:txBody>
          </p:sp>
          <p:sp>
            <p:nvSpPr>
              <p:cNvPr id="20" name="Freeform 176"/>
              <p:cNvSpPr>
                <a:spLocks noEditPoints="1"/>
              </p:cNvSpPr>
              <p:nvPr/>
            </p:nvSpPr>
            <p:spPr bwMode="auto">
              <a:xfrm>
                <a:off x="60325" y="58738"/>
                <a:ext cx="374650" cy="277812"/>
              </a:xfrm>
              <a:custGeom>
                <a:avLst/>
                <a:gdLst>
                  <a:gd name="T0" fmla="*/ 80 w 98"/>
                  <a:gd name="T1" fmla="*/ 0 h 72"/>
                  <a:gd name="T2" fmla="*/ 18 w 98"/>
                  <a:gd name="T3" fmla="*/ 0 h 72"/>
                  <a:gd name="T4" fmla="*/ 14 w 98"/>
                  <a:gd name="T5" fmla="*/ 3 h 72"/>
                  <a:gd name="T6" fmla="*/ 0 w 98"/>
                  <a:gd name="T7" fmla="*/ 51 h 72"/>
                  <a:gd name="T8" fmla="*/ 1 w 98"/>
                  <a:gd name="T9" fmla="*/ 54 h 72"/>
                  <a:gd name="T10" fmla="*/ 4 w 98"/>
                  <a:gd name="T11" fmla="*/ 56 h 72"/>
                  <a:gd name="T12" fmla="*/ 16 w 98"/>
                  <a:gd name="T13" fmla="*/ 56 h 72"/>
                  <a:gd name="T14" fmla="*/ 20 w 98"/>
                  <a:gd name="T15" fmla="*/ 56 h 72"/>
                  <a:gd name="T16" fmla="*/ 23 w 98"/>
                  <a:gd name="T17" fmla="*/ 56 h 72"/>
                  <a:gd name="T18" fmla="*/ 28 w 98"/>
                  <a:gd name="T19" fmla="*/ 68 h 72"/>
                  <a:gd name="T20" fmla="*/ 35 w 98"/>
                  <a:gd name="T21" fmla="*/ 72 h 72"/>
                  <a:gd name="T22" fmla="*/ 63 w 98"/>
                  <a:gd name="T23" fmla="*/ 72 h 72"/>
                  <a:gd name="T24" fmla="*/ 70 w 98"/>
                  <a:gd name="T25" fmla="*/ 68 h 72"/>
                  <a:gd name="T26" fmla="*/ 75 w 98"/>
                  <a:gd name="T27" fmla="*/ 56 h 72"/>
                  <a:gd name="T28" fmla="*/ 78 w 98"/>
                  <a:gd name="T29" fmla="*/ 56 h 72"/>
                  <a:gd name="T30" fmla="*/ 82 w 98"/>
                  <a:gd name="T31" fmla="*/ 56 h 72"/>
                  <a:gd name="T32" fmla="*/ 94 w 98"/>
                  <a:gd name="T33" fmla="*/ 56 h 72"/>
                  <a:gd name="T34" fmla="*/ 97 w 98"/>
                  <a:gd name="T35" fmla="*/ 54 h 72"/>
                  <a:gd name="T36" fmla="*/ 98 w 98"/>
                  <a:gd name="T37" fmla="*/ 51 h 72"/>
                  <a:gd name="T38" fmla="*/ 84 w 98"/>
                  <a:gd name="T39" fmla="*/ 3 h 72"/>
                  <a:gd name="T40" fmla="*/ 80 w 98"/>
                  <a:gd name="T41" fmla="*/ 0 h 72"/>
                  <a:gd name="T42" fmla="*/ 82 w 98"/>
                  <a:gd name="T43" fmla="*/ 48 h 72"/>
                  <a:gd name="T44" fmla="*/ 75 w 98"/>
                  <a:gd name="T45" fmla="*/ 48 h 72"/>
                  <a:gd name="T46" fmla="*/ 68 w 98"/>
                  <a:gd name="T47" fmla="*/ 52 h 72"/>
                  <a:gd name="T48" fmla="*/ 63 w 98"/>
                  <a:gd name="T49" fmla="*/ 64 h 72"/>
                  <a:gd name="T50" fmla="*/ 35 w 98"/>
                  <a:gd name="T51" fmla="*/ 64 h 72"/>
                  <a:gd name="T52" fmla="*/ 30 w 98"/>
                  <a:gd name="T53" fmla="*/ 52 h 72"/>
                  <a:gd name="T54" fmla="*/ 23 w 98"/>
                  <a:gd name="T55" fmla="*/ 48 h 72"/>
                  <a:gd name="T56" fmla="*/ 16 w 98"/>
                  <a:gd name="T57" fmla="*/ 48 h 72"/>
                  <a:gd name="T58" fmla="*/ 6 w 98"/>
                  <a:gd name="T59" fmla="*/ 48 h 72"/>
                  <a:gd name="T60" fmla="*/ 18 w 98"/>
                  <a:gd name="T61" fmla="*/ 4 h 72"/>
                  <a:gd name="T62" fmla="*/ 80 w 98"/>
                  <a:gd name="T63" fmla="*/ 4 h 72"/>
                  <a:gd name="T64" fmla="*/ 92 w 98"/>
                  <a:gd name="T65" fmla="*/ 48 h 72"/>
                  <a:gd name="T66" fmla="*/ 82 w 98"/>
                  <a:gd name="T67" fmla="*/ 4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72">
                    <a:moveTo>
                      <a:pt x="80" y="0"/>
                    </a:moveTo>
                    <a:cubicBezTo>
                      <a:pt x="18" y="0"/>
                      <a:pt x="18" y="0"/>
                      <a:pt x="18" y="0"/>
                    </a:cubicBezTo>
                    <a:cubicBezTo>
                      <a:pt x="16" y="0"/>
                      <a:pt x="15" y="1"/>
                      <a:pt x="14" y="3"/>
                    </a:cubicBezTo>
                    <a:cubicBezTo>
                      <a:pt x="0" y="51"/>
                      <a:pt x="0" y="51"/>
                      <a:pt x="0" y="51"/>
                    </a:cubicBezTo>
                    <a:cubicBezTo>
                      <a:pt x="0" y="52"/>
                      <a:pt x="0" y="53"/>
                      <a:pt x="1" y="54"/>
                    </a:cubicBezTo>
                    <a:cubicBezTo>
                      <a:pt x="2" y="55"/>
                      <a:pt x="3" y="56"/>
                      <a:pt x="4" y="56"/>
                    </a:cubicBezTo>
                    <a:cubicBezTo>
                      <a:pt x="16" y="56"/>
                      <a:pt x="16" y="56"/>
                      <a:pt x="16" y="56"/>
                    </a:cubicBezTo>
                    <a:cubicBezTo>
                      <a:pt x="20" y="56"/>
                      <a:pt x="20" y="56"/>
                      <a:pt x="20" y="56"/>
                    </a:cubicBezTo>
                    <a:cubicBezTo>
                      <a:pt x="23" y="56"/>
                      <a:pt x="23" y="56"/>
                      <a:pt x="23" y="56"/>
                    </a:cubicBezTo>
                    <a:cubicBezTo>
                      <a:pt x="28" y="68"/>
                      <a:pt x="28" y="68"/>
                      <a:pt x="28" y="68"/>
                    </a:cubicBezTo>
                    <a:cubicBezTo>
                      <a:pt x="30" y="70"/>
                      <a:pt x="32" y="72"/>
                      <a:pt x="35" y="72"/>
                    </a:cubicBezTo>
                    <a:cubicBezTo>
                      <a:pt x="63" y="72"/>
                      <a:pt x="63" y="72"/>
                      <a:pt x="63" y="72"/>
                    </a:cubicBezTo>
                    <a:cubicBezTo>
                      <a:pt x="66" y="72"/>
                      <a:pt x="68" y="70"/>
                      <a:pt x="70" y="68"/>
                    </a:cubicBezTo>
                    <a:cubicBezTo>
                      <a:pt x="75" y="56"/>
                      <a:pt x="75" y="56"/>
                      <a:pt x="75" y="56"/>
                    </a:cubicBezTo>
                    <a:cubicBezTo>
                      <a:pt x="78" y="56"/>
                      <a:pt x="78" y="56"/>
                      <a:pt x="78" y="56"/>
                    </a:cubicBezTo>
                    <a:cubicBezTo>
                      <a:pt x="82" y="56"/>
                      <a:pt x="82" y="56"/>
                      <a:pt x="82" y="56"/>
                    </a:cubicBezTo>
                    <a:cubicBezTo>
                      <a:pt x="94" y="56"/>
                      <a:pt x="94" y="56"/>
                      <a:pt x="94" y="56"/>
                    </a:cubicBezTo>
                    <a:cubicBezTo>
                      <a:pt x="95" y="56"/>
                      <a:pt x="96" y="55"/>
                      <a:pt x="97" y="54"/>
                    </a:cubicBezTo>
                    <a:cubicBezTo>
                      <a:pt x="98" y="53"/>
                      <a:pt x="98" y="52"/>
                      <a:pt x="98" y="51"/>
                    </a:cubicBezTo>
                    <a:cubicBezTo>
                      <a:pt x="84" y="3"/>
                      <a:pt x="84" y="3"/>
                      <a:pt x="84" y="3"/>
                    </a:cubicBezTo>
                    <a:cubicBezTo>
                      <a:pt x="83" y="1"/>
                      <a:pt x="82" y="0"/>
                      <a:pt x="80" y="0"/>
                    </a:cubicBezTo>
                    <a:close/>
                    <a:moveTo>
                      <a:pt x="82" y="48"/>
                    </a:moveTo>
                    <a:cubicBezTo>
                      <a:pt x="75" y="48"/>
                      <a:pt x="75" y="48"/>
                      <a:pt x="75" y="48"/>
                    </a:cubicBezTo>
                    <a:cubicBezTo>
                      <a:pt x="72" y="48"/>
                      <a:pt x="70" y="50"/>
                      <a:pt x="68" y="52"/>
                    </a:cubicBezTo>
                    <a:cubicBezTo>
                      <a:pt x="63" y="64"/>
                      <a:pt x="63" y="64"/>
                      <a:pt x="63" y="64"/>
                    </a:cubicBezTo>
                    <a:cubicBezTo>
                      <a:pt x="35" y="64"/>
                      <a:pt x="35" y="64"/>
                      <a:pt x="35" y="64"/>
                    </a:cubicBezTo>
                    <a:cubicBezTo>
                      <a:pt x="30" y="52"/>
                      <a:pt x="30" y="52"/>
                      <a:pt x="30" y="52"/>
                    </a:cubicBezTo>
                    <a:cubicBezTo>
                      <a:pt x="28" y="50"/>
                      <a:pt x="26" y="48"/>
                      <a:pt x="23" y="48"/>
                    </a:cubicBezTo>
                    <a:cubicBezTo>
                      <a:pt x="16" y="48"/>
                      <a:pt x="16" y="48"/>
                      <a:pt x="16" y="48"/>
                    </a:cubicBezTo>
                    <a:cubicBezTo>
                      <a:pt x="6" y="48"/>
                      <a:pt x="6" y="48"/>
                      <a:pt x="6" y="48"/>
                    </a:cubicBezTo>
                    <a:cubicBezTo>
                      <a:pt x="18" y="4"/>
                      <a:pt x="18" y="4"/>
                      <a:pt x="18" y="4"/>
                    </a:cubicBezTo>
                    <a:cubicBezTo>
                      <a:pt x="80" y="4"/>
                      <a:pt x="80" y="4"/>
                      <a:pt x="80" y="4"/>
                    </a:cubicBezTo>
                    <a:cubicBezTo>
                      <a:pt x="92" y="48"/>
                      <a:pt x="92" y="48"/>
                      <a:pt x="92" y="48"/>
                    </a:cubicBezTo>
                    <a:lnTo>
                      <a:pt x="82" y="48"/>
                    </a:lnTo>
                    <a:close/>
                  </a:path>
                </a:pathLst>
              </a:custGeom>
              <a:solidFill>
                <a:srgbClr val="2A30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a typeface="+mn-ea"/>
                </a:endParaRPr>
              </a:p>
            </p:txBody>
          </p:sp>
        </p:grpSp>
      </p:grpSp>
    </p:spTree>
    <p:extLst>
      <p:ext uri="{BB962C8B-B14F-4D97-AF65-F5344CB8AC3E}">
        <p14:creationId xmlns:p14="http://schemas.microsoft.com/office/powerpoint/2010/main" val="81184811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down)">
                                      <p:cBhvr>
                                        <p:cTn id="18" dur="500"/>
                                        <p:tgtEl>
                                          <p:spTgt spid="21"/>
                                        </p:tgtEl>
                                      </p:cBhvr>
                                    </p:animEffect>
                                  </p:childTnLst>
                                </p:cTn>
                              </p:par>
                            </p:childTnLst>
                          </p:cTn>
                        </p:par>
                        <p:par>
                          <p:cTn id="19" fill="hold">
                            <p:stCondLst>
                              <p:cond delay="15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0"/>
                                        </p:tgtEl>
                                        <p:attrNameLst>
                                          <p:attrName>ppt_y</p:attrName>
                                        </p:attrNameLst>
                                      </p:cBhvr>
                                      <p:tavLst>
                                        <p:tav tm="0">
                                          <p:val>
                                            <p:strVal val="#ppt_y"/>
                                          </p:val>
                                        </p:tav>
                                        <p:tav tm="100000">
                                          <p:val>
                                            <p:strVal val="#ppt_y"/>
                                          </p:val>
                                        </p:tav>
                                      </p:tavLst>
                                    </p:anim>
                                    <p:anim calcmode="lin" valueType="num">
                                      <p:cBhvr>
                                        <p:cTn id="24"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0"/>
                                        </p:tgtEl>
                                      </p:cBhvr>
                                    </p:animEffect>
                                  </p:childTnLst>
                                </p:cTn>
                              </p:par>
                            </p:childTnLst>
                          </p:cTn>
                        </p:par>
                        <p:par>
                          <p:cTn id="27" fill="hold">
                            <p:stCondLst>
                              <p:cond delay="2150"/>
                            </p:stCondLst>
                            <p:childTnLst>
                              <p:par>
                                <p:cTn id="28" presetID="22" presetClass="entr" presetSubtype="8" fill="hold"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2650"/>
                            </p:stCondLst>
                            <p:childTnLst>
                              <p:par>
                                <p:cTn id="32" presetID="41" presetClass="entr" presetSubtype="0" fill="hold" grpId="0" nodeType="afterEffect">
                                  <p:stCondLst>
                                    <p:cond delay="0"/>
                                  </p:stCondLst>
                                  <p:iterate type="lt">
                                    <p:tmPct val="10000"/>
                                  </p:iterate>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11"/>
                                        </p:tgtEl>
                                        <p:attrNameLst>
                                          <p:attrName>ppt_y</p:attrName>
                                        </p:attrNameLst>
                                      </p:cBhvr>
                                      <p:tavLst>
                                        <p:tav tm="0">
                                          <p:val>
                                            <p:strVal val="#ppt_y"/>
                                          </p:val>
                                        </p:tav>
                                        <p:tav tm="100000">
                                          <p:val>
                                            <p:strVal val="#ppt_y"/>
                                          </p:val>
                                        </p:tav>
                                      </p:tavLst>
                                    </p:anim>
                                    <p:anim calcmode="lin" valueType="num">
                                      <p:cBhvr>
                                        <p:cTn id="36"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11"/>
                                        </p:tgtEl>
                                      </p:cBhvr>
                                    </p:animEffect>
                                  </p:childTnLst>
                                </p:cTn>
                              </p:par>
                            </p:childTnLst>
                          </p:cTn>
                        </p:par>
                        <p:par>
                          <p:cTn id="39" fill="hold">
                            <p:stCondLst>
                              <p:cond delay="3300"/>
                            </p:stCondLst>
                            <p:childTnLst>
                              <p:par>
                                <p:cTn id="40" presetID="22" presetClass="entr" presetSubtype="4" fill="hold"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down)">
                                      <p:cBhvr>
                                        <p:cTn id="42" dur="500"/>
                                        <p:tgtEl>
                                          <p:spTgt spid="23"/>
                                        </p:tgtEl>
                                      </p:cBhvr>
                                    </p:animEffect>
                                  </p:childTnLst>
                                </p:cTn>
                              </p:par>
                            </p:childTnLst>
                          </p:cTn>
                        </p:par>
                        <p:par>
                          <p:cTn id="43" fill="hold">
                            <p:stCondLst>
                              <p:cond delay="3800"/>
                            </p:stCondLst>
                            <p:childTnLst>
                              <p:par>
                                <p:cTn id="44" presetID="41" presetClass="entr" presetSubtype="0" fill="hold" grpId="0" nodeType="afterEffect">
                                  <p:stCondLst>
                                    <p:cond delay="0"/>
                                  </p:stCondLst>
                                  <p:iterate type="lt">
                                    <p:tmPct val="10000"/>
                                  </p:iterate>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12"/>
                                        </p:tgtEl>
                                        <p:attrNameLst>
                                          <p:attrName>ppt_y</p:attrName>
                                        </p:attrNameLst>
                                      </p:cBhvr>
                                      <p:tavLst>
                                        <p:tav tm="0">
                                          <p:val>
                                            <p:strVal val="#ppt_y"/>
                                          </p:val>
                                        </p:tav>
                                        <p:tav tm="100000">
                                          <p:val>
                                            <p:strVal val="#ppt_y"/>
                                          </p:val>
                                        </p:tav>
                                      </p:tavLst>
                                    </p:anim>
                                    <p:anim calcmode="lin" valueType="num">
                                      <p:cBhvr>
                                        <p:cTn id="48"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12"/>
                                        </p:tgtEl>
                                      </p:cBhvr>
                                    </p:animEffect>
                                  </p:childTnLst>
                                </p:cTn>
                              </p:par>
                            </p:childTnLst>
                          </p:cTn>
                        </p:par>
                        <p:par>
                          <p:cTn id="51" fill="hold">
                            <p:stCondLst>
                              <p:cond delay="4550"/>
                            </p:stCondLst>
                            <p:childTnLst>
                              <p:par>
                                <p:cTn id="52" presetID="53" presetClass="exit" presetSubtype="32" fill="hold" nodeType="afterEffect">
                                  <p:stCondLst>
                                    <p:cond delay="0"/>
                                  </p:stCondLst>
                                  <p:childTnLst>
                                    <p:anim calcmode="lin" valueType="num">
                                      <p:cBhvr>
                                        <p:cTn id="53" dur="500"/>
                                        <p:tgtEl>
                                          <p:spTgt spid="24"/>
                                        </p:tgtEl>
                                        <p:attrNameLst>
                                          <p:attrName>ppt_w</p:attrName>
                                        </p:attrNameLst>
                                      </p:cBhvr>
                                      <p:tavLst>
                                        <p:tav tm="0">
                                          <p:val>
                                            <p:strVal val="ppt_w"/>
                                          </p:val>
                                        </p:tav>
                                        <p:tav tm="100000">
                                          <p:val>
                                            <p:fltVal val="0"/>
                                          </p:val>
                                        </p:tav>
                                      </p:tavLst>
                                    </p:anim>
                                    <p:anim calcmode="lin" valueType="num">
                                      <p:cBhvr>
                                        <p:cTn id="54" dur="500"/>
                                        <p:tgtEl>
                                          <p:spTgt spid="24"/>
                                        </p:tgtEl>
                                        <p:attrNameLst>
                                          <p:attrName>ppt_h</p:attrName>
                                        </p:attrNameLst>
                                      </p:cBhvr>
                                      <p:tavLst>
                                        <p:tav tm="0">
                                          <p:val>
                                            <p:strVal val="ppt_h"/>
                                          </p:val>
                                        </p:tav>
                                        <p:tav tm="100000">
                                          <p:val>
                                            <p:fltVal val="0"/>
                                          </p:val>
                                        </p:tav>
                                      </p:tavLst>
                                    </p:anim>
                                    <p:animEffect transition="out" filter="fade">
                                      <p:cBhvr>
                                        <p:cTn id="55" dur="500"/>
                                        <p:tgtEl>
                                          <p:spTgt spid="24"/>
                                        </p:tgtEl>
                                      </p:cBhvr>
                                    </p:animEffect>
                                    <p:set>
                                      <p:cBhvr>
                                        <p:cTn id="56"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3" descr="E:\陈建\网上作图\PP制作\素材\未标题-6.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3"/>
          <p:cNvSpPr txBox="1"/>
          <p:nvPr/>
        </p:nvSpPr>
        <p:spPr>
          <a:xfrm>
            <a:off x="1670052" y="142845"/>
            <a:ext cx="4540248" cy="400110"/>
          </a:xfrm>
          <a:prstGeom prst="rect">
            <a:avLst/>
          </a:prstGeom>
          <a:noFill/>
        </p:spPr>
        <p:txBody>
          <a:bodyPr wrap="square" rtlCol="0">
            <a:spAutoFit/>
          </a:bodyPr>
          <a:lstStyle/>
          <a:p>
            <a:r>
              <a:rPr lang="zh-CN" altLang="en-US" sz="2000" dirty="0">
                <a:solidFill>
                  <a:schemeClr val="bg1"/>
                </a:solidFill>
                <a:latin typeface="方正兰亭黑简体" pitchFamily="2" charset="-122"/>
                <a:ea typeface="方正兰亭黑简体" pitchFamily="2" charset="-122"/>
              </a:rPr>
              <a:t>关键技术</a:t>
            </a:r>
          </a:p>
        </p:txBody>
      </p:sp>
      <p:sp>
        <p:nvSpPr>
          <p:cNvPr id="71" name="剪去同侧角的矩形 70"/>
          <p:cNvSpPr/>
          <p:nvPr/>
        </p:nvSpPr>
        <p:spPr>
          <a:xfrm rot="10800000">
            <a:off x="173038" y="204775"/>
            <a:ext cx="1211262" cy="276250"/>
          </a:xfrm>
          <a:prstGeom prst="snip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TextBox 71"/>
          <p:cNvSpPr txBox="1"/>
          <p:nvPr/>
        </p:nvSpPr>
        <p:spPr>
          <a:xfrm>
            <a:off x="260588" y="173249"/>
            <a:ext cx="1132361" cy="307777"/>
          </a:xfrm>
          <a:prstGeom prst="rect">
            <a:avLst/>
          </a:prstGeom>
          <a:noFill/>
        </p:spPr>
        <p:txBody>
          <a:bodyPr wrap="none" rtlCol="0">
            <a:spAutoFit/>
          </a:bodyPr>
          <a:lstStyle/>
          <a:p>
            <a:r>
              <a:rPr lang="en-US" altLang="zh-CN" sz="1400" spc="300" dirty="0">
                <a:solidFill>
                  <a:srgbClr val="2A303C"/>
                </a:solidFill>
                <a:latin typeface="方正兰亭黑简体" pitchFamily="2" charset="-122"/>
                <a:ea typeface="方正兰亭黑简体" pitchFamily="2" charset="-122"/>
              </a:rPr>
              <a:t>Java</a:t>
            </a:r>
            <a:r>
              <a:rPr lang="zh-CN" altLang="en-US" sz="1400" spc="300" dirty="0">
                <a:solidFill>
                  <a:srgbClr val="2A303C"/>
                </a:solidFill>
                <a:latin typeface="方正兰亭黑简体" pitchFamily="2" charset="-122"/>
                <a:ea typeface="方正兰亭黑简体" pitchFamily="2" charset="-122"/>
              </a:rPr>
              <a:t>答辩</a:t>
            </a:r>
          </a:p>
        </p:txBody>
      </p:sp>
      <p:cxnSp>
        <p:nvCxnSpPr>
          <p:cNvPr id="73" name="直接连接符 72"/>
          <p:cNvCxnSpPr/>
          <p:nvPr/>
        </p:nvCxnSpPr>
        <p:spPr>
          <a:xfrm flipV="1">
            <a:off x="177800" y="481025"/>
            <a:ext cx="871468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4" name="Oval 87"/>
          <p:cNvSpPr/>
          <p:nvPr/>
        </p:nvSpPr>
        <p:spPr>
          <a:xfrm>
            <a:off x="3764056" y="1973983"/>
            <a:ext cx="1553968" cy="1554956"/>
          </a:xfrm>
          <a:prstGeom prst="ellipse">
            <a:avLst/>
          </a:prstGeom>
          <a:solidFill>
            <a:srgbClr val="655E39"/>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endParaRPr lang="zh-CN" altLang="zh-CN">
              <a:solidFill>
                <a:srgbClr val="E3D29D"/>
              </a:solidFill>
            </a:endParaRPr>
          </a:p>
        </p:txBody>
      </p:sp>
      <p:sp>
        <p:nvSpPr>
          <p:cNvPr id="75" name="Oval 88"/>
          <p:cNvSpPr/>
          <p:nvPr/>
        </p:nvSpPr>
        <p:spPr>
          <a:xfrm>
            <a:off x="2848346" y="2224014"/>
            <a:ext cx="1056222" cy="1056084"/>
          </a:xfrm>
          <a:prstGeom prst="ellipse">
            <a:avLst/>
          </a:prstGeom>
          <a:solidFill>
            <a:schemeClr val="bg1">
              <a:lumMod val="65000"/>
              <a:alpha val="80000"/>
            </a:schemeClr>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endParaRPr lang="zh-CN" altLang="zh-CN">
              <a:solidFill>
                <a:srgbClr val="E3D29D"/>
              </a:solidFill>
            </a:endParaRPr>
          </a:p>
        </p:txBody>
      </p:sp>
      <p:sp>
        <p:nvSpPr>
          <p:cNvPr id="76" name="Oval 89"/>
          <p:cNvSpPr/>
          <p:nvPr/>
        </p:nvSpPr>
        <p:spPr>
          <a:xfrm>
            <a:off x="5176321" y="2224014"/>
            <a:ext cx="1057413" cy="1056084"/>
          </a:xfrm>
          <a:prstGeom prst="ellipse">
            <a:avLst/>
          </a:prstGeom>
          <a:solidFill>
            <a:schemeClr val="bg1">
              <a:lumMod val="65000"/>
              <a:alpha val="80000"/>
            </a:schemeClr>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endParaRPr lang="zh-CN" altLang="zh-CN">
              <a:solidFill>
                <a:srgbClr val="E3D29D"/>
              </a:solidFill>
            </a:endParaRPr>
          </a:p>
        </p:txBody>
      </p:sp>
      <p:sp>
        <p:nvSpPr>
          <p:cNvPr id="77" name="Oval 90"/>
          <p:cNvSpPr/>
          <p:nvPr/>
        </p:nvSpPr>
        <p:spPr>
          <a:xfrm rot="16200000">
            <a:off x="4012998" y="3387186"/>
            <a:ext cx="1056085" cy="1056222"/>
          </a:xfrm>
          <a:prstGeom prst="ellipse">
            <a:avLst/>
          </a:prstGeom>
          <a:solidFill>
            <a:schemeClr val="bg1">
              <a:lumMod val="65000"/>
              <a:alpha val="80000"/>
            </a:schemeClr>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endParaRPr lang="zh-CN" altLang="zh-CN">
              <a:solidFill>
                <a:srgbClr val="E3D29D"/>
              </a:solidFill>
            </a:endParaRPr>
          </a:p>
        </p:txBody>
      </p:sp>
      <p:sp>
        <p:nvSpPr>
          <p:cNvPr id="78" name="Oval 92"/>
          <p:cNvSpPr/>
          <p:nvPr/>
        </p:nvSpPr>
        <p:spPr>
          <a:xfrm rot="16200000">
            <a:off x="4012998" y="1059513"/>
            <a:ext cx="1056084" cy="1056222"/>
          </a:xfrm>
          <a:prstGeom prst="ellipse">
            <a:avLst/>
          </a:prstGeom>
          <a:solidFill>
            <a:schemeClr val="bg1">
              <a:lumMod val="65000"/>
              <a:alpha val="80000"/>
            </a:schemeClr>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endParaRPr lang="zh-CN" altLang="zh-CN">
              <a:solidFill>
                <a:srgbClr val="E3D29D"/>
              </a:solidFill>
            </a:endParaRPr>
          </a:p>
        </p:txBody>
      </p:sp>
      <p:cxnSp>
        <p:nvCxnSpPr>
          <p:cNvPr id="79" name="Elbow Connector 93"/>
          <p:cNvCxnSpPr>
            <a:stCxn id="75" idx="2"/>
          </p:cNvCxnSpPr>
          <p:nvPr/>
        </p:nvCxnSpPr>
        <p:spPr>
          <a:xfrm rot="10800000" flipV="1">
            <a:off x="752573" y="2751460"/>
            <a:ext cx="2095773" cy="320279"/>
          </a:xfrm>
          <a:prstGeom prst="bentConnector3">
            <a:avLst>
              <a:gd name="adj1" fmla="val 41821"/>
            </a:avLst>
          </a:prstGeom>
          <a:ln w="12700" cmpd="dbl">
            <a:solidFill>
              <a:schemeClr val="bg1">
                <a:lumMod val="65000"/>
              </a:schemeClr>
            </a:solidFill>
            <a:prstDash val="lgDash"/>
            <a:tailEnd type="diamond" w="lg" len="med"/>
          </a:ln>
        </p:spPr>
        <p:style>
          <a:lnRef idx="1">
            <a:schemeClr val="accent1"/>
          </a:lnRef>
          <a:fillRef idx="0">
            <a:schemeClr val="accent1"/>
          </a:fillRef>
          <a:effectRef idx="0">
            <a:schemeClr val="accent1"/>
          </a:effectRef>
          <a:fontRef idx="minor">
            <a:schemeClr val="tx1"/>
          </a:fontRef>
        </p:style>
      </p:cxnSp>
      <p:cxnSp>
        <p:nvCxnSpPr>
          <p:cNvPr id="80" name="Elbow Connector 94"/>
          <p:cNvCxnSpPr>
            <a:stCxn id="77" idx="0"/>
          </p:cNvCxnSpPr>
          <p:nvPr/>
        </p:nvCxnSpPr>
        <p:spPr>
          <a:xfrm rot="10800000" flipV="1">
            <a:off x="1675428" y="3915892"/>
            <a:ext cx="2337501" cy="327422"/>
          </a:xfrm>
          <a:prstGeom prst="bentConnector3">
            <a:avLst/>
          </a:prstGeom>
          <a:ln w="12700" cmpd="dbl">
            <a:solidFill>
              <a:schemeClr val="bg1">
                <a:lumMod val="65000"/>
              </a:schemeClr>
            </a:solidFill>
            <a:prstDash val="lgDash"/>
            <a:tailEnd type="diamond" w="lg" len="med"/>
          </a:ln>
        </p:spPr>
        <p:style>
          <a:lnRef idx="1">
            <a:schemeClr val="accent1"/>
          </a:lnRef>
          <a:fillRef idx="0">
            <a:schemeClr val="accent1"/>
          </a:fillRef>
          <a:effectRef idx="0">
            <a:schemeClr val="accent1"/>
          </a:effectRef>
          <a:fontRef idx="minor">
            <a:schemeClr val="tx1"/>
          </a:fontRef>
        </p:style>
      </p:cxnSp>
      <p:cxnSp>
        <p:nvCxnSpPr>
          <p:cNvPr id="81" name="Elbow Connector 95"/>
          <p:cNvCxnSpPr>
            <a:stCxn id="78" idx="4"/>
          </p:cNvCxnSpPr>
          <p:nvPr/>
        </p:nvCxnSpPr>
        <p:spPr>
          <a:xfrm flipV="1">
            <a:off x="5069151" y="1231032"/>
            <a:ext cx="2500638" cy="355997"/>
          </a:xfrm>
          <a:prstGeom prst="bentConnector3">
            <a:avLst/>
          </a:prstGeom>
          <a:ln w="12700" cmpd="dbl">
            <a:solidFill>
              <a:schemeClr val="bg1">
                <a:lumMod val="65000"/>
              </a:schemeClr>
            </a:solidFill>
            <a:prstDash val="lgDash"/>
            <a:tailEnd type="diamond" w="lg" len="med"/>
          </a:ln>
        </p:spPr>
        <p:style>
          <a:lnRef idx="1">
            <a:schemeClr val="accent1"/>
          </a:lnRef>
          <a:fillRef idx="0">
            <a:schemeClr val="accent1"/>
          </a:fillRef>
          <a:effectRef idx="0">
            <a:schemeClr val="accent1"/>
          </a:effectRef>
          <a:fontRef idx="minor">
            <a:schemeClr val="tx1"/>
          </a:fontRef>
        </p:style>
      </p:cxnSp>
      <p:cxnSp>
        <p:nvCxnSpPr>
          <p:cNvPr id="82" name="Elbow Connector 96"/>
          <p:cNvCxnSpPr>
            <a:stCxn id="76" idx="6"/>
          </p:cNvCxnSpPr>
          <p:nvPr/>
        </p:nvCxnSpPr>
        <p:spPr>
          <a:xfrm flipV="1">
            <a:off x="6233734" y="2428801"/>
            <a:ext cx="2095773" cy="322659"/>
          </a:xfrm>
          <a:prstGeom prst="bentConnector3">
            <a:avLst>
              <a:gd name="adj1" fmla="val 44158"/>
            </a:avLst>
          </a:prstGeom>
          <a:ln w="12700" cmpd="dbl">
            <a:solidFill>
              <a:schemeClr val="bg1">
                <a:lumMod val="65000"/>
              </a:schemeClr>
            </a:solidFill>
            <a:prstDash val="lgDash"/>
            <a:tailEnd type="diamond" w="lg" len="med"/>
          </a:ln>
        </p:spPr>
        <p:style>
          <a:lnRef idx="1">
            <a:schemeClr val="accent1"/>
          </a:lnRef>
          <a:fillRef idx="0">
            <a:schemeClr val="accent1"/>
          </a:fillRef>
          <a:effectRef idx="0">
            <a:schemeClr val="accent1"/>
          </a:effectRef>
          <a:fontRef idx="minor">
            <a:schemeClr val="tx1"/>
          </a:fontRef>
        </p:style>
      </p:cxnSp>
      <p:sp>
        <p:nvSpPr>
          <p:cNvPr id="83" name="Rectangle 97"/>
          <p:cNvSpPr/>
          <p:nvPr/>
        </p:nvSpPr>
        <p:spPr>
          <a:xfrm>
            <a:off x="1573021" y="3527221"/>
            <a:ext cx="1297950" cy="346249"/>
          </a:xfrm>
          <a:prstGeom prst="rect">
            <a:avLst/>
          </a:prstGeom>
        </p:spPr>
        <p:txBody>
          <a:bodyPr lIns="68580" tIns="34290" rIns="68580" bIns="34290">
            <a:spAutoFit/>
          </a:bodyPr>
          <a:lstStyle/>
          <a:p>
            <a:pPr>
              <a:defRPr/>
            </a:pPr>
            <a:r>
              <a:rPr lang="zh-CN" altLang="en-US" sz="900" dirty="0">
                <a:solidFill>
                  <a:schemeClr val="bg1"/>
                </a:solidFill>
                <a:ea typeface="方正兰亭黑简体" pitchFamily="2" charset="-122"/>
              </a:rPr>
              <a:t>处理前端的请求并发送处理数据到前端</a:t>
            </a:r>
            <a:endParaRPr lang="id-ID" sz="900" dirty="0">
              <a:solidFill>
                <a:schemeClr val="bg1"/>
              </a:solidFill>
            </a:endParaRPr>
          </a:p>
        </p:txBody>
      </p:sp>
      <p:sp>
        <p:nvSpPr>
          <p:cNvPr id="84" name="Rectangle 98"/>
          <p:cNvSpPr/>
          <p:nvPr/>
        </p:nvSpPr>
        <p:spPr>
          <a:xfrm>
            <a:off x="611560" y="2381266"/>
            <a:ext cx="1297950" cy="346249"/>
          </a:xfrm>
          <a:prstGeom prst="rect">
            <a:avLst/>
          </a:prstGeom>
        </p:spPr>
        <p:txBody>
          <a:bodyPr lIns="68580" tIns="34290" rIns="68580" bIns="34290">
            <a:spAutoFit/>
          </a:bodyPr>
          <a:lstStyle/>
          <a:p>
            <a:pPr>
              <a:defRPr/>
            </a:pPr>
            <a:r>
              <a:rPr lang="zh-CN" altLang="en-US" sz="900" dirty="0">
                <a:solidFill>
                  <a:schemeClr val="bg1"/>
                </a:solidFill>
                <a:latin typeface="方正兰亭黑简体" pitchFamily="2" charset="-122"/>
                <a:ea typeface="方正兰亭黑简体" pitchFamily="2" charset="-122"/>
              </a:rPr>
              <a:t>前端页面的编写和动态的交互。</a:t>
            </a:r>
            <a:endParaRPr lang="id-ID" sz="900" dirty="0">
              <a:solidFill>
                <a:schemeClr val="bg1"/>
              </a:solidFill>
            </a:endParaRPr>
          </a:p>
        </p:txBody>
      </p:sp>
      <p:sp>
        <p:nvSpPr>
          <p:cNvPr id="85" name="Rectangle 99"/>
          <p:cNvSpPr/>
          <p:nvPr/>
        </p:nvSpPr>
        <p:spPr>
          <a:xfrm>
            <a:off x="7185167" y="2509764"/>
            <a:ext cx="1297950" cy="207749"/>
          </a:xfrm>
          <a:prstGeom prst="rect">
            <a:avLst/>
          </a:prstGeom>
        </p:spPr>
        <p:txBody>
          <a:bodyPr lIns="68580" tIns="34290" rIns="68580" bIns="34290">
            <a:spAutoFit/>
          </a:bodyPr>
          <a:lstStyle/>
          <a:p>
            <a:pPr>
              <a:defRPr/>
            </a:pPr>
            <a:r>
              <a:rPr lang="zh-CN" altLang="en-US" sz="900" dirty="0">
                <a:solidFill>
                  <a:schemeClr val="bg1"/>
                </a:solidFill>
                <a:latin typeface="方正兰亭黑简体" pitchFamily="2" charset="-122"/>
                <a:ea typeface="方正兰亭黑简体" pitchFamily="2" charset="-122"/>
              </a:rPr>
              <a:t>所有数据库的操作基类。</a:t>
            </a:r>
            <a:endParaRPr lang="id-ID" sz="900" dirty="0">
              <a:solidFill>
                <a:schemeClr val="bg1"/>
              </a:solidFill>
            </a:endParaRPr>
          </a:p>
        </p:txBody>
      </p:sp>
      <p:sp>
        <p:nvSpPr>
          <p:cNvPr id="86" name="Rectangle 100"/>
          <p:cNvSpPr/>
          <p:nvPr/>
        </p:nvSpPr>
        <p:spPr>
          <a:xfrm>
            <a:off x="6342095" y="1263179"/>
            <a:ext cx="1297950" cy="207749"/>
          </a:xfrm>
          <a:prstGeom prst="rect">
            <a:avLst/>
          </a:prstGeom>
        </p:spPr>
        <p:txBody>
          <a:bodyPr lIns="68580" tIns="34290" rIns="68580" bIns="34290">
            <a:spAutoFit/>
          </a:bodyPr>
          <a:lstStyle/>
          <a:p>
            <a:pPr>
              <a:defRPr/>
            </a:pPr>
            <a:r>
              <a:rPr lang="zh-CN" altLang="en-US" sz="900" dirty="0">
                <a:solidFill>
                  <a:schemeClr val="bg1"/>
                </a:solidFill>
                <a:ea typeface="方正兰亭黑简体" pitchFamily="2" charset="-122"/>
              </a:rPr>
              <a:t>页面请求的拦截与过滤</a:t>
            </a:r>
            <a:endParaRPr lang="id-ID" sz="900" dirty="0">
              <a:solidFill>
                <a:schemeClr val="bg1"/>
              </a:solidFill>
            </a:endParaRPr>
          </a:p>
        </p:txBody>
      </p:sp>
      <p:sp>
        <p:nvSpPr>
          <p:cNvPr id="87" name="Rectangle 101"/>
          <p:cNvSpPr/>
          <p:nvPr/>
        </p:nvSpPr>
        <p:spPr>
          <a:xfrm>
            <a:off x="1986221" y="2810991"/>
            <a:ext cx="713571" cy="284693"/>
          </a:xfrm>
          <a:prstGeom prst="rect">
            <a:avLst/>
          </a:prstGeom>
        </p:spPr>
        <p:txBody>
          <a:bodyPr wrap="square" lIns="68580" tIns="34290" rIns="68580" bIns="34290">
            <a:spAutoFit/>
          </a:bodyPr>
          <a:lstStyle/>
          <a:p>
            <a:pPr>
              <a:defRPr/>
            </a:pPr>
            <a:r>
              <a:rPr lang="en-US" altLang="zh-CN" sz="1400" dirty="0" err="1">
                <a:solidFill>
                  <a:schemeClr val="bg1"/>
                </a:solidFill>
                <a:latin typeface="方正兰亭黑简体" pitchFamily="2" charset="-122"/>
                <a:ea typeface="方正兰亭黑简体" pitchFamily="2" charset="-122"/>
              </a:rPr>
              <a:t>JSP</a:t>
            </a:r>
            <a:endParaRPr lang="id-ID" sz="1400" dirty="0">
              <a:solidFill>
                <a:schemeClr val="bg1"/>
              </a:solidFill>
              <a:latin typeface="方正兰亭黑简体" pitchFamily="2" charset="-122"/>
              <a:ea typeface="方正兰亭黑简体" pitchFamily="2" charset="-122"/>
            </a:endParaRPr>
          </a:p>
        </p:txBody>
      </p:sp>
      <p:sp>
        <p:nvSpPr>
          <p:cNvPr id="88" name="Rectangle 102"/>
          <p:cNvSpPr/>
          <p:nvPr/>
        </p:nvSpPr>
        <p:spPr>
          <a:xfrm>
            <a:off x="5614424" y="1292945"/>
            <a:ext cx="769348" cy="284693"/>
          </a:xfrm>
          <a:prstGeom prst="rect">
            <a:avLst/>
          </a:prstGeom>
        </p:spPr>
        <p:txBody>
          <a:bodyPr wrap="square" lIns="68580" tIns="34290" rIns="68580" bIns="34290">
            <a:spAutoFit/>
          </a:bodyPr>
          <a:lstStyle/>
          <a:p>
            <a:pPr>
              <a:defRPr/>
            </a:pPr>
            <a:r>
              <a:rPr lang="en-US" altLang="zh-CN" sz="1400" dirty="0">
                <a:solidFill>
                  <a:schemeClr val="bg1"/>
                </a:solidFill>
                <a:latin typeface="方正兰亭黑简体" pitchFamily="2" charset="-122"/>
                <a:ea typeface="方正兰亭黑简体" pitchFamily="2" charset="-122"/>
              </a:rPr>
              <a:t>Filter</a:t>
            </a:r>
            <a:endParaRPr lang="id-ID" altLang="zh-CN" sz="1400" dirty="0">
              <a:solidFill>
                <a:schemeClr val="bg1"/>
              </a:solidFill>
              <a:latin typeface="方正兰亭黑简体" pitchFamily="2" charset="-122"/>
              <a:ea typeface="方正兰亭黑简体" pitchFamily="2" charset="-122"/>
            </a:endParaRPr>
          </a:p>
        </p:txBody>
      </p:sp>
      <p:sp>
        <p:nvSpPr>
          <p:cNvPr id="89" name="Rectangle 103"/>
          <p:cNvSpPr/>
          <p:nvPr/>
        </p:nvSpPr>
        <p:spPr>
          <a:xfrm>
            <a:off x="6461261" y="2471664"/>
            <a:ext cx="693396" cy="500137"/>
          </a:xfrm>
          <a:prstGeom prst="rect">
            <a:avLst/>
          </a:prstGeom>
        </p:spPr>
        <p:txBody>
          <a:bodyPr wrap="square" lIns="68580" tIns="34290" rIns="68580" bIns="34290">
            <a:spAutoFit/>
          </a:bodyPr>
          <a:lstStyle/>
          <a:p>
            <a:pPr>
              <a:defRPr/>
            </a:pPr>
            <a:r>
              <a:rPr lang="en-US" altLang="zh-CN" sz="1400" dirty="0">
                <a:solidFill>
                  <a:schemeClr val="bg1"/>
                </a:solidFill>
                <a:latin typeface="方正兰亭黑简体" pitchFamily="2" charset="-122"/>
                <a:ea typeface="方正兰亭黑简体" pitchFamily="2" charset="-122"/>
              </a:rPr>
              <a:t>Base Dao</a:t>
            </a:r>
            <a:endParaRPr lang="id-ID" altLang="zh-CN" sz="1400" dirty="0">
              <a:solidFill>
                <a:schemeClr val="bg1"/>
              </a:solidFill>
              <a:latin typeface="方正兰亭黑简体" pitchFamily="2" charset="-122"/>
              <a:ea typeface="方正兰亭黑简体" pitchFamily="2" charset="-122"/>
            </a:endParaRPr>
          </a:p>
        </p:txBody>
      </p:sp>
      <p:sp>
        <p:nvSpPr>
          <p:cNvPr id="90" name="Rectangle 104"/>
          <p:cNvSpPr/>
          <p:nvPr/>
        </p:nvSpPr>
        <p:spPr>
          <a:xfrm>
            <a:off x="2857872" y="3965898"/>
            <a:ext cx="774546" cy="284693"/>
          </a:xfrm>
          <a:prstGeom prst="rect">
            <a:avLst/>
          </a:prstGeom>
        </p:spPr>
        <p:txBody>
          <a:bodyPr wrap="square" lIns="68580" tIns="34290" rIns="68580" bIns="34290">
            <a:spAutoFit/>
          </a:bodyPr>
          <a:lstStyle/>
          <a:p>
            <a:pPr>
              <a:defRPr/>
            </a:pPr>
            <a:r>
              <a:rPr lang="en-US" altLang="zh-CN" sz="1400" dirty="0">
                <a:solidFill>
                  <a:schemeClr val="bg1"/>
                </a:solidFill>
                <a:latin typeface="方正兰亭黑简体" pitchFamily="2" charset="-122"/>
                <a:ea typeface="方正兰亭黑简体" pitchFamily="2" charset="-122"/>
              </a:rPr>
              <a:t>Servlet</a:t>
            </a:r>
            <a:endParaRPr lang="id-ID" altLang="zh-CN" sz="1400" dirty="0">
              <a:solidFill>
                <a:schemeClr val="bg1"/>
              </a:solidFill>
              <a:latin typeface="方正兰亭黑简体" pitchFamily="2" charset="-122"/>
              <a:ea typeface="方正兰亭黑简体" pitchFamily="2" charset="-122"/>
            </a:endParaRPr>
          </a:p>
        </p:txBody>
      </p:sp>
      <p:grpSp>
        <p:nvGrpSpPr>
          <p:cNvPr id="91" name="Group 105"/>
          <p:cNvGrpSpPr/>
          <p:nvPr/>
        </p:nvGrpSpPr>
        <p:grpSpPr>
          <a:xfrm>
            <a:off x="4372456" y="3681022"/>
            <a:ext cx="329807" cy="397867"/>
            <a:chOff x="134906" y="3220464"/>
            <a:chExt cx="730251" cy="881063"/>
          </a:xfrm>
          <a:noFill/>
        </p:grpSpPr>
        <p:sp>
          <p:nvSpPr>
            <p:cNvPr id="92" name="Freeform 34"/>
            <p:cNvSpPr>
              <a:spLocks/>
            </p:cNvSpPr>
            <p:nvPr/>
          </p:nvSpPr>
          <p:spPr bwMode="auto">
            <a:xfrm>
              <a:off x="134906" y="3220464"/>
              <a:ext cx="730251" cy="577851"/>
            </a:xfrm>
            <a:custGeom>
              <a:avLst/>
              <a:gdLst>
                <a:gd name="T0" fmla="*/ 124 w 192"/>
                <a:gd name="T1" fmla="*/ 96 h 152"/>
                <a:gd name="T2" fmla="*/ 116 w 192"/>
                <a:gd name="T3" fmla="*/ 92 h 152"/>
                <a:gd name="T4" fmla="*/ 116 w 192"/>
                <a:gd name="T5" fmla="*/ 80 h 152"/>
                <a:gd name="T6" fmla="*/ 120 w 192"/>
                <a:gd name="T7" fmla="*/ 60 h 152"/>
                <a:gd name="T8" fmla="*/ 121 w 192"/>
                <a:gd name="T9" fmla="*/ 25 h 152"/>
                <a:gd name="T10" fmla="*/ 96 w 192"/>
                <a:gd name="T11" fmla="*/ 0 h 152"/>
                <a:gd name="T12" fmla="*/ 72 w 192"/>
                <a:gd name="T13" fmla="*/ 24 h 152"/>
                <a:gd name="T14" fmla="*/ 72 w 192"/>
                <a:gd name="T15" fmla="*/ 60 h 152"/>
                <a:gd name="T16" fmla="*/ 76 w 192"/>
                <a:gd name="T17" fmla="*/ 80 h 152"/>
                <a:gd name="T18" fmla="*/ 76 w 192"/>
                <a:gd name="T19" fmla="*/ 92 h 152"/>
                <a:gd name="T20" fmla="*/ 68 w 192"/>
                <a:gd name="T21" fmla="*/ 96 h 152"/>
                <a:gd name="T22" fmla="*/ 16 w 192"/>
                <a:gd name="T23" fmla="*/ 96 h 152"/>
                <a:gd name="T24" fmla="*/ 0 w 192"/>
                <a:gd name="T25" fmla="*/ 116 h 152"/>
                <a:gd name="T26" fmla="*/ 0 w 192"/>
                <a:gd name="T27" fmla="*/ 152 h 152"/>
                <a:gd name="T28" fmla="*/ 192 w 192"/>
                <a:gd name="T29" fmla="*/ 152 h 152"/>
                <a:gd name="T30" fmla="*/ 192 w 192"/>
                <a:gd name="T31" fmla="*/ 116 h 152"/>
                <a:gd name="T32" fmla="*/ 176 w 192"/>
                <a:gd name="T33" fmla="*/ 96 h 152"/>
                <a:gd name="T34" fmla="*/ 124 w 192"/>
                <a:gd name="T35" fmla="*/ 9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52">
                  <a:moveTo>
                    <a:pt x="124" y="96"/>
                  </a:moveTo>
                  <a:cubicBezTo>
                    <a:pt x="121" y="96"/>
                    <a:pt x="118" y="95"/>
                    <a:pt x="116" y="92"/>
                  </a:cubicBezTo>
                  <a:cubicBezTo>
                    <a:pt x="114" y="89"/>
                    <a:pt x="115" y="83"/>
                    <a:pt x="116" y="80"/>
                  </a:cubicBezTo>
                  <a:cubicBezTo>
                    <a:pt x="119" y="72"/>
                    <a:pt x="120" y="68"/>
                    <a:pt x="120" y="60"/>
                  </a:cubicBezTo>
                  <a:cubicBezTo>
                    <a:pt x="121" y="25"/>
                    <a:pt x="121" y="25"/>
                    <a:pt x="121" y="25"/>
                  </a:cubicBezTo>
                  <a:cubicBezTo>
                    <a:pt x="121" y="11"/>
                    <a:pt x="110" y="0"/>
                    <a:pt x="96" y="0"/>
                  </a:cubicBezTo>
                  <a:cubicBezTo>
                    <a:pt x="82" y="0"/>
                    <a:pt x="72" y="10"/>
                    <a:pt x="72" y="24"/>
                  </a:cubicBezTo>
                  <a:cubicBezTo>
                    <a:pt x="72" y="60"/>
                    <a:pt x="72" y="60"/>
                    <a:pt x="72" y="60"/>
                  </a:cubicBezTo>
                  <a:cubicBezTo>
                    <a:pt x="72" y="68"/>
                    <a:pt x="73" y="72"/>
                    <a:pt x="76" y="80"/>
                  </a:cubicBezTo>
                  <a:cubicBezTo>
                    <a:pt x="77" y="83"/>
                    <a:pt x="78" y="89"/>
                    <a:pt x="76" y="92"/>
                  </a:cubicBezTo>
                  <a:cubicBezTo>
                    <a:pt x="74" y="95"/>
                    <a:pt x="71" y="96"/>
                    <a:pt x="68" y="96"/>
                  </a:cubicBezTo>
                  <a:cubicBezTo>
                    <a:pt x="16" y="96"/>
                    <a:pt x="16" y="96"/>
                    <a:pt x="16" y="96"/>
                  </a:cubicBezTo>
                  <a:cubicBezTo>
                    <a:pt x="8" y="96"/>
                    <a:pt x="0" y="108"/>
                    <a:pt x="0" y="116"/>
                  </a:cubicBezTo>
                  <a:cubicBezTo>
                    <a:pt x="0" y="152"/>
                    <a:pt x="0" y="152"/>
                    <a:pt x="0" y="152"/>
                  </a:cubicBezTo>
                  <a:cubicBezTo>
                    <a:pt x="192" y="152"/>
                    <a:pt x="192" y="152"/>
                    <a:pt x="192" y="152"/>
                  </a:cubicBezTo>
                  <a:cubicBezTo>
                    <a:pt x="192" y="116"/>
                    <a:pt x="192" y="116"/>
                    <a:pt x="192" y="116"/>
                  </a:cubicBezTo>
                  <a:cubicBezTo>
                    <a:pt x="192" y="108"/>
                    <a:pt x="184" y="96"/>
                    <a:pt x="176" y="96"/>
                  </a:cubicBezTo>
                  <a:lnTo>
                    <a:pt x="124" y="96"/>
                  </a:lnTo>
                  <a:close/>
                </a:path>
              </a:pathLst>
            </a:custGeom>
            <a:grpFill/>
            <a:ln w="15875" cap="rnd">
              <a:solidFill>
                <a:schemeClr val="bg1"/>
              </a:solidFill>
              <a:prstDash val="solid"/>
              <a:round/>
              <a:headEnd/>
              <a:tailEnd/>
            </a:ln>
          </p:spPr>
          <p:txBody>
            <a:bodyPr lIns="121920" tIns="60960" rIns="121920" bIns="60960"/>
            <a:lstStyle/>
            <a:p>
              <a:pPr>
                <a:defRPr/>
              </a:pPr>
              <a:endParaRPr lang="id-ID" sz="1800"/>
            </a:p>
          </p:txBody>
        </p:sp>
        <p:sp>
          <p:nvSpPr>
            <p:cNvPr id="93" name="Freeform 35"/>
            <p:cNvSpPr>
              <a:spLocks/>
            </p:cNvSpPr>
            <p:nvPr/>
          </p:nvSpPr>
          <p:spPr bwMode="auto">
            <a:xfrm>
              <a:off x="165069" y="3798314"/>
              <a:ext cx="669926" cy="303213"/>
            </a:xfrm>
            <a:custGeom>
              <a:avLst/>
              <a:gdLst>
                <a:gd name="T0" fmla="*/ 422 w 422"/>
                <a:gd name="T1" fmla="*/ 191 h 191"/>
                <a:gd name="T2" fmla="*/ 115 w 422"/>
                <a:gd name="T3" fmla="*/ 191 h 191"/>
                <a:gd name="T4" fmla="*/ 115 w 422"/>
                <a:gd name="T5" fmla="*/ 95 h 191"/>
                <a:gd name="T6" fmla="*/ 67 w 422"/>
                <a:gd name="T7" fmla="*/ 191 h 191"/>
                <a:gd name="T8" fmla="*/ 0 w 422"/>
                <a:gd name="T9" fmla="*/ 191 h 191"/>
                <a:gd name="T10" fmla="*/ 0 w 422"/>
                <a:gd name="T11" fmla="*/ 0 h 191"/>
                <a:gd name="T12" fmla="*/ 422 w 422"/>
                <a:gd name="T13" fmla="*/ 0 h 191"/>
                <a:gd name="T14" fmla="*/ 422 w 422"/>
                <a:gd name="T15" fmla="*/ 191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2" h="191">
                  <a:moveTo>
                    <a:pt x="422" y="191"/>
                  </a:moveTo>
                  <a:lnTo>
                    <a:pt x="115" y="191"/>
                  </a:lnTo>
                  <a:lnTo>
                    <a:pt x="115" y="95"/>
                  </a:lnTo>
                  <a:lnTo>
                    <a:pt x="67" y="191"/>
                  </a:lnTo>
                  <a:lnTo>
                    <a:pt x="0" y="191"/>
                  </a:lnTo>
                  <a:lnTo>
                    <a:pt x="0" y="0"/>
                  </a:lnTo>
                  <a:lnTo>
                    <a:pt x="422" y="0"/>
                  </a:lnTo>
                  <a:lnTo>
                    <a:pt x="422" y="191"/>
                  </a:lnTo>
                  <a:close/>
                </a:path>
              </a:pathLst>
            </a:custGeom>
            <a:grpFill/>
            <a:ln w="15875" cap="rnd">
              <a:solidFill>
                <a:schemeClr val="bg1"/>
              </a:solidFill>
              <a:prstDash val="solid"/>
              <a:round/>
              <a:headEnd/>
              <a:tailEnd/>
            </a:ln>
          </p:spPr>
          <p:txBody>
            <a:bodyPr lIns="121920" tIns="60960" rIns="121920" bIns="60960"/>
            <a:lstStyle/>
            <a:p>
              <a:pPr>
                <a:defRPr/>
              </a:pPr>
              <a:endParaRPr lang="id-ID" sz="1800"/>
            </a:p>
          </p:txBody>
        </p:sp>
        <p:sp>
          <p:nvSpPr>
            <p:cNvPr id="94" name="Line 36"/>
            <p:cNvSpPr>
              <a:spLocks noChangeShapeType="1"/>
            </p:cNvSpPr>
            <p:nvPr/>
          </p:nvSpPr>
          <p:spPr bwMode="auto">
            <a:xfrm>
              <a:off x="742919" y="3904677"/>
              <a:ext cx="0" cy="196850"/>
            </a:xfrm>
            <a:prstGeom prst="line">
              <a:avLst/>
            </a:prstGeom>
            <a:grpFill/>
            <a:ln w="15875" cap="rnd">
              <a:solidFill>
                <a:schemeClr val="bg1"/>
              </a:solidFill>
              <a:prstDash val="solid"/>
              <a:round/>
              <a:headEnd/>
              <a:tailEnd/>
            </a:ln>
          </p:spPr>
          <p:txBody>
            <a:bodyPr lIns="121920" tIns="60960" rIns="121920" bIns="60960"/>
            <a:lstStyle/>
            <a:p>
              <a:pPr>
                <a:defRPr/>
              </a:pPr>
              <a:endParaRPr lang="id-ID" sz="1800"/>
            </a:p>
          </p:txBody>
        </p:sp>
        <p:sp>
          <p:nvSpPr>
            <p:cNvPr id="95" name="Line 37"/>
            <p:cNvSpPr>
              <a:spLocks noChangeShapeType="1"/>
            </p:cNvSpPr>
            <p:nvPr/>
          </p:nvSpPr>
          <p:spPr bwMode="auto">
            <a:xfrm>
              <a:off x="652432" y="3949127"/>
              <a:ext cx="0" cy="152400"/>
            </a:xfrm>
            <a:prstGeom prst="line">
              <a:avLst/>
            </a:prstGeom>
            <a:grpFill/>
            <a:ln w="15875" cap="rnd">
              <a:solidFill>
                <a:schemeClr val="bg1"/>
              </a:solidFill>
              <a:prstDash val="solid"/>
              <a:round/>
              <a:headEnd/>
              <a:tailEnd/>
            </a:ln>
          </p:spPr>
          <p:txBody>
            <a:bodyPr lIns="121920" tIns="60960" rIns="121920" bIns="60960"/>
            <a:lstStyle/>
            <a:p>
              <a:pPr>
                <a:defRPr/>
              </a:pPr>
              <a:endParaRPr lang="id-ID" sz="1800"/>
            </a:p>
          </p:txBody>
        </p:sp>
        <p:sp>
          <p:nvSpPr>
            <p:cNvPr id="96" name="Line 38"/>
            <p:cNvSpPr>
              <a:spLocks noChangeShapeType="1"/>
            </p:cNvSpPr>
            <p:nvPr/>
          </p:nvSpPr>
          <p:spPr bwMode="auto">
            <a:xfrm>
              <a:off x="560357" y="4011039"/>
              <a:ext cx="0" cy="90488"/>
            </a:xfrm>
            <a:prstGeom prst="line">
              <a:avLst/>
            </a:prstGeom>
            <a:grpFill/>
            <a:ln w="15875" cap="rnd">
              <a:solidFill>
                <a:schemeClr val="bg1"/>
              </a:solidFill>
              <a:prstDash val="solid"/>
              <a:round/>
              <a:headEnd/>
              <a:tailEnd/>
            </a:ln>
          </p:spPr>
          <p:txBody>
            <a:bodyPr lIns="121920" tIns="60960" rIns="121920" bIns="60960"/>
            <a:lstStyle/>
            <a:p>
              <a:pPr>
                <a:defRPr/>
              </a:pPr>
              <a:endParaRPr lang="id-ID" sz="1800"/>
            </a:p>
          </p:txBody>
        </p:sp>
        <p:sp>
          <p:nvSpPr>
            <p:cNvPr id="97" name="Oval 39"/>
            <p:cNvSpPr>
              <a:spLocks noChangeArrowheads="1"/>
            </p:cNvSpPr>
            <p:nvPr/>
          </p:nvSpPr>
          <p:spPr bwMode="auto">
            <a:xfrm>
              <a:off x="480981" y="3296664"/>
              <a:ext cx="38100" cy="38100"/>
            </a:xfrm>
            <a:prstGeom prst="ellipse">
              <a:avLst/>
            </a:prstGeom>
            <a:grpFill/>
            <a:ln w="15875" cap="rnd">
              <a:solidFill>
                <a:schemeClr val="bg1"/>
              </a:solidFill>
              <a:prstDash val="solid"/>
              <a:round/>
              <a:headEnd/>
              <a:tailEnd/>
            </a:ln>
          </p:spPr>
          <p:txBody>
            <a:bodyPr lIns="121920" tIns="60960" rIns="121920" bIns="60960"/>
            <a:lstStyle/>
            <a:p>
              <a:pPr>
                <a:defRPr/>
              </a:pPr>
              <a:endParaRPr lang="id-ID" sz="1800"/>
            </a:p>
          </p:txBody>
        </p:sp>
      </p:grpSp>
      <p:grpSp>
        <p:nvGrpSpPr>
          <p:cNvPr id="98" name="Group 112"/>
          <p:cNvGrpSpPr>
            <a:grpSpLocks/>
          </p:cNvGrpSpPr>
          <p:nvPr/>
        </p:nvGrpSpPr>
        <p:grpSpPr bwMode="auto">
          <a:xfrm>
            <a:off x="3191291" y="2585964"/>
            <a:ext cx="364379" cy="363140"/>
            <a:chOff x="6264275" y="814388"/>
            <a:chExt cx="881063" cy="881063"/>
          </a:xfrm>
        </p:grpSpPr>
        <p:sp>
          <p:nvSpPr>
            <p:cNvPr id="99" name="Freeform 25"/>
            <p:cNvSpPr>
              <a:spLocks/>
            </p:cNvSpPr>
            <p:nvPr/>
          </p:nvSpPr>
          <p:spPr bwMode="auto">
            <a:xfrm>
              <a:off x="6264275" y="904876"/>
              <a:ext cx="365125" cy="790575"/>
            </a:xfrm>
            <a:custGeom>
              <a:avLst/>
              <a:gdLst>
                <a:gd name="T0" fmla="*/ 365125 w 96"/>
                <a:gd name="T1" fmla="*/ 790575 h 208"/>
                <a:gd name="T2" fmla="*/ 79871 w 96"/>
                <a:gd name="T3" fmla="*/ 790575 h 208"/>
                <a:gd name="T4" fmla="*/ 0 w 96"/>
                <a:gd name="T5" fmla="*/ 714558 h 208"/>
                <a:gd name="T6" fmla="*/ 0 w 96"/>
                <a:gd name="T7" fmla="*/ 0 h 2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208">
                  <a:moveTo>
                    <a:pt x="96" y="208"/>
                  </a:moveTo>
                  <a:cubicBezTo>
                    <a:pt x="21" y="208"/>
                    <a:pt x="21" y="208"/>
                    <a:pt x="21" y="208"/>
                  </a:cubicBezTo>
                  <a:cubicBezTo>
                    <a:pt x="9" y="208"/>
                    <a:pt x="0" y="199"/>
                    <a:pt x="0" y="188"/>
                  </a:cubicBezTo>
                  <a:cubicBezTo>
                    <a:pt x="0" y="0"/>
                    <a:pt x="0" y="0"/>
                    <a:pt x="0" y="0"/>
                  </a:cubicBezTo>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100" name="Line 26"/>
            <p:cNvSpPr>
              <a:spLocks noChangeShapeType="1"/>
            </p:cNvSpPr>
            <p:nvPr/>
          </p:nvSpPr>
          <p:spPr bwMode="auto">
            <a:xfrm>
              <a:off x="6354763" y="904876"/>
              <a:ext cx="608013" cy="0"/>
            </a:xfrm>
            <a:prstGeom prst="line">
              <a:avLst/>
            </a:prstGeom>
            <a:noFill/>
            <a:ln w="15875"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101" name="Freeform 27"/>
            <p:cNvSpPr>
              <a:spLocks/>
            </p:cNvSpPr>
            <p:nvPr/>
          </p:nvSpPr>
          <p:spPr bwMode="auto">
            <a:xfrm>
              <a:off x="6264275" y="814388"/>
              <a:ext cx="728663" cy="303213"/>
            </a:xfrm>
            <a:custGeom>
              <a:avLst/>
              <a:gdLst>
                <a:gd name="T0" fmla="*/ 728663 w 192"/>
                <a:gd name="T1" fmla="*/ 0 h 80"/>
                <a:gd name="T2" fmla="*/ 91083 w 192"/>
                <a:gd name="T3" fmla="*/ 0 h 80"/>
                <a:gd name="T4" fmla="*/ 0 w 192"/>
                <a:gd name="T5" fmla="*/ 90964 h 80"/>
                <a:gd name="T6" fmla="*/ 91083 w 192"/>
                <a:gd name="T7" fmla="*/ 181928 h 80"/>
                <a:gd name="T8" fmla="*/ 728663 w 192"/>
                <a:gd name="T9" fmla="*/ 181928 h 80"/>
                <a:gd name="T10" fmla="*/ 728663 w 192"/>
                <a:gd name="T11" fmla="*/ 303213 h 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2" h="80">
                  <a:moveTo>
                    <a:pt x="192" y="0"/>
                  </a:moveTo>
                  <a:cubicBezTo>
                    <a:pt x="24" y="0"/>
                    <a:pt x="24" y="0"/>
                    <a:pt x="24" y="0"/>
                  </a:cubicBezTo>
                  <a:cubicBezTo>
                    <a:pt x="11" y="0"/>
                    <a:pt x="0" y="11"/>
                    <a:pt x="0" y="24"/>
                  </a:cubicBezTo>
                  <a:cubicBezTo>
                    <a:pt x="0" y="38"/>
                    <a:pt x="11" y="48"/>
                    <a:pt x="24" y="48"/>
                  </a:cubicBezTo>
                  <a:cubicBezTo>
                    <a:pt x="192" y="48"/>
                    <a:pt x="192" y="48"/>
                    <a:pt x="192" y="48"/>
                  </a:cubicBezTo>
                  <a:cubicBezTo>
                    <a:pt x="192" y="80"/>
                    <a:pt x="192" y="80"/>
                    <a:pt x="192" y="80"/>
                  </a:cubicBezTo>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102" name="Line 28"/>
            <p:cNvSpPr>
              <a:spLocks noChangeShapeType="1"/>
            </p:cNvSpPr>
            <p:nvPr/>
          </p:nvSpPr>
          <p:spPr bwMode="auto">
            <a:xfrm flipV="1">
              <a:off x="6902450" y="1346201"/>
              <a:ext cx="0" cy="212725"/>
            </a:xfrm>
            <a:prstGeom prst="line">
              <a:avLst/>
            </a:prstGeom>
            <a:noFill/>
            <a:ln w="15875" cap="rnd">
              <a:solidFill>
                <a:schemeClr val="bg1"/>
              </a:solidFill>
              <a:miter lim="800000"/>
              <a:headEnd/>
              <a:tailE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103" name="Freeform 29"/>
            <p:cNvSpPr>
              <a:spLocks/>
            </p:cNvSpPr>
            <p:nvPr/>
          </p:nvSpPr>
          <p:spPr bwMode="auto">
            <a:xfrm>
              <a:off x="6810375" y="1466851"/>
              <a:ext cx="182563" cy="92075"/>
            </a:xfrm>
            <a:custGeom>
              <a:avLst/>
              <a:gdLst>
                <a:gd name="T0" fmla="*/ 0 w 115"/>
                <a:gd name="T1" fmla="*/ 0 h 58"/>
                <a:gd name="T2" fmla="*/ 92075 w 115"/>
                <a:gd name="T3" fmla="*/ 92075 h 58"/>
                <a:gd name="T4" fmla="*/ 182563 w 115"/>
                <a:gd name="T5" fmla="*/ 0 h 58"/>
                <a:gd name="T6" fmla="*/ 0 60000 65536"/>
                <a:gd name="T7" fmla="*/ 0 60000 65536"/>
                <a:gd name="T8" fmla="*/ 0 60000 65536"/>
              </a:gdLst>
              <a:ahLst/>
              <a:cxnLst>
                <a:cxn ang="T6">
                  <a:pos x="T0" y="T1"/>
                </a:cxn>
                <a:cxn ang="T7">
                  <a:pos x="T2" y="T3"/>
                </a:cxn>
                <a:cxn ang="T8">
                  <a:pos x="T4" y="T5"/>
                </a:cxn>
              </a:cxnLst>
              <a:rect l="0" t="0" r="r" b="b"/>
              <a:pathLst>
                <a:path w="115" h="58">
                  <a:moveTo>
                    <a:pt x="0" y="0"/>
                  </a:moveTo>
                  <a:lnTo>
                    <a:pt x="58" y="58"/>
                  </a:lnTo>
                  <a:lnTo>
                    <a:pt x="115" y="0"/>
                  </a:lnTo>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104" name="Oval 30"/>
            <p:cNvSpPr>
              <a:spLocks noChangeArrowheads="1"/>
            </p:cNvSpPr>
            <p:nvPr/>
          </p:nvSpPr>
          <p:spPr bwMode="auto">
            <a:xfrm>
              <a:off x="6659563" y="1209676"/>
              <a:ext cx="485775" cy="485775"/>
            </a:xfrm>
            <a:prstGeom prst="ellipse">
              <a:avLst/>
            </a:prstGeom>
            <a:noFill/>
            <a:ln w="15875" cap="rnd">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pPr eaLnBrk="1" hangingPunct="1"/>
              <a:endParaRPr lang="zh-CN" altLang="zh-CN" sz="1800"/>
            </a:p>
          </p:txBody>
        </p:sp>
      </p:grpSp>
      <p:grpSp>
        <p:nvGrpSpPr>
          <p:cNvPr id="105" name="Group 119"/>
          <p:cNvGrpSpPr>
            <a:grpSpLocks/>
          </p:cNvGrpSpPr>
          <p:nvPr/>
        </p:nvGrpSpPr>
        <p:grpSpPr bwMode="auto">
          <a:xfrm>
            <a:off x="5526410" y="2556198"/>
            <a:ext cx="356043" cy="355997"/>
            <a:chOff x="6399213" y="695325"/>
            <a:chExt cx="850899" cy="850901"/>
          </a:xfrm>
        </p:grpSpPr>
        <p:sp>
          <p:nvSpPr>
            <p:cNvPr id="106" name="Freeform 34"/>
            <p:cNvSpPr>
              <a:spLocks/>
            </p:cNvSpPr>
            <p:nvPr/>
          </p:nvSpPr>
          <p:spPr bwMode="auto">
            <a:xfrm>
              <a:off x="6565900" y="862013"/>
              <a:ext cx="684212" cy="684213"/>
            </a:xfrm>
            <a:custGeom>
              <a:avLst/>
              <a:gdLst>
                <a:gd name="T0" fmla="*/ 684212 w 431"/>
                <a:gd name="T1" fmla="*/ 0 h 431"/>
                <a:gd name="T2" fmla="*/ 684212 w 431"/>
                <a:gd name="T3" fmla="*/ 684213 h 431"/>
                <a:gd name="T4" fmla="*/ 0 w 431"/>
                <a:gd name="T5" fmla="*/ 684213 h 431"/>
                <a:gd name="T6" fmla="*/ 0 60000 65536"/>
                <a:gd name="T7" fmla="*/ 0 60000 65536"/>
                <a:gd name="T8" fmla="*/ 0 60000 65536"/>
              </a:gdLst>
              <a:ahLst/>
              <a:cxnLst>
                <a:cxn ang="T6">
                  <a:pos x="T0" y="T1"/>
                </a:cxn>
                <a:cxn ang="T7">
                  <a:pos x="T2" y="T3"/>
                </a:cxn>
                <a:cxn ang="T8">
                  <a:pos x="T4" y="T5"/>
                </a:cxn>
              </a:cxnLst>
              <a:rect l="0" t="0" r="r" b="b"/>
              <a:pathLst>
                <a:path w="431" h="431">
                  <a:moveTo>
                    <a:pt x="431" y="0"/>
                  </a:moveTo>
                  <a:lnTo>
                    <a:pt x="431" y="431"/>
                  </a:lnTo>
                  <a:lnTo>
                    <a:pt x="0" y="431"/>
                  </a:ln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107" name="Freeform 35"/>
            <p:cNvSpPr>
              <a:spLocks/>
            </p:cNvSpPr>
            <p:nvPr/>
          </p:nvSpPr>
          <p:spPr bwMode="auto">
            <a:xfrm>
              <a:off x="6473825" y="769938"/>
              <a:ext cx="715962" cy="715963"/>
            </a:xfrm>
            <a:custGeom>
              <a:avLst/>
              <a:gdLst>
                <a:gd name="T0" fmla="*/ 715962 w 451"/>
                <a:gd name="T1" fmla="*/ 0 h 451"/>
                <a:gd name="T2" fmla="*/ 715962 w 451"/>
                <a:gd name="T3" fmla="*/ 715963 h 451"/>
                <a:gd name="T4" fmla="*/ 0 w 451"/>
                <a:gd name="T5" fmla="*/ 715963 h 451"/>
                <a:gd name="T6" fmla="*/ 0 60000 65536"/>
                <a:gd name="T7" fmla="*/ 0 60000 65536"/>
                <a:gd name="T8" fmla="*/ 0 60000 65536"/>
              </a:gdLst>
              <a:ahLst/>
              <a:cxnLst>
                <a:cxn ang="T6">
                  <a:pos x="T0" y="T1"/>
                </a:cxn>
                <a:cxn ang="T7">
                  <a:pos x="T2" y="T3"/>
                </a:cxn>
                <a:cxn ang="T8">
                  <a:pos x="T4" y="T5"/>
                </a:cxn>
              </a:cxnLst>
              <a:rect l="0" t="0" r="r" b="b"/>
              <a:pathLst>
                <a:path w="451" h="451">
                  <a:moveTo>
                    <a:pt x="451" y="0"/>
                  </a:moveTo>
                  <a:lnTo>
                    <a:pt x="451" y="451"/>
                  </a:lnTo>
                  <a:lnTo>
                    <a:pt x="0" y="451"/>
                  </a:ln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108" name="Rectangle 36"/>
            <p:cNvSpPr>
              <a:spLocks noChangeArrowheads="1"/>
            </p:cNvSpPr>
            <p:nvPr/>
          </p:nvSpPr>
          <p:spPr bwMode="auto">
            <a:xfrm>
              <a:off x="6399213" y="695325"/>
              <a:ext cx="728662" cy="728663"/>
            </a:xfrm>
            <a:prstGeom prst="rect">
              <a:avLst/>
            </a:prstGeom>
            <a:noFill/>
            <a:ln w="158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pPr eaLnBrk="1" hangingPunct="1"/>
              <a:endParaRPr lang="zh-CN" altLang="zh-CN" sz="1800"/>
            </a:p>
          </p:txBody>
        </p:sp>
        <p:sp>
          <p:nvSpPr>
            <p:cNvPr id="109" name="Freeform 37"/>
            <p:cNvSpPr>
              <a:spLocks/>
            </p:cNvSpPr>
            <p:nvPr/>
          </p:nvSpPr>
          <p:spPr bwMode="auto">
            <a:xfrm>
              <a:off x="6550025" y="965200"/>
              <a:ext cx="482600" cy="307975"/>
            </a:xfrm>
            <a:custGeom>
              <a:avLst/>
              <a:gdLst>
                <a:gd name="T0" fmla="*/ 482600 w 304"/>
                <a:gd name="T1" fmla="*/ 307975 h 194"/>
                <a:gd name="T2" fmla="*/ 365125 w 304"/>
                <a:gd name="T3" fmla="*/ 0 h 194"/>
                <a:gd name="T4" fmla="*/ 212725 w 304"/>
                <a:gd name="T5" fmla="*/ 227013 h 194"/>
                <a:gd name="T6" fmla="*/ 119063 w 304"/>
                <a:gd name="T7" fmla="*/ 112713 h 194"/>
                <a:gd name="T8" fmla="*/ 0 w 304"/>
                <a:gd name="T9" fmla="*/ 307975 h 1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194">
                  <a:moveTo>
                    <a:pt x="304" y="194"/>
                  </a:moveTo>
                  <a:lnTo>
                    <a:pt x="230" y="0"/>
                  </a:lnTo>
                  <a:lnTo>
                    <a:pt x="134" y="143"/>
                  </a:lnTo>
                  <a:lnTo>
                    <a:pt x="75" y="71"/>
                  </a:lnTo>
                  <a:lnTo>
                    <a:pt x="0" y="194"/>
                  </a:lnTo>
                </a:path>
              </a:pathLst>
            </a:custGeom>
            <a:noFill/>
            <a:ln w="158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110" name="Oval 38"/>
            <p:cNvSpPr>
              <a:spLocks noChangeArrowheads="1"/>
            </p:cNvSpPr>
            <p:nvPr/>
          </p:nvSpPr>
          <p:spPr bwMode="auto">
            <a:xfrm>
              <a:off x="6550025" y="808038"/>
              <a:ext cx="119062" cy="119063"/>
            </a:xfrm>
            <a:prstGeom prst="ellipse">
              <a:avLst/>
            </a:prstGeom>
            <a:noFill/>
            <a:ln w="158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pPr eaLnBrk="1" hangingPunct="1"/>
              <a:endParaRPr lang="zh-CN" altLang="zh-CN" sz="1800"/>
            </a:p>
          </p:txBody>
        </p:sp>
        <p:sp>
          <p:nvSpPr>
            <p:cNvPr id="111" name="Line 39"/>
            <p:cNvSpPr>
              <a:spLocks noChangeShapeType="1"/>
            </p:cNvSpPr>
            <p:nvPr/>
          </p:nvSpPr>
          <p:spPr bwMode="auto">
            <a:xfrm flipH="1">
              <a:off x="6399213" y="1273175"/>
              <a:ext cx="728662" cy="0"/>
            </a:xfrm>
            <a:prstGeom prst="line">
              <a:avLst/>
            </a:prstGeom>
            <a:noFill/>
            <a:ln w="15875">
              <a:solidFill>
                <a:schemeClr val="bg1"/>
              </a:solidFill>
              <a:miter lim="800000"/>
              <a:headEnd/>
              <a:tailE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grpSp>
      <p:grpSp>
        <p:nvGrpSpPr>
          <p:cNvPr id="112" name="Group 126"/>
          <p:cNvGrpSpPr>
            <a:grpSpLocks/>
          </p:cNvGrpSpPr>
          <p:nvPr/>
        </p:nvGrpSpPr>
        <p:grpSpPr bwMode="auto">
          <a:xfrm>
            <a:off x="4395170" y="1391766"/>
            <a:ext cx="307221" cy="348854"/>
            <a:chOff x="6873875" y="742950"/>
            <a:chExt cx="771526" cy="879476"/>
          </a:xfrm>
        </p:grpSpPr>
        <p:sp>
          <p:nvSpPr>
            <p:cNvPr id="113" name="Line 43"/>
            <p:cNvSpPr>
              <a:spLocks noChangeShapeType="1"/>
            </p:cNvSpPr>
            <p:nvPr/>
          </p:nvSpPr>
          <p:spPr bwMode="auto">
            <a:xfrm>
              <a:off x="7162800" y="1471613"/>
              <a:ext cx="0" cy="76200"/>
            </a:xfrm>
            <a:prstGeom prst="line">
              <a:avLst/>
            </a:prstGeom>
            <a:noFill/>
            <a:ln w="15875"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114" name="Line 44"/>
            <p:cNvSpPr>
              <a:spLocks noChangeShapeType="1"/>
            </p:cNvSpPr>
            <p:nvPr/>
          </p:nvSpPr>
          <p:spPr bwMode="auto">
            <a:xfrm>
              <a:off x="7223125" y="1471613"/>
              <a:ext cx="0" cy="76200"/>
            </a:xfrm>
            <a:prstGeom prst="line">
              <a:avLst/>
            </a:prstGeom>
            <a:noFill/>
            <a:ln w="15875"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115" name="Freeform 45"/>
            <p:cNvSpPr>
              <a:spLocks/>
            </p:cNvSpPr>
            <p:nvPr/>
          </p:nvSpPr>
          <p:spPr bwMode="auto">
            <a:xfrm>
              <a:off x="6964363" y="1547813"/>
              <a:ext cx="457200" cy="74613"/>
            </a:xfrm>
            <a:custGeom>
              <a:avLst/>
              <a:gdLst>
                <a:gd name="T0" fmla="*/ 457200 w 120"/>
                <a:gd name="T1" fmla="*/ 74613 h 20"/>
                <a:gd name="T2" fmla="*/ 228600 w 120"/>
                <a:gd name="T3" fmla="*/ 0 h 20"/>
                <a:gd name="T4" fmla="*/ 0 w 120"/>
                <a:gd name="T5" fmla="*/ 74613 h 20"/>
                <a:gd name="T6" fmla="*/ 457200 w 120"/>
                <a:gd name="T7" fmla="*/ 7461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0" h="20">
                  <a:moveTo>
                    <a:pt x="120" y="20"/>
                  </a:moveTo>
                  <a:cubicBezTo>
                    <a:pt x="103" y="7"/>
                    <a:pt x="83" y="0"/>
                    <a:pt x="60" y="0"/>
                  </a:cubicBezTo>
                  <a:cubicBezTo>
                    <a:pt x="37" y="0"/>
                    <a:pt x="17" y="7"/>
                    <a:pt x="0" y="20"/>
                  </a:cubicBezTo>
                  <a:lnTo>
                    <a:pt x="120" y="20"/>
                  </a:lnTo>
                  <a:close/>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116" name="Oval 46"/>
            <p:cNvSpPr>
              <a:spLocks noChangeArrowheads="1"/>
            </p:cNvSpPr>
            <p:nvPr/>
          </p:nvSpPr>
          <p:spPr bwMode="auto">
            <a:xfrm>
              <a:off x="6904038" y="773113"/>
              <a:ext cx="577850" cy="576263"/>
            </a:xfrm>
            <a:prstGeom prst="ellipse">
              <a:avLst/>
            </a:prstGeom>
            <a:noFill/>
            <a:ln w="15875" cap="rnd">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pPr eaLnBrk="1" hangingPunct="1"/>
              <a:endParaRPr lang="zh-CN" altLang="zh-CN" sz="1800"/>
            </a:p>
          </p:txBody>
        </p:sp>
        <p:sp>
          <p:nvSpPr>
            <p:cNvPr id="117" name="Freeform 47"/>
            <p:cNvSpPr>
              <a:spLocks/>
            </p:cNvSpPr>
            <p:nvPr/>
          </p:nvSpPr>
          <p:spPr bwMode="auto">
            <a:xfrm>
              <a:off x="6904038" y="773113"/>
              <a:ext cx="741363" cy="739775"/>
            </a:xfrm>
            <a:custGeom>
              <a:avLst/>
              <a:gdLst>
                <a:gd name="T0" fmla="*/ 577883 w 195"/>
                <a:gd name="T1" fmla="*/ 0 h 195"/>
                <a:gd name="T2" fmla="*/ 577883 w 195"/>
                <a:gd name="T3" fmla="*/ 576645 h 195"/>
                <a:gd name="T4" fmla="*/ 0 w 195"/>
                <a:gd name="T5" fmla="*/ 576645 h 195"/>
                <a:gd name="T6" fmla="*/ 0 60000 65536"/>
                <a:gd name="T7" fmla="*/ 0 60000 65536"/>
                <a:gd name="T8" fmla="*/ 0 60000 65536"/>
              </a:gdLst>
              <a:ahLst/>
              <a:cxnLst>
                <a:cxn ang="T6">
                  <a:pos x="T0" y="T1"/>
                </a:cxn>
                <a:cxn ang="T7">
                  <a:pos x="T2" y="T3"/>
                </a:cxn>
                <a:cxn ang="T8">
                  <a:pos x="T4" y="T5"/>
                </a:cxn>
              </a:cxnLst>
              <a:rect l="0" t="0" r="r" b="b"/>
              <a:pathLst>
                <a:path w="195" h="195">
                  <a:moveTo>
                    <a:pt x="152" y="0"/>
                  </a:moveTo>
                  <a:cubicBezTo>
                    <a:pt x="195" y="42"/>
                    <a:pt x="195" y="110"/>
                    <a:pt x="152" y="152"/>
                  </a:cubicBezTo>
                  <a:cubicBezTo>
                    <a:pt x="110" y="195"/>
                    <a:pt x="42" y="195"/>
                    <a:pt x="0" y="152"/>
                  </a:cubicBezTo>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118" name="Line 48"/>
            <p:cNvSpPr>
              <a:spLocks noChangeShapeType="1"/>
            </p:cNvSpPr>
            <p:nvPr/>
          </p:nvSpPr>
          <p:spPr bwMode="auto">
            <a:xfrm flipV="1">
              <a:off x="6873875" y="1319213"/>
              <a:ext cx="60325" cy="60325"/>
            </a:xfrm>
            <a:prstGeom prst="line">
              <a:avLst/>
            </a:prstGeom>
            <a:noFill/>
            <a:ln w="15875"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119" name="Line 49"/>
            <p:cNvSpPr>
              <a:spLocks noChangeShapeType="1"/>
            </p:cNvSpPr>
            <p:nvPr/>
          </p:nvSpPr>
          <p:spPr bwMode="auto">
            <a:xfrm flipV="1">
              <a:off x="7451725" y="742950"/>
              <a:ext cx="60325" cy="60325"/>
            </a:xfrm>
            <a:prstGeom prst="line">
              <a:avLst/>
            </a:prstGeom>
            <a:noFill/>
            <a:ln w="15875"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grpSp>
      <p:grpSp>
        <p:nvGrpSpPr>
          <p:cNvPr id="120" name="Group 134"/>
          <p:cNvGrpSpPr/>
          <p:nvPr/>
        </p:nvGrpSpPr>
        <p:grpSpPr>
          <a:xfrm flipH="1">
            <a:off x="4214430" y="2445637"/>
            <a:ext cx="628649" cy="637493"/>
            <a:chOff x="1909763" y="950913"/>
            <a:chExt cx="782637" cy="793750"/>
          </a:xfrm>
          <a:solidFill>
            <a:schemeClr val="bg1"/>
          </a:solidFill>
        </p:grpSpPr>
        <p:sp>
          <p:nvSpPr>
            <p:cNvPr id="121" name="Freeform 59"/>
            <p:cNvSpPr>
              <a:spLocks noEditPoints="1"/>
            </p:cNvSpPr>
            <p:nvPr/>
          </p:nvSpPr>
          <p:spPr bwMode="auto">
            <a:xfrm>
              <a:off x="1909763" y="1204913"/>
              <a:ext cx="539750" cy="539750"/>
            </a:xfrm>
            <a:custGeom>
              <a:avLst/>
              <a:gdLst>
                <a:gd name="T0" fmla="*/ 0 w 340"/>
                <a:gd name="T1" fmla="*/ 340 h 340"/>
                <a:gd name="T2" fmla="*/ 340 w 340"/>
                <a:gd name="T3" fmla="*/ 340 h 340"/>
                <a:gd name="T4" fmla="*/ 340 w 340"/>
                <a:gd name="T5" fmla="*/ 0 h 340"/>
                <a:gd name="T6" fmla="*/ 0 w 340"/>
                <a:gd name="T7" fmla="*/ 0 h 340"/>
                <a:gd name="T8" fmla="*/ 0 w 340"/>
                <a:gd name="T9" fmla="*/ 340 h 340"/>
                <a:gd name="T10" fmla="*/ 304 w 340"/>
                <a:gd name="T11" fmla="*/ 251 h 340"/>
                <a:gd name="T12" fmla="*/ 35 w 340"/>
                <a:gd name="T13" fmla="*/ 251 h 340"/>
                <a:gd name="T14" fmla="*/ 35 w 340"/>
                <a:gd name="T15" fmla="*/ 36 h 340"/>
                <a:gd name="T16" fmla="*/ 304 w 340"/>
                <a:gd name="T17" fmla="*/ 36 h 340"/>
                <a:gd name="T18" fmla="*/ 304 w 340"/>
                <a:gd name="T19" fmla="*/ 25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0">
                  <a:moveTo>
                    <a:pt x="0" y="340"/>
                  </a:moveTo>
                  <a:lnTo>
                    <a:pt x="340" y="340"/>
                  </a:lnTo>
                  <a:lnTo>
                    <a:pt x="340" y="0"/>
                  </a:lnTo>
                  <a:lnTo>
                    <a:pt x="0" y="0"/>
                  </a:lnTo>
                  <a:lnTo>
                    <a:pt x="0" y="340"/>
                  </a:lnTo>
                  <a:close/>
                  <a:moveTo>
                    <a:pt x="304" y="251"/>
                  </a:moveTo>
                  <a:lnTo>
                    <a:pt x="35" y="251"/>
                  </a:lnTo>
                  <a:lnTo>
                    <a:pt x="35" y="36"/>
                  </a:lnTo>
                  <a:lnTo>
                    <a:pt x="304" y="36"/>
                  </a:lnTo>
                  <a:lnTo>
                    <a:pt x="304" y="2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id-ID">
                <a:latin typeface="+mn-lt"/>
              </a:endParaRPr>
            </a:p>
          </p:txBody>
        </p:sp>
        <p:sp>
          <p:nvSpPr>
            <p:cNvPr id="122" name="Freeform 60"/>
            <p:cNvSpPr>
              <a:spLocks/>
            </p:cNvSpPr>
            <p:nvPr/>
          </p:nvSpPr>
          <p:spPr bwMode="auto">
            <a:xfrm>
              <a:off x="2060575" y="950913"/>
              <a:ext cx="631825" cy="569913"/>
            </a:xfrm>
            <a:custGeom>
              <a:avLst/>
              <a:gdLst>
                <a:gd name="T0" fmla="*/ 334 w 398"/>
                <a:gd name="T1" fmla="*/ 0 h 359"/>
                <a:gd name="T2" fmla="*/ 0 w 398"/>
                <a:gd name="T3" fmla="*/ 64 h 359"/>
                <a:gd name="T4" fmla="*/ 15 w 398"/>
                <a:gd name="T5" fmla="*/ 143 h 359"/>
                <a:gd name="T6" fmla="*/ 51 w 398"/>
                <a:gd name="T7" fmla="*/ 143 h 359"/>
                <a:gd name="T8" fmla="*/ 41 w 398"/>
                <a:gd name="T9" fmla="*/ 93 h 359"/>
                <a:gd name="T10" fmla="*/ 305 w 398"/>
                <a:gd name="T11" fmla="*/ 40 h 359"/>
                <a:gd name="T12" fmla="*/ 346 w 398"/>
                <a:gd name="T13" fmla="*/ 251 h 359"/>
                <a:gd name="T14" fmla="*/ 262 w 398"/>
                <a:gd name="T15" fmla="*/ 268 h 359"/>
                <a:gd name="T16" fmla="*/ 262 w 398"/>
                <a:gd name="T17" fmla="*/ 359 h 359"/>
                <a:gd name="T18" fmla="*/ 398 w 398"/>
                <a:gd name="T19" fmla="*/ 332 h 359"/>
                <a:gd name="T20" fmla="*/ 334 w 398"/>
                <a:gd name="T21"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8" h="359">
                  <a:moveTo>
                    <a:pt x="334" y="0"/>
                  </a:moveTo>
                  <a:lnTo>
                    <a:pt x="0" y="64"/>
                  </a:lnTo>
                  <a:lnTo>
                    <a:pt x="15" y="143"/>
                  </a:lnTo>
                  <a:lnTo>
                    <a:pt x="51" y="143"/>
                  </a:lnTo>
                  <a:lnTo>
                    <a:pt x="41" y="93"/>
                  </a:lnTo>
                  <a:lnTo>
                    <a:pt x="305" y="40"/>
                  </a:lnTo>
                  <a:lnTo>
                    <a:pt x="346" y="251"/>
                  </a:lnTo>
                  <a:lnTo>
                    <a:pt x="262" y="268"/>
                  </a:lnTo>
                  <a:lnTo>
                    <a:pt x="262" y="359"/>
                  </a:lnTo>
                  <a:lnTo>
                    <a:pt x="398" y="332"/>
                  </a:lnTo>
                  <a:lnTo>
                    <a:pt x="3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id-ID">
                <a:latin typeface="+mn-lt"/>
              </a:endParaRPr>
            </a:p>
          </p:txBody>
        </p:sp>
      </p:grpSp>
    </p:spTree>
    <p:extLst>
      <p:ext uri="{BB962C8B-B14F-4D97-AF65-F5344CB8AC3E}">
        <p14:creationId xmlns:p14="http://schemas.microsoft.com/office/powerpoint/2010/main" val="161113027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7">
                                            <p:txEl>
                                              <p:pRg st="0" end="0"/>
                                            </p:txEl>
                                          </p:spTgt>
                                        </p:tgtEl>
                                      </p:cBhvr>
                                    </p:animEffect>
                                    <p:animScale>
                                      <p:cBhvr>
                                        <p:cTn id="7" dur="250" autoRev="1" fill="hold"/>
                                        <p:tgtEl>
                                          <p:spTgt spid="1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120"/>
                                        </p:tgtEl>
                                        <p:attrNameLst>
                                          <p:attrName>style.visibility</p:attrName>
                                        </p:attrNameLst>
                                      </p:cBhvr>
                                      <p:to>
                                        <p:strVal val="visible"/>
                                      </p:to>
                                    </p:set>
                                    <p:anim calcmode="lin" valueType="num">
                                      <p:cBhvr>
                                        <p:cTn id="15" dur="500" fill="hold"/>
                                        <p:tgtEl>
                                          <p:spTgt spid="120"/>
                                        </p:tgtEl>
                                        <p:attrNameLst>
                                          <p:attrName>ppt_w</p:attrName>
                                        </p:attrNameLst>
                                      </p:cBhvr>
                                      <p:tavLst>
                                        <p:tav tm="0">
                                          <p:val>
                                            <p:fltVal val="0"/>
                                          </p:val>
                                        </p:tav>
                                        <p:tav tm="100000">
                                          <p:val>
                                            <p:strVal val="#ppt_w"/>
                                          </p:val>
                                        </p:tav>
                                      </p:tavLst>
                                    </p:anim>
                                    <p:anim calcmode="lin" valueType="num">
                                      <p:cBhvr>
                                        <p:cTn id="16" dur="500" fill="hold"/>
                                        <p:tgtEl>
                                          <p:spTgt spid="120"/>
                                        </p:tgtEl>
                                        <p:attrNameLst>
                                          <p:attrName>ppt_h</p:attrName>
                                        </p:attrNameLst>
                                      </p:cBhvr>
                                      <p:tavLst>
                                        <p:tav tm="0">
                                          <p:val>
                                            <p:fltVal val="0"/>
                                          </p:val>
                                        </p:tav>
                                        <p:tav tm="100000">
                                          <p:val>
                                            <p:strVal val="#ppt_h"/>
                                          </p:val>
                                        </p:tav>
                                      </p:tavLst>
                                    </p:anim>
                                    <p:animEffect transition="in" filter="fade">
                                      <p:cBhvr>
                                        <p:cTn id="17" dur="500"/>
                                        <p:tgtEl>
                                          <p:spTgt spid="120"/>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fade">
                                      <p:cBhvr>
                                        <p:cTn id="21" dur="500"/>
                                        <p:tgtEl>
                                          <p:spTgt spid="75"/>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98"/>
                                        </p:tgtEl>
                                        <p:attrNameLst>
                                          <p:attrName>style.visibility</p:attrName>
                                        </p:attrNameLst>
                                      </p:cBhvr>
                                      <p:to>
                                        <p:strVal val="visible"/>
                                      </p:to>
                                    </p:set>
                                    <p:animEffect transition="in" filter="fade">
                                      <p:cBhvr>
                                        <p:cTn id="25" dur="500"/>
                                        <p:tgtEl>
                                          <p:spTgt spid="98"/>
                                        </p:tgtEl>
                                      </p:cBhvr>
                                    </p:animEffect>
                                  </p:childTnLst>
                                </p:cTn>
                              </p:par>
                            </p:childTnLst>
                          </p:cTn>
                        </p:par>
                        <p:par>
                          <p:cTn id="26" fill="hold">
                            <p:stCondLst>
                              <p:cond delay="2500"/>
                            </p:stCondLst>
                            <p:childTnLst>
                              <p:par>
                                <p:cTn id="27" presetID="22" presetClass="entr" presetSubtype="2" fill="hold" nodeType="afterEffect">
                                  <p:stCondLst>
                                    <p:cond delay="0"/>
                                  </p:stCondLst>
                                  <p:childTnLst>
                                    <p:set>
                                      <p:cBhvr>
                                        <p:cTn id="28" dur="1" fill="hold">
                                          <p:stCondLst>
                                            <p:cond delay="0"/>
                                          </p:stCondLst>
                                        </p:cTn>
                                        <p:tgtEl>
                                          <p:spTgt spid="79"/>
                                        </p:tgtEl>
                                        <p:attrNameLst>
                                          <p:attrName>style.visibility</p:attrName>
                                        </p:attrNameLst>
                                      </p:cBhvr>
                                      <p:to>
                                        <p:strVal val="visible"/>
                                      </p:to>
                                    </p:set>
                                    <p:animEffect transition="in" filter="wipe(right)">
                                      <p:cBhvr>
                                        <p:cTn id="29" dur="500"/>
                                        <p:tgtEl>
                                          <p:spTgt spid="79"/>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87"/>
                                        </p:tgtEl>
                                        <p:attrNameLst>
                                          <p:attrName>style.visibility</p:attrName>
                                        </p:attrNameLst>
                                      </p:cBhvr>
                                      <p:to>
                                        <p:strVal val="visible"/>
                                      </p:to>
                                    </p:set>
                                    <p:animEffect transition="in" filter="wipe(left)">
                                      <p:cBhvr>
                                        <p:cTn id="33" dur="500"/>
                                        <p:tgtEl>
                                          <p:spTgt spid="87"/>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84"/>
                                        </p:tgtEl>
                                        <p:attrNameLst>
                                          <p:attrName>style.visibility</p:attrName>
                                        </p:attrNameLst>
                                      </p:cBhvr>
                                      <p:to>
                                        <p:strVal val="visible"/>
                                      </p:to>
                                    </p:set>
                                    <p:animEffect transition="in" filter="wipe(left)">
                                      <p:cBhvr>
                                        <p:cTn id="37" dur="500"/>
                                        <p:tgtEl>
                                          <p:spTgt spid="84"/>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fade">
                                      <p:cBhvr>
                                        <p:cTn id="41" dur="500"/>
                                        <p:tgtEl>
                                          <p:spTgt spid="78"/>
                                        </p:tgtEl>
                                      </p:cBhvr>
                                    </p:animEffect>
                                  </p:childTnLst>
                                </p:cTn>
                              </p:par>
                            </p:childTnLst>
                          </p:cTn>
                        </p:par>
                        <p:par>
                          <p:cTn id="42" fill="hold">
                            <p:stCondLst>
                              <p:cond delay="4500"/>
                            </p:stCondLst>
                            <p:childTnLst>
                              <p:par>
                                <p:cTn id="43" presetID="10" presetClass="entr" presetSubtype="0" fill="hold" nodeType="afterEffect">
                                  <p:stCondLst>
                                    <p:cond delay="0"/>
                                  </p:stCondLst>
                                  <p:childTnLst>
                                    <p:set>
                                      <p:cBhvr>
                                        <p:cTn id="44" dur="1" fill="hold">
                                          <p:stCondLst>
                                            <p:cond delay="0"/>
                                          </p:stCondLst>
                                        </p:cTn>
                                        <p:tgtEl>
                                          <p:spTgt spid="112"/>
                                        </p:tgtEl>
                                        <p:attrNameLst>
                                          <p:attrName>style.visibility</p:attrName>
                                        </p:attrNameLst>
                                      </p:cBhvr>
                                      <p:to>
                                        <p:strVal val="visible"/>
                                      </p:to>
                                    </p:set>
                                    <p:animEffect transition="in" filter="fade">
                                      <p:cBhvr>
                                        <p:cTn id="45" dur="500"/>
                                        <p:tgtEl>
                                          <p:spTgt spid="112"/>
                                        </p:tgtEl>
                                      </p:cBhvr>
                                    </p:animEffect>
                                  </p:childTnLst>
                                </p:cTn>
                              </p:par>
                            </p:childTnLst>
                          </p:cTn>
                        </p:par>
                        <p:par>
                          <p:cTn id="46" fill="hold">
                            <p:stCondLst>
                              <p:cond delay="5000"/>
                            </p:stCondLst>
                            <p:childTnLst>
                              <p:par>
                                <p:cTn id="47" presetID="22" presetClass="entr" presetSubtype="8" fill="hold" nodeType="afterEffect">
                                  <p:stCondLst>
                                    <p:cond delay="0"/>
                                  </p:stCondLst>
                                  <p:childTnLst>
                                    <p:set>
                                      <p:cBhvr>
                                        <p:cTn id="48" dur="1" fill="hold">
                                          <p:stCondLst>
                                            <p:cond delay="0"/>
                                          </p:stCondLst>
                                        </p:cTn>
                                        <p:tgtEl>
                                          <p:spTgt spid="81"/>
                                        </p:tgtEl>
                                        <p:attrNameLst>
                                          <p:attrName>style.visibility</p:attrName>
                                        </p:attrNameLst>
                                      </p:cBhvr>
                                      <p:to>
                                        <p:strVal val="visible"/>
                                      </p:to>
                                    </p:set>
                                    <p:animEffect transition="in" filter="wipe(left)">
                                      <p:cBhvr>
                                        <p:cTn id="49" dur="500"/>
                                        <p:tgtEl>
                                          <p:spTgt spid="81"/>
                                        </p:tgtEl>
                                      </p:cBhvr>
                                    </p:animEffect>
                                  </p:childTnLst>
                                </p:cTn>
                              </p:par>
                            </p:childTnLst>
                          </p:cTn>
                        </p:par>
                        <p:par>
                          <p:cTn id="50" fill="hold">
                            <p:stCondLst>
                              <p:cond delay="5500"/>
                            </p:stCondLst>
                            <p:childTnLst>
                              <p:par>
                                <p:cTn id="51" presetID="22" presetClass="entr" presetSubtype="8" fill="hold" grpId="0" nodeType="afterEffect">
                                  <p:stCondLst>
                                    <p:cond delay="0"/>
                                  </p:stCondLst>
                                  <p:childTnLst>
                                    <p:set>
                                      <p:cBhvr>
                                        <p:cTn id="52" dur="1" fill="hold">
                                          <p:stCondLst>
                                            <p:cond delay="0"/>
                                          </p:stCondLst>
                                        </p:cTn>
                                        <p:tgtEl>
                                          <p:spTgt spid="88"/>
                                        </p:tgtEl>
                                        <p:attrNameLst>
                                          <p:attrName>style.visibility</p:attrName>
                                        </p:attrNameLst>
                                      </p:cBhvr>
                                      <p:to>
                                        <p:strVal val="visible"/>
                                      </p:to>
                                    </p:set>
                                    <p:animEffect transition="in" filter="wipe(left)">
                                      <p:cBhvr>
                                        <p:cTn id="53" dur="500"/>
                                        <p:tgtEl>
                                          <p:spTgt spid="88"/>
                                        </p:tgtEl>
                                      </p:cBhvr>
                                    </p:animEffect>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86"/>
                                        </p:tgtEl>
                                        <p:attrNameLst>
                                          <p:attrName>style.visibility</p:attrName>
                                        </p:attrNameLst>
                                      </p:cBhvr>
                                      <p:to>
                                        <p:strVal val="visible"/>
                                      </p:to>
                                    </p:set>
                                    <p:animEffect transition="in" filter="wipe(left)">
                                      <p:cBhvr>
                                        <p:cTn id="57" dur="500"/>
                                        <p:tgtEl>
                                          <p:spTgt spid="86"/>
                                        </p:tgtEl>
                                      </p:cBhvr>
                                    </p:animEffect>
                                  </p:childTnLst>
                                </p:cTn>
                              </p:par>
                            </p:childTnLst>
                          </p:cTn>
                        </p:par>
                        <p:par>
                          <p:cTn id="58" fill="hold">
                            <p:stCondLst>
                              <p:cond delay="6500"/>
                            </p:stCondLst>
                            <p:childTnLst>
                              <p:par>
                                <p:cTn id="59" presetID="10" presetClass="entr" presetSubtype="0" fill="hold" grpId="0" nodeType="after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fade">
                                      <p:cBhvr>
                                        <p:cTn id="61" dur="500"/>
                                        <p:tgtEl>
                                          <p:spTgt spid="76"/>
                                        </p:tgtEl>
                                      </p:cBhvr>
                                    </p:animEffect>
                                  </p:childTnLst>
                                </p:cTn>
                              </p:par>
                            </p:childTnLst>
                          </p:cTn>
                        </p:par>
                        <p:par>
                          <p:cTn id="62" fill="hold">
                            <p:stCondLst>
                              <p:cond delay="7000"/>
                            </p:stCondLst>
                            <p:childTnLst>
                              <p:par>
                                <p:cTn id="63" presetID="10" presetClass="entr" presetSubtype="0" fill="hold" nodeType="afterEffect">
                                  <p:stCondLst>
                                    <p:cond delay="0"/>
                                  </p:stCondLst>
                                  <p:childTnLst>
                                    <p:set>
                                      <p:cBhvr>
                                        <p:cTn id="64" dur="1" fill="hold">
                                          <p:stCondLst>
                                            <p:cond delay="0"/>
                                          </p:stCondLst>
                                        </p:cTn>
                                        <p:tgtEl>
                                          <p:spTgt spid="105"/>
                                        </p:tgtEl>
                                        <p:attrNameLst>
                                          <p:attrName>style.visibility</p:attrName>
                                        </p:attrNameLst>
                                      </p:cBhvr>
                                      <p:to>
                                        <p:strVal val="visible"/>
                                      </p:to>
                                    </p:set>
                                    <p:animEffect transition="in" filter="fade">
                                      <p:cBhvr>
                                        <p:cTn id="65" dur="500"/>
                                        <p:tgtEl>
                                          <p:spTgt spid="105"/>
                                        </p:tgtEl>
                                      </p:cBhvr>
                                    </p:animEffect>
                                  </p:childTnLst>
                                </p:cTn>
                              </p:par>
                            </p:childTnLst>
                          </p:cTn>
                        </p:par>
                        <p:par>
                          <p:cTn id="66" fill="hold">
                            <p:stCondLst>
                              <p:cond delay="7500"/>
                            </p:stCondLst>
                            <p:childTnLst>
                              <p:par>
                                <p:cTn id="67" presetID="22" presetClass="entr" presetSubtype="8" fill="hold" nodeType="afterEffect">
                                  <p:stCondLst>
                                    <p:cond delay="0"/>
                                  </p:stCondLst>
                                  <p:childTnLst>
                                    <p:set>
                                      <p:cBhvr>
                                        <p:cTn id="68" dur="1" fill="hold">
                                          <p:stCondLst>
                                            <p:cond delay="0"/>
                                          </p:stCondLst>
                                        </p:cTn>
                                        <p:tgtEl>
                                          <p:spTgt spid="82"/>
                                        </p:tgtEl>
                                        <p:attrNameLst>
                                          <p:attrName>style.visibility</p:attrName>
                                        </p:attrNameLst>
                                      </p:cBhvr>
                                      <p:to>
                                        <p:strVal val="visible"/>
                                      </p:to>
                                    </p:set>
                                    <p:animEffect transition="in" filter="wipe(left)">
                                      <p:cBhvr>
                                        <p:cTn id="69" dur="500"/>
                                        <p:tgtEl>
                                          <p:spTgt spid="82"/>
                                        </p:tgtEl>
                                      </p:cBhvr>
                                    </p:animEffect>
                                  </p:childTnLst>
                                </p:cTn>
                              </p:par>
                            </p:childTnLst>
                          </p:cTn>
                        </p:par>
                        <p:par>
                          <p:cTn id="70" fill="hold">
                            <p:stCondLst>
                              <p:cond delay="8000"/>
                            </p:stCondLst>
                            <p:childTnLst>
                              <p:par>
                                <p:cTn id="71" presetID="22" presetClass="entr" presetSubtype="8" fill="hold" grpId="0" nodeType="afterEffect">
                                  <p:stCondLst>
                                    <p:cond delay="0"/>
                                  </p:stCondLst>
                                  <p:childTnLst>
                                    <p:set>
                                      <p:cBhvr>
                                        <p:cTn id="72" dur="1" fill="hold">
                                          <p:stCondLst>
                                            <p:cond delay="0"/>
                                          </p:stCondLst>
                                        </p:cTn>
                                        <p:tgtEl>
                                          <p:spTgt spid="89"/>
                                        </p:tgtEl>
                                        <p:attrNameLst>
                                          <p:attrName>style.visibility</p:attrName>
                                        </p:attrNameLst>
                                      </p:cBhvr>
                                      <p:to>
                                        <p:strVal val="visible"/>
                                      </p:to>
                                    </p:set>
                                    <p:animEffect transition="in" filter="wipe(left)">
                                      <p:cBhvr>
                                        <p:cTn id="73" dur="500"/>
                                        <p:tgtEl>
                                          <p:spTgt spid="89"/>
                                        </p:tgtEl>
                                      </p:cBhvr>
                                    </p:animEffect>
                                  </p:childTnLst>
                                </p:cTn>
                              </p:par>
                            </p:childTnLst>
                          </p:cTn>
                        </p:par>
                        <p:par>
                          <p:cTn id="74" fill="hold">
                            <p:stCondLst>
                              <p:cond delay="8500"/>
                            </p:stCondLst>
                            <p:childTnLst>
                              <p:par>
                                <p:cTn id="75" presetID="22" presetClass="entr" presetSubtype="8" fill="hold" grpId="0" nodeType="after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wipe(left)">
                                      <p:cBhvr>
                                        <p:cTn id="77" dur="500"/>
                                        <p:tgtEl>
                                          <p:spTgt spid="85"/>
                                        </p:tgtEl>
                                      </p:cBhvr>
                                    </p:animEffect>
                                  </p:childTnLst>
                                </p:cTn>
                              </p:par>
                            </p:childTnLst>
                          </p:cTn>
                        </p:par>
                        <p:par>
                          <p:cTn id="78" fill="hold">
                            <p:stCondLst>
                              <p:cond delay="9000"/>
                            </p:stCondLst>
                            <p:childTnLst>
                              <p:par>
                                <p:cTn id="79" presetID="10" presetClass="entr" presetSubtype="0" fill="hold" grpId="0" nodeType="afterEffect">
                                  <p:stCondLst>
                                    <p:cond delay="0"/>
                                  </p:stCondLst>
                                  <p:childTnLst>
                                    <p:set>
                                      <p:cBhvr>
                                        <p:cTn id="80" dur="1" fill="hold">
                                          <p:stCondLst>
                                            <p:cond delay="0"/>
                                          </p:stCondLst>
                                        </p:cTn>
                                        <p:tgtEl>
                                          <p:spTgt spid="77"/>
                                        </p:tgtEl>
                                        <p:attrNameLst>
                                          <p:attrName>style.visibility</p:attrName>
                                        </p:attrNameLst>
                                      </p:cBhvr>
                                      <p:to>
                                        <p:strVal val="visible"/>
                                      </p:to>
                                    </p:set>
                                    <p:animEffect transition="in" filter="fade">
                                      <p:cBhvr>
                                        <p:cTn id="81" dur="500"/>
                                        <p:tgtEl>
                                          <p:spTgt spid="77"/>
                                        </p:tgtEl>
                                      </p:cBhvr>
                                    </p:animEffect>
                                  </p:childTnLst>
                                </p:cTn>
                              </p:par>
                            </p:childTnLst>
                          </p:cTn>
                        </p:par>
                        <p:par>
                          <p:cTn id="82" fill="hold">
                            <p:stCondLst>
                              <p:cond delay="9500"/>
                            </p:stCondLst>
                            <p:childTnLst>
                              <p:par>
                                <p:cTn id="83" presetID="10" presetClass="entr" presetSubtype="0" fill="hold" nodeType="afterEffect">
                                  <p:stCondLst>
                                    <p:cond delay="0"/>
                                  </p:stCondLst>
                                  <p:childTnLst>
                                    <p:set>
                                      <p:cBhvr>
                                        <p:cTn id="84" dur="1" fill="hold">
                                          <p:stCondLst>
                                            <p:cond delay="0"/>
                                          </p:stCondLst>
                                        </p:cTn>
                                        <p:tgtEl>
                                          <p:spTgt spid="91"/>
                                        </p:tgtEl>
                                        <p:attrNameLst>
                                          <p:attrName>style.visibility</p:attrName>
                                        </p:attrNameLst>
                                      </p:cBhvr>
                                      <p:to>
                                        <p:strVal val="visible"/>
                                      </p:to>
                                    </p:set>
                                    <p:animEffect transition="in" filter="fade">
                                      <p:cBhvr>
                                        <p:cTn id="85" dur="500"/>
                                        <p:tgtEl>
                                          <p:spTgt spid="91"/>
                                        </p:tgtEl>
                                      </p:cBhvr>
                                    </p:animEffect>
                                  </p:childTnLst>
                                </p:cTn>
                              </p:par>
                            </p:childTnLst>
                          </p:cTn>
                        </p:par>
                        <p:par>
                          <p:cTn id="86" fill="hold">
                            <p:stCondLst>
                              <p:cond delay="10000"/>
                            </p:stCondLst>
                            <p:childTnLst>
                              <p:par>
                                <p:cTn id="87" presetID="22" presetClass="entr" presetSubtype="2" fill="hold" nodeType="afterEffect">
                                  <p:stCondLst>
                                    <p:cond delay="0"/>
                                  </p:stCondLst>
                                  <p:childTnLst>
                                    <p:set>
                                      <p:cBhvr>
                                        <p:cTn id="88" dur="1" fill="hold">
                                          <p:stCondLst>
                                            <p:cond delay="0"/>
                                          </p:stCondLst>
                                        </p:cTn>
                                        <p:tgtEl>
                                          <p:spTgt spid="80"/>
                                        </p:tgtEl>
                                        <p:attrNameLst>
                                          <p:attrName>style.visibility</p:attrName>
                                        </p:attrNameLst>
                                      </p:cBhvr>
                                      <p:to>
                                        <p:strVal val="visible"/>
                                      </p:to>
                                    </p:set>
                                    <p:animEffect transition="in" filter="wipe(right)">
                                      <p:cBhvr>
                                        <p:cTn id="89" dur="500"/>
                                        <p:tgtEl>
                                          <p:spTgt spid="80"/>
                                        </p:tgtEl>
                                      </p:cBhvr>
                                    </p:animEffect>
                                  </p:childTnLst>
                                </p:cTn>
                              </p:par>
                            </p:childTnLst>
                          </p:cTn>
                        </p:par>
                        <p:par>
                          <p:cTn id="90" fill="hold">
                            <p:stCondLst>
                              <p:cond delay="10500"/>
                            </p:stCondLst>
                            <p:childTnLst>
                              <p:par>
                                <p:cTn id="91" presetID="22" presetClass="entr" presetSubtype="8" fill="hold" grpId="0" nodeType="afterEffect">
                                  <p:stCondLst>
                                    <p:cond delay="0"/>
                                  </p:stCondLst>
                                  <p:childTnLst>
                                    <p:set>
                                      <p:cBhvr>
                                        <p:cTn id="92" dur="1" fill="hold">
                                          <p:stCondLst>
                                            <p:cond delay="0"/>
                                          </p:stCondLst>
                                        </p:cTn>
                                        <p:tgtEl>
                                          <p:spTgt spid="90"/>
                                        </p:tgtEl>
                                        <p:attrNameLst>
                                          <p:attrName>style.visibility</p:attrName>
                                        </p:attrNameLst>
                                      </p:cBhvr>
                                      <p:to>
                                        <p:strVal val="visible"/>
                                      </p:to>
                                    </p:set>
                                    <p:animEffect transition="in" filter="wipe(left)">
                                      <p:cBhvr>
                                        <p:cTn id="93" dur="500"/>
                                        <p:tgtEl>
                                          <p:spTgt spid="90"/>
                                        </p:tgtEl>
                                      </p:cBhvr>
                                    </p:animEffect>
                                  </p:childTnLst>
                                </p:cTn>
                              </p:par>
                            </p:childTnLst>
                          </p:cTn>
                        </p:par>
                        <p:par>
                          <p:cTn id="94" fill="hold">
                            <p:stCondLst>
                              <p:cond delay="11000"/>
                            </p:stCondLst>
                            <p:childTnLst>
                              <p:par>
                                <p:cTn id="95" presetID="22" presetClass="entr" presetSubtype="8" fill="hold" grpId="0" nodeType="afterEffect">
                                  <p:stCondLst>
                                    <p:cond delay="0"/>
                                  </p:stCondLst>
                                  <p:childTnLst>
                                    <p:set>
                                      <p:cBhvr>
                                        <p:cTn id="96" dur="1" fill="hold">
                                          <p:stCondLst>
                                            <p:cond delay="0"/>
                                          </p:stCondLst>
                                        </p:cTn>
                                        <p:tgtEl>
                                          <p:spTgt spid="83"/>
                                        </p:tgtEl>
                                        <p:attrNameLst>
                                          <p:attrName>style.visibility</p:attrName>
                                        </p:attrNameLst>
                                      </p:cBhvr>
                                      <p:to>
                                        <p:strVal val="visible"/>
                                      </p:to>
                                    </p:set>
                                    <p:animEffect transition="in" filter="wipe(left)">
                                      <p:cBhvr>
                                        <p:cTn id="9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allAtOnce"/>
      <p:bldP spid="74" grpId="0" animBg="1"/>
      <p:bldP spid="75" grpId="0" animBg="1"/>
      <p:bldP spid="76" grpId="0" animBg="1"/>
      <p:bldP spid="77" grpId="0" animBg="1"/>
      <p:bldP spid="78" grpId="0" animBg="1"/>
      <p:bldP spid="83" grpId="0"/>
      <p:bldP spid="84" grpId="0"/>
      <p:bldP spid="85" grpId="0"/>
      <p:bldP spid="86" grpId="0"/>
      <p:bldP spid="87" grpId="0"/>
      <p:bldP spid="88" grpId="0"/>
      <p:bldP spid="89" grpId="0"/>
      <p:bldP spid="9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3" descr="E:\陈建\网上作图\PP制作\素材\未标题-6.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3"/>
          <p:cNvSpPr txBox="1"/>
          <p:nvPr/>
        </p:nvSpPr>
        <p:spPr>
          <a:xfrm>
            <a:off x="1670052" y="142845"/>
            <a:ext cx="4540248" cy="400110"/>
          </a:xfrm>
          <a:prstGeom prst="rect">
            <a:avLst/>
          </a:prstGeom>
          <a:noFill/>
        </p:spPr>
        <p:txBody>
          <a:bodyPr wrap="square" rtlCol="0">
            <a:spAutoFit/>
          </a:bodyPr>
          <a:lstStyle/>
          <a:p>
            <a:r>
              <a:rPr lang="zh-CN" altLang="en-US" sz="2000" dirty="0">
                <a:solidFill>
                  <a:schemeClr val="bg1"/>
                </a:solidFill>
                <a:latin typeface="方正兰亭黑简体" pitchFamily="2" charset="-122"/>
                <a:ea typeface="方正兰亭黑简体" pitchFamily="2" charset="-122"/>
              </a:rPr>
              <a:t>实践难点</a:t>
            </a:r>
          </a:p>
        </p:txBody>
      </p:sp>
      <p:sp>
        <p:nvSpPr>
          <p:cNvPr id="94" name="剪去同侧角的矩形 93"/>
          <p:cNvSpPr/>
          <p:nvPr/>
        </p:nvSpPr>
        <p:spPr>
          <a:xfrm rot="10800000">
            <a:off x="173038" y="204775"/>
            <a:ext cx="1211262" cy="276250"/>
          </a:xfrm>
          <a:prstGeom prst="snip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TextBox 94"/>
          <p:cNvSpPr txBox="1"/>
          <p:nvPr/>
        </p:nvSpPr>
        <p:spPr>
          <a:xfrm>
            <a:off x="260588" y="173249"/>
            <a:ext cx="1132361" cy="307777"/>
          </a:xfrm>
          <a:prstGeom prst="rect">
            <a:avLst/>
          </a:prstGeom>
          <a:noFill/>
        </p:spPr>
        <p:txBody>
          <a:bodyPr wrap="none" rtlCol="0">
            <a:spAutoFit/>
          </a:bodyPr>
          <a:lstStyle/>
          <a:p>
            <a:r>
              <a:rPr lang="en-US" altLang="zh-CN" sz="1400" spc="300" dirty="0">
                <a:solidFill>
                  <a:srgbClr val="2A303C"/>
                </a:solidFill>
                <a:latin typeface="方正兰亭黑简体" pitchFamily="2" charset="-122"/>
                <a:ea typeface="方正兰亭黑简体" pitchFamily="2" charset="-122"/>
              </a:rPr>
              <a:t>Java</a:t>
            </a:r>
            <a:r>
              <a:rPr lang="zh-CN" altLang="en-US" sz="1400" spc="300" dirty="0">
                <a:solidFill>
                  <a:srgbClr val="2A303C"/>
                </a:solidFill>
                <a:latin typeface="方正兰亭黑简体" pitchFamily="2" charset="-122"/>
                <a:ea typeface="方正兰亭黑简体" pitchFamily="2" charset="-122"/>
              </a:rPr>
              <a:t>答辩</a:t>
            </a:r>
          </a:p>
        </p:txBody>
      </p:sp>
      <p:cxnSp>
        <p:nvCxnSpPr>
          <p:cNvPr id="109" name="直接连接符 108"/>
          <p:cNvCxnSpPr/>
          <p:nvPr/>
        </p:nvCxnSpPr>
        <p:spPr>
          <a:xfrm flipV="1">
            <a:off x="177800" y="481025"/>
            <a:ext cx="871468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0" name="Freeform 9"/>
          <p:cNvSpPr>
            <a:spLocks/>
          </p:cNvSpPr>
          <p:nvPr/>
        </p:nvSpPr>
        <p:spPr bwMode="auto">
          <a:xfrm rot="2700000">
            <a:off x="1998244" y="1633423"/>
            <a:ext cx="1762125" cy="1762354"/>
          </a:xfrm>
          <a:custGeom>
            <a:avLst/>
            <a:gdLst>
              <a:gd name="T0" fmla="*/ 345365 w 728"/>
              <a:gd name="T1" fmla="*/ 2007162 h 727"/>
              <a:gd name="T2" fmla="*/ 1174885 w 728"/>
              <a:gd name="T3" fmla="*/ 2349769 h 727"/>
              <a:gd name="T4" fmla="*/ 1174885 w 728"/>
              <a:gd name="T5" fmla="*/ 1797072 h 727"/>
              <a:gd name="T6" fmla="*/ 735917 w 728"/>
              <a:gd name="T7" fmla="*/ 1612840 h 727"/>
              <a:gd name="T8" fmla="*/ 555165 w 728"/>
              <a:gd name="T9" fmla="*/ 1173268 h 727"/>
              <a:gd name="T10" fmla="*/ 735917 w 728"/>
              <a:gd name="T11" fmla="*/ 733697 h 727"/>
              <a:gd name="T12" fmla="*/ 1174885 w 728"/>
              <a:gd name="T13" fmla="*/ 552697 h 727"/>
              <a:gd name="T14" fmla="*/ 1613853 w 728"/>
              <a:gd name="T15" fmla="*/ 733697 h 727"/>
              <a:gd name="T16" fmla="*/ 1794605 w 728"/>
              <a:gd name="T17" fmla="*/ 1173268 h 727"/>
              <a:gd name="T18" fmla="*/ 2349770 w 728"/>
              <a:gd name="T19" fmla="*/ 1173268 h 727"/>
              <a:gd name="T20" fmla="*/ 2004405 w 728"/>
              <a:gd name="T21" fmla="*/ 342607 h 727"/>
              <a:gd name="T22" fmla="*/ 1174885 w 728"/>
              <a:gd name="T23" fmla="*/ 0 h 727"/>
              <a:gd name="T24" fmla="*/ 345365 w 728"/>
              <a:gd name="T25" fmla="*/ 342607 h 727"/>
              <a:gd name="T26" fmla="*/ 0 w 728"/>
              <a:gd name="T27" fmla="*/ 1173268 h 727"/>
              <a:gd name="T28" fmla="*/ 345365 w 728"/>
              <a:gd name="T29" fmla="*/ 2007162 h 7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chemeClr val="bg2">
              <a:lumMod val="50000"/>
            </a:schemeClr>
          </a:solidFill>
          <a:ln>
            <a:noFill/>
          </a:ln>
        </p:spPr>
        <p:txBody>
          <a:bodyPr lIns="68580" tIns="34290" rIns="68580" bIns="34290"/>
          <a:lstStyle/>
          <a:p>
            <a:endParaRPr lang="zh-CN" altLang="en-US"/>
          </a:p>
        </p:txBody>
      </p:sp>
      <p:sp>
        <p:nvSpPr>
          <p:cNvPr id="111" name="Oval 79"/>
          <p:cNvSpPr/>
          <p:nvPr/>
        </p:nvSpPr>
        <p:spPr>
          <a:xfrm rot="13500000">
            <a:off x="3134755" y="2836638"/>
            <a:ext cx="406004" cy="404865"/>
          </a:xfrm>
          <a:prstGeom prst="ellipse">
            <a:avLst/>
          </a:prstGeom>
          <a:solidFill>
            <a:schemeClr val="bg1"/>
          </a:solidFill>
          <a:ln w="133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endParaRPr lang="zh-CN" altLang="zh-CN">
              <a:solidFill>
                <a:srgbClr val="4E9F8E"/>
              </a:solidFill>
            </a:endParaRPr>
          </a:p>
        </p:txBody>
      </p:sp>
      <p:sp>
        <p:nvSpPr>
          <p:cNvPr id="112" name="Freeform 9"/>
          <p:cNvSpPr>
            <a:spLocks/>
          </p:cNvSpPr>
          <p:nvPr/>
        </p:nvSpPr>
        <p:spPr bwMode="auto">
          <a:xfrm rot="2700000">
            <a:off x="73943" y="1633423"/>
            <a:ext cx="1762125" cy="1762354"/>
          </a:xfrm>
          <a:custGeom>
            <a:avLst/>
            <a:gdLst>
              <a:gd name="T0" fmla="*/ 107 w 728"/>
              <a:gd name="T1" fmla="*/ 621 h 727"/>
              <a:gd name="T2" fmla="*/ 364 w 728"/>
              <a:gd name="T3" fmla="*/ 727 h 727"/>
              <a:gd name="T4" fmla="*/ 364 w 728"/>
              <a:gd name="T5" fmla="*/ 556 h 727"/>
              <a:gd name="T6" fmla="*/ 228 w 728"/>
              <a:gd name="T7" fmla="*/ 499 h 727"/>
              <a:gd name="T8" fmla="*/ 172 w 728"/>
              <a:gd name="T9" fmla="*/ 363 h 727"/>
              <a:gd name="T10" fmla="*/ 228 w 728"/>
              <a:gd name="T11" fmla="*/ 227 h 727"/>
              <a:gd name="T12" fmla="*/ 364 w 728"/>
              <a:gd name="T13" fmla="*/ 171 h 727"/>
              <a:gd name="T14" fmla="*/ 500 w 728"/>
              <a:gd name="T15" fmla="*/ 227 h 727"/>
              <a:gd name="T16" fmla="*/ 556 w 728"/>
              <a:gd name="T17" fmla="*/ 363 h 727"/>
              <a:gd name="T18" fmla="*/ 728 w 728"/>
              <a:gd name="T19" fmla="*/ 363 h 727"/>
              <a:gd name="T20" fmla="*/ 621 w 728"/>
              <a:gd name="T21" fmla="*/ 106 h 727"/>
              <a:gd name="T22" fmla="*/ 364 w 728"/>
              <a:gd name="T23" fmla="*/ 0 h 727"/>
              <a:gd name="T24" fmla="*/ 107 w 728"/>
              <a:gd name="T25" fmla="*/ 106 h 727"/>
              <a:gd name="T26" fmla="*/ 0 w 728"/>
              <a:gd name="T27" fmla="*/ 363 h 727"/>
              <a:gd name="T28" fmla="*/ 107 w 728"/>
              <a:gd name="T29" fmla="*/ 62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chemeClr val="bg1">
              <a:lumMod val="65000"/>
            </a:schemeClr>
          </a:solidFill>
          <a:ln>
            <a:noFill/>
          </a:ln>
        </p:spPr>
        <p:txBody>
          <a:bodyPr lIns="68580" tIns="34290" rIns="68580" bIns="34290"/>
          <a:lstStyle/>
          <a:p>
            <a:pPr>
              <a:defRPr/>
            </a:pPr>
            <a:endParaRPr lang="id-ID">
              <a:latin typeface="+mn-lt"/>
            </a:endParaRPr>
          </a:p>
        </p:txBody>
      </p:sp>
      <p:sp>
        <p:nvSpPr>
          <p:cNvPr id="113" name="Freeform 9"/>
          <p:cNvSpPr>
            <a:spLocks/>
          </p:cNvSpPr>
          <p:nvPr/>
        </p:nvSpPr>
        <p:spPr bwMode="auto">
          <a:xfrm rot="13500000">
            <a:off x="1039666" y="2571636"/>
            <a:ext cx="1762125" cy="1762354"/>
          </a:xfrm>
          <a:custGeom>
            <a:avLst/>
            <a:gdLst>
              <a:gd name="T0" fmla="*/ 107 w 728"/>
              <a:gd name="T1" fmla="*/ 621 h 727"/>
              <a:gd name="T2" fmla="*/ 364 w 728"/>
              <a:gd name="T3" fmla="*/ 727 h 727"/>
              <a:gd name="T4" fmla="*/ 364 w 728"/>
              <a:gd name="T5" fmla="*/ 556 h 727"/>
              <a:gd name="T6" fmla="*/ 228 w 728"/>
              <a:gd name="T7" fmla="*/ 499 h 727"/>
              <a:gd name="T8" fmla="*/ 172 w 728"/>
              <a:gd name="T9" fmla="*/ 363 h 727"/>
              <a:gd name="T10" fmla="*/ 228 w 728"/>
              <a:gd name="T11" fmla="*/ 227 h 727"/>
              <a:gd name="T12" fmla="*/ 364 w 728"/>
              <a:gd name="T13" fmla="*/ 171 h 727"/>
              <a:gd name="T14" fmla="*/ 500 w 728"/>
              <a:gd name="T15" fmla="*/ 227 h 727"/>
              <a:gd name="T16" fmla="*/ 556 w 728"/>
              <a:gd name="T17" fmla="*/ 363 h 727"/>
              <a:gd name="T18" fmla="*/ 728 w 728"/>
              <a:gd name="T19" fmla="*/ 363 h 727"/>
              <a:gd name="T20" fmla="*/ 621 w 728"/>
              <a:gd name="T21" fmla="*/ 106 h 727"/>
              <a:gd name="T22" fmla="*/ 364 w 728"/>
              <a:gd name="T23" fmla="*/ 0 h 727"/>
              <a:gd name="T24" fmla="*/ 107 w 728"/>
              <a:gd name="T25" fmla="*/ 106 h 727"/>
              <a:gd name="T26" fmla="*/ 0 w 728"/>
              <a:gd name="T27" fmla="*/ 363 h 727"/>
              <a:gd name="T28" fmla="*/ 107 w 728"/>
              <a:gd name="T29" fmla="*/ 62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chemeClr val="tx1">
              <a:lumMod val="65000"/>
              <a:lumOff val="35000"/>
            </a:schemeClr>
          </a:solidFill>
          <a:ln>
            <a:noFill/>
          </a:ln>
        </p:spPr>
        <p:txBody>
          <a:bodyPr lIns="68580" tIns="34290" rIns="68580" bIns="34290"/>
          <a:lstStyle/>
          <a:p>
            <a:pPr>
              <a:defRPr/>
            </a:pPr>
            <a:endParaRPr lang="id-ID">
              <a:latin typeface="+mn-lt"/>
            </a:endParaRPr>
          </a:p>
        </p:txBody>
      </p:sp>
      <p:sp>
        <p:nvSpPr>
          <p:cNvPr id="114" name="Oval 84"/>
          <p:cNvSpPr/>
          <p:nvPr/>
        </p:nvSpPr>
        <p:spPr>
          <a:xfrm rot="13500000">
            <a:off x="1717131" y="4079055"/>
            <a:ext cx="406004" cy="406056"/>
          </a:xfrm>
          <a:prstGeom prst="ellipse">
            <a:avLst/>
          </a:prstGeom>
          <a:solidFill>
            <a:srgbClr val="F9F9F9"/>
          </a:solidFill>
          <a:ln w="133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endParaRPr lang="zh-CN" altLang="zh-CN">
              <a:solidFill>
                <a:srgbClr val="FFFFFF"/>
              </a:solidFill>
            </a:endParaRPr>
          </a:p>
        </p:txBody>
      </p:sp>
      <p:sp>
        <p:nvSpPr>
          <p:cNvPr id="115" name="Oval 85"/>
          <p:cNvSpPr/>
          <p:nvPr/>
        </p:nvSpPr>
        <p:spPr>
          <a:xfrm rot="13500000">
            <a:off x="753195" y="1482897"/>
            <a:ext cx="404813" cy="406056"/>
          </a:xfrm>
          <a:prstGeom prst="ellipse">
            <a:avLst/>
          </a:prstGeom>
          <a:solidFill>
            <a:srgbClr val="F9F9F9"/>
          </a:solidFill>
          <a:ln w="133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endParaRPr lang="zh-CN" altLang="zh-CN">
              <a:solidFill>
                <a:srgbClr val="FFFFFF"/>
              </a:solidFill>
            </a:endParaRPr>
          </a:p>
        </p:txBody>
      </p:sp>
      <p:sp>
        <p:nvSpPr>
          <p:cNvPr id="116" name="Freeform 101"/>
          <p:cNvSpPr/>
          <p:nvPr/>
        </p:nvSpPr>
        <p:spPr>
          <a:xfrm>
            <a:off x="-9526" y="2830116"/>
            <a:ext cx="877605" cy="1503759"/>
          </a:xfrm>
          <a:custGeom>
            <a:avLst/>
            <a:gdLst>
              <a:gd name="connsiteX0" fmla="*/ 825115 w 1169415"/>
              <a:gd name="connsiteY0" fmla="*/ 0 h 2005467"/>
              <a:gd name="connsiteX1" fmla="*/ 1169415 w 1169415"/>
              <a:gd name="connsiteY1" fmla="*/ 828820 h 2005467"/>
              <a:gd name="connsiteX2" fmla="*/ 823972 w 1169415"/>
              <a:gd name="connsiteY2" fmla="*/ 1662681 h 2005467"/>
              <a:gd name="connsiteX3" fmla="*/ 109526 w 1169415"/>
              <a:gd name="connsiteY3" fmla="*/ 2000123 h 2005467"/>
              <a:gd name="connsiteX4" fmla="*/ 0 w 1169415"/>
              <a:gd name="connsiteY4" fmla="*/ 2005467 h 2005467"/>
              <a:gd name="connsiteX5" fmla="*/ 0 w 1169415"/>
              <a:gd name="connsiteY5" fmla="*/ 1452354 h 2005467"/>
              <a:gd name="connsiteX6" fmla="*/ 115260 w 1169415"/>
              <a:gd name="connsiteY6" fmla="*/ 1439917 h 2005467"/>
              <a:gd name="connsiteX7" fmla="*/ 431411 w 1169415"/>
              <a:gd name="connsiteY7" fmla="*/ 1270120 h 2005467"/>
              <a:gd name="connsiteX8" fmla="*/ 614425 w 1169415"/>
              <a:gd name="connsiteY8" fmla="*/ 831485 h 2005467"/>
              <a:gd name="connsiteX9" fmla="*/ 434299 w 1169415"/>
              <a:gd name="connsiteY9" fmla="*/ 390816 h 2005467"/>
              <a:gd name="connsiteX10" fmla="*/ 825115 w 1169415"/>
              <a:gd name="connsiteY10" fmla="*/ 0 h 200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9415" h="2005467">
                <a:moveTo>
                  <a:pt x="825115" y="0"/>
                </a:moveTo>
                <a:cubicBezTo>
                  <a:pt x="1046501" y="221386"/>
                  <a:pt x="1167346" y="515926"/>
                  <a:pt x="1169415" y="828820"/>
                </a:cubicBezTo>
                <a:cubicBezTo>
                  <a:pt x="1169198" y="1143998"/>
                  <a:pt x="1047949" y="1438705"/>
                  <a:pt x="823972" y="1662681"/>
                </a:cubicBezTo>
                <a:cubicBezTo>
                  <a:pt x="629993" y="1856661"/>
                  <a:pt x="380111" y="1973740"/>
                  <a:pt x="109526" y="2000123"/>
                </a:cubicBezTo>
                <a:lnTo>
                  <a:pt x="0" y="2005467"/>
                </a:lnTo>
                <a:lnTo>
                  <a:pt x="0" y="1452354"/>
                </a:lnTo>
                <a:lnTo>
                  <a:pt x="115260" y="1439917"/>
                </a:lnTo>
                <a:cubicBezTo>
                  <a:pt x="234753" y="1415426"/>
                  <a:pt x="343992" y="1357539"/>
                  <a:pt x="431411" y="1270120"/>
                </a:cubicBezTo>
                <a:cubicBezTo>
                  <a:pt x="550256" y="1151275"/>
                  <a:pt x="614312" y="995926"/>
                  <a:pt x="614425" y="831485"/>
                </a:cubicBezTo>
                <a:cubicBezTo>
                  <a:pt x="616823" y="664759"/>
                  <a:pt x="550698" y="507215"/>
                  <a:pt x="434299" y="390816"/>
                </a:cubicBezTo>
                <a:cubicBezTo>
                  <a:pt x="434299" y="390816"/>
                  <a:pt x="434299" y="390816"/>
                  <a:pt x="82511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id-ID"/>
          </a:p>
        </p:txBody>
      </p:sp>
      <p:grpSp>
        <p:nvGrpSpPr>
          <p:cNvPr id="117" name="Group 114"/>
          <p:cNvGrpSpPr>
            <a:grpSpLocks/>
          </p:cNvGrpSpPr>
          <p:nvPr/>
        </p:nvGrpSpPr>
        <p:grpSpPr bwMode="auto">
          <a:xfrm>
            <a:off x="793060" y="2325292"/>
            <a:ext cx="325083" cy="326231"/>
            <a:chOff x="3263900" y="4037013"/>
            <a:chExt cx="879475" cy="879475"/>
          </a:xfrm>
        </p:grpSpPr>
        <p:sp>
          <p:nvSpPr>
            <p:cNvPr id="118" name="Rectangle 20"/>
            <p:cNvSpPr>
              <a:spLocks noChangeArrowheads="1"/>
            </p:cNvSpPr>
            <p:nvPr/>
          </p:nvSpPr>
          <p:spPr bwMode="auto">
            <a:xfrm>
              <a:off x="3263900" y="4037013"/>
              <a:ext cx="879475" cy="879475"/>
            </a:xfrm>
            <a:prstGeom prst="rect">
              <a:avLst/>
            </a:prstGeom>
            <a:noFill/>
            <a:ln w="15875"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pPr eaLnBrk="1" hangingPunct="1"/>
              <a:endParaRPr lang="zh-CN" altLang="zh-CN" sz="1800"/>
            </a:p>
          </p:txBody>
        </p:sp>
        <p:sp>
          <p:nvSpPr>
            <p:cNvPr id="119" name="Line 21"/>
            <p:cNvSpPr>
              <a:spLocks noChangeShapeType="1"/>
            </p:cNvSpPr>
            <p:nvPr/>
          </p:nvSpPr>
          <p:spPr bwMode="auto">
            <a:xfrm flipV="1">
              <a:off x="3718135" y="4309842"/>
              <a:ext cx="0" cy="263201"/>
            </a:xfrm>
            <a:prstGeom prst="line">
              <a:avLst/>
            </a:prstGeom>
            <a:noFill/>
            <a:ln w="15875"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lIns="121920" tIns="60960" rIns="121920" bIns="60960"/>
            <a:lstStyle/>
            <a:p>
              <a:pPr>
                <a:defRPr/>
              </a:pPr>
              <a:endParaRPr lang="id-ID" sz="1800"/>
            </a:p>
          </p:txBody>
        </p:sp>
        <p:sp>
          <p:nvSpPr>
            <p:cNvPr id="120" name="Line 22"/>
            <p:cNvSpPr>
              <a:spLocks noChangeShapeType="1"/>
            </p:cNvSpPr>
            <p:nvPr/>
          </p:nvSpPr>
          <p:spPr bwMode="auto">
            <a:xfrm flipV="1">
              <a:off x="3901760" y="4492799"/>
              <a:ext cx="0" cy="80243"/>
            </a:xfrm>
            <a:prstGeom prst="line">
              <a:avLst/>
            </a:prstGeom>
            <a:noFill/>
            <a:ln w="15875"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lIns="121920" tIns="60960" rIns="121920" bIns="60960"/>
            <a:lstStyle/>
            <a:p>
              <a:pPr>
                <a:defRPr/>
              </a:pPr>
              <a:endParaRPr lang="id-ID" sz="1800"/>
            </a:p>
          </p:txBody>
        </p:sp>
        <p:sp>
          <p:nvSpPr>
            <p:cNvPr id="121" name="Line 23"/>
            <p:cNvSpPr>
              <a:spLocks noChangeShapeType="1"/>
            </p:cNvSpPr>
            <p:nvPr/>
          </p:nvSpPr>
          <p:spPr bwMode="auto">
            <a:xfrm flipV="1">
              <a:off x="3505515" y="4149354"/>
              <a:ext cx="0" cy="221475"/>
            </a:xfrm>
            <a:prstGeom prst="line">
              <a:avLst/>
            </a:prstGeom>
            <a:noFill/>
            <a:ln w="15875"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lIns="121920" tIns="60960" rIns="121920" bIns="60960"/>
            <a:lstStyle/>
            <a:p>
              <a:pPr>
                <a:defRPr/>
              </a:pPr>
              <a:endParaRPr lang="id-ID" sz="1800"/>
            </a:p>
          </p:txBody>
        </p:sp>
        <p:sp>
          <p:nvSpPr>
            <p:cNvPr id="122" name="Line 24"/>
            <p:cNvSpPr>
              <a:spLocks noChangeShapeType="1"/>
            </p:cNvSpPr>
            <p:nvPr/>
          </p:nvSpPr>
          <p:spPr bwMode="auto">
            <a:xfrm flipV="1">
              <a:off x="3505515" y="4431813"/>
              <a:ext cx="0" cy="141230"/>
            </a:xfrm>
            <a:prstGeom prst="line">
              <a:avLst/>
            </a:prstGeom>
            <a:noFill/>
            <a:ln w="15875"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lIns="121920" tIns="60960" rIns="121920" bIns="60960"/>
            <a:lstStyle/>
            <a:p>
              <a:pPr>
                <a:defRPr/>
              </a:pPr>
              <a:endParaRPr lang="id-ID" sz="1800"/>
            </a:p>
          </p:txBody>
        </p:sp>
        <p:sp>
          <p:nvSpPr>
            <p:cNvPr id="123" name="Line 25"/>
            <p:cNvSpPr>
              <a:spLocks noChangeShapeType="1"/>
            </p:cNvSpPr>
            <p:nvPr/>
          </p:nvSpPr>
          <p:spPr bwMode="auto">
            <a:xfrm flipV="1">
              <a:off x="3901760" y="4149354"/>
              <a:ext cx="0" cy="282459"/>
            </a:xfrm>
            <a:prstGeom prst="line">
              <a:avLst/>
            </a:prstGeom>
            <a:noFill/>
            <a:ln w="15875"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lIns="121920" tIns="60960" rIns="121920" bIns="60960"/>
            <a:lstStyle/>
            <a:p>
              <a:pPr>
                <a:defRPr/>
              </a:pPr>
              <a:endParaRPr lang="id-ID" sz="1800"/>
            </a:p>
          </p:txBody>
        </p:sp>
        <p:sp>
          <p:nvSpPr>
            <p:cNvPr id="124" name="Line 26"/>
            <p:cNvSpPr>
              <a:spLocks noChangeShapeType="1"/>
            </p:cNvSpPr>
            <p:nvPr/>
          </p:nvSpPr>
          <p:spPr bwMode="auto">
            <a:xfrm flipV="1">
              <a:off x="3718135" y="4149354"/>
              <a:ext cx="0" cy="99504"/>
            </a:xfrm>
            <a:prstGeom prst="line">
              <a:avLst/>
            </a:prstGeom>
            <a:noFill/>
            <a:ln w="15875"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lIns="121920" tIns="60960" rIns="121920" bIns="60960"/>
            <a:lstStyle/>
            <a:p>
              <a:pPr>
                <a:defRPr/>
              </a:pPr>
              <a:endParaRPr lang="id-ID" sz="1800"/>
            </a:p>
          </p:txBody>
        </p:sp>
        <p:sp>
          <p:nvSpPr>
            <p:cNvPr id="125" name="Rectangle 27"/>
            <p:cNvSpPr>
              <a:spLocks noChangeArrowheads="1"/>
            </p:cNvSpPr>
            <p:nvPr/>
          </p:nvSpPr>
          <p:spPr bwMode="auto">
            <a:xfrm>
              <a:off x="3840552" y="4431813"/>
              <a:ext cx="122418" cy="60987"/>
            </a:xfrm>
            <a:prstGeom prst="rect">
              <a:avLst/>
            </a:prstGeom>
            <a:noFill/>
            <a:ln w="15875"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pPr eaLnBrk="1" hangingPunct="1"/>
              <a:endParaRPr lang="zh-CN" altLang="zh-CN" sz="1800"/>
            </a:p>
          </p:txBody>
        </p:sp>
        <p:sp>
          <p:nvSpPr>
            <p:cNvPr id="126" name="Rectangle 28"/>
            <p:cNvSpPr>
              <a:spLocks noChangeArrowheads="1"/>
            </p:cNvSpPr>
            <p:nvPr/>
          </p:nvSpPr>
          <p:spPr bwMode="auto">
            <a:xfrm>
              <a:off x="3656925" y="4248857"/>
              <a:ext cx="122418" cy="60984"/>
            </a:xfrm>
            <a:prstGeom prst="rect">
              <a:avLst/>
            </a:prstGeom>
            <a:noFill/>
            <a:ln w="15875"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pPr eaLnBrk="1" hangingPunct="1"/>
              <a:endParaRPr lang="zh-CN" altLang="zh-CN" sz="1800"/>
            </a:p>
          </p:txBody>
        </p:sp>
        <p:sp>
          <p:nvSpPr>
            <p:cNvPr id="127" name="Rectangle 29"/>
            <p:cNvSpPr>
              <a:spLocks noChangeArrowheads="1"/>
            </p:cNvSpPr>
            <p:nvPr/>
          </p:nvSpPr>
          <p:spPr bwMode="auto">
            <a:xfrm>
              <a:off x="3444305" y="4370828"/>
              <a:ext cx="122418" cy="60984"/>
            </a:xfrm>
            <a:prstGeom prst="rect">
              <a:avLst/>
            </a:prstGeom>
            <a:noFill/>
            <a:ln w="15875"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pPr eaLnBrk="1" hangingPunct="1"/>
              <a:endParaRPr lang="zh-CN" altLang="zh-CN" sz="1800"/>
            </a:p>
          </p:txBody>
        </p:sp>
        <p:sp>
          <p:nvSpPr>
            <p:cNvPr id="128" name="Oval 30"/>
            <p:cNvSpPr>
              <a:spLocks noChangeArrowheads="1"/>
            </p:cNvSpPr>
            <p:nvPr/>
          </p:nvSpPr>
          <p:spPr bwMode="auto">
            <a:xfrm>
              <a:off x="3840552" y="4672546"/>
              <a:ext cx="122418" cy="121971"/>
            </a:xfrm>
            <a:prstGeom prst="ellipse">
              <a:avLst/>
            </a:prstGeom>
            <a:noFill/>
            <a:ln w="15875"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pPr eaLnBrk="1" hangingPunct="1"/>
              <a:endParaRPr lang="zh-CN" altLang="zh-CN" sz="1800"/>
            </a:p>
          </p:txBody>
        </p:sp>
        <p:sp>
          <p:nvSpPr>
            <p:cNvPr id="129" name="Oval 31"/>
            <p:cNvSpPr>
              <a:spLocks noChangeArrowheads="1"/>
            </p:cNvSpPr>
            <p:nvPr/>
          </p:nvSpPr>
          <p:spPr bwMode="auto">
            <a:xfrm>
              <a:off x="3656925" y="4672546"/>
              <a:ext cx="122418" cy="121971"/>
            </a:xfrm>
            <a:prstGeom prst="ellipse">
              <a:avLst/>
            </a:prstGeom>
            <a:noFill/>
            <a:ln w="15875"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pPr eaLnBrk="1" hangingPunct="1"/>
              <a:endParaRPr lang="zh-CN" altLang="zh-CN" sz="1800"/>
            </a:p>
          </p:txBody>
        </p:sp>
        <p:sp>
          <p:nvSpPr>
            <p:cNvPr id="130" name="Oval 32"/>
            <p:cNvSpPr>
              <a:spLocks noChangeArrowheads="1"/>
            </p:cNvSpPr>
            <p:nvPr/>
          </p:nvSpPr>
          <p:spPr bwMode="auto">
            <a:xfrm>
              <a:off x="3444305" y="4672546"/>
              <a:ext cx="122418" cy="121971"/>
            </a:xfrm>
            <a:prstGeom prst="ellipse">
              <a:avLst/>
            </a:prstGeom>
            <a:noFill/>
            <a:ln w="15875"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pPr eaLnBrk="1" hangingPunct="1"/>
              <a:endParaRPr lang="zh-CN" altLang="zh-CN" sz="1800"/>
            </a:p>
          </p:txBody>
        </p:sp>
      </p:grpSp>
      <p:grpSp>
        <p:nvGrpSpPr>
          <p:cNvPr id="131" name="Group 150"/>
          <p:cNvGrpSpPr>
            <a:grpSpLocks/>
          </p:cNvGrpSpPr>
          <p:nvPr/>
        </p:nvGrpSpPr>
        <p:grpSpPr bwMode="auto">
          <a:xfrm>
            <a:off x="1755210" y="3346847"/>
            <a:ext cx="329846" cy="323850"/>
            <a:chOff x="1614488" y="3721100"/>
            <a:chExt cx="879475" cy="863601"/>
          </a:xfrm>
        </p:grpSpPr>
        <p:sp>
          <p:nvSpPr>
            <p:cNvPr id="132" name="Freeform 10"/>
            <p:cNvSpPr>
              <a:spLocks/>
            </p:cNvSpPr>
            <p:nvPr/>
          </p:nvSpPr>
          <p:spPr bwMode="auto">
            <a:xfrm>
              <a:off x="1887538" y="3721100"/>
              <a:ext cx="393700" cy="168274"/>
            </a:xfrm>
            <a:custGeom>
              <a:avLst/>
              <a:gdLst>
                <a:gd name="T0" fmla="*/ 0 w 248"/>
                <a:gd name="T1" fmla="*/ 105 h 105"/>
                <a:gd name="T2" fmla="*/ 124 w 248"/>
                <a:gd name="T3" fmla="*/ 0 h 105"/>
                <a:gd name="T4" fmla="*/ 248 w 248"/>
                <a:gd name="T5" fmla="*/ 105 h 105"/>
              </a:gdLst>
              <a:ahLst/>
              <a:cxnLst>
                <a:cxn ang="0">
                  <a:pos x="T0" y="T1"/>
                </a:cxn>
                <a:cxn ang="0">
                  <a:pos x="T2" y="T3"/>
                </a:cxn>
                <a:cxn ang="0">
                  <a:pos x="T4" y="T5"/>
                </a:cxn>
              </a:cxnLst>
              <a:rect l="0" t="0" r="r" b="b"/>
              <a:pathLst>
                <a:path w="248" h="105">
                  <a:moveTo>
                    <a:pt x="0" y="105"/>
                  </a:moveTo>
                  <a:lnTo>
                    <a:pt x="124" y="0"/>
                  </a:lnTo>
                  <a:lnTo>
                    <a:pt x="248" y="105"/>
                  </a:lnTo>
                </a:path>
              </a:pathLst>
            </a:custGeom>
            <a:noFill/>
            <a:ln w="15875" cap="flat">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pPr>
                <a:defRPr/>
              </a:pPr>
              <a:endParaRPr lang="id-ID" sz="1800"/>
            </a:p>
          </p:txBody>
        </p:sp>
        <p:sp>
          <p:nvSpPr>
            <p:cNvPr id="133" name="Rectangle 11"/>
            <p:cNvSpPr>
              <a:spLocks noChangeArrowheads="1"/>
            </p:cNvSpPr>
            <p:nvPr/>
          </p:nvSpPr>
          <p:spPr bwMode="auto">
            <a:xfrm>
              <a:off x="1614488" y="3889374"/>
              <a:ext cx="879475" cy="695327"/>
            </a:xfrm>
            <a:prstGeom prst="rect">
              <a:avLst/>
            </a:prstGeom>
            <a:noFill/>
            <a:ln w="15875"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pPr eaLnBrk="1" hangingPunct="1"/>
              <a:endParaRPr lang="zh-CN" altLang="zh-CN" sz="1800"/>
            </a:p>
          </p:txBody>
        </p:sp>
        <p:sp>
          <p:nvSpPr>
            <p:cNvPr id="134" name="Rectangle 12"/>
            <p:cNvSpPr>
              <a:spLocks noChangeArrowheads="1"/>
            </p:cNvSpPr>
            <p:nvPr/>
          </p:nvSpPr>
          <p:spPr bwMode="auto">
            <a:xfrm>
              <a:off x="1706564" y="3978274"/>
              <a:ext cx="698499" cy="514351"/>
            </a:xfrm>
            <a:prstGeom prst="rect">
              <a:avLst/>
            </a:prstGeom>
            <a:noFill/>
            <a:ln w="15875"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pPr eaLnBrk="1" hangingPunct="1"/>
              <a:endParaRPr lang="zh-CN" altLang="zh-CN" sz="1800"/>
            </a:p>
          </p:txBody>
        </p:sp>
        <p:sp>
          <p:nvSpPr>
            <p:cNvPr id="135" name="Freeform 13"/>
            <p:cNvSpPr>
              <a:spLocks/>
            </p:cNvSpPr>
            <p:nvPr/>
          </p:nvSpPr>
          <p:spPr bwMode="auto">
            <a:xfrm>
              <a:off x="1766888" y="4076700"/>
              <a:ext cx="349250" cy="415924"/>
            </a:xfrm>
            <a:custGeom>
              <a:avLst/>
              <a:gdLst>
                <a:gd name="T0" fmla="*/ 92 w 92"/>
                <a:gd name="T1" fmla="*/ 110 h 110"/>
                <a:gd name="T2" fmla="*/ 46 w 92"/>
                <a:gd name="T3" fmla="*/ 0 h 110"/>
                <a:gd name="T4" fmla="*/ 0 w 92"/>
                <a:gd name="T5" fmla="*/ 110 h 110"/>
              </a:gdLst>
              <a:ahLst/>
              <a:cxnLst>
                <a:cxn ang="0">
                  <a:pos x="T0" y="T1"/>
                </a:cxn>
                <a:cxn ang="0">
                  <a:pos x="T2" y="T3"/>
                </a:cxn>
                <a:cxn ang="0">
                  <a:pos x="T4" y="T5"/>
                </a:cxn>
              </a:cxnLst>
              <a:rect l="0" t="0" r="r" b="b"/>
              <a:pathLst>
                <a:path w="92" h="110">
                  <a:moveTo>
                    <a:pt x="92" y="110"/>
                  </a:moveTo>
                  <a:cubicBezTo>
                    <a:pt x="92" y="110"/>
                    <a:pt x="46" y="56"/>
                    <a:pt x="46" y="0"/>
                  </a:cubicBezTo>
                  <a:cubicBezTo>
                    <a:pt x="46" y="56"/>
                    <a:pt x="0" y="110"/>
                    <a:pt x="0" y="110"/>
                  </a:cubicBezTo>
                </a:path>
              </a:pathLst>
            </a:custGeom>
            <a:noFill/>
            <a:ln w="15875" cap="flat">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pPr>
                <a:defRPr/>
              </a:pPr>
              <a:endParaRPr lang="id-ID" sz="1800"/>
            </a:p>
          </p:txBody>
        </p:sp>
        <p:sp>
          <p:nvSpPr>
            <p:cNvPr id="136" name="Line 14"/>
            <p:cNvSpPr>
              <a:spLocks noChangeShapeType="1"/>
            </p:cNvSpPr>
            <p:nvPr/>
          </p:nvSpPr>
          <p:spPr bwMode="auto">
            <a:xfrm>
              <a:off x="1849438" y="4371975"/>
              <a:ext cx="184150" cy="0"/>
            </a:xfrm>
            <a:prstGeom prst="line">
              <a:avLst/>
            </a:prstGeom>
            <a:noFill/>
            <a:ln w="15875" cap="flat">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lIns="121920" tIns="60960" rIns="121920" bIns="60960"/>
            <a:lstStyle/>
            <a:p>
              <a:pPr>
                <a:defRPr/>
              </a:pPr>
              <a:endParaRPr lang="id-ID" sz="1800"/>
            </a:p>
          </p:txBody>
        </p:sp>
        <p:sp>
          <p:nvSpPr>
            <p:cNvPr id="137" name="Freeform 15"/>
            <p:cNvSpPr>
              <a:spLocks/>
            </p:cNvSpPr>
            <p:nvPr/>
          </p:nvSpPr>
          <p:spPr bwMode="auto">
            <a:xfrm>
              <a:off x="2220913" y="4375151"/>
              <a:ext cx="92074" cy="117474"/>
            </a:xfrm>
            <a:custGeom>
              <a:avLst/>
              <a:gdLst>
                <a:gd name="T0" fmla="*/ 0 w 58"/>
                <a:gd name="T1" fmla="*/ 74 h 74"/>
                <a:gd name="T2" fmla="*/ 0 w 58"/>
                <a:gd name="T3" fmla="*/ 0 h 74"/>
                <a:gd name="T4" fmla="*/ 58 w 58"/>
                <a:gd name="T5" fmla="*/ 0 h 74"/>
                <a:gd name="T6" fmla="*/ 58 w 58"/>
                <a:gd name="T7" fmla="*/ 74 h 74"/>
              </a:gdLst>
              <a:ahLst/>
              <a:cxnLst>
                <a:cxn ang="0">
                  <a:pos x="T0" y="T1"/>
                </a:cxn>
                <a:cxn ang="0">
                  <a:pos x="T2" y="T3"/>
                </a:cxn>
                <a:cxn ang="0">
                  <a:pos x="T4" y="T5"/>
                </a:cxn>
                <a:cxn ang="0">
                  <a:pos x="T6" y="T7"/>
                </a:cxn>
              </a:cxnLst>
              <a:rect l="0" t="0" r="r" b="b"/>
              <a:pathLst>
                <a:path w="58" h="74">
                  <a:moveTo>
                    <a:pt x="0" y="74"/>
                  </a:moveTo>
                  <a:lnTo>
                    <a:pt x="0" y="0"/>
                  </a:lnTo>
                  <a:lnTo>
                    <a:pt x="58" y="0"/>
                  </a:lnTo>
                  <a:lnTo>
                    <a:pt x="58" y="74"/>
                  </a:lnTo>
                </a:path>
              </a:pathLst>
            </a:custGeom>
            <a:noFill/>
            <a:ln w="15875" cap="flat">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pPr>
                <a:defRPr/>
              </a:pPr>
              <a:endParaRPr lang="id-ID" sz="1800"/>
            </a:p>
          </p:txBody>
        </p:sp>
        <p:sp>
          <p:nvSpPr>
            <p:cNvPr id="138" name="Freeform 16"/>
            <p:cNvSpPr>
              <a:spLocks/>
            </p:cNvSpPr>
            <p:nvPr/>
          </p:nvSpPr>
          <p:spPr bwMode="auto">
            <a:xfrm>
              <a:off x="2312987" y="4251325"/>
              <a:ext cx="92076" cy="123826"/>
            </a:xfrm>
            <a:custGeom>
              <a:avLst/>
              <a:gdLst>
                <a:gd name="T0" fmla="*/ 0 w 57"/>
                <a:gd name="T1" fmla="*/ 79 h 79"/>
                <a:gd name="T2" fmla="*/ 0 w 57"/>
                <a:gd name="T3" fmla="*/ 0 h 79"/>
                <a:gd name="T4" fmla="*/ 57 w 57"/>
                <a:gd name="T5" fmla="*/ 0 h 79"/>
              </a:gdLst>
              <a:ahLst/>
              <a:cxnLst>
                <a:cxn ang="0">
                  <a:pos x="T0" y="T1"/>
                </a:cxn>
                <a:cxn ang="0">
                  <a:pos x="T2" y="T3"/>
                </a:cxn>
                <a:cxn ang="0">
                  <a:pos x="T4" y="T5"/>
                </a:cxn>
              </a:cxnLst>
              <a:rect l="0" t="0" r="r" b="b"/>
              <a:pathLst>
                <a:path w="57" h="79">
                  <a:moveTo>
                    <a:pt x="0" y="79"/>
                  </a:moveTo>
                  <a:lnTo>
                    <a:pt x="0" y="0"/>
                  </a:lnTo>
                  <a:lnTo>
                    <a:pt x="57" y="0"/>
                  </a:lnTo>
                </a:path>
              </a:pathLst>
            </a:custGeom>
            <a:noFill/>
            <a:ln w="15875" cap="flat">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pPr>
                <a:defRPr/>
              </a:pPr>
              <a:endParaRPr lang="id-ID" sz="1800"/>
            </a:p>
          </p:txBody>
        </p:sp>
      </p:grpSp>
      <p:grpSp>
        <p:nvGrpSpPr>
          <p:cNvPr id="139" name="Group 158"/>
          <p:cNvGrpSpPr>
            <a:grpSpLocks/>
          </p:cNvGrpSpPr>
          <p:nvPr/>
        </p:nvGrpSpPr>
        <p:grpSpPr bwMode="auto">
          <a:xfrm>
            <a:off x="2726886" y="2326481"/>
            <a:ext cx="323892" cy="323850"/>
            <a:chOff x="4033838" y="4086226"/>
            <a:chExt cx="881063" cy="881062"/>
          </a:xfrm>
        </p:grpSpPr>
        <p:sp>
          <p:nvSpPr>
            <p:cNvPr id="140" name="Freeform 36"/>
            <p:cNvSpPr>
              <a:spLocks/>
            </p:cNvSpPr>
            <p:nvPr/>
          </p:nvSpPr>
          <p:spPr bwMode="auto">
            <a:xfrm>
              <a:off x="4033838" y="4086226"/>
              <a:ext cx="881063" cy="728821"/>
            </a:xfrm>
            <a:custGeom>
              <a:avLst/>
              <a:gdLst>
                <a:gd name="T0" fmla="*/ 186 w 232"/>
                <a:gd name="T1" fmla="*/ 192 h 192"/>
                <a:gd name="T2" fmla="*/ 216 w 232"/>
                <a:gd name="T3" fmla="*/ 192 h 192"/>
                <a:gd name="T4" fmla="*/ 232 w 232"/>
                <a:gd name="T5" fmla="*/ 176 h 192"/>
                <a:gd name="T6" fmla="*/ 232 w 232"/>
                <a:gd name="T7" fmla="*/ 141 h 192"/>
                <a:gd name="T8" fmla="*/ 216 w 232"/>
                <a:gd name="T9" fmla="*/ 120 h 192"/>
                <a:gd name="T10" fmla="*/ 216 w 232"/>
                <a:gd name="T11" fmla="*/ 32 h 192"/>
                <a:gd name="T12" fmla="*/ 188 w 232"/>
                <a:gd name="T13" fmla="*/ 0 h 192"/>
                <a:gd name="T14" fmla="*/ 48 w 232"/>
                <a:gd name="T15" fmla="*/ 0 h 192"/>
                <a:gd name="T16" fmla="*/ 16 w 232"/>
                <a:gd name="T17" fmla="*/ 32 h 192"/>
                <a:gd name="T18" fmla="*/ 16 w 232"/>
                <a:gd name="T19" fmla="*/ 120 h 192"/>
                <a:gd name="T20" fmla="*/ 0 w 232"/>
                <a:gd name="T21" fmla="*/ 141 h 192"/>
                <a:gd name="T22" fmla="*/ 0 w 232"/>
                <a:gd name="T23" fmla="*/ 176 h 192"/>
                <a:gd name="T24" fmla="*/ 16 w 232"/>
                <a:gd name="T25" fmla="*/ 192 h 192"/>
                <a:gd name="T26" fmla="*/ 45 w 232"/>
                <a:gd name="T2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2" h="192">
                  <a:moveTo>
                    <a:pt x="186" y="192"/>
                  </a:moveTo>
                  <a:cubicBezTo>
                    <a:pt x="216" y="192"/>
                    <a:pt x="216" y="192"/>
                    <a:pt x="216" y="192"/>
                  </a:cubicBezTo>
                  <a:cubicBezTo>
                    <a:pt x="224" y="192"/>
                    <a:pt x="232" y="184"/>
                    <a:pt x="232" y="176"/>
                  </a:cubicBezTo>
                  <a:cubicBezTo>
                    <a:pt x="232" y="141"/>
                    <a:pt x="232" y="141"/>
                    <a:pt x="232" y="141"/>
                  </a:cubicBezTo>
                  <a:cubicBezTo>
                    <a:pt x="216" y="120"/>
                    <a:pt x="216" y="120"/>
                    <a:pt x="216" y="120"/>
                  </a:cubicBezTo>
                  <a:cubicBezTo>
                    <a:pt x="216" y="32"/>
                    <a:pt x="216" y="32"/>
                    <a:pt x="216" y="32"/>
                  </a:cubicBezTo>
                  <a:cubicBezTo>
                    <a:pt x="216" y="14"/>
                    <a:pt x="205" y="0"/>
                    <a:pt x="188" y="0"/>
                  </a:cubicBezTo>
                  <a:cubicBezTo>
                    <a:pt x="48" y="0"/>
                    <a:pt x="48" y="0"/>
                    <a:pt x="48" y="0"/>
                  </a:cubicBezTo>
                  <a:cubicBezTo>
                    <a:pt x="31" y="0"/>
                    <a:pt x="16" y="14"/>
                    <a:pt x="16" y="32"/>
                  </a:cubicBezTo>
                  <a:cubicBezTo>
                    <a:pt x="16" y="120"/>
                    <a:pt x="16" y="120"/>
                    <a:pt x="16" y="120"/>
                  </a:cubicBezTo>
                  <a:cubicBezTo>
                    <a:pt x="0" y="141"/>
                    <a:pt x="0" y="141"/>
                    <a:pt x="0" y="141"/>
                  </a:cubicBezTo>
                  <a:cubicBezTo>
                    <a:pt x="0" y="176"/>
                    <a:pt x="0" y="176"/>
                    <a:pt x="0" y="176"/>
                  </a:cubicBezTo>
                  <a:cubicBezTo>
                    <a:pt x="0" y="184"/>
                    <a:pt x="8" y="192"/>
                    <a:pt x="16" y="192"/>
                  </a:cubicBezTo>
                  <a:cubicBezTo>
                    <a:pt x="45" y="192"/>
                    <a:pt x="45" y="192"/>
                    <a:pt x="45" y="192"/>
                  </a:cubicBezTo>
                </a:path>
              </a:pathLst>
            </a:custGeom>
            <a:noFill/>
            <a:ln w="15875"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pPr>
                <a:defRPr/>
              </a:pPr>
              <a:endParaRPr lang="id-ID" sz="1800"/>
            </a:p>
          </p:txBody>
        </p:sp>
        <p:sp>
          <p:nvSpPr>
            <p:cNvPr id="141" name="Freeform 37"/>
            <p:cNvSpPr>
              <a:spLocks/>
            </p:cNvSpPr>
            <p:nvPr/>
          </p:nvSpPr>
          <p:spPr bwMode="auto">
            <a:xfrm>
              <a:off x="4111579" y="4695195"/>
              <a:ext cx="725581" cy="272093"/>
            </a:xfrm>
            <a:custGeom>
              <a:avLst/>
              <a:gdLst>
                <a:gd name="T0" fmla="*/ 192 w 192"/>
                <a:gd name="T1" fmla="*/ 72 h 72"/>
                <a:gd name="T2" fmla="*/ 0 w 192"/>
                <a:gd name="T3" fmla="*/ 72 h 72"/>
                <a:gd name="T4" fmla="*/ 32 w 192"/>
                <a:gd name="T5" fmla="*/ 0 h 72"/>
                <a:gd name="T6" fmla="*/ 160 w 192"/>
                <a:gd name="T7" fmla="*/ 0 h 72"/>
                <a:gd name="T8" fmla="*/ 192 w 192"/>
                <a:gd name="T9" fmla="*/ 72 h 72"/>
              </a:gdLst>
              <a:ahLst/>
              <a:cxnLst>
                <a:cxn ang="0">
                  <a:pos x="T0" y="T1"/>
                </a:cxn>
                <a:cxn ang="0">
                  <a:pos x="T2" y="T3"/>
                </a:cxn>
                <a:cxn ang="0">
                  <a:pos x="T4" y="T5"/>
                </a:cxn>
                <a:cxn ang="0">
                  <a:pos x="T6" y="T7"/>
                </a:cxn>
                <a:cxn ang="0">
                  <a:pos x="T8" y="T9"/>
                </a:cxn>
              </a:cxnLst>
              <a:rect l="0" t="0" r="r" b="b"/>
              <a:pathLst>
                <a:path w="192" h="72">
                  <a:moveTo>
                    <a:pt x="192" y="72"/>
                  </a:moveTo>
                  <a:cubicBezTo>
                    <a:pt x="172" y="72"/>
                    <a:pt x="15" y="72"/>
                    <a:pt x="0" y="72"/>
                  </a:cubicBezTo>
                  <a:cubicBezTo>
                    <a:pt x="30" y="42"/>
                    <a:pt x="32" y="0"/>
                    <a:pt x="32" y="0"/>
                  </a:cubicBezTo>
                  <a:cubicBezTo>
                    <a:pt x="160" y="0"/>
                    <a:pt x="160" y="0"/>
                    <a:pt x="160" y="0"/>
                  </a:cubicBezTo>
                  <a:cubicBezTo>
                    <a:pt x="160" y="0"/>
                    <a:pt x="162" y="47"/>
                    <a:pt x="192" y="72"/>
                  </a:cubicBezTo>
                  <a:close/>
                </a:path>
              </a:pathLst>
            </a:custGeom>
            <a:noFill/>
            <a:ln w="15875"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pPr>
                <a:defRPr/>
              </a:pPr>
              <a:endParaRPr lang="id-ID" sz="1800"/>
            </a:p>
          </p:txBody>
        </p:sp>
        <p:sp>
          <p:nvSpPr>
            <p:cNvPr id="142" name="Oval 38"/>
            <p:cNvSpPr>
              <a:spLocks noChangeArrowheads="1"/>
            </p:cNvSpPr>
            <p:nvPr/>
          </p:nvSpPr>
          <p:spPr bwMode="auto">
            <a:xfrm>
              <a:off x="4354520" y="4176924"/>
              <a:ext cx="239701" cy="242941"/>
            </a:xfrm>
            <a:prstGeom prst="ellipse">
              <a:avLst/>
            </a:prstGeom>
            <a:noFill/>
            <a:ln w="15875"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pPr eaLnBrk="1" hangingPunct="1"/>
              <a:endParaRPr lang="zh-CN" altLang="zh-CN" sz="1800"/>
            </a:p>
          </p:txBody>
        </p:sp>
        <p:sp>
          <p:nvSpPr>
            <p:cNvPr id="143" name="Oval 39"/>
            <p:cNvSpPr>
              <a:spLocks noChangeArrowheads="1"/>
            </p:cNvSpPr>
            <p:nvPr/>
          </p:nvSpPr>
          <p:spPr bwMode="auto">
            <a:xfrm>
              <a:off x="4215233" y="4406908"/>
              <a:ext cx="32392" cy="29152"/>
            </a:xfrm>
            <a:prstGeom prst="ellipse">
              <a:avLst/>
            </a:prstGeom>
            <a:noFill/>
            <a:ln w="15875"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pPr eaLnBrk="1" hangingPunct="1"/>
              <a:endParaRPr lang="zh-CN" altLang="zh-CN" sz="1800"/>
            </a:p>
          </p:txBody>
        </p:sp>
        <p:sp>
          <p:nvSpPr>
            <p:cNvPr id="144" name="Rectangle 40"/>
            <p:cNvSpPr>
              <a:spLocks noChangeArrowheads="1"/>
            </p:cNvSpPr>
            <p:nvPr/>
          </p:nvSpPr>
          <p:spPr bwMode="auto">
            <a:xfrm>
              <a:off x="4671962" y="4176924"/>
              <a:ext cx="90698" cy="90698"/>
            </a:xfrm>
            <a:prstGeom prst="rect">
              <a:avLst/>
            </a:prstGeom>
            <a:noFill/>
            <a:ln w="15875"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pPr eaLnBrk="1" hangingPunct="1"/>
              <a:endParaRPr lang="zh-CN" altLang="zh-CN" sz="1800"/>
            </a:p>
          </p:txBody>
        </p:sp>
        <p:sp>
          <p:nvSpPr>
            <p:cNvPr id="145" name="Line 41"/>
            <p:cNvSpPr>
              <a:spLocks noChangeShapeType="1"/>
            </p:cNvSpPr>
            <p:nvPr/>
          </p:nvSpPr>
          <p:spPr bwMode="auto">
            <a:xfrm flipV="1">
              <a:off x="4429021" y="4086226"/>
              <a:ext cx="0" cy="97176"/>
            </a:xfrm>
            <a:prstGeom prst="line">
              <a:avLst/>
            </a:prstGeom>
            <a:noFill/>
            <a:ln w="15875" cap="flat">
              <a:solidFill>
                <a:schemeClr val="bg1">
                  <a:lumMod val="65000"/>
                </a:schemeClr>
              </a:solidFill>
              <a:prstDash val="solid"/>
              <a:miter lim="800000"/>
              <a:headEnd/>
              <a:tailEnd/>
            </a:ln>
            <a:extLst>
              <a:ext uri="{909E8E84-426E-40DD-AFC4-6F175D3DCCD1}">
                <a14:hiddenFill xmlns:a14="http://schemas.microsoft.com/office/drawing/2010/main">
                  <a:noFill/>
                </a14:hiddenFill>
              </a:ext>
            </a:extLst>
          </p:spPr>
          <p:txBody>
            <a:bodyPr lIns="121920" tIns="60960" rIns="121920" bIns="60960"/>
            <a:lstStyle/>
            <a:p>
              <a:pPr>
                <a:defRPr/>
              </a:pPr>
              <a:endParaRPr lang="id-ID" sz="1800"/>
            </a:p>
          </p:txBody>
        </p:sp>
        <p:sp>
          <p:nvSpPr>
            <p:cNvPr id="146" name="Line 42"/>
            <p:cNvSpPr>
              <a:spLocks noChangeShapeType="1"/>
            </p:cNvSpPr>
            <p:nvPr/>
          </p:nvSpPr>
          <p:spPr bwMode="auto">
            <a:xfrm flipV="1">
              <a:off x="4519718" y="4086226"/>
              <a:ext cx="0" cy="97176"/>
            </a:xfrm>
            <a:prstGeom prst="line">
              <a:avLst/>
            </a:prstGeom>
            <a:noFill/>
            <a:ln w="15875" cap="flat">
              <a:solidFill>
                <a:schemeClr val="bg1">
                  <a:lumMod val="65000"/>
                </a:schemeClr>
              </a:solidFill>
              <a:prstDash val="solid"/>
              <a:miter lim="800000"/>
              <a:headEnd/>
              <a:tailEnd/>
            </a:ln>
            <a:extLst>
              <a:ext uri="{909E8E84-426E-40DD-AFC4-6F175D3DCCD1}">
                <a14:hiddenFill xmlns:a14="http://schemas.microsoft.com/office/drawing/2010/main">
                  <a:noFill/>
                </a14:hiddenFill>
              </a:ext>
            </a:extLst>
          </p:spPr>
          <p:txBody>
            <a:bodyPr lIns="121920" tIns="60960" rIns="121920" bIns="60960"/>
            <a:lstStyle/>
            <a:p>
              <a:pPr>
                <a:defRPr/>
              </a:pPr>
              <a:endParaRPr lang="id-ID" sz="1800"/>
            </a:p>
          </p:txBody>
        </p:sp>
        <p:sp>
          <p:nvSpPr>
            <p:cNvPr id="147" name="Line 43"/>
            <p:cNvSpPr>
              <a:spLocks noChangeShapeType="1"/>
            </p:cNvSpPr>
            <p:nvPr/>
          </p:nvSpPr>
          <p:spPr bwMode="auto">
            <a:xfrm flipV="1">
              <a:off x="4429021" y="4413386"/>
              <a:ext cx="0" cy="129568"/>
            </a:xfrm>
            <a:prstGeom prst="line">
              <a:avLst/>
            </a:prstGeom>
            <a:noFill/>
            <a:ln w="15875" cap="flat">
              <a:solidFill>
                <a:schemeClr val="bg1">
                  <a:lumMod val="65000"/>
                </a:schemeClr>
              </a:solidFill>
              <a:prstDash val="solid"/>
              <a:miter lim="800000"/>
              <a:headEnd/>
              <a:tailEnd/>
            </a:ln>
            <a:extLst>
              <a:ext uri="{909E8E84-426E-40DD-AFC4-6F175D3DCCD1}">
                <a14:hiddenFill xmlns:a14="http://schemas.microsoft.com/office/drawing/2010/main">
                  <a:noFill/>
                </a14:hiddenFill>
              </a:ext>
            </a:extLst>
          </p:spPr>
          <p:txBody>
            <a:bodyPr lIns="121920" tIns="60960" rIns="121920" bIns="60960"/>
            <a:lstStyle/>
            <a:p>
              <a:pPr>
                <a:defRPr/>
              </a:pPr>
              <a:endParaRPr lang="id-ID" sz="1800"/>
            </a:p>
          </p:txBody>
        </p:sp>
        <p:sp>
          <p:nvSpPr>
            <p:cNvPr id="148" name="Line 44"/>
            <p:cNvSpPr>
              <a:spLocks noChangeShapeType="1"/>
            </p:cNvSpPr>
            <p:nvPr/>
          </p:nvSpPr>
          <p:spPr bwMode="auto">
            <a:xfrm flipV="1">
              <a:off x="4519718" y="4413386"/>
              <a:ext cx="0" cy="129568"/>
            </a:xfrm>
            <a:prstGeom prst="line">
              <a:avLst/>
            </a:prstGeom>
            <a:noFill/>
            <a:ln w="15875" cap="flat">
              <a:solidFill>
                <a:schemeClr val="bg1">
                  <a:lumMod val="65000"/>
                </a:schemeClr>
              </a:solidFill>
              <a:prstDash val="solid"/>
              <a:miter lim="800000"/>
              <a:headEnd/>
              <a:tailEnd/>
            </a:ln>
            <a:extLst>
              <a:ext uri="{909E8E84-426E-40DD-AFC4-6F175D3DCCD1}">
                <a14:hiddenFill xmlns:a14="http://schemas.microsoft.com/office/drawing/2010/main">
                  <a:noFill/>
                </a14:hiddenFill>
              </a:ext>
            </a:extLst>
          </p:spPr>
          <p:txBody>
            <a:bodyPr lIns="121920" tIns="60960" rIns="121920" bIns="60960"/>
            <a:lstStyle/>
            <a:p>
              <a:pPr>
                <a:defRPr/>
              </a:pPr>
              <a:endParaRPr lang="id-ID" sz="1800"/>
            </a:p>
          </p:txBody>
        </p:sp>
        <p:sp>
          <p:nvSpPr>
            <p:cNvPr id="149" name="Line 45"/>
            <p:cNvSpPr>
              <a:spLocks noChangeShapeType="1"/>
            </p:cNvSpPr>
            <p:nvPr/>
          </p:nvSpPr>
          <p:spPr bwMode="auto">
            <a:xfrm>
              <a:off x="4095384" y="4542954"/>
              <a:ext cx="757973" cy="0"/>
            </a:xfrm>
            <a:prstGeom prst="line">
              <a:avLst/>
            </a:prstGeom>
            <a:noFill/>
            <a:ln w="15875" cap="flat">
              <a:solidFill>
                <a:schemeClr val="bg1">
                  <a:lumMod val="65000"/>
                </a:schemeClr>
              </a:solidFill>
              <a:prstDash val="solid"/>
              <a:miter lim="800000"/>
              <a:headEnd/>
              <a:tailEnd/>
            </a:ln>
            <a:extLst>
              <a:ext uri="{909E8E84-426E-40DD-AFC4-6F175D3DCCD1}">
                <a14:hiddenFill xmlns:a14="http://schemas.microsoft.com/office/drawing/2010/main">
                  <a:noFill/>
                </a14:hiddenFill>
              </a:ext>
            </a:extLst>
          </p:spPr>
          <p:txBody>
            <a:bodyPr lIns="121920" tIns="60960" rIns="121920" bIns="60960"/>
            <a:lstStyle/>
            <a:p>
              <a:pPr>
                <a:defRPr/>
              </a:pPr>
              <a:endParaRPr lang="id-ID" sz="1800"/>
            </a:p>
          </p:txBody>
        </p:sp>
        <p:sp>
          <p:nvSpPr>
            <p:cNvPr id="150" name="Line 46"/>
            <p:cNvSpPr>
              <a:spLocks noChangeShapeType="1"/>
            </p:cNvSpPr>
            <p:nvPr/>
          </p:nvSpPr>
          <p:spPr bwMode="auto">
            <a:xfrm>
              <a:off x="4033838" y="4620695"/>
              <a:ext cx="881063" cy="0"/>
            </a:xfrm>
            <a:prstGeom prst="line">
              <a:avLst/>
            </a:prstGeom>
            <a:noFill/>
            <a:ln w="15875" cap="flat">
              <a:solidFill>
                <a:schemeClr val="bg1">
                  <a:lumMod val="65000"/>
                </a:schemeClr>
              </a:solidFill>
              <a:prstDash val="solid"/>
              <a:miter lim="800000"/>
              <a:headEnd/>
              <a:tailEnd/>
            </a:ln>
            <a:extLst>
              <a:ext uri="{909E8E84-426E-40DD-AFC4-6F175D3DCCD1}">
                <a14:hiddenFill xmlns:a14="http://schemas.microsoft.com/office/drawing/2010/main">
                  <a:noFill/>
                </a14:hiddenFill>
              </a:ext>
            </a:extLst>
          </p:spPr>
          <p:txBody>
            <a:bodyPr lIns="121920" tIns="60960" rIns="121920" bIns="60960"/>
            <a:lstStyle/>
            <a:p>
              <a:pPr>
                <a:defRPr/>
              </a:pPr>
              <a:endParaRPr lang="id-ID" sz="1800"/>
            </a:p>
          </p:txBody>
        </p:sp>
        <p:sp>
          <p:nvSpPr>
            <p:cNvPr id="151" name="Line 47"/>
            <p:cNvSpPr>
              <a:spLocks noChangeShapeType="1"/>
            </p:cNvSpPr>
            <p:nvPr/>
          </p:nvSpPr>
          <p:spPr bwMode="auto">
            <a:xfrm>
              <a:off x="4079187" y="4695195"/>
              <a:ext cx="790365" cy="0"/>
            </a:xfrm>
            <a:prstGeom prst="line">
              <a:avLst/>
            </a:prstGeom>
            <a:noFill/>
            <a:ln w="15875" cap="flat">
              <a:solidFill>
                <a:schemeClr val="bg1">
                  <a:lumMod val="65000"/>
                </a:schemeClr>
              </a:solidFill>
              <a:prstDash val="solid"/>
              <a:miter lim="800000"/>
              <a:headEnd/>
              <a:tailEnd/>
            </a:ln>
            <a:extLst>
              <a:ext uri="{909E8E84-426E-40DD-AFC4-6F175D3DCCD1}">
                <a14:hiddenFill xmlns:a14="http://schemas.microsoft.com/office/drawing/2010/main">
                  <a:noFill/>
                </a14:hiddenFill>
              </a:ext>
            </a:extLst>
          </p:spPr>
          <p:txBody>
            <a:bodyPr lIns="121920" tIns="60960" rIns="121920" bIns="60960"/>
            <a:lstStyle/>
            <a:p>
              <a:pPr>
                <a:defRPr/>
              </a:pPr>
              <a:endParaRPr lang="id-ID" sz="1800"/>
            </a:p>
          </p:txBody>
        </p:sp>
        <p:sp>
          <p:nvSpPr>
            <p:cNvPr id="152" name="Line 48"/>
            <p:cNvSpPr>
              <a:spLocks noChangeShapeType="1"/>
            </p:cNvSpPr>
            <p:nvPr/>
          </p:nvSpPr>
          <p:spPr bwMode="auto">
            <a:xfrm>
              <a:off x="4160168" y="4905744"/>
              <a:ext cx="625165" cy="0"/>
            </a:xfrm>
            <a:prstGeom prst="line">
              <a:avLst/>
            </a:prstGeom>
            <a:noFill/>
            <a:ln w="15875" cap="flat">
              <a:solidFill>
                <a:schemeClr val="bg1">
                  <a:lumMod val="65000"/>
                </a:schemeClr>
              </a:solidFill>
              <a:prstDash val="solid"/>
              <a:miter lim="800000"/>
              <a:headEnd/>
              <a:tailEnd/>
            </a:ln>
            <a:extLst>
              <a:ext uri="{909E8E84-426E-40DD-AFC4-6F175D3DCCD1}">
                <a14:hiddenFill xmlns:a14="http://schemas.microsoft.com/office/drawing/2010/main">
                  <a:noFill/>
                </a14:hiddenFill>
              </a:ext>
            </a:extLst>
          </p:spPr>
          <p:txBody>
            <a:bodyPr lIns="121920" tIns="60960" rIns="121920" bIns="60960"/>
            <a:lstStyle/>
            <a:p>
              <a:pPr>
                <a:defRPr/>
              </a:pPr>
              <a:endParaRPr lang="id-ID" sz="1800"/>
            </a:p>
          </p:txBody>
        </p:sp>
      </p:grpSp>
      <p:sp>
        <p:nvSpPr>
          <p:cNvPr id="153" name="TextBox 152"/>
          <p:cNvSpPr txBox="1">
            <a:spLocks noChangeArrowheads="1"/>
          </p:cNvSpPr>
          <p:nvPr/>
        </p:nvSpPr>
        <p:spPr bwMode="auto">
          <a:xfrm>
            <a:off x="3070905" y="2889051"/>
            <a:ext cx="49298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r>
              <a:rPr lang="id-ID" altLang="zh-CN" sz="1500" b="1" dirty="0">
                <a:solidFill>
                  <a:srgbClr val="2A303C"/>
                </a:solidFill>
                <a:latin typeface="Raleway" pitchFamily="34" charset="0"/>
              </a:rPr>
              <a:t>01</a:t>
            </a:r>
          </a:p>
        </p:txBody>
      </p:sp>
      <p:sp>
        <p:nvSpPr>
          <p:cNvPr id="154" name="TextBox 153"/>
          <p:cNvSpPr txBox="1">
            <a:spLocks noChangeArrowheads="1"/>
          </p:cNvSpPr>
          <p:nvPr/>
        </p:nvSpPr>
        <p:spPr bwMode="auto">
          <a:xfrm>
            <a:off x="1664711" y="4131469"/>
            <a:ext cx="494174"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r>
              <a:rPr lang="id-ID" altLang="zh-CN" sz="1500" b="1">
                <a:solidFill>
                  <a:srgbClr val="595959"/>
                </a:solidFill>
                <a:latin typeface="Raleway" pitchFamily="34" charset="0"/>
              </a:rPr>
              <a:t>02</a:t>
            </a:r>
          </a:p>
        </p:txBody>
      </p:sp>
      <p:sp>
        <p:nvSpPr>
          <p:cNvPr id="155" name="TextBox 154"/>
          <p:cNvSpPr txBox="1">
            <a:spLocks noChangeArrowheads="1"/>
          </p:cNvSpPr>
          <p:nvPr/>
        </p:nvSpPr>
        <p:spPr bwMode="auto">
          <a:xfrm>
            <a:off x="700179" y="1518047"/>
            <a:ext cx="494174"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r>
              <a:rPr lang="id-ID" altLang="zh-CN" sz="1500" b="1">
                <a:solidFill>
                  <a:srgbClr val="B4B4B4"/>
                </a:solidFill>
                <a:latin typeface="Raleway" pitchFamily="34" charset="0"/>
              </a:rPr>
              <a:t>03</a:t>
            </a:r>
          </a:p>
        </p:txBody>
      </p:sp>
      <p:sp>
        <p:nvSpPr>
          <p:cNvPr id="156" name="Rectangle 175"/>
          <p:cNvSpPr/>
          <p:nvPr/>
        </p:nvSpPr>
        <p:spPr>
          <a:xfrm>
            <a:off x="4743472" y="2782491"/>
            <a:ext cx="186953" cy="18692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endParaRPr lang="zh-CN" altLang="zh-CN">
              <a:solidFill>
                <a:srgbClr val="2A303C"/>
              </a:solidFill>
            </a:endParaRPr>
          </a:p>
        </p:txBody>
      </p:sp>
      <p:sp>
        <p:nvSpPr>
          <p:cNvPr id="157" name="Rectangle 176"/>
          <p:cNvSpPr/>
          <p:nvPr/>
        </p:nvSpPr>
        <p:spPr>
          <a:xfrm>
            <a:off x="4743472" y="3352800"/>
            <a:ext cx="186953" cy="186929"/>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endParaRPr lang="zh-CN" altLang="zh-CN">
              <a:solidFill>
                <a:srgbClr val="FFFFFF"/>
              </a:solidFill>
            </a:endParaRPr>
          </a:p>
        </p:txBody>
      </p:sp>
      <p:sp>
        <p:nvSpPr>
          <p:cNvPr id="158" name="Rectangle 177"/>
          <p:cNvSpPr/>
          <p:nvPr/>
        </p:nvSpPr>
        <p:spPr>
          <a:xfrm>
            <a:off x="4743472" y="3868341"/>
            <a:ext cx="186953" cy="18692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endParaRPr lang="zh-CN" altLang="zh-CN">
              <a:solidFill>
                <a:srgbClr val="FFFFFF"/>
              </a:solidFill>
            </a:endParaRPr>
          </a:p>
        </p:txBody>
      </p:sp>
      <p:grpSp>
        <p:nvGrpSpPr>
          <p:cNvPr id="159" name="Group 179"/>
          <p:cNvGrpSpPr/>
          <p:nvPr/>
        </p:nvGrpSpPr>
        <p:grpSpPr>
          <a:xfrm>
            <a:off x="5079948" y="2748803"/>
            <a:ext cx="228998" cy="225322"/>
            <a:chOff x="6297613" y="1392238"/>
            <a:chExt cx="498475" cy="490537"/>
          </a:xfrm>
          <a:solidFill>
            <a:schemeClr val="bg1">
              <a:lumMod val="65000"/>
            </a:schemeClr>
          </a:solidFill>
        </p:grpSpPr>
        <p:sp>
          <p:nvSpPr>
            <p:cNvPr id="160" name="Freeform 180"/>
            <p:cNvSpPr>
              <a:spLocks/>
            </p:cNvSpPr>
            <p:nvPr/>
          </p:nvSpPr>
          <p:spPr bwMode="auto">
            <a:xfrm>
              <a:off x="6570663" y="1454150"/>
              <a:ext cx="160338" cy="160337"/>
            </a:xfrm>
            <a:custGeom>
              <a:avLst/>
              <a:gdLst>
                <a:gd name="T0" fmla="*/ 38 w 42"/>
                <a:gd name="T1" fmla="*/ 40 h 42"/>
                <a:gd name="T2" fmla="*/ 38 w 42"/>
                <a:gd name="T3" fmla="*/ 40 h 42"/>
                <a:gd name="T4" fmla="*/ 40 w 42"/>
                <a:gd name="T5" fmla="*/ 42 h 42"/>
                <a:gd name="T6" fmla="*/ 42 w 42"/>
                <a:gd name="T7" fmla="*/ 40 h 42"/>
                <a:gd name="T8" fmla="*/ 42 w 42"/>
                <a:gd name="T9" fmla="*/ 40 h 42"/>
                <a:gd name="T10" fmla="*/ 2 w 42"/>
                <a:gd name="T11" fmla="*/ 0 h 42"/>
                <a:gd name="T12" fmla="*/ 2 w 42"/>
                <a:gd name="T13" fmla="*/ 0 h 42"/>
                <a:gd name="T14" fmla="*/ 0 w 42"/>
                <a:gd name="T15" fmla="*/ 2 h 42"/>
                <a:gd name="T16" fmla="*/ 2 w 42"/>
                <a:gd name="T17" fmla="*/ 4 h 42"/>
                <a:gd name="T18" fmla="*/ 2 w 42"/>
                <a:gd name="T19" fmla="*/ 4 h 42"/>
                <a:gd name="T20" fmla="*/ 38 w 42"/>
                <a:gd name="T21"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38" y="40"/>
                  </a:moveTo>
                  <a:cubicBezTo>
                    <a:pt x="38" y="40"/>
                    <a:pt x="38" y="40"/>
                    <a:pt x="38" y="40"/>
                  </a:cubicBezTo>
                  <a:cubicBezTo>
                    <a:pt x="38" y="41"/>
                    <a:pt x="39" y="42"/>
                    <a:pt x="40" y="42"/>
                  </a:cubicBezTo>
                  <a:cubicBezTo>
                    <a:pt x="41" y="42"/>
                    <a:pt x="42" y="41"/>
                    <a:pt x="42" y="40"/>
                  </a:cubicBezTo>
                  <a:cubicBezTo>
                    <a:pt x="42" y="40"/>
                    <a:pt x="42" y="40"/>
                    <a:pt x="42" y="40"/>
                  </a:cubicBezTo>
                  <a:cubicBezTo>
                    <a:pt x="42" y="18"/>
                    <a:pt x="24" y="0"/>
                    <a:pt x="2" y="0"/>
                  </a:cubicBezTo>
                  <a:cubicBezTo>
                    <a:pt x="2" y="0"/>
                    <a:pt x="2" y="0"/>
                    <a:pt x="2" y="0"/>
                  </a:cubicBezTo>
                  <a:cubicBezTo>
                    <a:pt x="1" y="0"/>
                    <a:pt x="0" y="1"/>
                    <a:pt x="0" y="2"/>
                  </a:cubicBezTo>
                  <a:cubicBezTo>
                    <a:pt x="0" y="3"/>
                    <a:pt x="1" y="4"/>
                    <a:pt x="2" y="4"/>
                  </a:cubicBezTo>
                  <a:cubicBezTo>
                    <a:pt x="2" y="4"/>
                    <a:pt x="2" y="4"/>
                    <a:pt x="2" y="4"/>
                  </a:cubicBezTo>
                  <a:cubicBezTo>
                    <a:pt x="22" y="4"/>
                    <a:pt x="38" y="20"/>
                    <a:pt x="3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id-ID">
                <a:latin typeface="+mn-lt"/>
              </a:endParaRPr>
            </a:p>
          </p:txBody>
        </p:sp>
        <p:sp>
          <p:nvSpPr>
            <p:cNvPr id="161" name="Freeform 181"/>
            <p:cNvSpPr>
              <a:spLocks noEditPoints="1"/>
            </p:cNvSpPr>
            <p:nvPr/>
          </p:nvSpPr>
          <p:spPr bwMode="auto">
            <a:xfrm>
              <a:off x="6297613" y="1392238"/>
              <a:ext cx="498475" cy="490537"/>
            </a:xfrm>
            <a:custGeom>
              <a:avLst/>
              <a:gdLst>
                <a:gd name="T0" fmla="*/ 37 w 130"/>
                <a:gd name="T1" fmla="*/ 4 h 128"/>
                <a:gd name="T2" fmla="*/ 29 w 130"/>
                <a:gd name="T3" fmla="*/ 0 h 128"/>
                <a:gd name="T4" fmla="*/ 24 w 130"/>
                <a:gd name="T5" fmla="*/ 1 h 128"/>
                <a:gd name="T6" fmla="*/ 17 w 130"/>
                <a:gd name="T7" fmla="*/ 12 h 128"/>
                <a:gd name="T8" fmla="*/ 17 w 130"/>
                <a:gd name="T9" fmla="*/ 67 h 128"/>
                <a:gd name="T10" fmla="*/ 5 w 130"/>
                <a:gd name="T11" fmla="*/ 80 h 128"/>
                <a:gd name="T12" fmla="*/ 5 w 130"/>
                <a:gd name="T13" fmla="*/ 96 h 128"/>
                <a:gd name="T14" fmla="*/ 33 w 130"/>
                <a:gd name="T15" fmla="*/ 124 h 128"/>
                <a:gd name="T16" fmla="*/ 41 w 130"/>
                <a:gd name="T17" fmla="*/ 128 h 128"/>
                <a:gd name="T18" fmla="*/ 49 w 130"/>
                <a:gd name="T19" fmla="*/ 124 h 128"/>
                <a:gd name="T20" fmla="*/ 62 w 130"/>
                <a:gd name="T21" fmla="*/ 112 h 128"/>
                <a:gd name="T22" fmla="*/ 117 w 130"/>
                <a:gd name="T23" fmla="*/ 112 h 128"/>
                <a:gd name="T24" fmla="*/ 128 w 130"/>
                <a:gd name="T25" fmla="*/ 105 h 128"/>
                <a:gd name="T26" fmla="*/ 125 w 130"/>
                <a:gd name="T27" fmla="*/ 92 h 128"/>
                <a:gd name="T28" fmla="*/ 37 w 130"/>
                <a:gd name="T29" fmla="*/ 4 h 128"/>
                <a:gd name="T30" fmla="*/ 56 w 130"/>
                <a:gd name="T31" fmla="*/ 106 h 128"/>
                <a:gd name="T32" fmla="*/ 44 w 130"/>
                <a:gd name="T33" fmla="*/ 119 h 128"/>
                <a:gd name="T34" fmla="*/ 41 w 130"/>
                <a:gd name="T35" fmla="*/ 120 h 128"/>
                <a:gd name="T36" fmla="*/ 38 w 130"/>
                <a:gd name="T37" fmla="*/ 119 h 128"/>
                <a:gd name="T38" fmla="*/ 10 w 130"/>
                <a:gd name="T39" fmla="*/ 91 h 128"/>
                <a:gd name="T40" fmla="*/ 9 w 130"/>
                <a:gd name="T41" fmla="*/ 88 h 128"/>
                <a:gd name="T42" fmla="*/ 10 w 130"/>
                <a:gd name="T43" fmla="*/ 85 h 128"/>
                <a:gd name="T44" fmla="*/ 23 w 130"/>
                <a:gd name="T45" fmla="*/ 73 h 128"/>
                <a:gd name="T46" fmla="*/ 23 w 130"/>
                <a:gd name="T47" fmla="*/ 73 h 128"/>
                <a:gd name="T48" fmla="*/ 56 w 130"/>
                <a:gd name="T49" fmla="*/ 106 h 128"/>
                <a:gd name="T50" fmla="*/ 56 w 130"/>
                <a:gd name="T51" fmla="*/ 106 h 128"/>
                <a:gd name="T52" fmla="*/ 62 w 130"/>
                <a:gd name="T53" fmla="*/ 104 h 128"/>
                <a:gd name="T54" fmla="*/ 60 w 130"/>
                <a:gd name="T55" fmla="*/ 104 h 128"/>
                <a:gd name="T56" fmla="*/ 25 w 130"/>
                <a:gd name="T57" fmla="*/ 69 h 128"/>
                <a:gd name="T58" fmla="*/ 25 w 130"/>
                <a:gd name="T59" fmla="*/ 67 h 128"/>
                <a:gd name="T60" fmla="*/ 25 w 130"/>
                <a:gd name="T61" fmla="*/ 19 h 128"/>
                <a:gd name="T62" fmla="*/ 110 w 130"/>
                <a:gd name="T63" fmla="*/ 104 h 128"/>
                <a:gd name="T64" fmla="*/ 62 w 130"/>
                <a:gd name="T65" fmla="*/ 104 h 128"/>
                <a:gd name="T66" fmla="*/ 121 w 130"/>
                <a:gd name="T67" fmla="*/ 102 h 128"/>
                <a:gd name="T68" fmla="*/ 117 w 130"/>
                <a:gd name="T69" fmla="*/ 104 h 128"/>
                <a:gd name="T70" fmla="*/ 116 w 130"/>
                <a:gd name="T71" fmla="*/ 104 h 128"/>
                <a:gd name="T72" fmla="*/ 25 w 130"/>
                <a:gd name="T73" fmla="*/ 13 h 128"/>
                <a:gd name="T74" fmla="*/ 25 w 130"/>
                <a:gd name="T75" fmla="*/ 12 h 128"/>
                <a:gd name="T76" fmla="*/ 27 w 130"/>
                <a:gd name="T77" fmla="*/ 8 h 128"/>
                <a:gd name="T78" fmla="*/ 29 w 130"/>
                <a:gd name="T79" fmla="*/ 8 h 128"/>
                <a:gd name="T80" fmla="*/ 32 w 130"/>
                <a:gd name="T81" fmla="*/ 9 h 128"/>
                <a:gd name="T82" fmla="*/ 120 w 130"/>
                <a:gd name="T83" fmla="*/ 97 h 128"/>
                <a:gd name="T84" fmla="*/ 121 w 130"/>
                <a:gd name="T85" fmla="*/ 10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 h="128">
                  <a:moveTo>
                    <a:pt x="37" y="4"/>
                  </a:moveTo>
                  <a:cubicBezTo>
                    <a:pt x="35" y="1"/>
                    <a:pt x="32" y="0"/>
                    <a:pt x="29" y="0"/>
                  </a:cubicBezTo>
                  <a:cubicBezTo>
                    <a:pt x="27" y="0"/>
                    <a:pt x="26" y="0"/>
                    <a:pt x="24" y="1"/>
                  </a:cubicBezTo>
                  <a:cubicBezTo>
                    <a:pt x="20" y="3"/>
                    <a:pt x="17" y="7"/>
                    <a:pt x="17" y="12"/>
                  </a:cubicBezTo>
                  <a:cubicBezTo>
                    <a:pt x="17" y="67"/>
                    <a:pt x="17" y="67"/>
                    <a:pt x="17" y="67"/>
                  </a:cubicBezTo>
                  <a:cubicBezTo>
                    <a:pt x="5" y="80"/>
                    <a:pt x="5" y="80"/>
                    <a:pt x="5" y="80"/>
                  </a:cubicBezTo>
                  <a:cubicBezTo>
                    <a:pt x="0" y="84"/>
                    <a:pt x="0" y="92"/>
                    <a:pt x="5" y="96"/>
                  </a:cubicBezTo>
                  <a:cubicBezTo>
                    <a:pt x="33" y="124"/>
                    <a:pt x="33" y="124"/>
                    <a:pt x="33" y="124"/>
                  </a:cubicBezTo>
                  <a:cubicBezTo>
                    <a:pt x="35" y="127"/>
                    <a:pt x="38" y="128"/>
                    <a:pt x="41" y="128"/>
                  </a:cubicBezTo>
                  <a:cubicBezTo>
                    <a:pt x="44" y="128"/>
                    <a:pt x="47" y="127"/>
                    <a:pt x="49" y="124"/>
                  </a:cubicBezTo>
                  <a:cubicBezTo>
                    <a:pt x="62" y="112"/>
                    <a:pt x="62" y="112"/>
                    <a:pt x="62" y="112"/>
                  </a:cubicBezTo>
                  <a:cubicBezTo>
                    <a:pt x="117" y="112"/>
                    <a:pt x="117" y="112"/>
                    <a:pt x="117" y="112"/>
                  </a:cubicBezTo>
                  <a:cubicBezTo>
                    <a:pt x="122" y="112"/>
                    <a:pt x="126" y="109"/>
                    <a:pt x="128" y="105"/>
                  </a:cubicBezTo>
                  <a:cubicBezTo>
                    <a:pt x="130" y="100"/>
                    <a:pt x="129" y="95"/>
                    <a:pt x="125" y="92"/>
                  </a:cubicBezTo>
                  <a:lnTo>
                    <a:pt x="37" y="4"/>
                  </a:lnTo>
                  <a:close/>
                  <a:moveTo>
                    <a:pt x="56" y="106"/>
                  </a:moveTo>
                  <a:cubicBezTo>
                    <a:pt x="44" y="119"/>
                    <a:pt x="44" y="119"/>
                    <a:pt x="44" y="119"/>
                  </a:cubicBezTo>
                  <a:cubicBezTo>
                    <a:pt x="43" y="120"/>
                    <a:pt x="42" y="120"/>
                    <a:pt x="41" y="120"/>
                  </a:cubicBezTo>
                  <a:cubicBezTo>
                    <a:pt x="40" y="120"/>
                    <a:pt x="39" y="120"/>
                    <a:pt x="38" y="119"/>
                  </a:cubicBezTo>
                  <a:cubicBezTo>
                    <a:pt x="10" y="91"/>
                    <a:pt x="10" y="91"/>
                    <a:pt x="10" y="91"/>
                  </a:cubicBezTo>
                  <a:cubicBezTo>
                    <a:pt x="9" y="90"/>
                    <a:pt x="9" y="89"/>
                    <a:pt x="9" y="88"/>
                  </a:cubicBezTo>
                  <a:cubicBezTo>
                    <a:pt x="9" y="87"/>
                    <a:pt x="9" y="86"/>
                    <a:pt x="10" y="85"/>
                  </a:cubicBezTo>
                  <a:cubicBezTo>
                    <a:pt x="23" y="73"/>
                    <a:pt x="23" y="73"/>
                    <a:pt x="23" y="73"/>
                  </a:cubicBezTo>
                  <a:cubicBezTo>
                    <a:pt x="23" y="73"/>
                    <a:pt x="23" y="73"/>
                    <a:pt x="23" y="73"/>
                  </a:cubicBezTo>
                  <a:cubicBezTo>
                    <a:pt x="56" y="106"/>
                    <a:pt x="56" y="106"/>
                    <a:pt x="56" y="106"/>
                  </a:cubicBezTo>
                  <a:cubicBezTo>
                    <a:pt x="56" y="106"/>
                    <a:pt x="56" y="106"/>
                    <a:pt x="56" y="106"/>
                  </a:cubicBezTo>
                  <a:close/>
                  <a:moveTo>
                    <a:pt x="62" y="104"/>
                  </a:moveTo>
                  <a:cubicBezTo>
                    <a:pt x="61" y="104"/>
                    <a:pt x="61" y="104"/>
                    <a:pt x="60" y="104"/>
                  </a:cubicBezTo>
                  <a:cubicBezTo>
                    <a:pt x="25" y="69"/>
                    <a:pt x="25" y="69"/>
                    <a:pt x="25" y="69"/>
                  </a:cubicBezTo>
                  <a:cubicBezTo>
                    <a:pt x="25" y="68"/>
                    <a:pt x="25" y="68"/>
                    <a:pt x="25" y="67"/>
                  </a:cubicBezTo>
                  <a:cubicBezTo>
                    <a:pt x="25" y="19"/>
                    <a:pt x="25" y="19"/>
                    <a:pt x="25" y="19"/>
                  </a:cubicBezTo>
                  <a:cubicBezTo>
                    <a:pt x="110" y="104"/>
                    <a:pt x="110" y="104"/>
                    <a:pt x="110" y="104"/>
                  </a:cubicBezTo>
                  <a:lnTo>
                    <a:pt x="62" y="104"/>
                  </a:lnTo>
                  <a:close/>
                  <a:moveTo>
                    <a:pt x="121" y="102"/>
                  </a:moveTo>
                  <a:cubicBezTo>
                    <a:pt x="120" y="103"/>
                    <a:pt x="119" y="104"/>
                    <a:pt x="117" y="104"/>
                  </a:cubicBezTo>
                  <a:cubicBezTo>
                    <a:pt x="116" y="104"/>
                    <a:pt x="116" y="104"/>
                    <a:pt x="116" y="104"/>
                  </a:cubicBezTo>
                  <a:cubicBezTo>
                    <a:pt x="25" y="13"/>
                    <a:pt x="25" y="13"/>
                    <a:pt x="25" y="13"/>
                  </a:cubicBezTo>
                  <a:cubicBezTo>
                    <a:pt x="25" y="12"/>
                    <a:pt x="25" y="12"/>
                    <a:pt x="25" y="12"/>
                  </a:cubicBezTo>
                  <a:cubicBezTo>
                    <a:pt x="25" y="10"/>
                    <a:pt x="26" y="9"/>
                    <a:pt x="27" y="8"/>
                  </a:cubicBezTo>
                  <a:cubicBezTo>
                    <a:pt x="28" y="8"/>
                    <a:pt x="28" y="8"/>
                    <a:pt x="29" y="8"/>
                  </a:cubicBezTo>
                  <a:cubicBezTo>
                    <a:pt x="30" y="8"/>
                    <a:pt x="31" y="8"/>
                    <a:pt x="32" y="9"/>
                  </a:cubicBezTo>
                  <a:cubicBezTo>
                    <a:pt x="120" y="97"/>
                    <a:pt x="120" y="97"/>
                    <a:pt x="120" y="97"/>
                  </a:cubicBezTo>
                  <a:cubicBezTo>
                    <a:pt x="121" y="98"/>
                    <a:pt x="121" y="100"/>
                    <a:pt x="121"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id-ID">
                <a:latin typeface="+mn-lt"/>
              </a:endParaRPr>
            </a:p>
          </p:txBody>
        </p:sp>
        <p:sp>
          <p:nvSpPr>
            <p:cNvPr id="162" name="Freeform 182"/>
            <p:cNvSpPr>
              <a:spLocks/>
            </p:cNvSpPr>
            <p:nvPr/>
          </p:nvSpPr>
          <p:spPr bwMode="auto">
            <a:xfrm>
              <a:off x="6562726" y="1392238"/>
              <a:ext cx="230188" cy="230187"/>
            </a:xfrm>
            <a:custGeom>
              <a:avLst/>
              <a:gdLst>
                <a:gd name="T0" fmla="*/ 4 w 60"/>
                <a:gd name="T1" fmla="*/ 8 h 60"/>
                <a:gd name="T2" fmla="*/ 4 w 60"/>
                <a:gd name="T3" fmla="*/ 8 h 60"/>
                <a:gd name="T4" fmla="*/ 52 w 60"/>
                <a:gd name="T5" fmla="*/ 56 h 60"/>
                <a:gd name="T6" fmla="*/ 52 w 60"/>
                <a:gd name="T7" fmla="*/ 56 h 60"/>
                <a:gd name="T8" fmla="*/ 56 w 60"/>
                <a:gd name="T9" fmla="*/ 60 h 60"/>
                <a:gd name="T10" fmla="*/ 60 w 60"/>
                <a:gd name="T11" fmla="*/ 56 h 60"/>
                <a:gd name="T12" fmla="*/ 60 w 60"/>
                <a:gd name="T13" fmla="*/ 56 h 60"/>
                <a:gd name="T14" fmla="*/ 4 w 60"/>
                <a:gd name="T15" fmla="*/ 0 h 60"/>
                <a:gd name="T16" fmla="*/ 4 w 60"/>
                <a:gd name="T17" fmla="*/ 0 h 60"/>
                <a:gd name="T18" fmla="*/ 0 w 60"/>
                <a:gd name="T19" fmla="*/ 4 h 60"/>
                <a:gd name="T20" fmla="*/ 4 w 60"/>
                <a:gd name="T21"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0">
                  <a:moveTo>
                    <a:pt x="4" y="8"/>
                  </a:moveTo>
                  <a:cubicBezTo>
                    <a:pt x="4" y="8"/>
                    <a:pt x="4" y="8"/>
                    <a:pt x="4" y="8"/>
                  </a:cubicBezTo>
                  <a:cubicBezTo>
                    <a:pt x="30" y="8"/>
                    <a:pt x="52" y="30"/>
                    <a:pt x="52" y="56"/>
                  </a:cubicBezTo>
                  <a:cubicBezTo>
                    <a:pt x="52" y="56"/>
                    <a:pt x="52" y="56"/>
                    <a:pt x="52" y="56"/>
                  </a:cubicBezTo>
                  <a:cubicBezTo>
                    <a:pt x="52" y="58"/>
                    <a:pt x="54" y="60"/>
                    <a:pt x="56" y="60"/>
                  </a:cubicBezTo>
                  <a:cubicBezTo>
                    <a:pt x="58" y="60"/>
                    <a:pt x="60" y="58"/>
                    <a:pt x="60" y="56"/>
                  </a:cubicBezTo>
                  <a:cubicBezTo>
                    <a:pt x="60" y="56"/>
                    <a:pt x="60" y="56"/>
                    <a:pt x="60" y="56"/>
                  </a:cubicBezTo>
                  <a:cubicBezTo>
                    <a:pt x="60" y="25"/>
                    <a:pt x="35" y="0"/>
                    <a:pt x="4" y="0"/>
                  </a:cubicBezTo>
                  <a:cubicBezTo>
                    <a:pt x="4" y="0"/>
                    <a:pt x="4" y="0"/>
                    <a:pt x="4" y="0"/>
                  </a:cubicBezTo>
                  <a:cubicBezTo>
                    <a:pt x="2" y="0"/>
                    <a:pt x="0" y="2"/>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id-ID">
                <a:latin typeface="+mn-lt"/>
              </a:endParaRPr>
            </a:p>
          </p:txBody>
        </p:sp>
      </p:grpSp>
      <p:grpSp>
        <p:nvGrpSpPr>
          <p:cNvPr id="163" name="Group 183"/>
          <p:cNvGrpSpPr/>
          <p:nvPr/>
        </p:nvGrpSpPr>
        <p:grpSpPr>
          <a:xfrm>
            <a:off x="5088335" y="3317455"/>
            <a:ext cx="212224" cy="225323"/>
            <a:chOff x="6881813" y="2154238"/>
            <a:chExt cx="461963" cy="490538"/>
          </a:xfrm>
          <a:solidFill>
            <a:schemeClr val="bg1">
              <a:lumMod val="65000"/>
            </a:schemeClr>
          </a:solidFill>
        </p:grpSpPr>
        <p:sp>
          <p:nvSpPr>
            <p:cNvPr id="164" name="Freeform 22"/>
            <p:cNvSpPr>
              <a:spLocks noEditPoints="1"/>
            </p:cNvSpPr>
            <p:nvPr/>
          </p:nvSpPr>
          <p:spPr bwMode="auto">
            <a:xfrm>
              <a:off x="6881813" y="2154238"/>
              <a:ext cx="461963" cy="490538"/>
            </a:xfrm>
            <a:custGeom>
              <a:avLst/>
              <a:gdLst>
                <a:gd name="T0" fmla="*/ 104 w 120"/>
                <a:gd name="T1" fmla="*/ 0 h 128"/>
                <a:gd name="T2" fmla="*/ 16 w 120"/>
                <a:gd name="T3" fmla="*/ 0 h 128"/>
                <a:gd name="T4" fmla="*/ 0 w 120"/>
                <a:gd name="T5" fmla="*/ 16 h 128"/>
                <a:gd name="T6" fmla="*/ 0 w 120"/>
                <a:gd name="T7" fmla="*/ 112 h 128"/>
                <a:gd name="T8" fmla="*/ 16 w 120"/>
                <a:gd name="T9" fmla="*/ 128 h 128"/>
                <a:gd name="T10" fmla="*/ 104 w 120"/>
                <a:gd name="T11" fmla="*/ 128 h 128"/>
                <a:gd name="T12" fmla="*/ 120 w 120"/>
                <a:gd name="T13" fmla="*/ 112 h 128"/>
                <a:gd name="T14" fmla="*/ 120 w 120"/>
                <a:gd name="T15" fmla="*/ 16 h 128"/>
                <a:gd name="T16" fmla="*/ 104 w 120"/>
                <a:gd name="T17" fmla="*/ 0 h 128"/>
                <a:gd name="T18" fmla="*/ 112 w 120"/>
                <a:gd name="T19" fmla="*/ 112 h 128"/>
                <a:gd name="T20" fmla="*/ 104 w 120"/>
                <a:gd name="T21" fmla="*/ 120 h 128"/>
                <a:gd name="T22" fmla="*/ 16 w 120"/>
                <a:gd name="T23" fmla="*/ 120 h 128"/>
                <a:gd name="T24" fmla="*/ 8 w 120"/>
                <a:gd name="T25" fmla="*/ 112 h 128"/>
                <a:gd name="T26" fmla="*/ 8 w 120"/>
                <a:gd name="T27" fmla="*/ 16 h 128"/>
                <a:gd name="T28" fmla="*/ 16 w 120"/>
                <a:gd name="T29" fmla="*/ 8 h 128"/>
                <a:gd name="T30" fmla="*/ 104 w 120"/>
                <a:gd name="T31" fmla="*/ 8 h 128"/>
                <a:gd name="T32" fmla="*/ 112 w 120"/>
                <a:gd name="T33" fmla="*/ 16 h 128"/>
                <a:gd name="T34" fmla="*/ 112 w 120"/>
                <a:gd name="T35"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8">
                  <a:moveTo>
                    <a:pt x="104" y="0"/>
                  </a:moveTo>
                  <a:cubicBezTo>
                    <a:pt x="16" y="0"/>
                    <a:pt x="16" y="0"/>
                    <a:pt x="16" y="0"/>
                  </a:cubicBezTo>
                  <a:cubicBezTo>
                    <a:pt x="7" y="0"/>
                    <a:pt x="0" y="7"/>
                    <a:pt x="0" y="16"/>
                  </a:cubicBezTo>
                  <a:cubicBezTo>
                    <a:pt x="0" y="112"/>
                    <a:pt x="0" y="112"/>
                    <a:pt x="0" y="112"/>
                  </a:cubicBezTo>
                  <a:cubicBezTo>
                    <a:pt x="0" y="121"/>
                    <a:pt x="7" y="128"/>
                    <a:pt x="16" y="128"/>
                  </a:cubicBezTo>
                  <a:cubicBezTo>
                    <a:pt x="104" y="128"/>
                    <a:pt x="104" y="128"/>
                    <a:pt x="104" y="128"/>
                  </a:cubicBezTo>
                  <a:cubicBezTo>
                    <a:pt x="113" y="128"/>
                    <a:pt x="120" y="121"/>
                    <a:pt x="120" y="112"/>
                  </a:cubicBezTo>
                  <a:cubicBezTo>
                    <a:pt x="120" y="16"/>
                    <a:pt x="120" y="16"/>
                    <a:pt x="120" y="16"/>
                  </a:cubicBezTo>
                  <a:cubicBezTo>
                    <a:pt x="120" y="7"/>
                    <a:pt x="113" y="0"/>
                    <a:pt x="104" y="0"/>
                  </a:cubicBezTo>
                  <a:close/>
                  <a:moveTo>
                    <a:pt x="112" y="112"/>
                  </a:moveTo>
                  <a:cubicBezTo>
                    <a:pt x="112" y="116"/>
                    <a:pt x="108" y="120"/>
                    <a:pt x="104" y="120"/>
                  </a:cubicBezTo>
                  <a:cubicBezTo>
                    <a:pt x="16" y="120"/>
                    <a:pt x="16" y="120"/>
                    <a:pt x="16" y="120"/>
                  </a:cubicBezTo>
                  <a:cubicBezTo>
                    <a:pt x="12" y="120"/>
                    <a:pt x="8" y="116"/>
                    <a:pt x="8" y="112"/>
                  </a:cubicBezTo>
                  <a:cubicBezTo>
                    <a:pt x="8" y="16"/>
                    <a:pt x="8" y="16"/>
                    <a:pt x="8" y="16"/>
                  </a:cubicBezTo>
                  <a:cubicBezTo>
                    <a:pt x="8" y="12"/>
                    <a:pt x="12" y="8"/>
                    <a:pt x="16" y="8"/>
                  </a:cubicBezTo>
                  <a:cubicBezTo>
                    <a:pt x="104" y="8"/>
                    <a:pt x="104" y="8"/>
                    <a:pt x="104" y="8"/>
                  </a:cubicBezTo>
                  <a:cubicBezTo>
                    <a:pt x="108" y="8"/>
                    <a:pt x="112" y="12"/>
                    <a:pt x="112" y="16"/>
                  </a:cubicBezTo>
                  <a:lnTo>
                    <a:pt x="112"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id-ID">
                <a:latin typeface="+mn-lt"/>
              </a:endParaRPr>
            </a:p>
          </p:txBody>
        </p:sp>
        <p:sp>
          <p:nvSpPr>
            <p:cNvPr id="165" name="Freeform 23"/>
            <p:cNvSpPr>
              <a:spLocks noEditPoints="1"/>
            </p:cNvSpPr>
            <p:nvPr/>
          </p:nvSpPr>
          <p:spPr bwMode="auto">
            <a:xfrm>
              <a:off x="6942138" y="2214563"/>
              <a:ext cx="339725" cy="307975"/>
            </a:xfrm>
            <a:custGeom>
              <a:avLst/>
              <a:gdLst>
                <a:gd name="T0" fmla="*/ 84 w 88"/>
                <a:gd name="T1" fmla="*/ 0 h 80"/>
                <a:gd name="T2" fmla="*/ 4 w 88"/>
                <a:gd name="T3" fmla="*/ 0 h 80"/>
                <a:gd name="T4" fmla="*/ 0 w 88"/>
                <a:gd name="T5" fmla="*/ 4 h 80"/>
                <a:gd name="T6" fmla="*/ 0 w 88"/>
                <a:gd name="T7" fmla="*/ 76 h 80"/>
                <a:gd name="T8" fmla="*/ 4 w 88"/>
                <a:gd name="T9" fmla="*/ 80 h 80"/>
                <a:gd name="T10" fmla="*/ 84 w 88"/>
                <a:gd name="T11" fmla="*/ 80 h 80"/>
                <a:gd name="T12" fmla="*/ 88 w 88"/>
                <a:gd name="T13" fmla="*/ 76 h 80"/>
                <a:gd name="T14" fmla="*/ 88 w 88"/>
                <a:gd name="T15" fmla="*/ 4 h 80"/>
                <a:gd name="T16" fmla="*/ 84 w 88"/>
                <a:gd name="T17" fmla="*/ 0 h 80"/>
                <a:gd name="T18" fmla="*/ 84 w 88"/>
                <a:gd name="T19" fmla="*/ 4 h 80"/>
                <a:gd name="T20" fmla="*/ 84 w 88"/>
                <a:gd name="T21" fmla="*/ 59 h 80"/>
                <a:gd name="T22" fmla="*/ 71 w 88"/>
                <a:gd name="T23" fmla="*/ 45 h 80"/>
                <a:gd name="T24" fmla="*/ 68 w 88"/>
                <a:gd name="T25" fmla="*/ 44 h 80"/>
                <a:gd name="T26" fmla="*/ 65 w 88"/>
                <a:gd name="T27" fmla="*/ 45 h 80"/>
                <a:gd name="T28" fmla="*/ 55 w 88"/>
                <a:gd name="T29" fmla="*/ 57 h 80"/>
                <a:gd name="T30" fmla="*/ 23 w 88"/>
                <a:gd name="T31" fmla="*/ 21 h 80"/>
                <a:gd name="T32" fmla="*/ 20 w 88"/>
                <a:gd name="T33" fmla="*/ 20 h 80"/>
                <a:gd name="T34" fmla="*/ 17 w 88"/>
                <a:gd name="T35" fmla="*/ 21 h 80"/>
                <a:gd name="T36" fmla="*/ 4 w 88"/>
                <a:gd name="T37" fmla="*/ 36 h 80"/>
                <a:gd name="T38" fmla="*/ 4 w 88"/>
                <a:gd name="T39" fmla="*/ 4 h 80"/>
                <a:gd name="T40" fmla="*/ 84 w 88"/>
                <a:gd name="T41" fmla="*/ 4 h 80"/>
                <a:gd name="T42" fmla="*/ 4 w 88"/>
                <a:gd name="T43" fmla="*/ 42 h 80"/>
                <a:gd name="T44" fmla="*/ 20 w 88"/>
                <a:gd name="T45" fmla="*/ 24 h 80"/>
                <a:gd name="T46" fmla="*/ 52 w 88"/>
                <a:gd name="T47" fmla="*/ 61 h 80"/>
                <a:gd name="T48" fmla="*/ 55 w 88"/>
                <a:gd name="T49" fmla="*/ 63 h 80"/>
                <a:gd name="T50" fmla="*/ 66 w 88"/>
                <a:gd name="T51" fmla="*/ 76 h 80"/>
                <a:gd name="T52" fmla="*/ 4 w 88"/>
                <a:gd name="T53" fmla="*/ 76 h 80"/>
                <a:gd name="T54" fmla="*/ 4 w 88"/>
                <a:gd name="T55" fmla="*/ 42 h 80"/>
                <a:gd name="T56" fmla="*/ 71 w 88"/>
                <a:gd name="T57" fmla="*/ 76 h 80"/>
                <a:gd name="T58" fmla="*/ 57 w 88"/>
                <a:gd name="T59" fmla="*/ 60 h 80"/>
                <a:gd name="T60" fmla="*/ 68 w 88"/>
                <a:gd name="T61" fmla="*/ 48 h 80"/>
                <a:gd name="T62" fmla="*/ 84 w 88"/>
                <a:gd name="T63" fmla="*/ 66 h 80"/>
                <a:gd name="T64" fmla="*/ 84 w 88"/>
                <a:gd name="T65" fmla="*/ 76 h 80"/>
                <a:gd name="T66" fmla="*/ 71 w 88"/>
                <a:gd name="T6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0">
                  <a:moveTo>
                    <a:pt x="84" y="0"/>
                  </a:moveTo>
                  <a:cubicBezTo>
                    <a:pt x="4" y="0"/>
                    <a:pt x="4" y="0"/>
                    <a:pt x="4" y="0"/>
                  </a:cubicBezTo>
                  <a:cubicBezTo>
                    <a:pt x="2" y="0"/>
                    <a:pt x="0" y="2"/>
                    <a:pt x="0" y="4"/>
                  </a:cubicBezTo>
                  <a:cubicBezTo>
                    <a:pt x="0" y="76"/>
                    <a:pt x="0" y="76"/>
                    <a:pt x="0" y="76"/>
                  </a:cubicBezTo>
                  <a:cubicBezTo>
                    <a:pt x="0" y="78"/>
                    <a:pt x="2" y="80"/>
                    <a:pt x="4" y="80"/>
                  </a:cubicBezTo>
                  <a:cubicBezTo>
                    <a:pt x="84" y="80"/>
                    <a:pt x="84" y="80"/>
                    <a:pt x="84" y="80"/>
                  </a:cubicBezTo>
                  <a:cubicBezTo>
                    <a:pt x="86" y="80"/>
                    <a:pt x="88" y="78"/>
                    <a:pt x="88" y="76"/>
                  </a:cubicBezTo>
                  <a:cubicBezTo>
                    <a:pt x="88" y="4"/>
                    <a:pt x="88" y="4"/>
                    <a:pt x="88" y="4"/>
                  </a:cubicBezTo>
                  <a:cubicBezTo>
                    <a:pt x="88" y="2"/>
                    <a:pt x="86" y="0"/>
                    <a:pt x="84" y="0"/>
                  </a:cubicBezTo>
                  <a:close/>
                  <a:moveTo>
                    <a:pt x="84" y="4"/>
                  </a:moveTo>
                  <a:cubicBezTo>
                    <a:pt x="84" y="59"/>
                    <a:pt x="84" y="59"/>
                    <a:pt x="84" y="59"/>
                  </a:cubicBezTo>
                  <a:cubicBezTo>
                    <a:pt x="71" y="45"/>
                    <a:pt x="71" y="45"/>
                    <a:pt x="71" y="45"/>
                  </a:cubicBezTo>
                  <a:cubicBezTo>
                    <a:pt x="70" y="44"/>
                    <a:pt x="69" y="44"/>
                    <a:pt x="68" y="44"/>
                  </a:cubicBezTo>
                  <a:cubicBezTo>
                    <a:pt x="67" y="44"/>
                    <a:pt x="66" y="44"/>
                    <a:pt x="65" y="45"/>
                  </a:cubicBezTo>
                  <a:cubicBezTo>
                    <a:pt x="55" y="57"/>
                    <a:pt x="55" y="57"/>
                    <a:pt x="55" y="57"/>
                  </a:cubicBezTo>
                  <a:cubicBezTo>
                    <a:pt x="23" y="21"/>
                    <a:pt x="23" y="21"/>
                    <a:pt x="23" y="21"/>
                  </a:cubicBezTo>
                  <a:cubicBezTo>
                    <a:pt x="22" y="20"/>
                    <a:pt x="21" y="20"/>
                    <a:pt x="20" y="20"/>
                  </a:cubicBezTo>
                  <a:cubicBezTo>
                    <a:pt x="19" y="20"/>
                    <a:pt x="18" y="20"/>
                    <a:pt x="17" y="21"/>
                  </a:cubicBezTo>
                  <a:cubicBezTo>
                    <a:pt x="4" y="36"/>
                    <a:pt x="4" y="36"/>
                    <a:pt x="4" y="36"/>
                  </a:cubicBezTo>
                  <a:cubicBezTo>
                    <a:pt x="4" y="4"/>
                    <a:pt x="4" y="4"/>
                    <a:pt x="4" y="4"/>
                  </a:cubicBezTo>
                  <a:lnTo>
                    <a:pt x="84" y="4"/>
                  </a:lnTo>
                  <a:close/>
                  <a:moveTo>
                    <a:pt x="4" y="42"/>
                  </a:moveTo>
                  <a:cubicBezTo>
                    <a:pt x="20" y="24"/>
                    <a:pt x="20" y="24"/>
                    <a:pt x="20" y="24"/>
                  </a:cubicBezTo>
                  <a:cubicBezTo>
                    <a:pt x="52" y="61"/>
                    <a:pt x="52" y="61"/>
                    <a:pt x="52" y="61"/>
                  </a:cubicBezTo>
                  <a:cubicBezTo>
                    <a:pt x="55" y="63"/>
                    <a:pt x="55" y="63"/>
                    <a:pt x="55" y="63"/>
                  </a:cubicBezTo>
                  <a:cubicBezTo>
                    <a:pt x="66" y="76"/>
                    <a:pt x="66" y="76"/>
                    <a:pt x="66" y="76"/>
                  </a:cubicBezTo>
                  <a:cubicBezTo>
                    <a:pt x="4" y="76"/>
                    <a:pt x="4" y="76"/>
                    <a:pt x="4" y="76"/>
                  </a:cubicBezTo>
                  <a:lnTo>
                    <a:pt x="4" y="42"/>
                  </a:lnTo>
                  <a:close/>
                  <a:moveTo>
                    <a:pt x="71" y="76"/>
                  </a:moveTo>
                  <a:cubicBezTo>
                    <a:pt x="57" y="60"/>
                    <a:pt x="57" y="60"/>
                    <a:pt x="57" y="60"/>
                  </a:cubicBezTo>
                  <a:cubicBezTo>
                    <a:pt x="68" y="48"/>
                    <a:pt x="68" y="48"/>
                    <a:pt x="68" y="48"/>
                  </a:cubicBezTo>
                  <a:cubicBezTo>
                    <a:pt x="84" y="66"/>
                    <a:pt x="84" y="66"/>
                    <a:pt x="84" y="66"/>
                  </a:cubicBezTo>
                  <a:cubicBezTo>
                    <a:pt x="84" y="76"/>
                    <a:pt x="84" y="76"/>
                    <a:pt x="84" y="76"/>
                  </a:cubicBezTo>
                  <a:lnTo>
                    <a:pt x="71"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id-ID">
                <a:latin typeface="+mn-lt"/>
              </a:endParaRPr>
            </a:p>
          </p:txBody>
        </p:sp>
        <p:sp>
          <p:nvSpPr>
            <p:cNvPr id="166" name="Freeform 24"/>
            <p:cNvSpPr>
              <a:spLocks noEditPoints="1"/>
            </p:cNvSpPr>
            <p:nvPr/>
          </p:nvSpPr>
          <p:spPr bwMode="auto">
            <a:xfrm>
              <a:off x="7127875" y="2260600"/>
              <a:ext cx="92075" cy="92075"/>
            </a:xfrm>
            <a:custGeom>
              <a:avLst/>
              <a:gdLst>
                <a:gd name="T0" fmla="*/ 12 w 24"/>
                <a:gd name="T1" fmla="*/ 24 h 24"/>
                <a:gd name="T2" fmla="*/ 24 w 24"/>
                <a:gd name="T3" fmla="*/ 12 h 24"/>
                <a:gd name="T4" fmla="*/ 12 w 24"/>
                <a:gd name="T5" fmla="*/ 0 h 24"/>
                <a:gd name="T6" fmla="*/ 0 w 24"/>
                <a:gd name="T7" fmla="*/ 12 h 24"/>
                <a:gd name="T8" fmla="*/ 12 w 24"/>
                <a:gd name="T9" fmla="*/ 24 h 24"/>
                <a:gd name="T10" fmla="*/ 12 w 24"/>
                <a:gd name="T11" fmla="*/ 4 h 24"/>
                <a:gd name="T12" fmla="*/ 20 w 24"/>
                <a:gd name="T13" fmla="*/ 12 h 24"/>
                <a:gd name="T14" fmla="*/ 12 w 24"/>
                <a:gd name="T15" fmla="*/ 20 h 24"/>
                <a:gd name="T16" fmla="*/ 4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id-ID">
                <a:latin typeface="+mn-lt"/>
              </a:endParaRPr>
            </a:p>
          </p:txBody>
        </p:sp>
      </p:grpSp>
      <p:sp>
        <p:nvSpPr>
          <p:cNvPr id="167" name="Freeform 28"/>
          <p:cNvSpPr>
            <a:spLocks noEditPoints="1"/>
          </p:cNvSpPr>
          <p:nvPr/>
        </p:nvSpPr>
        <p:spPr bwMode="auto">
          <a:xfrm>
            <a:off x="5081654" y="3813573"/>
            <a:ext cx="226248" cy="226219"/>
          </a:xfrm>
          <a:custGeom>
            <a:avLst/>
            <a:gdLst>
              <a:gd name="T0" fmla="*/ 114 w 128"/>
              <a:gd name="T1" fmla="*/ 29 h 128"/>
              <a:gd name="T2" fmla="*/ 112 w 128"/>
              <a:gd name="T3" fmla="*/ 8 h 128"/>
              <a:gd name="T4" fmla="*/ 24 w 128"/>
              <a:gd name="T5" fmla="*/ 0 h 128"/>
              <a:gd name="T6" fmla="*/ 16 w 128"/>
              <a:gd name="T7" fmla="*/ 27 h 128"/>
              <a:gd name="T8" fmla="*/ 2 w 128"/>
              <a:gd name="T9" fmla="*/ 45 h 128"/>
              <a:gd name="T10" fmla="*/ 0 w 128"/>
              <a:gd name="T11" fmla="*/ 56 h 128"/>
              <a:gd name="T12" fmla="*/ 12 w 128"/>
              <a:gd name="T13" fmla="*/ 68 h 128"/>
              <a:gd name="T14" fmla="*/ 20 w 128"/>
              <a:gd name="T15" fmla="*/ 128 h 128"/>
              <a:gd name="T16" fmla="*/ 116 w 128"/>
              <a:gd name="T17" fmla="*/ 120 h 128"/>
              <a:gd name="T18" fmla="*/ 116 w 128"/>
              <a:gd name="T19" fmla="*/ 68 h 128"/>
              <a:gd name="T20" fmla="*/ 128 w 128"/>
              <a:gd name="T21" fmla="*/ 52 h 128"/>
              <a:gd name="T22" fmla="*/ 104 w 128"/>
              <a:gd name="T23" fmla="*/ 8 h 128"/>
              <a:gd name="T24" fmla="*/ 24 w 128"/>
              <a:gd name="T25" fmla="*/ 24 h 128"/>
              <a:gd name="T26" fmla="*/ 24 w 128"/>
              <a:gd name="T27" fmla="*/ 8 h 128"/>
              <a:gd name="T28" fmla="*/ 41 w 128"/>
              <a:gd name="T29" fmla="*/ 60 h 128"/>
              <a:gd name="T30" fmla="*/ 40 w 128"/>
              <a:gd name="T31" fmla="*/ 32 h 128"/>
              <a:gd name="T32" fmla="*/ 41 w 128"/>
              <a:gd name="T33" fmla="*/ 60 h 128"/>
              <a:gd name="T34" fmla="*/ 62 w 128"/>
              <a:gd name="T35" fmla="*/ 32 h 128"/>
              <a:gd name="T36" fmla="*/ 45 w 128"/>
              <a:gd name="T37" fmla="*/ 60 h 128"/>
              <a:gd name="T38" fmla="*/ 66 w 128"/>
              <a:gd name="T39" fmla="*/ 32 h 128"/>
              <a:gd name="T40" fmla="*/ 83 w 128"/>
              <a:gd name="T41" fmla="*/ 60 h 128"/>
              <a:gd name="T42" fmla="*/ 66 w 128"/>
              <a:gd name="T43" fmla="*/ 32 h 128"/>
              <a:gd name="T44" fmla="*/ 88 w 128"/>
              <a:gd name="T45" fmla="*/ 32 h 128"/>
              <a:gd name="T46" fmla="*/ 87 w 128"/>
              <a:gd name="T47" fmla="*/ 60 h 128"/>
              <a:gd name="T48" fmla="*/ 8 w 128"/>
              <a:gd name="T49" fmla="*/ 56 h 128"/>
              <a:gd name="T50" fmla="*/ 9 w 128"/>
              <a:gd name="T51" fmla="*/ 50 h 128"/>
              <a:gd name="T52" fmla="*/ 24 w 128"/>
              <a:gd name="T53" fmla="*/ 32 h 128"/>
              <a:gd name="T54" fmla="*/ 19 w 128"/>
              <a:gd name="T55" fmla="*/ 60 h 128"/>
              <a:gd name="T56" fmla="*/ 8 w 128"/>
              <a:gd name="T57" fmla="*/ 56 h 128"/>
              <a:gd name="T58" fmla="*/ 50 w 128"/>
              <a:gd name="T59" fmla="*/ 120 h 128"/>
              <a:gd name="T60" fmla="*/ 80 w 128"/>
              <a:gd name="T61" fmla="*/ 80 h 128"/>
              <a:gd name="T62" fmla="*/ 108 w 128"/>
              <a:gd name="T63" fmla="*/ 120 h 128"/>
              <a:gd name="T64" fmla="*/ 84 w 128"/>
              <a:gd name="T65" fmla="*/ 80 h 128"/>
              <a:gd name="T66" fmla="*/ 50 w 128"/>
              <a:gd name="T67" fmla="*/ 76 h 128"/>
              <a:gd name="T68" fmla="*/ 46 w 128"/>
              <a:gd name="T69" fmla="*/ 120 h 128"/>
              <a:gd name="T70" fmla="*/ 20 w 128"/>
              <a:gd name="T71" fmla="*/ 68 h 128"/>
              <a:gd name="T72" fmla="*/ 108 w 128"/>
              <a:gd name="T73" fmla="*/ 120 h 128"/>
              <a:gd name="T74" fmla="*/ 116 w 128"/>
              <a:gd name="T75" fmla="*/ 60 h 128"/>
              <a:gd name="T76" fmla="*/ 93 w 128"/>
              <a:gd name="T77" fmla="*/ 32 h 128"/>
              <a:gd name="T78" fmla="*/ 104 w 128"/>
              <a:gd name="T79" fmla="*/ 32 h 128"/>
              <a:gd name="T80" fmla="*/ 119 w 128"/>
              <a:gd name="T81" fmla="*/ 50 h 128"/>
              <a:gd name="T82" fmla="*/ 120 w 128"/>
              <a:gd name="T83"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28">
                <a:moveTo>
                  <a:pt x="126" y="45"/>
                </a:moveTo>
                <a:cubicBezTo>
                  <a:pt x="114" y="29"/>
                  <a:pt x="114" y="29"/>
                  <a:pt x="114" y="29"/>
                </a:cubicBezTo>
                <a:cubicBezTo>
                  <a:pt x="113" y="28"/>
                  <a:pt x="113" y="28"/>
                  <a:pt x="112" y="27"/>
                </a:cubicBezTo>
                <a:cubicBezTo>
                  <a:pt x="112" y="8"/>
                  <a:pt x="112" y="8"/>
                  <a:pt x="112" y="8"/>
                </a:cubicBezTo>
                <a:cubicBezTo>
                  <a:pt x="112" y="4"/>
                  <a:pt x="108" y="0"/>
                  <a:pt x="104" y="0"/>
                </a:cubicBezTo>
                <a:cubicBezTo>
                  <a:pt x="24" y="0"/>
                  <a:pt x="24" y="0"/>
                  <a:pt x="24" y="0"/>
                </a:cubicBezTo>
                <a:cubicBezTo>
                  <a:pt x="20" y="0"/>
                  <a:pt x="16" y="4"/>
                  <a:pt x="16" y="8"/>
                </a:cubicBezTo>
                <a:cubicBezTo>
                  <a:pt x="16" y="27"/>
                  <a:pt x="16" y="27"/>
                  <a:pt x="16" y="27"/>
                </a:cubicBezTo>
                <a:cubicBezTo>
                  <a:pt x="15" y="28"/>
                  <a:pt x="15" y="28"/>
                  <a:pt x="14" y="29"/>
                </a:cubicBezTo>
                <a:cubicBezTo>
                  <a:pt x="2" y="45"/>
                  <a:pt x="2" y="45"/>
                  <a:pt x="2" y="45"/>
                </a:cubicBezTo>
                <a:cubicBezTo>
                  <a:pt x="1" y="47"/>
                  <a:pt x="0" y="49"/>
                  <a:pt x="0" y="52"/>
                </a:cubicBezTo>
                <a:cubicBezTo>
                  <a:pt x="0" y="56"/>
                  <a:pt x="0" y="56"/>
                  <a:pt x="0" y="56"/>
                </a:cubicBezTo>
                <a:cubicBezTo>
                  <a:pt x="0" y="63"/>
                  <a:pt x="5" y="68"/>
                  <a:pt x="12" y="68"/>
                </a:cubicBezTo>
                <a:cubicBezTo>
                  <a:pt x="12" y="68"/>
                  <a:pt x="12" y="68"/>
                  <a:pt x="12" y="68"/>
                </a:cubicBezTo>
                <a:cubicBezTo>
                  <a:pt x="12" y="120"/>
                  <a:pt x="12" y="120"/>
                  <a:pt x="12" y="120"/>
                </a:cubicBezTo>
                <a:cubicBezTo>
                  <a:pt x="12" y="124"/>
                  <a:pt x="16" y="128"/>
                  <a:pt x="20" y="128"/>
                </a:cubicBezTo>
                <a:cubicBezTo>
                  <a:pt x="108" y="128"/>
                  <a:pt x="108" y="128"/>
                  <a:pt x="108" y="128"/>
                </a:cubicBezTo>
                <a:cubicBezTo>
                  <a:pt x="112" y="128"/>
                  <a:pt x="116" y="124"/>
                  <a:pt x="116" y="120"/>
                </a:cubicBezTo>
                <a:cubicBezTo>
                  <a:pt x="116" y="68"/>
                  <a:pt x="116" y="68"/>
                  <a:pt x="116" y="68"/>
                </a:cubicBezTo>
                <a:cubicBezTo>
                  <a:pt x="116" y="68"/>
                  <a:pt x="116" y="68"/>
                  <a:pt x="116" y="68"/>
                </a:cubicBezTo>
                <a:cubicBezTo>
                  <a:pt x="123" y="68"/>
                  <a:pt x="128" y="63"/>
                  <a:pt x="128" y="56"/>
                </a:cubicBezTo>
                <a:cubicBezTo>
                  <a:pt x="128" y="52"/>
                  <a:pt x="128" y="52"/>
                  <a:pt x="128" y="52"/>
                </a:cubicBezTo>
                <a:cubicBezTo>
                  <a:pt x="128" y="49"/>
                  <a:pt x="127" y="47"/>
                  <a:pt x="126" y="45"/>
                </a:cubicBezTo>
                <a:close/>
                <a:moveTo>
                  <a:pt x="104" y="8"/>
                </a:moveTo>
                <a:cubicBezTo>
                  <a:pt x="104" y="24"/>
                  <a:pt x="104" y="24"/>
                  <a:pt x="104" y="24"/>
                </a:cubicBezTo>
                <a:cubicBezTo>
                  <a:pt x="24" y="24"/>
                  <a:pt x="24" y="24"/>
                  <a:pt x="24" y="24"/>
                </a:cubicBezTo>
                <a:cubicBezTo>
                  <a:pt x="24" y="24"/>
                  <a:pt x="24" y="24"/>
                  <a:pt x="24" y="24"/>
                </a:cubicBezTo>
                <a:cubicBezTo>
                  <a:pt x="24" y="8"/>
                  <a:pt x="24" y="8"/>
                  <a:pt x="24" y="8"/>
                </a:cubicBezTo>
                <a:lnTo>
                  <a:pt x="104" y="8"/>
                </a:lnTo>
                <a:close/>
                <a:moveTo>
                  <a:pt x="41" y="60"/>
                </a:moveTo>
                <a:cubicBezTo>
                  <a:pt x="24" y="60"/>
                  <a:pt x="24" y="60"/>
                  <a:pt x="24" y="60"/>
                </a:cubicBezTo>
                <a:cubicBezTo>
                  <a:pt x="40" y="32"/>
                  <a:pt x="40" y="32"/>
                  <a:pt x="40" y="32"/>
                </a:cubicBezTo>
                <a:cubicBezTo>
                  <a:pt x="49" y="32"/>
                  <a:pt x="49" y="32"/>
                  <a:pt x="49" y="32"/>
                </a:cubicBezTo>
                <a:lnTo>
                  <a:pt x="41" y="60"/>
                </a:lnTo>
                <a:close/>
                <a:moveTo>
                  <a:pt x="53" y="32"/>
                </a:moveTo>
                <a:cubicBezTo>
                  <a:pt x="62" y="32"/>
                  <a:pt x="62" y="32"/>
                  <a:pt x="62" y="32"/>
                </a:cubicBezTo>
                <a:cubicBezTo>
                  <a:pt x="62" y="60"/>
                  <a:pt x="62" y="60"/>
                  <a:pt x="62" y="60"/>
                </a:cubicBezTo>
                <a:cubicBezTo>
                  <a:pt x="45" y="60"/>
                  <a:pt x="45" y="60"/>
                  <a:pt x="45" y="60"/>
                </a:cubicBezTo>
                <a:lnTo>
                  <a:pt x="53" y="32"/>
                </a:lnTo>
                <a:close/>
                <a:moveTo>
                  <a:pt x="66" y="32"/>
                </a:moveTo>
                <a:cubicBezTo>
                  <a:pt x="75" y="32"/>
                  <a:pt x="75" y="32"/>
                  <a:pt x="75" y="32"/>
                </a:cubicBezTo>
                <a:cubicBezTo>
                  <a:pt x="83" y="60"/>
                  <a:pt x="83" y="60"/>
                  <a:pt x="83" y="60"/>
                </a:cubicBezTo>
                <a:cubicBezTo>
                  <a:pt x="66" y="60"/>
                  <a:pt x="66" y="60"/>
                  <a:pt x="66" y="60"/>
                </a:cubicBezTo>
                <a:lnTo>
                  <a:pt x="66" y="32"/>
                </a:lnTo>
                <a:close/>
                <a:moveTo>
                  <a:pt x="79" y="32"/>
                </a:moveTo>
                <a:cubicBezTo>
                  <a:pt x="88" y="32"/>
                  <a:pt x="88" y="32"/>
                  <a:pt x="88" y="32"/>
                </a:cubicBezTo>
                <a:cubicBezTo>
                  <a:pt x="104" y="60"/>
                  <a:pt x="104" y="60"/>
                  <a:pt x="104" y="60"/>
                </a:cubicBezTo>
                <a:cubicBezTo>
                  <a:pt x="87" y="60"/>
                  <a:pt x="87" y="60"/>
                  <a:pt x="87" y="60"/>
                </a:cubicBezTo>
                <a:lnTo>
                  <a:pt x="79" y="32"/>
                </a:lnTo>
                <a:close/>
                <a:moveTo>
                  <a:pt x="8" y="56"/>
                </a:moveTo>
                <a:cubicBezTo>
                  <a:pt x="8" y="52"/>
                  <a:pt x="8" y="52"/>
                  <a:pt x="8" y="52"/>
                </a:cubicBezTo>
                <a:cubicBezTo>
                  <a:pt x="8" y="51"/>
                  <a:pt x="8" y="50"/>
                  <a:pt x="9" y="50"/>
                </a:cubicBezTo>
                <a:cubicBezTo>
                  <a:pt x="21" y="34"/>
                  <a:pt x="21" y="34"/>
                  <a:pt x="21" y="34"/>
                </a:cubicBezTo>
                <a:cubicBezTo>
                  <a:pt x="22" y="33"/>
                  <a:pt x="23" y="32"/>
                  <a:pt x="24" y="32"/>
                </a:cubicBezTo>
                <a:cubicBezTo>
                  <a:pt x="35" y="32"/>
                  <a:pt x="35" y="32"/>
                  <a:pt x="35" y="32"/>
                </a:cubicBezTo>
                <a:cubicBezTo>
                  <a:pt x="19" y="60"/>
                  <a:pt x="19" y="60"/>
                  <a:pt x="19" y="60"/>
                </a:cubicBezTo>
                <a:cubicBezTo>
                  <a:pt x="12" y="60"/>
                  <a:pt x="12" y="60"/>
                  <a:pt x="12" y="60"/>
                </a:cubicBezTo>
                <a:cubicBezTo>
                  <a:pt x="10" y="60"/>
                  <a:pt x="8" y="58"/>
                  <a:pt x="8" y="56"/>
                </a:cubicBezTo>
                <a:close/>
                <a:moveTo>
                  <a:pt x="80" y="120"/>
                </a:moveTo>
                <a:cubicBezTo>
                  <a:pt x="50" y="120"/>
                  <a:pt x="50" y="120"/>
                  <a:pt x="50" y="120"/>
                </a:cubicBezTo>
                <a:cubicBezTo>
                  <a:pt x="50" y="80"/>
                  <a:pt x="50" y="80"/>
                  <a:pt x="50" y="80"/>
                </a:cubicBezTo>
                <a:cubicBezTo>
                  <a:pt x="80" y="80"/>
                  <a:pt x="80" y="80"/>
                  <a:pt x="80" y="80"/>
                </a:cubicBezTo>
                <a:lnTo>
                  <a:pt x="80" y="120"/>
                </a:lnTo>
                <a:close/>
                <a:moveTo>
                  <a:pt x="108" y="120"/>
                </a:moveTo>
                <a:cubicBezTo>
                  <a:pt x="84" y="120"/>
                  <a:pt x="84" y="120"/>
                  <a:pt x="84" y="120"/>
                </a:cubicBezTo>
                <a:cubicBezTo>
                  <a:pt x="84" y="80"/>
                  <a:pt x="84" y="80"/>
                  <a:pt x="84" y="80"/>
                </a:cubicBezTo>
                <a:cubicBezTo>
                  <a:pt x="84" y="78"/>
                  <a:pt x="82" y="76"/>
                  <a:pt x="80" y="76"/>
                </a:cubicBezTo>
                <a:cubicBezTo>
                  <a:pt x="50" y="76"/>
                  <a:pt x="50" y="76"/>
                  <a:pt x="50" y="76"/>
                </a:cubicBezTo>
                <a:cubicBezTo>
                  <a:pt x="48" y="76"/>
                  <a:pt x="46" y="78"/>
                  <a:pt x="46" y="80"/>
                </a:cubicBezTo>
                <a:cubicBezTo>
                  <a:pt x="46" y="120"/>
                  <a:pt x="46" y="120"/>
                  <a:pt x="46" y="120"/>
                </a:cubicBezTo>
                <a:cubicBezTo>
                  <a:pt x="20" y="120"/>
                  <a:pt x="20" y="120"/>
                  <a:pt x="20" y="120"/>
                </a:cubicBezTo>
                <a:cubicBezTo>
                  <a:pt x="20" y="68"/>
                  <a:pt x="20" y="68"/>
                  <a:pt x="20" y="68"/>
                </a:cubicBezTo>
                <a:cubicBezTo>
                  <a:pt x="108" y="68"/>
                  <a:pt x="108" y="68"/>
                  <a:pt x="108" y="68"/>
                </a:cubicBezTo>
                <a:lnTo>
                  <a:pt x="108" y="120"/>
                </a:lnTo>
                <a:close/>
                <a:moveTo>
                  <a:pt x="120" y="56"/>
                </a:moveTo>
                <a:cubicBezTo>
                  <a:pt x="120" y="58"/>
                  <a:pt x="118" y="60"/>
                  <a:pt x="116" y="60"/>
                </a:cubicBezTo>
                <a:cubicBezTo>
                  <a:pt x="109" y="60"/>
                  <a:pt x="109" y="60"/>
                  <a:pt x="109" y="60"/>
                </a:cubicBezTo>
                <a:cubicBezTo>
                  <a:pt x="93" y="32"/>
                  <a:pt x="93" y="32"/>
                  <a:pt x="93" y="32"/>
                </a:cubicBezTo>
                <a:cubicBezTo>
                  <a:pt x="104" y="32"/>
                  <a:pt x="104" y="32"/>
                  <a:pt x="104" y="32"/>
                </a:cubicBezTo>
                <a:cubicBezTo>
                  <a:pt x="104" y="32"/>
                  <a:pt x="104" y="32"/>
                  <a:pt x="104" y="32"/>
                </a:cubicBezTo>
                <a:cubicBezTo>
                  <a:pt x="105" y="32"/>
                  <a:pt x="106" y="33"/>
                  <a:pt x="107" y="34"/>
                </a:cubicBezTo>
                <a:cubicBezTo>
                  <a:pt x="119" y="50"/>
                  <a:pt x="119" y="50"/>
                  <a:pt x="119" y="50"/>
                </a:cubicBezTo>
                <a:cubicBezTo>
                  <a:pt x="120" y="50"/>
                  <a:pt x="120" y="51"/>
                  <a:pt x="120" y="52"/>
                </a:cubicBezTo>
                <a:lnTo>
                  <a:pt x="120" y="56"/>
                </a:lnTo>
                <a:close/>
              </a:path>
            </a:pathLst>
          </a:custGeom>
          <a:solidFill>
            <a:schemeClr val="bg1">
              <a:lumMod val="65000"/>
            </a:schemeClr>
          </a:solidFill>
          <a:ln>
            <a:noFill/>
          </a:ln>
        </p:spPr>
        <p:txBody>
          <a:bodyPr lIns="68580" tIns="34290" rIns="68580" bIns="34290"/>
          <a:lstStyle/>
          <a:p>
            <a:pPr>
              <a:defRPr/>
            </a:pPr>
            <a:endParaRPr lang="id-ID">
              <a:latin typeface="+mn-lt"/>
            </a:endParaRPr>
          </a:p>
        </p:txBody>
      </p:sp>
      <p:sp>
        <p:nvSpPr>
          <p:cNvPr id="168" name="TextBox 167"/>
          <p:cNvSpPr txBox="1"/>
          <p:nvPr/>
        </p:nvSpPr>
        <p:spPr>
          <a:xfrm>
            <a:off x="5359106" y="2613423"/>
            <a:ext cx="1093889" cy="238527"/>
          </a:xfrm>
          <a:prstGeom prst="rect">
            <a:avLst/>
          </a:prstGeom>
          <a:noFill/>
        </p:spPr>
        <p:txBody>
          <a:bodyPr wrap="none" lIns="68580" tIns="34290" rIns="68580" bIns="34290">
            <a:spAutoFit/>
          </a:bodyPr>
          <a:lstStyle/>
          <a:p>
            <a:pPr>
              <a:defRPr/>
            </a:pPr>
            <a:r>
              <a:rPr lang="zh-CN" altLang="en-US" sz="1100" b="1" dirty="0">
                <a:solidFill>
                  <a:schemeClr val="bg1"/>
                </a:solidFill>
                <a:latin typeface="Raleway" panose="020B0003030101060003" pitchFamily="34" charset="0"/>
              </a:rPr>
              <a:t>请求的处理   </a:t>
            </a:r>
            <a:r>
              <a:rPr lang="id-ID" sz="1100" b="1" dirty="0">
                <a:solidFill>
                  <a:schemeClr val="bg1"/>
                </a:solidFill>
                <a:latin typeface="Raleway" panose="020B0003030101060003" pitchFamily="34" charset="0"/>
              </a:rPr>
              <a:t>01</a:t>
            </a:r>
          </a:p>
        </p:txBody>
      </p:sp>
      <p:sp>
        <p:nvSpPr>
          <p:cNvPr id="169" name="TextBox 168"/>
          <p:cNvSpPr txBox="1"/>
          <p:nvPr/>
        </p:nvSpPr>
        <p:spPr>
          <a:xfrm>
            <a:off x="5359105" y="2854785"/>
            <a:ext cx="1800521" cy="294440"/>
          </a:xfrm>
          <a:prstGeom prst="rect">
            <a:avLst/>
          </a:prstGeom>
          <a:noFill/>
        </p:spPr>
        <p:txBody>
          <a:bodyPr wrap="square"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900"/>
              </a:lnSpc>
            </a:pPr>
            <a:r>
              <a:rPr lang="zh-CN" altLang="en-US" sz="700" dirty="0">
                <a:solidFill>
                  <a:schemeClr val="bg1"/>
                </a:solidFill>
                <a:latin typeface="方正兰亭黑简体" pitchFamily="2" charset="-122"/>
                <a:ea typeface="方正兰亭黑简体" pitchFamily="2" charset="-122"/>
              </a:rPr>
              <a:t>对于前端的请求有千万种，如何正确的处理前端的请求并且不造成代码的冗余？</a:t>
            </a:r>
            <a:endParaRPr lang="en-US" sz="700" b="1" dirty="0">
              <a:solidFill>
                <a:schemeClr val="bg1"/>
              </a:solidFill>
              <a:latin typeface="Signika Negative"/>
            </a:endParaRPr>
          </a:p>
        </p:txBody>
      </p:sp>
      <p:sp>
        <p:nvSpPr>
          <p:cNvPr id="170" name="TextBox 169"/>
          <p:cNvSpPr txBox="1"/>
          <p:nvPr/>
        </p:nvSpPr>
        <p:spPr>
          <a:xfrm>
            <a:off x="5359105" y="3121819"/>
            <a:ext cx="1813638" cy="238527"/>
          </a:xfrm>
          <a:prstGeom prst="rect">
            <a:avLst/>
          </a:prstGeom>
          <a:noFill/>
        </p:spPr>
        <p:txBody>
          <a:bodyPr wrap="none" lIns="68580" tIns="34290" rIns="68580" bIns="34290">
            <a:spAutoFit/>
          </a:bodyPr>
          <a:lstStyle/>
          <a:p>
            <a:pPr>
              <a:defRPr/>
            </a:pPr>
            <a:r>
              <a:rPr lang="zh-CN" altLang="en-US" sz="1100" b="1" dirty="0">
                <a:solidFill>
                  <a:schemeClr val="bg1"/>
                </a:solidFill>
                <a:latin typeface="Raleway" panose="020B0003030101060003" pitchFamily="34" charset="0"/>
              </a:rPr>
              <a:t>处理数据的发送与接收  </a:t>
            </a:r>
            <a:r>
              <a:rPr lang="id-ID" sz="1100" b="1" dirty="0">
                <a:solidFill>
                  <a:schemeClr val="bg1"/>
                </a:solidFill>
                <a:latin typeface="Raleway" panose="020B0003030101060003" pitchFamily="34" charset="0"/>
              </a:rPr>
              <a:t> 02</a:t>
            </a:r>
          </a:p>
        </p:txBody>
      </p:sp>
      <p:sp>
        <p:nvSpPr>
          <p:cNvPr id="171" name="TextBox 170"/>
          <p:cNvSpPr txBox="1"/>
          <p:nvPr/>
        </p:nvSpPr>
        <p:spPr>
          <a:xfrm>
            <a:off x="5359106" y="3358841"/>
            <a:ext cx="1800520" cy="294440"/>
          </a:xfrm>
          <a:prstGeom prst="rect">
            <a:avLst/>
          </a:prstGeom>
          <a:noFill/>
        </p:spPr>
        <p:txBody>
          <a:bodyPr wrap="square"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900"/>
              </a:lnSpc>
            </a:pPr>
            <a:r>
              <a:rPr lang="zh-CN" altLang="en-US" sz="700" dirty="0">
                <a:solidFill>
                  <a:schemeClr val="bg1"/>
                </a:solidFill>
                <a:latin typeface="方正兰亭黑简体" pitchFamily="2" charset="-122"/>
                <a:ea typeface="方正兰亭黑简体" pitchFamily="2" charset="-122"/>
              </a:rPr>
              <a:t>处理数据完成之后如何进行发送？ 发送之后前端页面如何正确的通过数据进行处理？</a:t>
            </a:r>
            <a:endParaRPr lang="en-US" altLang="zh-CN" sz="700" b="1" dirty="0">
              <a:solidFill>
                <a:schemeClr val="bg1"/>
              </a:solidFill>
              <a:latin typeface="Signika Negative"/>
            </a:endParaRPr>
          </a:p>
        </p:txBody>
      </p:sp>
      <p:sp>
        <p:nvSpPr>
          <p:cNvPr id="172" name="TextBox 171"/>
          <p:cNvSpPr txBox="1"/>
          <p:nvPr/>
        </p:nvSpPr>
        <p:spPr>
          <a:xfrm>
            <a:off x="5359106" y="3652838"/>
            <a:ext cx="1214115" cy="238527"/>
          </a:xfrm>
          <a:prstGeom prst="rect">
            <a:avLst/>
          </a:prstGeom>
          <a:noFill/>
        </p:spPr>
        <p:txBody>
          <a:bodyPr wrap="none" lIns="68580" tIns="34290" rIns="68580" bIns="34290">
            <a:spAutoFit/>
          </a:bodyPr>
          <a:lstStyle/>
          <a:p>
            <a:pPr>
              <a:defRPr/>
            </a:pPr>
            <a:r>
              <a:rPr lang="zh-CN" altLang="en-US" sz="1100" b="1" dirty="0">
                <a:solidFill>
                  <a:schemeClr val="bg1"/>
                </a:solidFill>
                <a:latin typeface="Raleway" panose="020B0003030101060003" pitchFamily="34" charset="0"/>
              </a:rPr>
              <a:t>过滤器和缓存 </a:t>
            </a:r>
            <a:r>
              <a:rPr lang="id-ID" sz="1100" b="1" dirty="0">
                <a:solidFill>
                  <a:schemeClr val="bg1"/>
                </a:solidFill>
                <a:latin typeface="Raleway" panose="020B0003030101060003" pitchFamily="34" charset="0"/>
              </a:rPr>
              <a:t> 03</a:t>
            </a:r>
          </a:p>
        </p:txBody>
      </p:sp>
      <p:sp>
        <p:nvSpPr>
          <p:cNvPr id="173" name="TextBox 172"/>
          <p:cNvSpPr txBox="1"/>
          <p:nvPr/>
        </p:nvSpPr>
        <p:spPr>
          <a:xfrm>
            <a:off x="5359106" y="3862897"/>
            <a:ext cx="1800520" cy="294440"/>
          </a:xfrm>
          <a:prstGeom prst="rect">
            <a:avLst/>
          </a:prstGeom>
          <a:noFill/>
        </p:spPr>
        <p:txBody>
          <a:bodyPr wrap="square"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900"/>
              </a:lnSpc>
            </a:pPr>
            <a:r>
              <a:rPr lang="zh-CN" altLang="en-US" sz="700" dirty="0">
                <a:solidFill>
                  <a:schemeClr val="bg1"/>
                </a:solidFill>
                <a:latin typeface="Signika Negative"/>
                <a:ea typeface="方正兰亭黑简体" pitchFamily="2" charset="-122"/>
              </a:rPr>
              <a:t>在过滤器内部来通过对</a:t>
            </a:r>
            <a:r>
              <a:rPr lang="en-US" altLang="zh-CN" sz="700" dirty="0">
                <a:solidFill>
                  <a:schemeClr val="bg1"/>
                </a:solidFill>
                <a:latin typeface="Signika Negative"/>
                <a:ea typeface="方正兰亭黑简体" pitchFamily="2" charset="-122"/>
              </a:rPr>
              <a:t>Cookie</a:t>
            </a:r>
            <a:r>
              <a:rPr lang="zh-CN" altLang="en-US" sz="700" dirty="0">
                <a:solidFill>
                  <a:schemeClr val="bg1"/>
                </a:solidFill>
                <a:latin typeface="Signika Negative"/>
                <a:ea typeface="方正兰亭黑简体" pitchFamily="2" charset="-122"/>
              </a:rPr>
              <a:t>缓存进行判断，如果是符合条件的请求才允许其操作。</a:t>
            </a:r>
            <a:endParaRPr lang="en-US" altLang="zh-CN" sz="700" b="1" dirty="0">
              <a:solidFill>
                <a:schemeClr val="bg1"/>
              </a:solidFill>
              <a:latin typeface="Signika Negative"/>
            </a:endParaRPr>
          </a:p>
        </p:txBody>
      </p:sp>
      <p:sp>
        <p:nvSpPr>
          <p:cNvPr id="174" name="TextBox 173"/>
          <p:cNvSpPr txBox="1">
            <a:spLocks noChangeArrowheads="1"/>
          </p:cNvSpPr>
          <p:nvPr/>
        </p:nvSpPr>
        <p:spPr bwMode="auto">
          <a:xfrm>
            <a:off x="4625585" y="1419622"/>
            <a:ext cx="3600986"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r>
              <a:rPr lang="zh-CN" altLang="en-US" sz="2700" dirty="0">
                <a:solidFill>
                  <a:schemeClr val="bg1"/>
                </a:solidFill>
                <a:latin typeface="方正兰亭粗黑简体" pitchFamily="2" charset="-122"/>
                <a:ea typeface="方正兰亭粗黑简体" pitchFamily="2" charset="-122"/>
              </a:rPr>
              <a:t>前端与后台的具体交互</a:t>
            </a:r>
            <a:endParaRPr lang="id-ID" altLang="zh-CN" sz="2700" dirty="0">
              <a:solidFill>
                <a:schemeClr val="bg1"/>
              </a:solidFill>
              <a:latin typeface="方正兰亭粗黑简体" pitchFamily="2" charset="-122"/>
              <a:ea typeface="方正兰亭粗黑简体" pitchFamily="2" charset="-122"/>
            </a:endParaRPr>
          </a:p>
        </p:txBody>
      </p:sp>
      <p:sp>
        <p:nvSpPr>
          <p:cNvPr id="175" name="Rectangle 204"/>
          <p:cNvSpPr/>
          <p:nvPr/>
        </p:nvSpPr>
        <p:spPr>
          <a:xfrm>
            <a:off x="4625585" y="1843485"/>
            <a:ext cx="3238922" cy="231345"/>
          </a:xfrm>
          <a:prstGeom prst="rect">
            <a:avLst/>
          </a:prstGeom>
        </p:spPr>
        <p:txBody>
          <a:bodyPr lIns="68580" tIns="34290" rIns="68580" bIns="34290">
            <a:spAutoFit/>
          </a:bodyPr>
          <a:lstStyle/>
          <a:p>
            <a:pPr algn="just">
              <a:lnSpc>
                <a:spcPts val="1400"/>
              </a:lnSpc>
            </a:pPr>
            <a:r>
              <a:rPr lang="en-US" altLang="zh-CN" sz="900" dirty="0">
                <a:solidFill>
                  <a:schemeClr val="bg1"/>
                </a:solidFill>
                <a:latin typeface="方正兰亭黑简体" pitchFamily="2" charset="-122"/>
                <a:ea typeface="方正兰亭黑简体" pitchFamily="2" charset="-122"/>
              </a:rPr>
              <a:t>-</a:t>
            </a:r>
            <a:endParaRPr lang="zh-CN" altLang="en-US" sz="900" dirty="0">
              <a:solidFill>
                <a:schemeClr val="bg1"/>
              </a:solidFill>
              <a:latin typeface="方正兰亭黑简体" pitchFamily="2" charset="-122"/>
              <a:ea typeface="方正兰亭黑简体" pitchFamily="2" charset="-122"/>
            </a:endParaRPr>
          </a:p>
        </p:txBody>
      </p:sp>
    </p:spTree>
    <p:extLst>
      <p:ext uri="{BB962C8B-B14F-4D97-AF65-F5344CB8AC3E}">
        <p14:creationId xmlns:p14="http://schemas.microsoft.com/office/powerpoint/2010/main" val="20624355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7">
                                            <p:txEl>
                                              <p:pRg st="0" end="0"/>
                                            </p:txEl>
                                          </p:spTgt>
                                        </p:tgtEl>
                                      </p:cBhvr>
                                    </p:animEffect>
                                    <p:animScale>
                                      <p:cBhvr>
                                        <p:cTn id="7" dur="250" autoRev="1" fill="hold"/>
                                        <p:tgtEl>
                                          <p:spTgt spid="1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1"/>
                                        </p:tgtEl>
                                        <p:attrNameLst>
                                          <p:attrName>style.visibility</p:attrName>
                                        </p:attrNameLst>
                                      </p:cBhvr>
                                      <p:to>
                                        <p:strVal val="visible"/>
                                      </p:to>
                                    </p:set>
                                    <p:animEffect transition="in" filter="fade">
                                      <p:cBhvr>
                                        <p:cTn id="11" dur="500"/>
                                        <p:tgtEl>
                                          <p:spTgt spid="1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3"/>
                                        </p:tgtEl>
                                        <p:attrNameLst>
                                          <p:attrName>style.visibility</p:attrName>
                                        </p:attrNameLst>
                                      </p:cBhvr>
                                      <p:to>
                                        <p:strVal val="visible"/>
                                      </p:to>
                                    </p:set>
                                    <p:animEffect transition="in" filter="fade">
                                      <p:cBhvr>
                                        <p:cTn id="15" dur="500"/>
                                        <p:tgtEl>
                                          <p:spTgt spid="153"/>
                                        </p:tgtEl>
                                      </p:cBhvr>
                                    </p:animEffect>
                                  </p:childTnLst>
                                </p:cTn>
                              </p:par>
                            </p:childTnLst>
                          </p:cTn>
                        </p:par>
                        <p:par>
                          <p:cTn id="16" fill="hold">
                            <p:stCondLst>
                              <p:cond delay="1500"/>
                            </p:stCondLst>
                            <p:childTnLst>
                              <p:par>
                                <p:cTn id="17" presetID="21" presetClass="entr" presetSubtype="2" fill="hold" grpId="0" nodeType="afterEffect">
                                  <p:stCondLst>
                                    <p:cond delay="0"/>
                                  </p:stCondLst>
                                  <p:childTnLst>
                                    <p:set>
                                      <p:cBhvr>
                                        <p:cTn id="18" dur="1" fill="hold">
                                          <p:stCondLst>
                                            <p:cond delay="0"/>
                                          </p:stCondLst>
                                        </p:cTn>
                                        <p:tgtEl>
                                          <p:spTgt spid="110"/>
                                        </p:tgtEl>
                                        <p:attrNameLst>
                                          <p:attrName>style.visibility</p:attrName>
                                        </p:attrNameLst>
                                      </p:cBhvr>
                                      <p:to>
                                        <p:strVal val="visible"/>
                                      </p:to>
                                    </p:set>
                                    <p:animEffect transition="in" filter="wheel(2)">
                                      <p:cBhvr>
                                        <p:cTn id="19" dur="1000"/>
                                        <p:tgtEl>
                                          <p:spTgt spid="110"/>
                                        </p:tgtEl>
                                      </p:cBhvr>
                                    </p:animEffect>
                                  </p:childTnLst>
                                </p:cTn>
                              </p:par>
                              <p:par>
                                <p:cTn id="20" presetID="10" presetClass="entr" presetSubtype="0" fill="hold" nodeType="withEffect">
                                  <p:stCondLst>
                                    <p:cond delay="0"/>
                                  </p:stCondLst>
                                  <p:childTnLst>
                                    <p:set>
                                      <p:cBhvr>
                                        <p:cTn id="21" dur="1" fill="hold">
                                          <p:stCondLst>
                                            <p:cond delay="0"/>
                                          </p:stCondLst>
                                        </p:cTn>
                                        <p:tgtEl>
                                          <p:spTgt spid="139"/>
                                        </p:tgtEl>
                                        <p:attrNameLst>
                                          <p:attrName>style.visibility</p:attrName>
                                        </p:attrNameLst>
                                      </p:cBhvr>
                                      <p:to>
                                        <p:strVal val="visible"/>
                                      </p:to>
                                    </p:set>
                                    <p:animEffect transition="in" filter="fade">
                                      <p:cBhvr>
                                        <p:cTn id="22" dur="500"/>
                                        <p:tgtEl>
                                          <p:spTgt spid="139"/>
                                        </p:tgtEl>
                                      </p:cBhvr>
                                    </p:animEffect>
                                  </p:childTnLst>
                                </p:cTn>
                              </p:par>
                            </p:childTnLst>
                          </p:cTn>
                        </p:par>
                        <p:par>
                          <p:cTn id="23" fill="hold">
                            <p:stCondLst>
                              <p:cond delay="2500"/>
                            </p:stCondLst>
                            <p:childTnLst>
                              <p:par>
                                <p:cTn id="24" presetID="21" presetClass="entr" presetSubtype="2" fill="hold" nodeType="afterEffect">
                                  <p:stCondLst>
                                    <p:cond delay="0"/>
                                  </p:stCondLst>
                                  <p:childTnLst>
                                    <p:set>
                                      <p:cBhvr>
                                        <p:cTn id="25" dur="1" fill="hold">
                                          <p:stCondLst>
                                            <p:cond delay="0"/>
                                          </p:stCondLst>
                                        </p:cTn>
                                        <p:tgtEl>
                                          <p:spTgt spid="113"/>
                                        </p:tgtEl>
                                        <p:attrNameLst>
                                          <p:attrName>style.visibility</p:attrName>
                                        </p:attrNameLst>
                                      </p:cBhvr>
                                      <p:to>
                                        <p:strVal val="visible"/>
                                      </p:to>
                                    </p:set>
                                    <p:animEffect transition="in" filter="wheel(2)">
                                      <p:cBhvr>
                                        <p:cTn id="26" dur="1000"/>
                                        <p:tgtEl>
                                          <p:spTgt spid="1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4"/>
                                        </p:tgtEl>
                                        <p:attrNameLst>
                                          <p:attrName>style.visibility</p:attrName>
                                        </p:attrNameLst>
                                      </p:cBhvr>
                                      <p:to>
                                        <p:strVal val="visible"/>
                                      </p:to>
                                    </p:set>
                                    <p:animEffect transition="in" filter="fade">
                                      <p:cBhvr>
                                        <p:cTn id="29" dur="500"/>
                                        <p:tgtEl>
                                          <p:spTgt spid="114"/>
                                        </p:tgtEl>
                                      </p:cBhvr>
                                    </p:animEffect>
                                  </p:childTnLst>
                                </p:cTn>
                              </p:par>
                            </p:childTnLst>
                          </p:cTn>
                        </p:par>
                        <p:par>
                          <p:cTn id="30" fill="hold">
                            <p:stCondLst>
                              <p:cond delay="3500"/>
                            </p:stCondLst>
                            <p:childTnLst>
                              <p:par>
                                <p:cTn id="31" presetID="53" presetClass="entr" presetSubtype="16" fill="hold" grpId="0" nodeType="afterEffect">
                                  <p:stCondLst>
                                    <p:cond delay="0"/>
                                  </p:stCondLst>
                                  <p:childTnLst>
                                    <p:set>
                                      <p:cBhvr>
                                        <p:cTn id="32" dur="1" fill="hold">
                                          <p:stCondLst>
                                            <p:cond delay="0"/>
                                          </p:stCondLst>
                                        </p:cTn>
                                        <p:tgtEl>
                                          <p:spTgt spid="154"/>
                                        </p:tgtEl>
                                        <p:attrNameLst>
                                          <p:attrName>style.visibility</p:attrName>
                                        </p:attrNameLst>
                                      </p:cBhvr>
                                      <p:to>
                                        <p:strVal val="visible"/>
                                      </p:to>
                                    </p:set>
                                    <p:anim calcmode="lin" valueType="num">
                                      <p:cBhvr>
                                        <p:cTn id="33" dur="500" fill="hold"/>
                                        <p:tgtEl>
                                          <p:spTgt spid="154"/>
                                        </p:tgtEl>
                                        <p:attrNameLst>
                                          <p:attrName>ppt_w</p:attrName>
                                        </p:attrNameLst>
                                      </p:cBhvr>
                                      <p:tavLst>
                                        <p:tav tm="0">
                                          <p:val>
                                            <p:fltVal val="0"/>
                                          </p:val>
                                        </p:tav>
                                        <p:tav tm="100000">
                                          <p:val>
                                            <p:strVal val="#ppt_w"/>
                                          </p:val>
                                        </p:tav>
                                      </p:tavLst>
                                    </p:anim>
                                    <p:anim calcmode="lin" valueType="num">
                                      <p:cBhvr>
                                        <p:cTn id="34" dur="500" fill="hold"/>
                                        <p:tgtEl>
                                          <p:spTgt spid="154"/>
                                        </p:tgtEl>
                                        <p:attrNameLst>
                                          <p:attrName>ppt_h</p:attrName>
                                        </p:attrNameLst>
                                      </p:cBhvr>
                                      <p:tavLst>
                                        <p:tav tm="0">
                                          <p:val>
                                            <p:fltVal val="0"/>
                                          </p:val>
                                        </p:tav>
                                        <p:tav tm="100000">
                                          <p:val>
                                            <p:strVal val="#ppt_h"/>
                                          </p:val>
                                        </p:tav>
                                      </p:tavLst>
                                    </p:anim>
                                    <p:animEffect transition="in" filter="fade">
                                      <p:cBhvr>
                                        <p:cTn id="35" dur="500"/>
                                        <p:tgtEl>
                                          <p:spTgt spid="154"/>
                                        </p:tgtEl>
                                      </p:cBhvr>
                                    </p:animEffect>
                                  </p:childTnLst>
                                </p:cTn>
                              </p:par>
                              <p:par>
                                <p:cTn id="36" presetID="10" presetClass="entr" presetSubtype="0" fill="hold" nodeType="withEffect">
                                  <p:stCondLst>
                                    <p:cond delay="0"/>
                                  </p:stCondLst>
                                  <p:childTnLst>
                                    <p:set>
                                      <p:cBhvr>
                                        <p:cTn id="37" dur="1" fill="hold">
                                          <p:stCondLst>
                                            <p:cond delay="0"/>
                                          </p:stCondLst>
                                        </p:cTn>
                                        <p:tgtEl>
                                          <p:spTgt spid="131"/>
                                        </p:tgtEl>
                                        <p:attrNameLst>
                                          <p:attrName>style.visibility</p:attrName>
                                        </p:attrNameLst>
                                      </p:cBhvr>
                                      <p:to>
                                        <p:strVal val="visible"/>
                                      </p:to>
                                    </p:set>
                                    <p:animEffect transition="in" filter="fade">
                                      <p:cBhvr>
                                        <p:cTn id="38" dur="500"/>
                                        <p:tgtEl>
                                          <p:spTgt spid="131"/>
                                        </p:tgtEl>
                                      </p:cBhvr>
                                    </p:animEffect>
                                  </p:childTnLst>
                                </p:cTn>
                              </p:par>
                            </p:childTnLst>
                          </p:cTn>
                        </p:par>
                        <p:par>
                          <p:cTn id="39" fill="hold">
                            <p:stCondLst>
                              <p:cond delay="4000"/>
                            </p:stCondLst>
                            <p:childTnLst>
                              <p:par>
                                <p:cTn id="40" presetID="21" presetClass="entr" presetSubtype="2" fill="hold" nodeType="afterEffect">
                                  <p:stCondLst>
                                    <p:cond delay="0"/>
                                  </p:stCondLst>
                                  <p:childTnLst>
                                    <p:set>
                                      <p:cBhvr>
                                        <p:cTn id="41" dur="1" fill="hold">
                                          <p:stCondLst>
                                            <p:cond delay="0"/>
                                          </p:stCondLst>
                                        </p:cTn>
                                        <p:tgtEl>
                                          <p:spTgt spid="112"/>
                                        </p:tgtEl>
                                        <p:attrNameLst>
                                          <p:attrName>style.visibility</p:attrName>
                                        </p:attrNameLst>
                                      </p:cBhvr>
                                      <p:to>
                                        <p:strVal val="visible"/>
                                      </p:to>
                                    </p:set>
                                    <p:animEffect transition="in" filter="wheel(2)">
                                      <p:cBhvr>
                                        <p:cTn id="42" dur="1000"/>
                                        <p:tgtEl>
                                          <p:spTgt spid="1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5"/>
                                        </p:tgtEl>
                                        <p:attrNameLst>
                                          <p:attrName>style.visibility</p:attrName>
                                        </p:attrNameLst>
                                      </p:cBhvr>
                                      <p:to>
                                        <p:strVal val="visible"/>
                                      </p:to>
                                    </p:set>
                                    <p:animEffect transition="in" filter="fade">
                                      <p:cBhvr>
                                        <p:cTn id="45" dur="500"/>
                                        <p:tgtEl>
                                          <p:spTgt spid="115"/>
                                        </p:tgtEl>
                                      </p:cBhvr>
                                    </p:animEffect>
                                  </p:childTnLst>
                                </p:cTn>
                              </p:par>
                            </p:childTnLst>
                          </p:cTn>
                        </p:par>
                        <p:par>
                          <p:cTn id="46" fill="hold">
                            <p:stCondLst>
                              <p:cond delay="5000"/>
                            </p:stCondLst>
                            <p:childTnLst>
                              <p:par>
                                <p:cTn id="47" presetID="21" presetClass="entr" presetSubtype="2" fill="hold" grpId="0" nodeType="afterEffect">
                                  <p:stCondLst>
                                    <p:cond delay="0"/>
                                  </p:stCondLst>
                                  <p:childTnLst>
                                    <p:set>
                                      <p:cBhvr>
                                        <p:cTn id="48" dur="1" fill="hold">
                                          <p:stCondLst>
                                            <p:cond delay="0"/>
                                          </p:stCondLst>
                                        </p:cTn>
                                        <p:tgtEl>
                                          <p:spTgt spid="155"/>
                                        </p:tgtEl>
                                        <p:attrNameLst>
                                          <p:attrName>style.visibility</p:attrName>
                                        </p:attrNameLst>
                                      </p:cBhvr>
                                      <p:to>
                                        <p:strVal val="visible"/>
                                      </p:to>
                                    </p:set>
                                    <p:animEffect transition="in" filter="wheel(2)">
                                      <p:cBhvr>
                                        <p:cTn id="49" dur="1000"/>
                                        <p:tgtEl>
                                          <p:spTgt spid="155"/>
                                        </p:tgtEl>
                                      </p:cBhvr>
                                    </p:animEffect>
                                  </p:childTnLst>
                                </p:cTn>
                              </p:par>
                              <p:par>
                                <p:cTn id="50" presetID="10" presetClass="entr" presetSubtype="0" fill="hold" nodeType="withEffect">
                                  <p:stCondLst>
                                    <p:cond delay="0"/>
                                  </p:stCondLst>
                                  <p:childTnLst>
                                    <p:set>
                                      <p:cBhvr>
                                        <p:cTn id="51" dur="1" fill="hold">
                                          <p:stCondLst>
                                            <p:cond delay="0"/>
                                          </p:stCondLst>
                                        </p:cTn>
                                        <p:tgtEl>
                                          <p:spTgt spid="117"/>
                                        </p:tgtEl>
                                        <p:attrNameLst>
                                          <p:attrName>style.visibility</p:attrName>
                                        </p:attrNameLst>
                                      </p:cBhvr>
                                      <p:to>
                                        <p:strVal val="visible"/>
                                      </p:to>
                                    </p:set>
                                    <p:animEffect transition="in" filter="fade">
                                      <p:cBhvr>
                                        <p:cTn id="52" dur="500"/>
                                        <p:tgtEl>
                                          <p:spTgt spid="117"/>
                                        </p:tgtEl>
                                      </p:cBhvr>
                                    </p:animEffect>
                                  </p:childTnLst>
                                </p:cTn>
                              </p:par>
                            </p:childTnLst>
                          </p:cTn>
                        </p:par>
                        <p:par>
                          <p:cTn id="53" fill="hold">
                            <p:stCondLst>
                              <p:cond delay="6000"/>
                            </p:stCondLst>
                            <p:childTnLst>
                              <p:par>
                                <p:cTn id="54" presetID="53" presetClass="entr" presetSubtype="16" fill="hold" nodeType="afterEffect">
                                  <p:stCondLst>
                                    <p:cond delay="0"/>
                                  </p:stCondLst>
                                  <p:childTnLst>
                                    <p:set>
                                      <p:cBhvr>
                                        <p:cTn id="55" dur="1" fill="hold">
                                          <p:stCondLst>
                                            <p:cond delay="0"/>
                                          </p:stCondLst>
                                        </p:cTn>
                                        <p:tgtEl>
                                          <p:spTgt spid="155">
                                            <p:txEl>
                                              <p:pRg st="0" end="0"/>
                                            </p:txEl>
                                          </p:spTgt>
                                        </p:tgtEl>
                                        <p:attrNameLst>
                                          <p:attrName>style.visibility</p:attrName>
                                        </p:attrNameLst>
                                      </p:cBhvr>
                                      <p:to>
                                        <p:strVal val="visible"/>
                                      </p:to>
                                    </p:set>
                                    <p:anim calcmode="lin" valueType="num">
                                      <p:cBhvr>
                                        <p:cTn id="56" dur="500" fill="hold"/>
                                        <p:tgtEl>
                                          <p:spTgt spid="155">
                                            <p:txEl>
                                              <p:pRg st="0" end="0"/>
                                            </p:txEl>
                                          </p:spTgt>
                                        </p:tgtEl>
                                        <p:attrNameLst>
                                          <p:attrName>ppt_w</p:attrName>
                                        </p:attrNameLst>
                                      </p:cBhvr>
                                      <p:tavLst>
                                        <p:tav tm="0">
                                          <p:val>
                                            <p:fltVal val="0"/>
                                          </p:val>
                                        </p:tav>
                                        <p:tav tm="100000">
                                          <p:val>
                                            <p:strVal val="#ppt_w"/>
                                          </p:val>
                                        </p:tav>
                                      </p:tavLst>
                                    </p:anim>
                                    <p:anim calcmode="lin" valueType="num">
                                      <p:cBhvr>
                                        <p:cTn id="57" dur="500" fill="hold"/>
                                        <p:tgtEl>
                                          <p:spTgt spid="155">
                                            <p:txEl>
                                              <p:pRg st="0" end="0"/>
                                            </p:txEl>
                                          </p:spTgt>
                                        </p:tgtEl>
                                        <p:attrNameLst>
                                          <p:attrName>ppt_h</p:attrName>
                                        </p:attrNameLst>
                                      </p:cBhvr>
                                      <p:tavLst>
                                        <p:tav tm="0">
                                          <p:val>
                                            <p:fltVal val="0"/>
                                          </p:val>
                                        </p:tav>
                                        <p:tav tm="100000">
                                          <p:val>
                                            <p:strVal val="#ppt_h"/>
                                          </p:val>
                                        </p:tav>
                                      </p:tavLst>
                                    </p:anim>
                                    <p:animEffect transition="in" filter="fade">
                                      <p:cBhvr>
                                        <p:cTn id="58" dur="500"/>
                                        <p:tgtEl>
                                          <p:spTgt spid="155">
                                            <p:txEl>
                                              <p:pRg st="0" end="0"/>
                                            </p:txEl>
                                          </p:spTgt>
                                        </p:tgtEl>
                                      </p:cBhvr>
                                    </p:animEffect>
                                  </p:childTnLst>
                                </p:cTn>
                              </p:par>
                              <p:par>
                                <p:cTn id="59" presetID="21" presetClass="entr" presetSubtype="2" fill="hold" nodeType="withEffect">
                                  <p:stCondLst>
                                    <p:cond delay="0"/>
                                  </p:stCondLst>
                                  <p:childTnLst>
                                    <p:set>
                                      <p:cBhvr>
                                        <p:cTn id="60" dur="1" fill="hold">
                                          <p:stCondLst>
                                            <p:cond delay="0"/>
                                          </p:stCondLst>
                                        </p:cTn>
                                        <p:tgtEl>
                                          <p:spTgt spid="116"/>
                                        </p:tgtEl>
                                        <p:attrNameLst>
                                          <p:attrName>style.visibility</p:attrName>
                                        </p:attrNameLst>
                                      </p:cBhvr>
                                      <p:to>
                                        <p:strVal val="visible"/>
                                      </p:to>
                                    </p:set>
                                    <p:animEffect transition="in" filter="wheel(2)">
                                      <p:cBhvr>
                                        <p:cTn id="61" dur="1000"/>
                                        <p:tgtEl>
                                          <p:spTgt spid="116"/>
                                        </p:tgtEl>
                                      </p:cBhvr>
                                    </p:animEffect>
                                  </p:childTnLst>
                                </p:cTn>
                              </p:par>
                            </p:childTnLst>
                          </p:cTn>
                        </p:par>
                        <p:par>
                          <p:cTn id="62" fill="hold">
                            <p:stCondLst>
                              <p:cond delay="7000"/>
                            </p:stCondLst>
                            <p:childTnLst>
                              <p:par>
                                <p:cTn id="63" presetID="10" presetClass="entr" presetSubtype="0" fill="hold" grpId="0" nodeType="afterEffect">
                                  <p:stCondLst>
                                    <p:cond delay="0"/>
                                  </p:stCondLst>
                                  <p:childTnLst>
                                    <p:set>
                                      <p:cBhvr>
                                        <p:cTn id="64" dur="1" fill="hold">
                                          <p:stCondLst>
                                            <p:cond delay="0"/>
                                          </p:stCondLst>
                                        </p:cTn>
                                        <p:tgtEl>
                                          <p:spTgt spid="174"/>
                                        </p:tgtEl>
                                        <p:attrNameLst>
                                          <p:attrName>style.visibility</p:attrName>
                                        </p:attrNameLst>
                                      </p:cBhvr>
                                      <p:to>
                                        <p:strVal val="visible"/>
                                      </p:to>
                                    </p:set>
                                    <p:animEffect transition="in" filter="fade">
                                      <p:cBhvr>
                                        <p:cTn id="65" dur="500"/>
                                        <p:tgtEl>
                                          <p:spTgt spid="17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75"/>
                                        </p:tgtEl>
                                        <p:attrNameLst>
                                          <p:attrName>style.visibility</p:attrName>
                                        </p:attrNameLst>
                                      </p:cBhvr>
                                      <p:to>
                                        <p:strVal val="visible"/>
                                      </p:to>
                                    </p:set>
                                    <p:animEffect transition="in" filter="fade">
                                      <p:cBhvr>
                                        <p:cTn id="68" dur="500"/>
                                        <p:tgtEl>
                                          <p:spTgt spid="175"/>
                                        </p:tgtEl>
                                      </p:cBhvr>
                                    </p:animEffect>
                                  </p:childTnLst>
                                </p:cTn>
                              </p:par>
                            </p:childTnLst>
                          </p:cTn>
                        </p:par>
                        <p:par>
                          <p:cTn id="69" fill="hold">
                            <p:stCondLst>
                              <p:cond delay="7500"/>
                            </p:stCondLst>
                            <p:childTnLst>
                              <p:par>
                                <p:cTn id="70" presetID="53" presetClass="entr" presetSubtype="16" fill="hold" grpId="0" nodeType="afterEffect">
                                  <p:stCondLst>
                                    <p:cond delay="0"/>
                                  </p:stCondLst>
                                  <p:childTnLst>
                                    <p:set>
                                      <p:cBhvr>
                                        <p:cTn id="71" dur="1" fill="hold">
                                          <p:stCondLst>
                                            <p:cond delay="0"/>
                                          </p:stCondLst>
                                        </p:cTn>
                                        <p:tgtEl>
                                          <p:spTgt spid="156"/>
                                        </p:tgtEl>
                                        <p:attrNameLst>
                                          <p:attrName>style.visibility</p:attrName>
                                        </p:attrNameLst>
                                      </p:cBhvr>
                                      <p:to>
                                        <p:strVal val="visible"/>
                                      </p:to>
                                    </p:set>
                                    <p:anim calcmode="lin" valueType="num">
                                      <p:cBhvr>
                                        <p:cTn id="72" dur="500" fill="hold"/>
                                        <p:tgtEl>
                                          <p:spTgt spid="156"/>
                                        </p:tgtEl>
                                        <p:attrNameLst>
                                          <p:attrName>ppt_w</p:attrName>
                                        </p:attrNameLst>
                                      </p:cBhvr>
                                      <p:tavLst>
                                        <p:tav tm="0">
                                          <p:val>
                                            <p:fltVal val="0"/>
                                          </p:val>
                                        </p:tav>
                                        <p:tav tm="100000">
                                          <p:val>
                                            <p:strVal val="#ppt_w"/>
                                          </p:val>
                                        </p:tav>
                                      </p:tavLst>
                                    </p:anim>
                                    <p:anim calcmode="lin" valueType="num">
                                      <p:cBhvr>
                                        <p:cTn id="73" dur="500" fill="hold"/>
                                        <p:tgtEl>
                                          <p:spTgt spid="156"/>
                                        </p:tgtEl>
                                        <p:attrNameLst>
                                          <p:attrName>ppt_h</p:attrName>
                                        </p:attrNameLst>
                                      </p:cBhvr>
                                      <p:tavLst>
                                        <p:tav tm="0">
                                          <p:val>
                                            <p:fltVal val="0"/>
                                          </p:val>
                                        </p:tav>
                                        <p:tav tm="100000">
                                          <p:val>
                                            <p:strVal val="#ppt_h"/>
                                          </p:val>
                                        </p:tav>
                                      </p:tavLst>
                                    </p:anim>
                                    <p:animEffect transition="in" filter="fade">
                                      <p:cBhvr>
                                        <p:cTn id="74" dur="500"/>
                                        <p:tgtEl>
                                          <p:spTgt spid="156"/>
                                        </p:tgtEl>
                                      </p:cBhvr>
                                    </p:animEffect>
                                  </p:childTnLst>
                                </p:cTn>
                              </p:par>
                            </p:childTnLst>
                          </p:cTn>
                        </p:par>
                        <p:par>
                          <p:cTn id="75" fill="hold">
                            <p:stCondLst>
                              <p:cond delay="8000"/>
                            </p:stCondLst>
                            <p:childTnLst>
                              <p:par>
                                <p:cTn id="76" presetID="10" presetClass="entr" presetSubtype="0" fill="hold" nodeType="afterEffect">
                                  <p:stCondLst>
                                    <p:cond delay="0"/>
                                  </p:stCondLst>
                                  <p:childTnLst>
                                    <p:set>
                                      <p:cBhvr>
                                        <p:cTn id="77" dur="1" fill="hold">
                                          <p:stCondLst>
                                            <p:cond delay="0"/>
                                          </p:stCondLst>
                                        </p:cTn>
                                        <p:tgtEl>
                                          <p:spTgt spid="159"/>
                                        </p:tgtEl>
                                        <p:attrNameLst>
                                          <p:attrName>style.visibility</p:attrName>
                                        </p:attrNameLst>
                                      </p:cBhvr>
                                      <p:to>
                                        <p:strVal val="visible"/>
                                      </p:to>
                                    </p:set>
                                    <p:animEffect transition="in" filter="fade">
                                      <p:cBhvr>
                                        <p:cTn id="78" dur="500"/>
                                        <p:tgtEl>
                                          <p:spTgt spid="159"/>
                                        </p:tgtEl>
                                      </p:cBhvr>
                                    </p:animEffect>
                                  </p:childTnLst>
                                </p:cTn>
                              </p:par>
                            </p:childTnLst>
                          </p:cTn>
                        </p:par>
                        <p:par>
                          <p:cTn id="79" fill="hold">
                            <p:stCondLst>
                              <p:cond delay="8500"/>
                            </p:stCondLst>
                            <p:childTnLst>
                              <p:par>
                                <p:cTn id="80" presetID="10" presetClass="entr" presetSubtype="0" fill="hold" grpId="0" nodeType="afterEffect">
                                  <p:stCondLst>
                                    <p:cond delay="0"/>
                                  </p:stCondLst>
                                  <p:childTnLst>
                                    <p:set>
                                      <p:cBhvr>
                                        <p:cTn id="81" dur="1" fill="hold">
                                          <p:stCondLst>
                                            <p:cond delay="0"/>
                                          </p:stCondLst>
                                        </p:cTn>
                                        <p:tgtEl>
                                          <p:spTgt spid="168"/>
                                        </p:tgtEl>
                                        <p:attrNameLst>
                                          <p:attrName>style.visibility</p:attrName>
                                        </p:attrNameLst>
                                      </p:cBhvr>
                                      <p:to>
                                        <p:strVal val="visible"/>
                                      </p:to>
                                    </p:set>
                                    <p:animEffect transition="in" filter="fade">
                                      <p:cBhvr>
                                        <p:cTn id="82" dur="500"/>
                                        <p:tgtEl>
                                          <p:spTgt spid="16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69"/>
                                        </p:tgtEl>
                                        <p:attrNameLst>
                                          <p:attrName>style.visibility</p:attrName>
                                        </p:attrNameLst>
                                      </p:cBhvr>
                                      <p:to>
                                        <p:strVal val="visible"/>
                                      </p:to>
                                    </p:set>
                                    <p:animEffect transition="in" filter="fade">
                                      <p:cBhvr>
                                        <p:cTn id="85" dur="500"/>
                                        <p:tgtEl>
                                          <p:spTgt spid="169"/>
                                        </p:tgtEl>
                                      </p:cBhvr>
                                    </p:animEffect>
                                  </p:childTnLst>
                                </p:cTn>
                              </p:par>
                            </p:childTnLst>
                          </p:cTn>
                        </p:par>
                        <p:par>
                          <p:cTn id="86" fill="hold">
                            <p:stCondLst>
                              <p:cond delay="9000"/>
                            </p:stCondLst>
                            <p:childTnLst>
                              <p:par>
                                <p:cTn id="87" presetID="53" presetClass="entr" presetSubtype="16" fill="hold" grpId="0" nodeType="afterEffect">
                                  <p:stCondLst>
                                    <p:cond delay="0"/>
                                  </p:stCondLst>
                                  <p:childTnLst>
                                    <p:set>
                                      <p:cBhvr>
                                        <p:cTn id="88" dur="1" fill="hold">
                                          <p:stCondLst>
                                            <p:cond delay="0"/>
                                          </p:stCondLst>
                                        </p:cTn>
                                        <p:tgtEl>
                                          <p:spTgt spid="157"/>
                                        </p:tgtEl>
                                        <p:attrNameLst>
                                          <p:attrName>style.visibility</p:attrName>
                                        </p:attrNameLst>
                                      </p:cBhvr>
                                      <p:to>
                                        <p:strVal val="visible"/>
                                      </p:to>
                                    </p:set>
                                    <p:anim calcmode="lin" valueType="num">
                                      <p:cBhvr>
                                        <p:cTn id="89" dur="500" fill="hold"/>
                                        <p:tgtEl>
                                          <p:spTgt spid="157"/>
                                        </p:tgtEl>
                                        <p:attrNameLst>
                                          <p:attrName>ppt_w</p:attrName>
                                        </p:attrNameLst>
                                      </p:cBhvr>
                                      <p:tavLst>
                                        <p:tav tm="0">
                                          <p:val>
                                            <p:fltVal val="0"/>
                                          </p:val>
                                        </p:tav>
                                        <p:tav tm="100000">
                                          <p:val>
                                            <p:strVal val="#ppt_w"/>
                                          </p:val>
                                        </p:tav>
                                      </p:tavLst>
                                    </p:anim>
                                    <p:anim calcmode="lin" valueType="num">
                                      <p:cBhvr>
                                        <p:cTn id="90" dur="500" fill="hold"/>
                                        <p:tgtEl>
                                          <p:spTgt spid="157"/>
                                        </p:tgtEl>
                                        <p:attrNameLst>
                                          <p:attrName>ppt_h</p:attrName>
                                        </p:attrNameLst>
                                      </p:cBhvr>
                                      <p:tavLst>
                                        <p:tav tm="0">
                                          <p:val>
                                            <p:fltVal val="0"/>
                                          </p:val>
                                        </p:tav>
                                        <p:tav tm="100000">
                                          <p:val>
                                            <p:strVal val="#ppt_h"/>
                                          </p:val>
                                        </p:tav>
                                      </p:tavLst>
                                    </p:anim>
                                    <p:animEffect transition="in" filter="fade">
                                      <p:cBhvr>
                                        <p:cTn id="91" dur="500"/>
                                        <p:tgtEl>
                                          <p:spTgt spid="157"/>
                                        </p:tgtEl>
                                      </p:cBhvr>
                                    </p:animEffect>
                                  </p:childTnLst>
                                </p:cTn>
                              </p:par>
                              <p:par>
                                <p:cTn id="92" presetID="10" presetClass="entr" presetSubtype="0" fill="hold" nodeType="withEffect">
                                  <p:stCondLst>
                                    <p:cond delay="0"/>
                                  </p:stCondLst>
                                  <p:childTnLst>
                                    <p:set>
                                      <p:cBhvr>
                                        <p:cTn id="93" dur="1" fill="hold">
                                          <p:stCondLst>
                                            <p:cond delay="0"/>
                                          </p:stCondLst>
                                        </p:cTn>
                                        <p:tgtEl>
                                          <p:spTgt spid="163"/>
                                        </p:tgtEl>
                                        <p:attrNameLst>
                                          <p:attrName>style.visibility</p:attrName>
                                        </p:attrNameLst>
                                      </p:cBhvr>
                                      <p:to>
                                        <p:strVal val="visible"/>
                                      </p:to>
                                    </p:set>
                                    <p:animEffect transition="in" filter="fade">
                                      <p:cBhvr>
                                        <p:cTn id="94" dur="500"/>
                                        <p:tgtEl>
                                          <p:spTgt spid="163"/>
                                        </p:tgtEl>
                                      </p:cBhvr>
                                    </p:animEffect>
                                  </p:childTnLst>
                                </p:cTn>
                              </p:par>
                            </p:childTnLst>
                          </p:cTn>
                        </p:par>
                        <p:par>
                          <p:cTn id="95" fill="hold">
                            <p:stCondLst>
                              <p:cond delay="9500"/>
                            </p:stCondLst>
                            <p:childTnLst>
                              <p:par>
                                <p:cTn id="96" presetID="10" presetClass="entr" presetSubtype="0" fill="hold" grpId="0" nodeType="afterEffect">
                                  <p:stCondLst>
                                    <p:cond delay="0"/>
                                  </p:stCondLst>
                                  <p:childTnLst>
                                    <p:set>
                                      <p:cBhvr>
                                        <p:cTn id="97" dur="1" fill="hold">
                                          <p:stCondLst>
                                            <p:cond delay="0"/>
                                          </p:stCondLst>
                                        </p:cTn>
                                        <p:tgtEl>
                                          <p:spTgt spid="170"/>
                                        </p:tgtEl>
                                        <p:attrNameLst>
                                          <p:attrName>style.visibility</p:attrName>
                                        </p:attrNameLst>
                                      </p:cBhvr>
                                      <p:to>
                                        <p:strVal val="visible"/>
                                      </p:to>
                                    </p:set>
                                    <p:animEffect transition="in" filter="fade">
                                      <p:cBhvr>
                                        <p:cTn id="98" dur="500"/>
                                        <p:tgtEl>
                                          <p:spTgt spid="17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71"/>
                                        </p:tgtEl>
                                        <p:attrNameLst>
                                          <p:attrName>style.visibility</p:attrName>
                                        </p:attrNameLst>
                                      </p:cBhvr>
                                      <p:to>
                                        <p:strVal val="visible"/>
                                      </p:to>
                                    </p:set>
                                    <p:animEffect transition="in" filter="fade">
                                      <p:cBhvr>
                                        <p:cTn id="101" dur="500"/>
                                        <p:tgtEl>
                                          <p:spTgt spid="171"/>
                                        </p:tgtEl>
                                      </p:cBhvr>
                                    </p:animEffect>
                                  </p:childTnLst>
                                </p:cTn>
                              </p:par>
                            </p:childTnLst>
                          </p:cTn>
                        </p:par>
                        <p:par>
                          <p:cTn id="102" fill="hold">
                            <p:stCondLst>
                              <p:cond delay="10000"/>
                            </p:stCondLst>
                            <p:childTnLst>
                              <p:par>
                                <p:cTn id="103" presetID="53" presetClass="entr" presetSubtype="16" fill="hold" grpId="0" nodeType="afterEffect">
                                  <p:stCondLst>
                                    <p:cond delay="0"/>
                                  </p:stCondLst>
                                  <p:childTnLst>
                                    <p:set>
                                      <p:cBhvr>
                                        <p:cTn id="104" dur="1" fill="hold">
                                          <p:stCondLst>
                                            <p:cond delay="0"/>
                                          </p:stCondLst>
                                        </p:cTn>
                                        <p:tgtEl>
                                          <p:spTgt spid="158"/>
                                        </p:tgtEl>
                                        <p:attrNameLst>
                                          <p:attrName>style.visibility</p:attrName>
                                        </p:attrNameLst>
                                      </p:cBhvr>
                                      <p:to>
                                        <p:strVal val="visible"/>
                                      </p:to>
                                    </p:set>
                                    <p:anim calcmode="lin" valueType="num">
                                      <p:cBhvr>
                                        <p:cTn id="105" dur="500" fill="hold"/>
                                        <p:tgtEl>
                                          <p:spTgt spid="158"/>
                                        </p:tgtEl>
                                        <p:attrNameLst>
                                          <p:attrName>ppt_w</p:attrName>
                                        </p:attrNameLst>
                                      </p:cBhvr>
                                      <p:tavLst>
                                        <p:tav tm="0">
                                          <p:val>
                                            <p:fltVal val="0"/>
                                          </p:val>
                                        </p:tav>
                                        <p:tav tm="100000">
                                          <p:val>
                                            <p:strVal val="#ppt_w"/>
                                          </p:val>
                                        </p:tav>
                                      </p:tavLst>
                                    </p:anim>
                                    <p:anim calcmode="lin" valueType="num">
                                      <p:cBhvr>
                                        <p:cTn id="106" dur="500" fill="hold"/>
                                        <p:tgtEl>
                                          <p:spTgt spid="158"/>
                                        </p:tgtEl>
                                        <p:attrNameLst>
                                          <p:attrName>ppt_h</p:attrName>
                                        </p:attrNameLst>
                                      </p:cBhvr>
                                      <p:tavLst>
                                        <p:tav tm="0">
                                          <p:val>
                                            <p:fltVal val="0"/>
                                          </p:val>
                                        </p:tav>
                                        <p:tav tm="100000">
                                          <p:val>
                                            <p:strVal val="#ppt_h"/>
                                          </p:val>
                                        </p:tav>
                                      </p:tavLst>
                                    </p:anim>
                                    <p:animEffect transition="in" filter="fade">
                                      <p:cBhvr>
                                        <p:cTn id="107" dur="500"/>
                                        <p:tgtEl>
                                          <p:spTgt spid="158"/>
                                        </p:tgtEl>
                                      </p:cBhvr>
                                    </p:animEffect>
                                  </p:childTnLst>
                                </p:cTn>
                              </p:par>
                              <p:par>
                                <p:cTn id="108" presetID="10" presetClass="entr" presetSubtype="0" fill="hold" nodeType="withEffect">
                                  <p:stCondLst>
                                    <p:cond delay="0"/>
                                  </p:stCondLst>
                                  <p:childTnLst>
                                    <p:set>
                                      <p:cBhvr>
                                        <p:cTn id="109" dur="1" fill="hold">
                                          <p:stCondLst>
                                            <p:cond delay="0"/>
                                          </p:stCondLst>
                                        </p:cTn>
                                        <p:tgtEl>
                                          <p:spTgt spid="167"/>
                                        </p:tgtEl>
                                        <p:attrNameLst>
                                          <p:attrName>style.visibility</p:attrName>
                                        </p:attrNameLst>
                                      </p:cBhvr>
                                      <p:to>
                                        <p:strVal val="visible"/>
                                      </p:to>
                                    </p:set>
                                    <p:animEffect transition="in" filter="fade">
                                      <p:cBhvr>
                                        <p:cTn id="110" dur="500"/>
                                        <p:tgtEl>
                                          <p:spTgt spid="167"/>
                                        </p:tgtEl>
                                      </p:cBhvr>
                                    </p:animEffect>
                                  </p:childTnLst>
                                </p:cTn>
                              </p:par>
                            </p:childTnLst>
                          </p:cTn>
                        </p:par>
                        <p:par>
                          <p:cTn id="111" fill="hold">
                            <p:stCondLst>
                              <p:cond delay="10500"/>
                            </p:stCondLst>
                            <p:childTnLst>
                              <p:par>
                                <p:cTn id="112" presetID="10" presetClass="entr" presetSubtype="0" fill="hold" grpId="0" nodeType="afterEffect">
                                  <p:stCondLst>
                                    <p:cond delay="0"/>
                                  </p:stCondLst>
                                  <p:childTnLst>
                                    <p:set>
                                      <p:cBhvr>
                                        <p:cTn id="113" dur="1" fill="hold">
                                          <p:stCondLst>
                                            <p:cond delay="0"/>
                                          </p:stCondLst>
                                        </p:cTn>
                                        <p:tgtEl>
                                          <p:spTgt spid="172"/>
                                        </p:tgtEl>
                                        <p:attrNameLst>
                                          <p:attrName>style.visibility</p:attrName>
                                        </p:attrNameLst>
                                      </p:cBhvr>
                                      <p:to>
                                        <p:strVal val="visible"/>
                                      </p:to>
                                    </p:set>
                                    <p:animEffect transition="in" filter="fade">
                                      <p:cBhvr>
                                        <p:cTn id="114" dur="500"/>
                                        <p:tgtEl>
                                          <p:spTgt spid="17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73"/>
                                        </p:tgtEl>
                                        <p:attrNameLst>
                                          <p:attrName>style.visibility</p:attrName>
                                        </p:attrNameLst>
                                      </p:cBhvr>
                                      <p:to>
                                        <p:strVal val="visible"/>
                                      </p:to>
                                    </p:set>
                                    <p:animEffect transition="in" filter="fade">
                                      <p:cBhvr>
                                        <p:cTn id="117"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allAtOnce"/>
      <p:bldP spid="110" grpId="0" animBg="1"/>
      <p:bldP spid="111" grpId="0" animBg="1"/>
      <p:bldP spid="114" grpId="0" animBg="1"/>
      <p:bldP spid="115" grpId="0" animBg="1"/>
      <p:bldP spid="153" grpId="0"/>
      <p:bldP spid="154" grpId="0"/>
      <p:bldP spid="155" grpId="0"/>
      <p:bldP spid="156" grpId="0" animBg="1"/>
      <p:bldP spid="157" grpId="0" animBg="1"/>
      <p:bldP spid="158" grpId="0" animBg="1"/>
      <p:bldP spid="168" grpId="0"/>
      <p:bldP spid="169" grpId="0"/>
      <p:bldP spid="170" grpId="0"/>
      <p:bldP spid="171" grpId="0"/>
      <p:bldP spid="172" grpId="0"/>
      <p:bldP spid="173" grpId="0"/>
      <p:bldP spid="174" grpId="0"/>
      <p:bldP spid="17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3" descr="E:\陈建\网上作图\PP制作\素材\未标题-6.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10"/>
          <p:cNvSpPr txBox="1"/>
          <p:nvPr/>
        </p:nvSpPr>
        <p:spPr>
          <a:xfrm>
            <a:off x="1562631" y="3186655"/>
            <a:ext cx="3168352" cy="461665"/>
          </a:xfrm>
          <a:prstGeom prst="rect">
            <a:avLst/>
          </a:prstGeom>
          <a:noFill/>
        </p:spPr>
        <p:txBody>
          <a:bodyPr wrap="square" rtlCol="0">
            <a:spAutoFit/>
          </a:bodyPr>
          <a:lstStyle/>
          <a:p>
            <a:pPr lvl="0" algn="ctr"/>
            <a:r>
              <a:rPr lang="zh-CN" altLang="en-US" sz="2400" b="1" dirty="0">
                <a:solidFill>
                  <a:srgbClr val="FFFFFF"/>
                </a:solidFill>
                <a:latin typeface="方正兰亭黑简体" pitchFamily="2" charset="-122"/>
                <a:cs typeface="Roboto condensed"/>
              </a:rPr>
              <a:t>功能总览</a:t>
            </a:r>
            <a:endParaRPr lang="ko-KR" altLang="en-US" sz="2400" b="1" dirty="0">
              <a:solidFill>
                <a:srgbClr val="FFFFFF"/>
              </a:solidFill>
              <a:latin typeface="方正兰亭黑简体" pitchFamily="2" charset="-122"/>
              <a:cs typeface="Roboto condensed"/>
            </a:endParaRPr>
          </a:p>
        </p:txBody>
      </p:sp>
      <p:sp>
        <p:nvSpPr>
          <p:cNvPr id="10" name="TextBox 9"/>
          <p:cNvSpPr txBox="1"/>
          <p:nvPr/>
        </p:nvSpPr>
        <p:spPr>
          <a:xfrm>
            <a:off x="5244460" y="1865573"/>
            <a:ext cx="920445" cy="338554"/>
          </a:xfrm>
          <a:prstGeom prst="rect">
            <a:avLst/>
          </a:prstGeom>
          <a:noFill/>
        </p:spPr>
        <p:txBody>
          <a:bodyPr vert="horz" wrap="none" rtlCol="0">
            <a:spAutoFit/>
          </a:bodyPr>
          <a:lstStyle/>
          <a:p>
            <a:r>
              <a:rPr lang="en-US" altLang="zh-CN" sz="1600" dirty="0" err="1">
                <a:solidFill>
                  <a:schemeClr val="bg1"/>
                </a:solidFill>
                <a:latin typeface="方正兰亭黑简体" pitchFamily="2" charset="-122"/>
                <a:ea typeface="方正兰亭黑简体" pitchFamily="2" charset="-122"/>
              </a:rPr>
              <a:t>JSP</a:t>
            </a:r>
            <a:r>
              <a:rPr lang="zh-CN" altLang="en-US" sz="1600" dirty="0">
                <a:solidFill>
                  <a:schemeClr val="bg1"/>
                </a:solidFill>
                <a:latin typeface="方正兰亭黑简体" pitchFamily="2" charset="-122"/>
                <a:ea typeface="方正兰亭黑简体" pitchFamily="2" charset="-122"/>
              </a:rPr>
              <a:t>代码</a:t>
            </a:r>
          </a:p>
        </p:txBody>
      </p:sp>
      <p:sp>
        <p:nvSpPr>
          <p:cNvPr id="11" name="TextBox 10"/>
          <p:cNvSpPr txBox="1"/>
          <p:nvPr/>
        </p:nvSpPr>
        <p:spPr>
          <a:xfrm>
            <a:off x="5244460" y="2348568"/>
            <a:ext cx="1415772" cy="338554"/>
          </a:xfrm>
          <a:prstGeom prst="rect">
            <a:avLst/>
          </a:prstGeom>
          <a:noFill/>
        </p:spPr>
        <p:txBody>
          <a:bodyPr vert="horz" wrap="none" rtlCol="0">
            <a:spAutoFit/>
          </a:bodyPr>
          <a:lstStyle/>
          <a:p>
            <a:r>
              <a:rPr lang="zh-CN" altLang="en-US" sz="1600" dirty="0">
                <a:solidFill>
                  <a:schemeClr val="bg1"/>
                </a:solidFill>
                <a:latin typeface="方正兰亭黑简体" pitchFamily="2" charset="-122"/>
                <a:ea typeface="方正兰亭黑简体" pitchFamily="2" charset="-122"/>
              </a:rPr>
              <a:t>后台处理代码</a:t>
            </a:r>
          </a:p>
        </p:txBody>
      </p:sp>
      <p:sp>
        <p:nvSpPr>
          <p:cNvPr id="12" name="TextBox 11"/>
          <p:cNvSpPr txBox="1"/>
          <p:nvPr/>
        </p:nvSpPr>
        <p:spPr>
          <a:xfrm>
            <a:off x="5244460" y="2831563"/>
            <a:ext cx="1005403" cy="338554"/>
          </a:xfrm>
          <a:prstGeom prst="rect">
            <a:avLst/>
          </a:prstGeom>
          <a:noFill/>
        </p:spPr>
        <p:txBody>
          <a:bodyPr vert="horz" wrap="none" rtlCol="0">
            <a:spAutoFit/>
          </a:bodyPr>
          <a:lstStyle/>
          <a:p>
            <a:r>
              <a:rPr lang="zh-CN" altLang="en-US" sz="1600" dirty="0">
                <a:solidFill>
                  <a:schemeClr val="bg1"/>
                </a:solidFill>
                <a:latin typeface="方正兰亭黑简体" pitchFamily="2" charset="-122"/>
                <a:ea typeface="方正兰亭黑简体" pitchFamily="2" charset="-122"/>
              </a:rPr>
              <a:t>功能浏览</a:t>
            </a:r>
          </a:p>
        </p:txBody>
      </p:sp>
      <p:grpSp>
        <p:nvGrpSpPr>
          <p:cNvPr id="23" name="组合 22"/>
          <p:cNvGrpSpPr/>
          <p:nvPr/>
        </p:nvGrpSpPr>
        <p:grpSpPr>
          <a:xfrm>
            <a:off x="4303765" y="2466330"/>
            <a:ext cx="923724" cy="81709"/>
            <a:chOff x="3832228" y="2466330"/>
            <a:chExt cx="923724" cy="81709"/>
          </a:xfrm>
        </p:grpSpPr>
        <p:cxnSp>
          <p:nvCxnSpPr>
            <p:cNvPr id="9" name="Straight Connector 109"/>
            <p:cNvCxnSpPr/>
            <p:nvPr/>
          </p:nvCxnSpPr>
          <p:spPr>
            <a:xfrm>
              <a:off x="3832228" y="2507185"/>
              <a:ext cx="854436" cy="6474"/>
            </a:xfrm>
            <a:prstGeom prst="line">
              <a:avLst/>
            </a:prstGeom>
            <a:ln w="19050">
              <a:solidFill>
                <a:srgbClr val="F2F2F2"/>
              </a:solidFill>
              <a:prstDash val="sysDot"/>
            </a:ln>
          </p:spPr>
          <p:style>
            <a:lnRef idx="1">
              <a:schemeClr val="accent1"/>
            </a:lnRef>
            <a:fillRef idx="0">
              <a:schemeClr val="accent1"/>
            </a:fillRef>
            <a:effectRef idx="0">
              <a:schemeClr val="accent1"/>
            </a:effectRef>
            <a:fontRef idx="minor">
              <a:schemeClr val="tx1"/>
            </a:fontRef>
          </p:style>
        </p:cxnSp>
        <p:sp>
          <p:nvSpPr>
            <p:cNvPr id="14" name="Oval 45"/>
            <p:cNvSpPr/>
            <p:nvPr/>
          </p:nvSpPr>
          <p:spPr bwMode="auto">
            <a:xfrm>
              <a:off x="4674243" y="2466330"/>
              <a:ext cx="81709" cy="81709"/>
            </a:xfrm>
            <a:prstGeom prst="ellipse">
              <a:avLst/>
            </a:prstGeom>
            <a:solidFill>
              <a:srgbClr val="2A303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EC5368"/>
                </a:solidFill>
                <a:cs typeface="Arial" pitchFamily="34" charset="0"/>
              </a:endParaRPr>
            </a:p>
          </p:txBody>
        </p:sp>
      </p:grpSp>
      <p:grpSp>
        <p:nvGrpSpPr>
          <p:cNvPr id="24" name="组合 23"/>
          <p:cNvGrpSpPr/>
          <p:nvPr/>
        </p:nvGrpSpPr>
        <p:grpSpPr>
          <a:xfrm>
            <a:off x="4303765" y="2510422"/>
            <a:ext cx="923724" cy="525949"/>
            <a:chOff x="3832228" y="2510422"/>
            <a:chExt cx="923724" cy="525949"/>
          </a:xfrm>
        </p:grpSpPr>
        <p:cxnSp>
          <p:nvCxnSpPr>
            <p:cNvPr id="7" name="Straight Connector 107"/>
            <p:cNvCxnSpPr/>
            <p:nvPr/>
          </p:nvCxnSpPr>
          <p:spPr>
            <a:xfrm>
              <a:off x="3832228" y="2510422"/>
              <a:ext cx="858888" cy="488921"/>
            </a:xfrm>
            <a:prstGeom prst="line">
              <a:avLst/>
            </a:prstGeom>
            <a:ln w="19050">
              <a:solidFill>
                <a:srgbClr val="F2F2F2"/>
              </a:solidFill>
              <a:prstDash val="sysDot"/>
            </a:ln>
          </p:spPr>
          <p:style>
            <a:lnRef idx="1">
              <a:schemeClr val="accent1"/>
            </a:lnRef>
            <a:fillRef idx="0">
              <a:schemeClr val="accent1"/>
            </a:fillRef>
            <a:effectRef idx="0">
              <a:schemeClr val="accent1"/>
            </a:effectRef>
            <a:fontRef idx="minor">
              <a:schemeClr val="tx1"/>
            </a:fontRef>
          </p:style>
        </p:cxnSp>
        <p:sp>
          <p:nvSpPr>
            <p:cNvPr id="15" name="Oval 45"/>
            <p:cNvSpPr/>
            <p:nvPr/>
          </p:nvSpPr>
          <p:spPr bwMode="auto">
            <a:xfrm>
              <a:off x="4674243" y="2954662"/>
              <a:ext cx="81709" cy="81709"/>
            </a:xfrm>
            <a:prstGeom prst="ellipse">
              <a:avLst/>
            </a:prstGeom>
            <a:solidFill>
              <a:srgbClr val="2A303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EC5368"/>
                </a:solidFill>
                <a:cs typeface="Arial" pitchFamily="34" charset="0"/>
              </a:endParaRPr>
            </a:p>
          </p:txBody>
        </p:sp>
      </p:grpSp>
      <p:grpSp>
        <p:nvGrpSpPr>
          <p:cNvPr id="22" name="组合 21"/>
          <p:cNvGrpSpPr/>
          <p:nvPr/>
        </p:nvGrpSpPr>
        <p:grpSpPr>
          <a:xfrm>
            <a:off x="4202777" y="1993995"/>
            <a:ext cx="1024712" cy="582247"/>
            <a:chOff x="3731240" y="1993995"/>
            <a:chExt cx="1024712" cy="582247"/>
          </a:xfrm>
        </p:grpSpPr>
        <p:cxnSp>
          <p:nvCxnSpPr>
            <p:cNvPr id="8" name="Straight Connector 108"/>
            <p:cNvCxnSpPr/>
            <p:nvPr/>
          </p:nvCxnSpPr>
          <p:spPr>
            <a:xfrm flipV="1">
              <a:off x="3832228" y="2034850"/>
              <a:ext cx="854436" cy="468053"/>
            </a:xfrm>
            <a:prstGeom prst="line">
              <a:avLst/>
            </a:prstGeom>
            <a:ln w="19050">
              <a:solidFill>
                <a:srgbClr val="F2F2F2"/>
              </a:solidFill>
              <a:prstDash val="sysDot"/>
            </a:ln>
          </p:spPr>
          <p:style>
            <a:lnRef idx="1">
              <a:schemeClr val="accent1"/>
            </a:lnRef>
            <a:fillRef idx="0">
              <a:schemeClr val="accent1"/>
            </a:fillRef>
            <a:effectRef idx="0">
              <a:schemeClr val="accent1"/>
            </a:effectRef>
            <a:fontRef idx="minor">
              <a:schemeClr val="tx1"/>
            </a:fontRef>
          </p:style>
        </p:cxnSp>
        <p:sp>
          <p:nvSpPr>
            <p:cNvPr id="13" name="Oval 45"/>
            <p:cNvSpPr/>
            <p:nvPr/>
          </p:nvSpPr>
          <p:spPr bwMode="auto">
            <a:xfrm>
              <a:off x="4674243" y="1993995"/>
              <a:ext cx="81709" cy="81709"/>
            </a:xfrm>
            <a:prstGeom prst="ellipse">
              <a:avLst/>
            </a:prstGeom>
            <a:solidFill>
              <a:srgbClr val="2A303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EC5368"/>
                </a:solidFill>
                <a:cs typeface="Arial" pitchFamily="34" charset="0"/>
              </a:endParaRPr>
            </a:p>
          </p:txBody>
        </p:sp>
        <p:sp>
          <p:nvSpPr>
            <p:cNvPr id="16" name="Oval 45"/>
            <p:cNvSpPr/>
            <p:nvPr/>
          </p:nvSpPr>
          <p:spPr bwMode="auto">
            <a:xfrm>
              <a:off x="3731240" y="2459288"/>
              <a:ext cx="116954" cy="116954"/>
            </a:xfrm>
            <a:prstGeom prst="ellipse">
              <a:avLst/>
            </a:prstGeom>
            <a:solidFill>
              <a:srgbClr val="2A303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EC5368"/>
                </a:solidFill>
                <a:cs typeface="Arial" pitchFamily="34" charset="0"/>
              </a:endParaRPr>
            </a:p>
          </p:txBody>
        </p:sp>
      </p:grpSp>
      <p:grpSp>
        <p:nvGrpSpPr>
          <p:cNvPr id="21" name="组合 20"/>
          <p:cNvGrpSpPr/>
          <p:nvPr/>
        </p:nvGrpSpPr>
        <p:grpSpPr>
          <a:xfrm>
            <a:off x="2467500" y="1828100"/>
            <a:ext cx="1224136" cy="1220781"/>
            <a:chOff x="1995963" y="1828100"/>
            <a:chExt cx="1224136" cy="1220781"/>
          </a:xfrm>
          <a:solidFill>
            <a:schemeClr val="accent1">
              <a:lumMod val="20000"/>
              <a:lumOff val="80000"/>
            </a:schemeClr>
          </a:solidFill>
        </p:grpSpPr>
        <p:sp>
          <p:nvSpPr>
            <p:cNvPr id="6" name="Oval 67"/>
            <p:cNvSpPr/>
            <p:nvPr/>
          </p:nvSpPr>
          <p:spPr bwMode="auto">
            <a:xfrm>
              <a:off x="1995963" y="1828100"/>
              <a:ext cx="1224136" cy="12207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EC5368"/>
                </a:solidFill>
                <a:cs typeface="Arial" pitchFamily="34" charset="0"/>
              </a:endParaRPr>
            </a:p>
          </p:txBody>
        </p:sp>
        <p:sp>
          <p:nvSpPr>
            <p:cNvPr id="20" name="Freeform 64"/>
            <p:cNvSpPr>
              <a:spLocks noEditPoints="1"/>
            </p:cNvSpPr>
            <p:nvPr/>
          </p:nvSpPr>
          <p:spPr bwMode="auto">
            <a:xfrm>
              <a:off x="2321829" y="2220230"/>
              <a:ext cx="598813" cy="580383"/>
            </a:xfrm>
            <a:custGeom>
              <a:avLst/>
              <a:gdLst>
                <a:gd name="T0" fmla="*/ 232773 w 133"/>
                <a:gd name="T1" fmla="*/ 0 h 127"/>
                <a:gd name="T2" fmla="*/ 16760 w 133"/>
                <a:gd name="T3" fmla="*/ 0 h 127"/>
                <a:gd name="T4" fmla="*/ 0 w 133"/>
                <a:gd name="T5" fmla="*/ 16758 h 127"/>
                <a:gd name="T6" fmla="*/ 0 w 133"/>
                <a:gd name="T7" fmla="*/ 169444 h 127"/>
                <a:gd name="T8" fmla="*/ 16760 w 133"/>
                <a:gd name="T9" fmla="*/ 186202 h 127"/>
                <a:gd name="T10" fmla="*/ 98696 w 133"/>
                <a:gd name="T11" fmla="*/ 186202 h 127"/>
                <a:gd name="T12" fmla="*/ 74488 w 133"/>
                <a:gd name="T13" fmla="*/ 219719 h 127"/>
                <a:gd name="T14" fmla="*/ 74488 w 133"/>
                <a:gd name="T15" fmla="*/ 236477 h 127"/>
                <a:gd name="T16" fmla="*/ 98696 w 133"/>
                <a:gd name="T17" fmla="*/ 236477 h 127"/>
                <a:gd name="T18" fmla="*/ 148975 w 133"/>
                <a:gd name="T19" fmla="*/ 236477 h 127"/>
                <a:gd name="T20" fmla="*/ 175046 w 133"/>
                <a:gd name="T21" fmla="*/ 236477 h 127"/>
                <a:gd name="T22" fmla="*/ 175046 w 133"/>
                <a:gd name="T23" fmla="*/ 219719 h 127"/>
                <a:gd name="T24" fmla="*/ 148975 w 133"/>
                <a:gd name="T25" fmla="*/ 186202 h 127"/>
                <a:gd name="T26" fmla="*/ 232773 w 133"/>
                <a:gd name="T27" fmla="*/ 186202 h 127"/>
                <a:gd name="T28" fmla="*/ 247671 w 133"/>
                <a:gd name="T29" fmla="*/ 169444 h 127"/>
                <a:gd name="T30" fmla="*/ 247671 w 133"/>
                <a:gd name="T31" fmla="*/ 16758 h 127"/>
                <a:gd name="T32" fmla="*/ 232773 w 133"/>
                <a:gd name="T33" fmla="*/ 0 h 127"/>
                <a:gd name="T34" fmla="*/ 111731 w 133"/>
                <a:gd name="T35" fmla="*/ 165720 h 127"/>
                <a:gd name="T36" fmla="*/ 124767 w 133"/>
                <a:gd name="T37" fmla="*/ 152686 h 127"/>
                <a:gd name="T38" fmla="*/ 139664 w 133"/>
                <a:gd name="T39" fmla="*/ 165720 h 127"/>
                <a:gd name="T40" fmla="*/ 124767 w 133"/>
                <a:gd name="T41" fmla="*/ 180616 h 127"/>
                <a:gd name="T42" fmla="*/ 111731 w 133"/>
                <a:gd name="T43" fmla="*/ 165720 h 127"/>
                <a:gd name="T44" fmla="*/ 230911 w 133"/>
                <a:gd name="T45" fmla="*/ 147100 h 127"/>
                <a:gd name="T46" fmla="*/ 18622 w 133"/>
                <a:gd name="T47" fmla="*/ 147100 h 127"/>
                <a:gd name="T48" fmla="*/ 18622 w 133"/>
                <a:gd name="T49" fmla="*/ 18620 h 127"/>
                <a:gd name="T50" fmla="*/ 230911 w 133"/>
                <a:gd name="T51" fmla="*/ 18620 h 127"/>
                <a:gd name="T52" fmla="*/ 230911 w 133"/>
                <a:gd name="T53" fmla="*/ 147100 h 12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33" h="127">
                  <a:moveTo>
                    <a:pt x="125"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40" y="118"/>
                  </a:cubicBezTo>
                  <a:cubicBezTo>
                    <a:pt x="40" y="127"/>
                    <a:pt x="40" y="127"/>
                    <a:pt x="40" y="127"/>
                  </a:cubicBezTo>
                  <a:cubicBezTo>
                    <a:pt x="53" y="127"/>
                    <a:pt x="53" y="127"/>
                    <a:pt x="53" y="127"/>
                  </a:cubicBezTo>
                  <a:cubicBezTo>
                    <a:pt x="80" y="127"/>
                    <a:pt x="80" y="127"/>
                    <a:pt x="80" y="127"/>
                  </a:cubicBezTo>
                  <a:cubicBezTo>
                    <a:pt x="94" y="127"/>
                    <a:pt x="94" y="127"/>
                    <a:pt x="94" y="127"/>
                  </a:cubicBezTo>
                  <a:cubicBezTo>
                    <a:pt x="94" y="118"/>
                    <a:pt x="94" y="118"/>
                    <a:pt x="94" y="118"/>
                  </a:cubicBezTo>
                  <a:cubicBezTo>
                    <a:pt x="78" y="118"/>
                    <a:pt x="80" y="100"/>
                    <a:pt x="80" y="100"/>
                  </a:cubicBezTo>
                  <a:cubicBezTo>
                    <a:pt x="125" y="100"/>
                    <a:pt x="125" y="100"/>
                    <a:pt x="125" y="100"/>
                  </a:cubicBezTo>
                  <a:cubicBezTo>
                    <a:pt x="129" y="100"/>
                    <a:pt x="133" y="96"/>
                    <a:pt x="133" y="91"/>
                  </a:cubicBezTo>
                  <a:cubicBezTo>
                    <a:pt x="133" y="9"/>
                    <a:pt x="133" y="9"/>
                    <a:pt x="133" y="9"/>
                  </a:cubicBezTo>
                  <a:cubicBezTo>
                    <a:pt x="133" y="4"/>
                    <a:pt x="129" y="0"/>
                    <a:pt x="125" y="0"/>
                  </a:cubicBezTo>
                  <a:close/>
                  <a:moveTo>
                    <a:pt x="60" y="89"/>
                  </a:moveTo>
                  <a:cubicBezTo>
                    <a:pt x="60" y="85"/>
                    <a:pt x="63" y="82"/>
                    <a:pt x="67" y="82"/>
                  </a:cubicBezTo>
                  <a:cubicBezTo>
                    <a:pt x="72" y="82"/>
                    <a:pt x="75" y="85"/>
                    <a:pt x="75" y="89"/>
                  </a:cubicBezTo>
                  <a:cubicBezTo>
                    <a:pt x="75" y="94"/>
                    <a:pt x="72" y="97"/>
                    <a:pt x="67" y="97"/>
                  </a:cubicBezTo>
                  <a:cubicBezTo>
                    <a:pt x="63" y="97"/>
                    <a:pt x="60" y="94"/>
                    <a:pt x="60" y="89"/>
                  </a:cubicBezTo>
                  <a:close/>
                  <a:moveTo>
                    <a:pt x="124" y="79"/>
                  </a:moveTo>
                  <a:cubicBezTo>
                    <a:pt x="10" y="79"/>
                    <a:pt x="10" y="79"/>
                    <a:pt x="10" y="79"/>
                  </a:cubicBezTo>
                  <a:cubicBezTo>
                    <a:pt x="10" y="10"/>
                    <a:pt x="10" y="10"/>
                    <a:pt x="10" y="10"/>
                  </a:cubicBezTo>
                  <a:cubicBezTo>
                    <a:pt x="124" y="10"/>
                    <a:pt x="124" y="10"/>
                    <a:pt x="124" y="10"/>
                  </a:cubicBezTo>
                  <a:lnTo>
                    <a:pt x="124" y="79"/>
                  </a:lnTo>
                  <a:close/>
                </a:path>
              </a:pathLst>
            </a:custGeom>
            <a:solidFill>
              <a:srgbClr val="2A303C"/>
            </a:solidFill>
            <a:ln>
              <a:noFill/>
            </a:ln>
          </p:spPr>
          <p:txBody>
            <a:bodyPr/>
            <a:lstStyle/>
            <a:p>
              <a:endParaRPr lang="zh-CN" altLang="en-US"/>
            </a:p>
          </p:txBody>
        </p:sp>
      </p:grpSp>
    </p:spTree>
    <p:extLst>
      <p:ext uri="{BB962C8B-B14F-4D97-AF65-F5344CB8AC3E}">
        <p14:creationId xmlns:p14="http://schemas.microsoft.com/office/powerpoint/2010/main" val="413123283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down)">
                                      <p:cBhvr>
                                        <p:cTn id="18" dur="500"/>
                                        <p:tgtEl>
                                          <p:spTgt spid="22"/>
                                        </p:tgtEl>
                                      </p:cBhvr>
                                    </p:animEffect>
                                  </p:childTnLst>
                                </p:cTn>
                              </p:par>
                            </p:childTnLst>
                          </p:cTn>
                        </p:par>
                        <p:par>
                          <p:cTn id="19" fill="hold">
                            <p:stCondLst>
                              <p:cond delay="15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0"/>
                                        </p:tgtEl>
                                        <p:attrNameLst>
                                          <p:attrName>ppt_y</p:attrName>
                                        </p:attrNameLst>
                                      </p:cBhvr>
                                      <p:tavLst>
                                        <p:tav tm="0">
                                          <p:val>
                                            <p:strVal val="#ppt_y"/>
                                          </p:val>
                                        </p:tav>
                                        <p:tav tm="100000">
                                          <p:val>
                                            <p:strVal val="#ppt_y"/>
                                          </p:val>
                                        </p:tav>
                                      </p:tavLst>
                                    </p:anim>
                                    <p:anim calcmode="lin" valueType="num">
                                      <p:cBhvr>
                                        <p:cTn id="24"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0"/>
                                        </p:tgtEl>
                                      </p:cBhvr>
                                    </p:animEffect>
                                  </p:childTnLst>
                                </p:cTn>
                              </p:par>
                            </p:childTnLst>
                          </p:cTn>
                        </p:par>
                        <p:par>
                          <p:cTn id="27" fill="hold">
                            <p:stCondLst>
                              <p:cond delay="2200"/>
                            </p:stCondLst>
                            <p:childTnLst>
                              <p:par>
                                <p:cTn id="28" presetID="22" presetClass="entr" presetSubtype="8"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childTnLst>
                          </p:cTn>
                        </p:par>
                        <p:par>
                          <p:cTn id="31" fill="hold">
                            <p:stCondLst>
                              <p:cond delay="2700"/>
                            </p:stCondLst>
                            <p:childTnLst>
                              <p:par>
                                <p:cTn id="32" presetID="41" presetClass="entr" presetSubtype="0" fill="hold" grpId="0" nodeType="afterEffect">
                                  <p:stCondLst>
                                    <p:cond delay="0"/>
                                  </p:stCondLst>
                                  <p:iterate type="lt">
                                    <p:tmPct val="10000"/>
                                  </p:iterate>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11"/>
                                        </p:tgtEl>
                                        <p:attrNameLst>
                                          <p:attrName>ppt_y</p:attrName>
                                        </p:attrNameLst>
                                      </p:cBhvr>
                                      <p:tavLst>
                                        <p:tav tm="0">
                                          <p:val>
                                            <p:strVal val="#ppt_y"/>
                                          </p:val>
                                        </p:tav>
                                        <p:tav tm="100000">
                                          <p:val>
                                            <p:strVal val="#ppt_y"/>
                                          </p:val>
                                        </p:tav>
                                      </p:tavLst>
                                    </p:anim>
                                    <p:anim calcmode="lin" valueType="num">
                                      <p:cBhvr>
                                        <p:cTn id="36"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11"/>
                                        </p:tgtEl>
                                      </p:cBhvr>
                                    </p:animEffect>
                                  </p:childTnLst>
                                </p:cTn>
                              </p:par>
                            </p:childTnLst>
                          </p:cTn>
                        </p:par>
                        <p:par>
                          <p:cTn id="39" fill="hold">
                            <p:stCondLst>
                              <p:cond delay="3450"/>
                            </p:stCondLst>
                            <p:childTnLst>
                              <p:par>
                                <p:cTn id="40" presetID="22" presetClass="entr" presetSubtype="8"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childTnLst>
                          </p:cTn>
                        </p:par>
                        <p:par>
                          <p:cTn id="43" fill="hold">
                            <p:stCondLst>
                              <p:cond delay="3950"/>
                            </p:stCondLst>
                            <p:childTnLst>
                              <p:par>
                                <p:cTn id="44" presetID="41" presetClass="entr" presetSubtype="0" fill="hold" grpId="0" nodeType="afterEffect">
                                  <p:stCondLst>
                                    <p:cond delay="0"/>
                                  </p:stCondLst>
                                  <p:iterate type="lt">
                                    <p:tmPct val="10000"/>
                                  </p:iterate>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12"/>
                                        </p:tgtEl>
                                        <p:attrNameLst>
                                          <p:attrName>ppt_y</p:attrName>
                                        </p:attrNameLst>
                                      </p:cBhvr>
                                      <p:tavLst>
                                        <p:tav tm="0">
                                          <p:val>
                                            <p:strVal val="#ppt_y"/>
                                          </p:val>
                                        </p:tav>
                                        <p:tav tm="100000">
                                          <p:val>
                                            <p:strVal val="#ppt_y"/>
                                          </p:val>
                                        </p:tav>
                                      </p:tavLst>
                                    </p:anim>
                                    <p:anim calcmode="lin" valueType="num">
                                      <p:cBhvr>
                                        <p:cTn id="48"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12"/>
                                        </p:tgtEl>
                                      </p:cBhvr>
                                    </p:animEffect>
                                  </p:childTnLst>
                                </p:cTn>
                              </p:par>
                            </p:childTnLst>
                          </p:cTn>
                        </p:par>
                        <p:par>
                          <p:cTn id="51" fill="hold">
                            <p:stCondLst>
                              <p:cond delay="4600"/>
                            </p:stCondLst>
                            <p:childTnLst>
                              <p:par>
                                <p:cTn id="52" presetID="53" presetClass="exit" presetSubtype="32" fill="hold" nodeType="afterEffect">
                                  <p:stCondLst>
                                    <p:cond delay="0"/>
                                  </p:stCondLst>
                                  <p:childTnLst>
                                    <p:anim calcmode="lin" valueType="num">
                                      <p:cBhvr>
                                        <p:cTn id="53" dur="500"/>
                                        <p:tgtEl>
                                          <p:spTgt spid="21"/>
                                        </p:tgtEl>
                                        <p:attrNameLst>
                                          <p:attrName>ppt_w</p:attrName>
                                        </p:attrNameLst>
                                      </p:cBhvr>
                                      <p:tavLst>
                                        <p:tav tm="0">
                                          <p:val>
                                            <p:strVal val="ppt_w"/>
                                          </p:val>
                                        </p:tav>
                                        <p:tav tm="100000">
                                          <p:val>
                                            <p:fltVal val="0"/>
                                          </p:val>
                                        </p:tav>
                                      </p:tavLst>
                                    </p:anim>
                                    <p:anim calcmode="lin" valueType="num">
                                      <p:cBhvr>
                                        <p:cTn id="54" dur="500"/>
                                        <p:tgtEl>
                                          <p:spTgt spid="21"/>
                                        </p:tgtEl>
                                        <p:attrNameLst>
                                          <p:attrName>ppt_h</p:attrName>
                                        </p:attrNameLst>
                                      </p:cBhvr>
                                      <p:tavLst>
                                        <p:tav tm="0">
                                          <p:val>
                                            <p:strVal val="ppt_h"/>
                                          </p:val>
                                        </p:tav>
                                        <p:tav tm="100000">
                                          <p:val>
                                            <p:fltVal val="0"/>
                                          </p:val>
                                        </p:tav>
                                      </p:tavLst>
                                    </p:anim>
                                    <p:animEffect transition="out" filter="fade">
                                      <p:cBhvr>
                                        <p:cTn id="55" dur="500"/>
                                        <p:tgtEl>
                                          <p:spTgt spid="21"/>
                                        </p:tgtEl>
                                      </p:cBhvr>
                                    </p:animEffect>
                                    <p:set>
                                      <p:cBhvr>
                                        <p:cTn id="56"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 name="Picture 3" descr="E:\陈建\网上作图\PP制作\素材\未标题-6.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2316" y="-695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3"/>
          <p:cNvSpPr txBox="1"/>
          <p:nvPr/>
        </p:nvSpPr>
        <p:spPr>
          <a:xfrm>
            <a:off x="1670052" y="142845"/>
            <a:ext cx="4540248" cy="400110"/>
          </a:xfrm>
          <a:prstGeom prst="rect">
            <a:avLst/>
          </a:prstGeom>
          <a:noFill/>
        </p:spPr>
        <p:txBody>
          <a:bodyPr wrap="square" rtlCol="0">
            <a:spAutoFit/>
          </a:bodyPr>
          <a:lstStyle/>
          <a:p>
            <a:r>
              <a:rPr lang="en-US" altLang="zh-CN" sz="2000" dirty="0" err="1">
                <a:solidFill>
                  <a:schemeClr val="bg1"/>
                </a:solidFill>
                <a:latin typeface="方正兰亭黑简体" pitchFamily="2" charset="-122"/>
                <a:ea typeface="方正兰亭黑简体" pitchFamily="2" charset="-122"/>
              </a:rPr>
              <a:t>JSP</a:t>
            </a:r>
            <a:r>
              <a:rPr lang="zh-CN" altLang="en-US" sz="2000" dirty="0">
                <a:solidFill>
                  <a:schemeClr val="bg1"/>
                </a:solidFill>
                <a:latin typeface="方正兰亭黑简体" pitchFamily="2" charset="-122"/>
                <a:ea typeface="方正兰亭黑简体" pitchFamily="2" charset="-122"/>
              </a:rPr>
              <a:t>代码</a:t>
            </a:r>
          </a:p>
        </p:txBody>
      </p:sp>
      <p:sp>
        <p:nvSpPr>
          <p:cNvPr id="178" name="TextBox 177"/>
          <p:cNvSpPr txBox="1">
            <a:spLocks noChangeArrowheads="1"/>
          </p:cNvSpPr>
          <p:nvPr/>
        </p:nvSpPr>
        <p:spPr bwMode="auto">
          <a:xfrm>
            <a:off x="4572535" y="1018469"/>
            <a:ext cx="2640788"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zh-CN" sz="2400" dirty="0">
                <a:solidFill>
                  <a:schemeClr val="bg1"/>
                </a:solidFill>
                <a:latin typeface="方正兰亭粗黑简体" pitchFamily="2" charset="-122"/>
                <a:ea typeface="方正兰亭粗黑简体" pitchFamily="2" charset="-122"/>
              </a:rPr>
              <a:t>EL</a:t>
            </a:r>
            <a:r>
              <a:rPr lang="zh-CN" altLang="en-US" sz="2400" dirty="0">
                <a:solidFill>
                  <a:schemeClr val="bg1"/>
                </a:solidFill>
                <a:latin typeface="方正兰亭粗黑简体" pitchFamily="2" charset="-122"/>
                <a:ea typeface="方正兰亭粗黑简体" pitchFamily="2" charset="-122"/>
              </a:rPr>
              <a:t>标签和</a:t>
            </a:r>
            <a:r>
              <a:rPr lang="en-US" altLang="zh-CN" sz="2400" dirty="0" err="1">
                <a:solidFill>
                  <a:schemeClr val="bg1"/>
                </a:solidFill>
                <a:latin typeface="方正兰亭粗黑简体" pitchFamily="2" charset="-122"/>
                <a:ea typeface="方正兰亭粗黑简体" pitchFamily="2" charset="-122"/>
              </a:rPr>
              <a:t>JSTL</a:t>
            </a:r>
            <a:r>
              <a:rPr lang="zh-CN" altLang="en-US" sz="2400" dirty="0">
                <a:solidFill>
                  <a:schemeClr val="bg1"/>
                </a:solidFill>
                <a:latin typeface="方正兰亭粗黑简体" pitchFamily="2" charset="-122"/>
                <a:ea typeface="方正兰亭粗黑简体" pitchFamily="2" charset="-122"/>
              </a:rPr>
              <a:t>标签</a:t>
            </a:r>
            <a:endParaRPr lang="id-ID" altLang="zh-CN" sz="2400" dirty="0">
              <a:solidFill>
                <a:schemeClr val="bg1"/>
              </a:solidFill>
              <a:latin typeface="方正兰亭粗黑简体" pitchFamily="2" charset="-122"/>
              <a:ea typeface="方正兰亭粗黑简体" pitchFamily="2" charset="-122"/>
            </a:endParaRPr>
          </a:p>
        </p:txBody>
      </p:sp>
      <p:sp>
        <p:nvSpPr>
          <p:cNvPr id="179" name="Rectangle 185"/>
          <p:cNvSpPr/>
          <p:nvPr/>
        </p:nvSpPr>
        <p:spPr>
          <a:xfrm>
            <a:off x="4211960" y="1733643"/>
            <a:ext cx="3441354" cy="417037"/>
          </a:xfrm>
          <a:prstGeom prst="rect">
            <a:avLst/>
          </a:prstGeom>
        </p:spPr>
        <p:txBody>
          <a:bodyPr lIns="68580" tIns="34290" rIns="68580" bIns="34290">
            <a:spAutoFit/>
          </a:bodyPr>
          <a:lstStyle/>
          <a:p>
            <a:pPr algn="just">
              <a:lnSpc>
                <a:spcPts val="1400"/>
              </a:lnSpc>
            </a:pPr>
            <a:r>
              <a:rPr lang="zh-CN" altLang="en-US" sz="1100" dirty="0">
                <a:solidFill>
                  <a:schemeClr val="bg1"/>
                </a:solidFill>
                <a:latin typeface="方正兰亭黑简体" pitchFamily="2" charset="-122"/>
                <a:ea typeface="方正兰亭黑简体" pitchFamily="2" charset="-122"/>
              </a:rPr>
              <a:t>在前端页面中使用了</a:t>
            </a:r>
            <a:r>
              <a:rPr lang="en-US" altLang="zh-CN" sz="1100" dirty="0">
                <a:solidFill>
                  <a:schemeClr val="bg1"/>
                </a:solidFill>
                <a:latin typeface="方正兰亭黑简体" pitchFamily="2" charset="-122"/>
                <a:ea typeface="方正兰亭黑简体" pitchFamily="2" charset="-122"/>
              </a:rPr>
              <a:t>EL</a:t>
            </a:r>
            <a:r>
              <a:rPr lang="zh-CN" altLang="en-US" sz="1100" dirty="0">
                <a:solidFill>
                  <a:schemeClr val="bg1"/>
                </a:solidFill>
                <a:latin typeface="方正兰亭黑简体" pitchFamily="2" charset="-122"/>
                <a:ea typeface="方正兰亭黑简体" pitchFamily="2" charset="-122"/>
              </a:rPr>
              <a:t>标签的选择功能来提取</a:t>
            </a:r>
            <a:r>
              <a:rPr lang="en-US" altLang="zh-CN" sz="1100" dirty="0">
                <a:solidFill>
                  <a:schemeClr val="bg1"/>
                </a:solidFill>
                <a:latin typeface="方正兰亭黑简体" pitchFamily="2" charset="-122"/>
                <a:ea typeface="方正兰亭黑简体" pitchFamily="2" charset="-122"/>
              </a:rPr>
              <a:t>Session</a:t>
            </a:r>
            <a:r>
              <a:rPr lang="zh-CN" altLang="en-US" sz="1100" dirty="0">
                <a:solidFill>
                  <a:schemeClr val="bg1"/>
                </a:solidFill>
                <a:latin typeface="方正兰亭黑简体" pitchFamily="2" charset="-122"/>
                <a:ea typeface="方正兰亭黑简体" pitchFamily="2" charset="-122"/>
              </a:rPr>
              <a:t>内容，并通过</a:t>
            </a:r>
            <a:r>
              <a:rPr lang="en-US" altLang="zh-CN" sz="1100" dirty="0" err="1">
                <a:solidFill>
                  <a:schemeClr val="bg1"/>
                </a:solidFill>
                <a:latin typeface="方正兰亭黑简体" pitchFamily="2" charset="-122"/>
                <a:ea typeface="方正兰亭黑简体" pitchFamily="2" charset="-122"/>
              </a:rPr>
              <a:t>JSTL</a:t>
            </a:r>
            <a:r>
              <a:rPr lang="zh-CN" altLang="en-US" sz="1100" dirty="0">
                <a:solidFill>
                  <a:schemeClr val="bg1"/>
                </a:solidFill>
                <a:latin typeface="方正兰亭黑简体" pitchFamily="2" charset="-122"/>
                <a:ea typeface="方正兰亭黑简体" pitchFamily="2" charset="-122"/>
              </a:rPr>
              <a:t>标签的迭代功能进行遍历显示。</a:t>
            </a:r>
          </a:p>
        </p:txBody>
      </p:sp>
      <p:sp>
        <p:nvSpPr>
          <p:cNvPr id="181" name="剪去同侧角的矩形 180"/>
          <p:cNvSpPr/>
          <p:nvPr/>
        </p:nvSpPr>
        <p:spPr>
          <a:xfrm rot="10800000">
            <a:off x="173038" y="204775"/>
            <a:ext cx="1211262" cy="276250"/>
          </a:xfrm>
          <a:prstGeom prst="snip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TextBox 181"/>
          <p:cNvSpPr txBox="1"/>
          <p:nvPr/>
        </p:nvSpPr>
        <p:spPr>
          <a:xfrm>
            <a:off x="260588" y="173249"/>
            <a:ext cx="1132361" cy="307777"/>
          </a:xfrm>
          <a:prstGeom prst="rect">
            <a:avLst/>
          </a:prstGeom>
          <a:noFill/>
        </p:spPr>
        <p:txBody>
          <a:bodyPr wrap="none" rtlCol="0">
            <a:spAutoFit/>
          </a:bodyPr>
          <a:lstStyle/>
          <a:p>
            <a:r>
              <a:rPr lang="en-US" altLang="zh-CN" sz="1400" spc="300" dirty="0">
                <a:solidFill>
                  <a:srgbClr val="2A303C"/>
                </a:solidFill>
                <a:latin typeface="方正兰亭黑简体" pitchFamily="2" charset="-122"/>
                <a:ea typeface="方正兰亭黑简体" pitchFamily="2" charset="-122"/>
              </a:rPr>
              <a:t>Java</a:t>
            </a:r>
            <a:r>
              <a:rPr lang="zh-CN" altLang="en-US" sz="1400" spc="300" dirty="0">
                <a:solidFill>
                  <a:srgbClr val="2A303C"/>
                </a:solidFill>
                <a:latin typeface="方正兰亭黑简体" pitchFamily="2" charset="-122"/>
                <a:ea typeface="方正兰亭黑简体" pitchFamily="2" charset="-122"/>
              </a:rPr>
              <a:t>答辩</a:t>
            </a:r>
          </a:p>
        </p:txBody>
      </p:sp>
      <p:pic>
        <p:nvPicPr>
          <p:cNvPr id="2" name="图片 1">
            <a:extLst>
              <a:ext uri="{FF2B5EF4-FFF2-40B4-BE49-F238E27FC236}">
                <a16:creationId xmlns:a16="http://schemas.microsoft.com/office/drawing/2014/main" id="{EFB9FBAC-CA6E-4FE8-9AEF-94854B4FB249}"/>
              </a:ext>
            </a:extLst>
          </p:cNvPr>
          <p:cNvPicPr>
            <a:picLocks noChangeAspect="1"/>
          </p:cNvPicPr>
          <p:nvPr/>
        </p:nvPicPr>
        <p:blipFill>
          <a:blip r:embed="rId3"/>
          <a:stretch>
            <a:fillRect/>
          </a:stretch>
        </p:blipFill>
        <p:spPr>
          <a:xfrm>
            <a:off x="274433" y="843558"/>
            <a:ext cx="3488141" cy="3802199"/>
          </a:xfrm>
          <a:prstGeom prst="rect">
            <a:avLst/>
          </a:prstGeom>
        </p:spPr>
      </p:pic>
    </p:spTree>
    <p:extLst>
      <p:ext uri="{BB962C8B-B14F-4D97-AF65-F5344CB8AC3E}">
        <p14:creationId xmlns:p14="http://schemas.microsoft.com/office/powerpoint/2010/main" val="31694355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7">
                                            <p:txEl>
                                              <p:pRg st="0" end="0"/>
                                            </p:txEl>
                                          </p:spTgt>
                                        </p:tgtEl>
                                      </p:cBhvr>
                                    </p:animEffect>
                                    <p:animScale>
                                      <p:cBhvr>
                                        <p:cTn id="7" dur="250" autoRev="1" fill="hold"/>
                                        <p:tgtEl>
                                          <p:spTgt spid="1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8"/>
                                        </p:tgtEl>
                                        <p:attrNameLst>
                                          <p:attrName>style.visibility</p:attrName>
                                        </p:attrNameLst>
                                      </p:cBhvr>
                                      <p:to>
                                        <p:strVal val="visible"/>
                                      </p:to>
                                    </p:set>
                                    <p:animEffect transition="in" filter="fade">
                                      <p:cBhvr>
                                        <p:cTn id="11" dur="500"/>
                                        <p:tgtEl>
                                          <p:spTgt spid="17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79"/>
                                        </p:tgtEl>
                                        <p:attrNameLst>
                                          <p:attrName>style.visibility</p:attrName>
                                        </p:attrNameLst>
                                      </p:cBhvr>
                                      <p:to>
                                        <p:strVal val="visible"/>
                                      </p:to>
                                    </p:set>
                                    <p:animEffect transition="in" filter="fade">
                                      <p:cBhvr>
                                        <p:cTn id="14" dur="5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allAtOnce"/>
      <p:bldP spid="178" grpId="0"/>
      <p:bldP spid="17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3" descr="E:\陈建\网上作图\PP制作\素材\未标题-6.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3"/>
          <p:cNvSpPr txBox="1"/>
          <p:nvPr/>
        </p:nvSpPr>
        <p:spPr>
          <a:xfrm>
            <a:off x="1670052" y="142845"/>
            <a:ext cx="4540248" cy="400110"/>
          </a:xfrm>
          <a:prstGeom prst="rect">
            <a:avLst/>
          </a:prstGeom>
          <a:noFill/>
        </p:spPr>
        <p:txBody>
          <a:bodyPr wrap="square" rtlCol="0">
            <a:spAutoFit/>
          </a:bodyPr>
          <a:lstStyle/>
          <a:p>
            <a:r>
              <a:rPr lang="zh-CN" altLang="en-US" sz="2000" dirty="0">
                <a:solidFill>
                  <a:schemeClr val="bg1"/>
                </a:solidFill>
                <a:latin typeface="方正兰亭黑简体" pitchFamily="2" charset="-122"/>
                <a:ea typeface="方正兰亭黑简体" pitchFamily="2" charset="-122"/>
              </a:rPr>
              <a:t>后台处理代码</a:t>
            </a:r>
          </a:p>
        </p:txBody>
      </p:sp>
      <p:sp>
        <p:nvSpPr>
          <p:cNvPr id="25" name="Oval 53"/>
          <p:cNvSpPr/>
          <p:nvPr/>
        </p:nvSpPr>
        <p:spPr>
          <a:xfrm>
            <a:off x="5239828" y="3726674"/>
            <a:ext cx="936625" cy="935037"/>
          </a:xfrm>
          <a:prstGeom prst="ellipse">
            <a:avLst/>
          </a:prstGeom>
          <a:solidFill>
            <a:schemeClr val="bg1">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a:solidFill>
                  <a:srgbClr val="FFFFFF"/>
                </a:solidFill>
                <a:cs typeface="Arial" pitchFamily="34" charset="0"/>
              </a:rPr>
              <a:t>请求过滤器</a:t>
            </a:r>
            <a:endParaRPr lang="zh-CN" altLang="zh-CN" sz="1200" dirty="0">
              <a:solidFill>
                <a:srgbClr val="FFFFFF"/>
              </a:solidFill>
              <a:cs typeface="Arial" pitchFamily="34" charset="0"/>
            </a:endParaRPr>
          </a:p>
        </p:txBody>
      </p:sp>
      <p:sp>
        <p:nvSpPr>
          <p:cNvPr id="31" name="Oval 25"/>
          <p:cNvSpPr/>
          <p:nvPr/>
        </p:nvSpPr>
        <p:spPr>
          <a:xfrm>
            <a:off x="4313966" y="1131590"/>
            <a:ext cx="936625" cy="935038"/>
          </a:xfrm>
          <a:prstGeom prst="ellipse">
            <a:avLst/>
          </a:prstGeom>
          <a:solidFill>
            <a:schemeClr val="bg1">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dirty="0">
                <a:solidFill>
                  <a:srgbClr val="E9344C"/>
                </a:solidFill>
                <a:cs typeface="Arial" pitchFamily="34" charset="0"/>
              </a:rPr>
              <a:t>请求的处理</a:t>
            </a:r>
            <a:endParaRPr lang="zh-CN" altLang="zh-CN" sz="1200" dirty="0">
              <a:solidFill>
                <a:srgbClr val="E9344C"/>
              </a:solidFill>
              <a:cs typeface="Arial" pitchFamily="34" charset="0"/>
            </a:endParaRPr>
          </a:p>
        </p:txBody>
      </p:sp>
      <p:sp>
        <p:nvSpPr>
          <p:cNvPr id="38" name="剪去同侧角的矩形 37"/>
          <p:cNvSpPr/>
          <p:nvPr/>
        </p:nvSpPr>
        <p:spPr>
          <a:xfrm rot="10800000">
            <a:off x="173038" y="204775"/>
            <a:ext cx="1211262" cy="276250"/>
          </a:xfrm>
          <a:prstGeom prst="snip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260588" y="173249"/>
            <a:ext cx="1132361" cy="307777"/>
          </a:xfrm>
          <a:prstGeom prst="rect">
            <a:avLst/>
          </a:prstGeom>
          <a:noFill/>
        </p:spPr>
        <p:txBody>
          <a:bodyPr wrap="none" rtlCol="0">
            <a:spAutoFit/>
          </a:bodyPr>
          <a:lstStyle/>
          <a:p>
            <a:r>
              <a:rPr lang="en-US" altLang="zh-CN" sz="1400" spc="300" dirty="0">
                <a:solidFill>
                  <a:srgbClr val="2A303C"/>
                </a:solidFill>
                <a:latin typeface="方正兰亭黑简体" pitchFamily="2" charset="-122"/>
                <a:ea typeface="方正兰亭黑简体" pitchFamily="2" charset="-122"/>
              </a:rPr>
              <a:t>Java</a:t>
            </a:r>
            <a:r>
              <a:rPr lang="zh-CN" altLang="en-US" sz="1400" spc="300" dirty="0">
                <a:solidFill>
                  <a:srgbClr val="2A303C"/>
                </a:solidFill>
                <a:latin typeface="方正兰亭黑简体" pitchFamily="2" charset="-122"/>
                <a:ea typeface="方正兰亭黑简体" pitchFamily="2" charset="-122"/>
              </a:rPr>
              <a:t>答辩</a:t>
            </a:r>
          </a:p>
        </p:txBody>
      </p:sp>
      <p:cxnSp>
        <p:nvCxnSpPr>
          <p:cNvPr id="40" name="直接连接符 39"/>
          <p:cNvCxnSpPr/>
          <p:nvPr/>
        </p:nvCxnSpPr>
        <p:spPr>
          <a:xfrm flipV="1">
            <a:off x="177800" y="481025"/>
            <a:ext cx="871468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6B7F60ED-7783-4297-A802-89EE4BBAFABE}"/>
              </a:ext>
            </a:extLst>
          </p:cNvPr>
          <p:cNvPicPr>
            <a:picLocks noChangeAspect="1"/>
          </p:cNvPicPr>
          <p:nvPr/>
        </p:nvPicPr>
        <p:blipFill>
          <a:blip r:embed="rId3"/>
          <a:stretch>
            <a:fillRect/>
          </a:stretch>
        </p:blipFill>
        <p:spPr>
          <a:xfrm>
            <a:off x="40001" y="1131590"/>
            <a:ext cx="4292962" cy="2893298"/>
          </a:xfrm>
          <a:prstGeom prst="rect">
            <a:avLst/>
          </a:prstGeom>
        </p:spPr>
      </p:pic>
      <p:pic>
        <p:nvPicPr>
          <p:cNvPr id="4" name="图片 3">
            <a:extLst>
              <a:ext uri="{FF2B5EF4-FFF2-40B4-BE49-F238E27FC236}">
                <a16:creationId xmlns:a16="http://schemas.microsoft.com/office/drawing/2014/main" id="{C0B15401-7A5B-4D09-BEF6-D10BC7A72F8C}"/>
              </a:ext>
            </a:extLst>
          </p:cNvPr>
          <p:cNvPicPr>
            <a:picLocks noChangeAspect="1"/>
          </p:cNvPicPr>
          <p:nvPr/>
        </p:nvPicPr>
        <p:blipFill>
          <a:blip r:embed="rId4"/>
          <a:stretch>
            <a:fillRect/>
          </a:stretch>
        </p:blipFill>
        <p:spPr>
          <a:xfrm>
            <a:off x="5360588" y="1275606"/>
            <a:ext cx="3783412" cy="2319159"/>
          </a:xfrm>
          <a:prstGeom prst="rect">
            <a:avLst/>
          </a:prstGeom>
        </p:spPr>
      </p:pic>
    </p:spTree>
    <p:extLst>
      <p:ext uri="{BB962C8B-B14F-4D97-AF65-F5344CB8AC3E}">
        <p14:creationId xmlns:p14="http://schemas.microsoft.com/office/powerpoint/2010/main" val="38787659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7">
                                            <p:txEl>
                                              <p:pRg st="0" end="0"/>
                                            </p:txEl>
                                          </p:spTgt>
                                        </p:tgtEl>
                                      </p:cBhvr>
                                    </p:animEffect>
                                    <p:animScale>
                                      <p:cBhvr>
                                        <p:cTn id="7" dur="250" autoRev="1" fill="hold"/>
                                        <p:tgtEl>
                                          <p:spTgt spid="17">
                                            <p:txEl>
                                              <p:pRg st="0" end="0"/>
                                            </p:txEl>
                                          </p:spTgt>
                                        </p:tgtEl>
                                      </p:cBhvr>
                                      <p:by x="105000" y="105000"/>
                                    </p:animScale>
                                  </p:childTnLst>
                                </p:cTn>
                              </p:par>
                              <p:par>
                                <p:cTn id="8" presetID="31"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p:cTn id="10" dur="1000" fill="hold"/>
                                        <p:tgtEl>
                                          <p:spTgt spid="25"/>
                                        </p:tgtEl>
                                        <p:attrNameLst>
                                          <p:attrName>ppt_w</p:attrName>
                                        </p:attrNameLst>
                                      </p:cBhvr>
                                      <p:tavLst>
                                        <p:tav tm="0">
                                          <p:val>
                                            <p:fltVal val="0"/>
                                          </p:val>
                                        </p:tav>
                                        <p:tav tm="100000">
                                          <p:val>
                                            <p:strVal val="#ppt_w"/>
                                          </p:val>
                                        </p:tav>
                                      </p:tavLst>
                                    </p:anim>
                                    <p:anim calcmode="lin" valueType="num">
                                      <p:cBhvr>
                                        <p:cTn id="11" dur="1000" fill="hold"/>
                                        <p:tgtEl>
                                          <p:spTgt spid="25"/>
                                        </p:tgtEl>
                                        <p:attrNameLst>
                                          <p:attrName>ppt_h</p:attrName>
                                        </p:attrNameLst>
                                      </p:cBhvr>
                                      <p:tavLst>
                                        <p:tav tm="0">
                                          <p:val>
                                            <p:fltVal val="0"/>
                                          </p:val>
                                        </p:tav>
                                        <p:tav tm="100000">
                                          <p:val>
                                            <p:strVal val="#ppt_h"/>
                                          </p:val>
                                        </p:tav>
                                      </p:tavLst>
                                    </p:anim>
                                    <p:anim calcmode="lin" valueType="num">
                                      <p:cBhvr>
                                        <p:cTn id="12" dur="1000" fill="hold"/>
                                        <p:tgtEl>
                                          <p:spTgt spid="25"/>
                                        </p:tgtEl>
                                        <p:attrNameLst>
                                          <p:attrName>style.rotation</p:attrName>
                                        </p:attrNameLst>
                                      </p:cBhvr>
                                      <p:tavLst>
                                        <p:tav tm="0">
                                          <p:val>
                                            <p:fltVal val="90"/>
                                          </p:val>
                                        </p:tav>
                                        <p:tav tm="100000">
                                          <p:val>
                                            <p:fltVal val="0"/>
                                          </p:val>
                                        </p:tav>
                                      </p:tavLst>
                                    </p:anim>
                                    <p:animEffect transition="in" filter="fade">
                                      <p:cBhvr>
                                        <p:cTn id="13" dur="1000"/>
                                        <p:tgtEl>
                                          <p:spTgt spid="25"/>
                                        </p:tgtEl>
                                      </p:cBhvr>
                                    </p:animEffect>
                                  </p:childTnLst>
                                </p:cTn>
                              </p:par>
                              <p:par>
                                <p:cTn id="14" presetID="31"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p:cTn id="16" dur="1000" fill="hold"/>
                                        <p:tgtEl>
                                          <p:spTgt spid="31"/>
                                        </p:tgtEl>
                                        <p:attrNameLst>
                                          <p:attrName>ppt_w</p:attrName>
                                        </p:attrNameLst>
                                      </p:cBhvr>
                                      <p:tavLst>
                                        <p:tav tm="0">
                                          <p:val>
                                            <p:fltVal val="0"/>
                                          </p:val>
                                        </p:tav>
                                        <p:tav tm="100000">
                                          <p:val>
                                            <p:strVal val="#ppt_w"/>
                                          </p:val>
                                        </p:tav>
                                      </p:tavLst>
                                    </p:anim>
                                    <p:anim calcmode="lin" valueType="num">
                                      <p:cBhvr>
                                        <p:cTn id="17" dur="1000" fill="hold"/>
                                        <p:tgtEl>
                                          <p:spTgt spid="31"/>
                                        </p:tgtEl>
                                        <p:attrNameLst>
                                          <p:attrName>ppt_h</p:attrName>
                                        </p:attrNameLst>
                                      </p:cBhvr>
                                      <p:tavLst>
                                        <p:tav tm="0">
                                          <p:val>
                                            <p:fltVal val="0"/>
                                          </p:val>
                                        </p:tav>
                                        <p:tav tm="100000">
                                          <p:val>
                                            <p:strVal val="#ppt_h"/>
                                          </p:val>
                                        </p:tav>
                                      </p:tavLst>
                                    </p:anim>
                                    <p:anim calcmode="lin" valueType="num">
                                      <p:cBhvr>
                                        <p:cTn id="18" dur="1000" fill="hold"/>
                                        <p:tgtEl>
                                          <p:spTgt spid="31"/>
                                        </p:tgtEl>
                                        <p:attrNameLst>
                                          <p:attrName>style.rotation</p:attrName>
                                        </p:attrNameLst>
                                      </p:cBhvr>
                                      <p:tavLst>
                                        <p:tav tm="0">
                                          <p:val>
                                            <p:fltVal val="90"/>
                                          </p:val>
                                        </p:tav>
                                        <p:tav tm="100000">
                                          <p:val>
                                            <p:fltVal val="0"/>
                                          </p:val>
                                        </p:tav>
                                      </p:tavLst>
                                    </p:anim>
                                    <p:animEffect transition="in" filter="fade">
                                      <p:cBhvr>
                                        <p:cTn id="19"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allAtOnce"/>
      <p:bldP spid="25" grpId="0" animBg="1"/>
      <p:bldP spid="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3" descr="E:\陈建\网上作图\PP制作\素材\未标题-6.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3"/>
          <p:cNvSpPr txBox="1"/>
          <p:nvPr/>
        </p:nvSpPr>
        <p:spPr>
          <a:xfrm>
            <a:off x="1670052" y="142845"/>
            <a:ext cx="4540248" cy="400110"/>
          </a:xfrm>
          <a:prstGeom prst="rect">
            <a:avLst/>
          </a:prstGeom>
          <a:noFill/>
        </p:spPr>
        <p:txBody>
          <a:bodyPr wrap="square" rtlCol="0">
            <a:spAutoFit/>
          </a:bodyPr>
          <a:lstStyle/>
          <a:p>
            <a:r>
              <a:rPr lang="zh-CN" altLang="en-US" sz="2000" dirty="0">
                <a:solidFill>
                  <a:schemeClr val="bg1"/>
                </a:solidFill>
                <a:latin typeface="方正兰亭黑简体" pitchFamily="2" charset="-122"/>
                <a:ea typeface="方正兰亭黑简体" pitchFamily="2" charset="-122"/>
              </a:rPr>
              <a:t>功能浏览</a:t>
            </a:r>
          </a:p>
        </p:txBody>
      </p:sp>
      <p:sp>
        <p:nvSpPr>
          <p:cNvPr id="70" name="剪去同侧角的矩形 69"/>
          <p:cNvSpPr/>
          <p:nvPr/>
        </p:nvSpPr>
        <p:spPr>
          <a:xfrm rot="10800000">
            <a:off x="173038" y="204775"/>
            <a:ext cx="1211262" cy="276250"/>
          </a:xfrm>
          <a:prstGeom prst="snip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TextBox 70"/>
          <p:cNvSpPr txBox="1"/>
          <p:nvPr/>
        </p:nvSpPr>
        <p:spPr>
          <a:xfrm>
            <a:off x="260588" y="173249"/>
            <a:ext cx="1132361" cy="307777"/>
          </a:xfrm>
          <a:prstGeom prst="rect">
            <a:avLst/>
          </a:prstGeom>
          <a:noFill/>
        </p:spPr>
        <p:txBody>
          <a:bodyPr wrap="none" rtlCol="0">
            <a:spAutoFit/>
          </a:bodyPr>
          <a:lstStyle/>
          <a:p>
            <a:r>
              <a:rPr lang="en-US" altLang="zh-CN" sz="1400" spc="300" dirty="0">
                <a:solidFill>
                  <a:srgbClr val="2A303C"/>
                </a:solidFill>
                <a:latin typeface="方正兰亭黑简体" pitchFamily="2" charset="-122"/>
                <a:ea typeface="方正兰亭黑简体" pitchFamily="2" charset="-122"/>
              </a:rPr>
              <a:t>Java</a:t>
            </a:r>
            <a:r>
              <a:rPr lang="zh-CN" altLang="en-US" sz="1400" spc="300" dirty="0">
                <a:solidFill>
                  <a:srgbClr val="2A303C"/>
                </a:solidFill>
                <a:latin typeface="方正兰亭黑简体" pitchFamily="2" charset="-122"/>
                <a:ea typeface="方正兰亭黑简体" pitchFamily="2" charset="-122"/>
              </a:rPr>
              <a:t>答辩</a:t>
            </a:r>
          </a:p>
        </p:txBody>
      </p:sp>
      <p:cxnSp>
        <p:nvCxnSpPr>
          <p:cNvPr id="72" name="直接连接符 71"/>
          <p:cNvCxnSpPr/>
          <p:nvPr/>
        </p:nvCxnSpPr>
        <p:spPr>
          <a:xfrm flipV="1">
            <a:off x="177800" y="481025"/>
            <a:ext cx="871468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D24BD934-7E27-4D2D-8EC9-ABDC5C2873BA}"/>
              </a:ext>
            </a:extLst>
          </p:cNvPr>
          <p:cNvPicPr>
            <a:picLocks noChangeAspect="1"/>
          </p:cNvPicPr>
          <p:nvPr/>
        </p:nvPicPr>
        <p:blipFill>
          <a:blip r:embed="rId3"/>
          <a:stretch>
            <a:fillRect/>
          </a:stretch>
        </p:blipFill>
        <p:spPr>
          <a:xfrm>
            <a:off x="107504" y="1023980"/>
            <a:ext cx="2217612" cy="510584"/>
          </a:xfrm>
          <a:prstGeom prst="rect">
            <a:avLst/>
          </a:prstGeom>
        </p:spPr>
      </p:pic>
      <p:pic>
        <p:nvPicPr>
          <p:cNvPr id="4" name="图片 3">
            <a:extLst>
              <a:ext uri="{FF2B5EF4-FFF2-40B4-BE49-F238E27FC236}">
                <a16:creationId xmlns:a16="http://schemas.microsoft.com/office/drawing/2014/main" id="{06B4A045-8619-4E2B-954E-B306506A4D9A}"/>
              </a:ext>
            </a:extLst>
          </p:cNvPr>
          <p:cNvPicPr>
            <a:picLocks noChangeAspect="1"/>
          </p:cNvPicPr>
          <p:nvPr/>
        </p:nvPicPr>
        <p:blipFill>
          <a:blip r:embed="rId4"/>
          <a:stretch>
            <a:fillRect/>
          </a:stretch>
        </p:blipFill>
        <p:spPr>
          <a:xfrm>
            <a:off x="107504" y="2065920"/>
            <a:ext cx="2171888" cy="518205"/>
          </a:xfrm>
          <a:prstGeom prst="rect">
            <a:avLst/>
          </a:prstGeom>
        </p:spPr>
      </p:pic>
      <p:sp>
        <p:nvSpPr>
          <p:cNvPr id="5" name="文本框 4">
            <a:extLst>
              <a:ext uri="{FF2B5EF4-FFF2-40B4-BE49-F238E27FC236}">
                <a16:creationId xmlns:a16="http://schemas.microsoft.com/office/drawing/2014/main" id="{6A5D4BCB-0C2F-4803-BC7F-A6A68DE3951E}"/>
              </a:ext>
            </a:extLst>
          </p:cNvPr>
          <p:cNvSpPr txBox="1"/>
          <p:nvPr/>
        </p:nvSpPr>
        <p:spPr>
          <a:xfrm>
            <a:off x="388218" y="1600756"/>
            <a:ext cx="1656184" cy="369332"/>
          </a:xfrm>
          <a:prstGeom prst="rect">
            <a:avLst/>
          </a:prstGeom>
          <a:noFill/>
        </p:spPr>
        <p:txBody>
          <a:bodyPr wrap="square" rtlCol="0">
            <a:spAutoFit/>
          </a:bodyPr>
          <a:lstStyle/>
          <a:p>
            <a:r>
              <a:rPr lang="zh-CN" altLang="en-US" dirty="0">
                <a:solidFill>
                  <a:srgbClr val="FFC000"/>
                </a:solidFill>
              </a:rPr>
              <a:t>登录与未登录</a:t>
            </a:r>
          </a:p>
        </p:txBody>
      </p:sp>
      <p:pic>
        <p:nvPicPr>
          <p:cNvPr id="6" name="图片 5">
            <a:extLst>
              <a:ext uri="{FF2B5EF4-FFF2-40B4-BE49-F238E27FC236}">
                <a16:creationId xmlns:a16="http://schemas.microsoft.com/office/drawing/2014/main" id="{F4440538-9875-43B0-9BF9-1DF088B63CBE}"/>
              </a:ext>
            </a:extLst>
          </p:cNvPr>
          <p:cNvPicPr>
            <a:picLocks noChangeAspect="1"/>
          </p:cNvPicPr>
          <p:nvPr/>
        </p:nvPicPr>
        <p:blipFill>
          <a:blip r:embed="rId5"/>
          <a:stretch>
            <a:fillRect/>
          </a:stretch>
        </p:blipFill>
        <p:spPr>
          <a:xfrm>
            <a:off x="2890085" y="812550"/>
            <a:ext cx="3320215" cy="1857960"/>
          </a:xfrm>
          <a:prstGeom prst="rect">
            <a:avLst/>
          </a:prstGeom>
        </p:spPr>
      </p:pic>
      <p:sp>
        <p:nvSpPr>
          <p:cNvPr id="8" name="文本框 7">
            <a:extLst>
              <a:ext uri="{FF2B5EF4-FFF2-40B4-BE49-F238E27FC236}">
                <a16:creationId xmlns:a16="http://schemas.microsoft.com/office/drawing/2014/main" id="{E9AA267C-CC06-49AD-A57D-8D27C5691204}"/>
              </a:ext>
            </a:extLst>
          </p:cNvPr>
          <p:cNvSpPr txBox="1"/>
          <p:nvPr/>
        </p:nvSpPr>
        <p:spPr>
          <a:xfrm>
            <a:off x="6210300" y="1138536"/>
            <a:ext cx="2311574" cy="369332"/>
          </a:xfrm>
          <a:prstGeom prst="rect">
            <a:avLst/>
          </a:prstGeom>
          <a:noFill/>
        </p:spPr>
        <p:txBody>
          <a:bodyPr wrap="square" rtlCol="0">
            <a:spAutoFit/>
          </a:bodyPr>
          <a:lstStyle/>
          <a:p>
            <a:r>
              <a:rPr lang="zh-CN" altLang="en-US" dirty="0">
                <a:solidFill>
                  <a:srgbClr val="FFC000"/>
                </a:solidFill>
              </a:rPr>
              <a:t>后台管理者查询用户</a:t>
            </a:r>
          </a:p>
        </p:txBody>
      </p:sp>
      <p:pic>
        <p:nvPicPr>
          <p:cNvPr id="9" name="图片 8">
            <a:extLst>
              <a:ext uri="{FF2B5EF4-FFF2-40B4-BE49-F238E27FC236}">
                <a16:creationId xmlns:a16="http://schemas.microsoft.com/office/drawing/2014/main" id="{67DC5F27-DD46-48B4-BB3A-1CB853EC5023}"/>
              </a:ext>
            </a:extLst>
          </p:cNvPr>
          <p:cNvPicPr>
            <a:picLocks noChangeAspect="1"/>
          </p:cNvPicPr>
          <p:nvPr/>
        </p:nvPicPr>
        <p:blipFill>
          <a:blip r:embed="rId6"/>
          <a:stretch>
            <a:fillRect/>
          </a:stretch>
        </p:blipFill>
        <p:spPr>
          <a:xfrm>
            <a:off x="173038" y="2787774"/>
            <a:ext cx="1584032" cy="1950940"/>
          </a:xfrm>
          <a:prstGeom prst="rect">
            <a:avLst/>
          </a:prstGeom>
        </p:spPr>
      </p:pic>
      <p:sp>
        <p:nvSpPr>
          <p:cNvPr id="10" name="文本框 9">
            <a:extLst>
              <a:ext uri="{FF2B5EF4-FFF2-40B4-BE49-F238E27FC236}">
                <a16:creationId xmlns:a16="http://schemas.microsoft.com/office/drawing/2014/main" id="{0296B2C0-4416-47C6-9F89-D6CFFA6D592C}"/>
              </a:ext>
            </a:extLst>
          </p:cNvPr>
          <p:cNvSpPr txBox="1"/>
          <p:nvPr/>
        </p:nvSpPr>
        <p:spPr>
          <a:xfrm>
            <a:off x="1863451" y="2787774"/>
            <a:ext cx="461665" cy="1800200"/>
          </a:xfrm>
          <a:prstGeom prst="rect">
            <a:avLst/>
          </a:prstGeom>
          <a:noFill/>
        </p:spPr>
        <p:txBody>
          <a:bodyPr vert="eaVert" wrap="square" rtlCol="0">
            <a:spAutoFit/>
          </a:bodyPr>
          <a:lstStyle/>
          <a:p>
            <a:r>
              <a:rPr lang="zh-CN" altLang="en-US" dirty="0">
                <a:solidFill>
                  <a:srgbClr val="FFC000"/>
                </a:solidFill>
              </a:rPr>
              <a:t>用户注册验证码</a:t>
            </a:r>
          </a:p>
        </p:txBody>
      </p:sp>
      <p:pic>
        <p:nvPicPr>
          <p:cNvPr id="11" name="图片 10">
            <a:extLst>
              <a:ext uri="{FF2B5EF4-FFF2-40B4-BE49-F238E27FC236}">
                <a16:creationId xmlns:a16="http://schemas.microsoft.com/office/drawing/2014/main" id="{DB784AE2-2BBA-4662-94C1-56B5CFB1DDC9}"/>
              </a:ext>
            </a:extLst>
          </p:cNvPr>
          <p:cNvPicPr>
            <a:picLocks noChangeAspect="1"/>
          </p:cNvPicPr>
          <p:nvPr/>
        </p:nvPicPr>
        <p:blipFill>
          <a:blip r:embed="rId7"/>
          <a:stretch>
            <a:fillRect/>
          </a:stretch>
        </p:blipFill>
        <p:spPr>
          <a:xfrm>
            <a:off x="2915816" y="2787774"/>
            <a:ext cx="2904091" cy="2020626"/>
          </a:xfrm>
          <a:prstGeom prst="rect">
            <a:avLst/>
          </a:prstGeom>
        </p:spPr>
      </p:pic>
      <p:sp>
        <p:nvSpPr>
          <p:cNvPr id="69" name="文本框 68">
            <a:extLst>
              <a:ext uri="{FF2B5EF4-FFF2-40B4-BE49-F238E27FC236}">
                <a16:creationId xmlns:a16="http://schemas.microsoft.com/office/drawing/2014/main" id="{B506C639-0410-4FE8-9C65-E0631E14FDBE}"/>
              </a:ext>
            </a:extLst>
          </p:cNvPr>
          <p:cNvSpPr txBox="1"/>
          <p:nvPr/>
        </p:nvSpPr>
        <p:spPr>
          <a:xfrm>
            <a:off x="6084168" y="3393912"/>
            <a:ext cx="2311574" cy="646331"/>
          </a:xfrm>
          <a:prstGeom prst="rect">
            <a:avLst/>
          </a:prstGeom>
          <a:noFill/>
        </p:spPr>
        <p:txBody>
          <a:bodyPr wrap="square" rtlCol="0">
            <a:spAutoFit/>
          </a:bodyPr>
          <a:lstStyle/>
          <a:p>
            <a:r>
              <a:rPr lang="zh-CN" altLang="en-US" dirty="0">
                <a:solidFill>
                  <a:srgbClr val="FFC000"/>
                </a:solidFill>
              </a:rPr>
              <a:t>后台管理者删除或编辑用户</a:t>
            </a:r>
          </a:p>
        </p:txBody>
      </p:sp>
    </p:spTree>
    <p:extLst>
      <p:ext uri="{BB962C8B-B14F-4D97-AF65-F5344CB8AC3E}">
        <p14:creationId xmlns:p14="http://schemas.microsoft.com/office/powerpoint/2010/main" val="31936113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6">
                                            <p:txEl>
                                              <p:pRg st="0" end="0"/>
                                            </p:txEl>
                                          </p:spTgt>
                                        </p:tgtEl>
                                      </p:cBhvr>
                                    </p:animEffect>
                                    <p:animScale>
                                      <p:cBhvr>
                                        <p:cTn id="7" dur="250" autoRev="1" fill="hold"/>
                                        <p:tgtEl>
                                          <p:spTgt spid="16">
                                            <p:txEl>
                                              <p:pRg st="0" end="0"/>
                                            </p:txEl>
                                          </p:spTgt>
                                        </p:tgtEl>
                                      </p:cBhvr>
                                      <p:by x="105000" y="105000"/>
                                    </p:animScale>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par>
                          <p:cTn id="20" fill="hold">
                            <p:stCondLst>
                              <p:cond delay="2000"/>
                            </p:stCondLst>
                            <p:childTnLst>
                              <p:par>
                                <p:cTn id="21" presetID="6" presetClass="entr" presetSubtype="16"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ircle(in)">
                                      <p:cBhvr>
                                        <p:cTn id="23" dur="2000"/>
                                        <p:tgtEl>
                                          <p:spTgt spid="9"/>
                                        </p:tgtEl>
                                      </p:cBhvr>
                                    </p:animEffect>
                                  </p:childTnLst>
                                </p:cTn>
                              </p:par>
                            </p:childTnLst>
                          </p:cTn>
                        </p:par>
                        <p:par>
                          <p:cTn id="24" fill="hold">
                            <p:stCondLst>
                              <p:cond delay="4000"/>
                            </p:stCondLst>
                            <p:childTnLst>
                              <p:par>
                                <p:cTn id="25" presetID="14" presetClass="entr" presetSubtype="1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par>
                          <p:cTn id="28" fill="hold">
                            <p:stCondLst>
                              <p:cond delay="4500"/>
                            </p:stCondLst>
                            <p:childTnLst>
                              <p:par>
                                <p:cTn id="29" presetID="14" presetClass="entr" presetSubtype="1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randombar(horizontal)">
                                      <p:cBhvr>
                                        <p:cTn id="31" dur="500"/>
                                        <p:tgtEl>
                                          <p:spTgt spid="6"/>
                                        </p:tgtEl>
                                      </p:cBhvr>
                                    </p:animEffect>
                                  </p:childTnLst>
                                </p:cTn>
                              </p:par>
                            </p:childTnLst>
                          </p:cTn>
                        </p:par>
                        <p:par>
                          <p:cTn id="32" fill="hold">
                            <p:stCondLst>
                              <p:cond delay="5000"/>
                            </p:stCondLst>
                            <p:childTnLst>
                              <p:par>
                                <p:cTn id="33" presetID="31" presetClass="entr" presetSubtype="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1000" fill="hold"/>
                                        <p:tgtEl>
                                          <p:spTgt spid="8"/>
                                        </p:tgtEl>
                                        <p:attrNameLst>
                                          <p:attrName>ppt_w</p:attrName>
                                        </p:attrNameLst>
                                      </p:cBhvr>
                                      <p:tavLst>
                                        <p:tav tm="0">
                                          <p:val>
                                            <p:fltVal val="0"/>
                                          </p:val>
                                        </p:tav>
                                        <p:tav tm="100000">
                                          <p:val>
                                            <p:strVal val="#ppt_w"/>
                                          </p:val>
                                        </p:tav>
                                      </p:tavLst>
                                    </p:anim>
                                    <p:anim calcmode="lin" valueType="num">
                                      <p:cBhvr>
                                        <p:cTn id="36" dur="1000" fill="hold"/>
                                        <p:tgtEl>
                                          <p:spTgt spid="8"/>
                                        </p:tgtEl>
                                        <p:attrNameLst>
                                          <p:attrName>ppt_h</p:attrName>
                                        </p:attrNameLst>
                                      </p:cBhvr>
                                      <p:tavLst>
                                        <p:tav tm="0">
                                          <p:val>
                                            <p:fltVal val="0"/>
                                          </p:val>
                                        </p:tav>
                                        <p:tav tm="100000">
                                          <p:val>
                                            <p:strVal val="#ppt_h"/>
                                          </p:val>
                                        </p:tav>
                                      </p:tavLst>
                                    </p:anim>
                                    <p:anim calcmode="lin" valueType="num">
                                      <p:cBhvr>
                                        <p:cTn id="37" dur="1000" fill="hold"/>
                                        <p:tgtEl>
                                          <p:spTgt spid="8"/>
                                        </p:tgtEl>
                                        <p:attrNameLst>
                                          <p:attrName>style.rotation</p:attrName>
                                        </p:attrNameLst>
                                      </p:cBhvr>
                                      <p:tavLst>
                                        <p:tav tm="0">
                                          <p:val>
                                            <p:fltVal val="90"/>
                                          </p:val>
                                        </p:tav>
                                        <p:tav tm="100000">
                                          <p:val>
                                            <p:fltVal val="0"/>
                                          </p:val>
                                        </p:tav>
                                      </p:tavLst>
                                    </p:anim>
                                    <p:animEffect transition="in" filter="fade">
                                      <p:cBhvr>
                                        <p:cTn id="38" dur="1000"/>
                                        <p:tgtEl>
                                          <p:spTgt spid="8"/>
                                        </p:tgtEl>
                                      </p:cBhvr>
                                    </p:animEffect>
                                  </p:childTnLst>
                                </p:cTn>
                              </p:par>
                            </p:childTnLst>
                          </p:cTn>
                        </p:par>
                        <p:par>
                          <p:cTn id="39" fill="hold">
                            <p:stCondLst>
                              <p:cond delay="6000"/>
                            </p:stCondLst>
                            <p:childTnLst>
                              <p:par>
                                <p:cTn id="40" presetID="53" presetClass="entr" presetSubtype="16"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childTnLst>
                          </p:cTn>
                        </p:par>
                        <p:par>
                          <p:cTn id="45" fill="hold">
                            <p:stCondLst>
                              <p:cond delay="6500"/>
                            </p:stCondLst>
                            <p:childTnLst>
                              <p:par>
                                <p:cTn id="46" presetID="26" presetClass="entr" presetSubtype="0" fill="hold" grpId="0" nodeType="afterEffect">
                                  <p:stCondLst>
                                    <p:cond delay="0"/>
                                  </p:stCondLst>
                                  <p:childTnLst>
                                    <p:set>
                                      <p:cBhvr>
                                        <p:cTn id="47" dur="1" fill="hold">
                                          <p:stCondLst>
                                            <p:cond delay="0"/>
                                          </p:stCondLst>
                                        </p:cTn>
                                        <p:tgtEl>
                                          <p:spTgt spid="69"/>
                                        </p:tgtEl>
                                        <p:attrNameLst>
                                          <p:attrName>style.visibility</p:attrName>
                                        </p:attrNameLst>
                                      </p:cBhvr>
                                      <p:to>
                                        <p:strVal val="visible"/>
                                      </p:to>
                                    </p:set>
                                    <p:animEffect transition="in" filter="wipe(down)">
                                      <p:cBhvr>
                                        <p:cTn id="48" dur="580">
                                          <p:stCondLst>
                                            <p:cond delay="0"/>
                                          </p:stCondLst>
                                        </p:cTn>
                                        <p:tgtEl>
                                          <p:spTgt spid="69"/>
                                        </p:tgtEl>
                                      </p:cBhvr>
                                    </p:animEffect>
                                    <p:anim calcmode="lin" valueType="num">
                                      <p:cBhvr>
                                        <p:cTn id="49" dur="1822" tmFilter="0,0; 0.14,0.36; 0.43,0.73; 0.71,0.91; 1.0,1.0">
                                          <p:stCondLst>
                                            <p:cond delay="0"/>
                                          </p:stCondLst>
                                        </p:cTn>
                                        <p:tgtEl>
                                          <p:spTgt spid="69"/>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69"/>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69"/>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69"/>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69"/>
                                        </p:tgtEl>
                                        <p:attrNameLst>
                                          <p:attrName>ppt_y</p:attrName>
                                        </p:attrNameLst>
                                      </p:cBhvr>
                                      <p:tavLst>
                                        <p:tav tm="0" fmla="#ppt_y-sin(pi*$)/81">
                                          <p:val>
                                            <p:fltVal val="0"/>
                                          </p:val>
                                        </p:tav>
                                        <p:tav tm="100000">
                                          <p:val>
                                            <p:fltVal val="1"/>
                                          </p:val>
                                        </p:tav>
                                      </p:tavLst>
                                    </p:anim>
                                    <p:animScale>
                                      <p:cBhvr>
                                        <p:cTn id="54" dur="26">
                                          <p:stCondLst>
                                            <p:cond delay="650"/>
                                          </p:stCondLst>
                                        </p:cTn>
                                        <p:tgtEl>
                                          <p:spTgt spid="69"/>
                                        </p:tgtEl>
                                      </p:cBhvr>
                                      <p:to x="100000" y="60000"/>
                                    </p:animScale>
                                    <p:animScale>
                                      <p:cBhvr>
                                        <p:cTn id="55" dur="166" decel="50000">
                                          <p:stCondLst>
                                            <p:cond delay="676"/>
                                          </p:stCondLst>
                                        </p:cTn>
                                        <p:tgtEl>
                                          <p:spTgt spid="69"/>
                                        </p:tgtEl>
                                      </p:cBhvr>
                                      <p:to x="100000" y="100000"/>
                                    </p:animScale>
                                    <p:animScale>
                                      <p:cBhvr>
                                        <p:cTn id="56" dur="26">
                                          <p:stCondLst>
                                            <p:cond delay="1312"/>
                                          </p:stCondLst>
                                        </p:cTn>
                                        <p:tgtEl>
                                          <p:spTgt spid="69"/>
                                        </p:tgtEl>
                                      </p:cBhvr>
                                      <p:to x="100000" y="80000"/>
                                    </p:animScale>
                                    <p:animScale>
                                      <p:cBhvr>
                                        <p:cTn id="57" dur="166" decel="50000">
                                          <p:stCondLst>
                                            <p:cond delay="1338"/>
                                          </p:stCondLst>
                                        </p:cTn>
                                        <p:tgtEl>
                                          <p:spTgt spid="69"/>
                                        </p:tgtEl>
                                      </p:cBhvr>
                                      <p:to x="100000" y="100000"/>
                                    </p:animScale>
                                    <p:animScale>
                                      <p:cBhvr>
                                        <p:cTn id="58" dur="26">
                                          <p:stCondLst>
                                            <p:cond delay="1642"/>
                                          </p:stCondLst>
                                        </p:cTn>
                                        <p:tgtEl>
                                          <p:spTgt spid="69"/>
                                        </p:tgtEl>
                                      </p:cBhvr>
                                      <p:to x="100000" y="90000"/>
                                    </p:animScale>
                                    <p:animScale>
                                      <p:cBhvr>
                                        <p:cTn id="59" dur="166" decel="50000">
                                          <p:stCondLst>
                                            <p:cond delay="1668"/>
                                          </p:stCondLst>
                                        </p:cTn>
                                        <p:tgtEl>
                                          <p:spTgt spid="69"/>
                                        </p:tgtEl>
                                      </p:cBhvr>
                                      <p:to x="100000" y="100000"/>
                                    </p:animScale>
                                    <p:animScale>
                                      <p:cBhvr>
                                        <p:cTn id="60" dur="26">
                                          <p:stCondLst>
                                            <p:cond delay="1808"/>
                                          </p:stCondLst>
                                        </p:cTn>
                                        <p:tgtEl>
                                          <p:spTgt spid="69"/>
                                        </p:tgtEl>
                                      </p:cBhvr>
                                      <p:to x="100000" y="95000"/>
                                    </p:animScale>
                                    <p:animScale>
                                      <p:cBhvr>
                                        <p:cTn id="61" dur="166" decel="50000">
                                          <p:stCondLst>
                                            <p:cond delay="1834"/>
                                          </p:stCondLst>
                                        </p:cTn>
                                        <p:tgtEl>
                                          <p:spTgt spid="6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allAtOnce"/>
      <p:bldP spid="5" grpId="0"/>
      <p:bldP spid="8" grpId="0"/>
      <p:bldP spid="10" grpId="0"/>
      <p:bldP spid="6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3" descr="E:\陈建\网上作图\PP制作\素材\未标题-6.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10"/>
          <p:cNvSpPr txBox="1"/>
          <p:nvPr/>
        </p:nvSpPr>
        <p:spPr>
          <a:xfrm>
            <a:off x="1475656" y="3183868"/>
            <a:ext cx="3168352" cy="461665"/>
          </a:xfrm>
          <a:prstGeom prst="rect">
            <a:avLst/>
          </a:prstGeom>
          <a:noFill/>
        </p:spPr>
        <p:txBody>
          <a:bodyPr wrap="square" rtlCol="0">
            <a:spAutoFit/>
          </a:bodyPr>
          <a:lstStyle/>
          <a:p>
            <a:pPr lvl="0" algn="ctr"/>
            <a:r>
              <a:rPr lang="zh-CN" altLang="en-US" sz="2400" b="1" dirty="0">
                <a:solidFill>
                  <a:srgbClr val="FFFFFF"/>
                </a:solidFill>
                <a:latin typeface="方正兰亭黑简体" pitchFamily="2" charset="-122"/>
                <a:ea typeface="方正兰亭黑简体" pitchFamily="2" charset="-122"/>
                <a:cs typeface="Roboto condensed"/>
              </a:rPr>
              <a:t>项目总结</a:t>
            </a:r>
            <a:endParaRPr lang="ko-KR" altLang="en-US" sz="2400" b="1" dirty="0">
              <a:solidFill>
                <a:srgbClr val="FFFFFF"/>
              </a:solidFill>
              <a:latin typeface="方正兰亭黑简体" pitchFamily="2" charset="-122"/>
              <a:cs typeface="Roboto condensed"/>
            </a:endParaRPr>
          </a:p>
        </p:txBody>
      </p:sp>
      <p:sp>
        <p:nvSpPr>
          <p:cNvPr id="10" name="TextBox 9"/>
          <p:cNvSpPr txBox="1"/>
          <p:nvPr/>
        </p:nvSpPr>
        <p:spPr>
          <a:xfrm>
            <a:off x="5233620" y="2067694"/>
            <a:ext cx="1005403" cy="338554"/>
          </a:xfrm>
          <a:prstGeom prst="rect">
            <a:avLst/>
          </a:prstGeom>
          <a:noFill/>
        </p:spPr>
        <p:txBody>
          <a:bodyPr vert="horz" wrap="none" rtlCol="0">
            <a:spAutoFit/>
          </a:bodyPr>
          <a:lstStyle/>
          <a:p>
            <a:r>
              <a:rPr lang="zh-CN" altLang="en-US" sz="1600" dirty="0">
                <a:solidFill>
                  <a:schemeClr val="bg1"/>
                </a:solidFill>
                <a:latin typeface="方正兰亭黑简体" pitchFamily="2" charset="-122"/>
                <a:ea typeface="方正兰亭黑简体" pitchFamily="2" charset="-122"/>
              </a:rPr>
              <a:t>完成方法</a:t>
            </a:r>
          </a:p>
        </p:txBody>
      </p:sp>
      <p:sp>
        <p:nvSpPr>
          <p:cNvPr id="12" name="TextBox 11"/>
          <p:cNvSpPr txBox="1"/>
          <p:nvPr/>
        </p:nvSpPr>
        <p:spPr>
          <a:xfrm>
            <a:off x="5233620" y="2658613"/>
            <a:ext cx="595035" cy="338554"/>
          </a:xfrm>
          <a:prstGeom prst="rect">
            <a:avLst/>
          </a:prstGeom>
          <a:noFill/>
        </p:spPr>
        <p:txBody>
          <a:bodyPr vert="horz" wrap="none" rtlCol="0">
            <a:spAutoFit/>
          </a:bodyPr>
          <a:lstStyle/>
          <a:p>
            <a:r>
              <a:rPr lang="zh-CN" altLang="en-US" sz="1600" dirty="0">
                <a:solidFill>
                  <a:schemeClr val="bg1"/>
                </a:solidFill>
                <a:latin typeface="方正兰亭黑简体" pitchFamily="2" charset="-122"/>
                <a:ea typeface="方正兰亭黑简体" pitchFamily="2" charset="-122"/>
              </a:rPr>
              <a:t>思考</a:t>
            </a:r>
          </a:p>
        </p:txBody>
      </p:sp>
      <p:grpSp>
        <p:nvGrpSpPr>
          <p:cNvPr id="25" name="组合 24"/>
          <p:cNvGrpSpPr/>
          <p:nvPr/>
        </p:nvGrpSpPr>
        <p:grpSpPr>
          <a:xfrm>
            <a:off x="4292925" y="2510422"/>
            <a:ext cx="923724" cy="337237"/>
            <a:chOff x="3832228" y="2510422"/>
            <a:chExt cx="923724" cy="337237"/>
          </a:xfrm>
        </p:grpSpPr>
        <p:cxnSp>
          <p:nvCxnSpPr>
            <p:cNvPr id="7" name="Straight Connector 107"/>
            <p:cNvCxnSpPr>
              <a:endCxn id="15" idx="2"/>
            </p:cNvCxnSpPr>
            <p:nvPr/>
          </p:nvCxnSpPr>
          <p:spPr>
            <a:xfrm>
              <a:off x="3832228" y="2510422"/>
              <a:ext cx="842015" cy="296383"/>
            </a:xfrm>
            <a:prstGeom prst="line">
              <a:avLst/>
            </a:prstGeom>
            <a:ln w="19050">
              <a:solidFill>
                <a:srgbClr val="F2F2F2"/>
              </a:solidFill>
              <a:prstDash val="sysDot"/>
            </a:ln>
          </p:spPr>
          <p:style>
            <a:lnRef idx="1">
              <a:schemeClr val="accent1"/>
            </a:lnRef>
            <a:fillRef idx="0">
              <a:schemeClr val="accent1"/>
            </a:fillRef>
            <a:effectRef idx="0">
              <a:schemeClr val="accent1"/>
            </a:effectRef>
            <a:fontRef idx="minor">
              <a:schemeClr val="tx1"/>
            </a:fontRef>
          </p:style>
        </p:cxnSp>
        <p:sp>
          <p:nvSpPr>
            <p:cNvPr id="15" name="Oval 45"/>
            <p:cNvSpPr/>
            <p:nvPr/>
          </p:nvSpPr>
          <p:spPr bwMode="auto">
            <a:xfrm>
              <a:off x="4674243" y="2765950"/>
              <a:ext cx="81709" cy="81709"/>
            </a:xfrm>
            <a:prstGeom prst="ellipse">
              <a:avLst/>
            </a:prstGeom>
            <a:solidFill>
              <a:srgbClr val="2A303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EC5368"/>
                </a:solidFill>
                <a:cs typeface="Arial" pitchFamily="34" charset="0"/>
              </a:endParaRPr>
            </a:p>
          </p:txBody>
        </p:sp>
      </p:grpSp>
      <p:grpSp>
        <p:nvGrpSpPr>
          <p:cNvPr id="24" name="组合 23"/>
          <p:cNvGrpSpPr/>
          <p:nvPr/>
        </p:nvGrpSpPr>
        <p:grpSpPr>
          <a:xfrm>
            <a:off x="4191937" y="2179375"/>
            <a:ext cx="1024712" cy="396867"/>
            <a:chOff x="3731240" y="2179375"/>
            <a:chExt cx="1024712" cy="396867"/>
          </a:xfrm>
        </p:grpSpPr>
        <p:cxnSp>
          <p:nvCxnSpPr>
            <p:cNvPr id="8" name="Straight Connector 108"/>
            <p:cNvCxnSpPr>
              <a:endCxn id="13" idx="2"/>
            </p:cNvCxnSpPr>
            <p:nvPr/>
          </p:nvCxnSpPr>
          <p:spPr>
            <a:xfrm flipV="1">
              <a:off x="3832228" y="2220230"/>
              <a:ext cx="842015" cy="282674"/>
            </a:xfrm>
            <a:prstGeom prst="line">
              <a:avLst/>
            </a:prstGeom>
            <a:ln w="19050">
              <a:solidFill>
                <a:srgbClr val="F2F2F2"/>
              </a:solidFill>
              <a:prstDash val="sysDot"/>
            </a:ln>
          </p:spPr>
          <p:style>
            <a:lnRef idx="1">
              <a:schemeClr val="accent1"/>
            </a:lnRef>
            <a:fillRef idx="0">
              <a:schemeClr val="accent1"/>
            </a:fillRef>
            <a:effectRef idx="0">
              <a:schemeClr val="accent1"/>
            </a:effectRef>
            <a:fontRef idx="minor">
              <a:schemeClr val="tx1"/>
            </a:fontRef>
          </p:style>
        </p:cxnSp>
        <p:sp>
          <p:nvSpPr>
            <p:cNvPr id="13" name="Oval 45"/>
            <p:cNvSpPr/>
            <p:nvPr/>
          </p:nvSpPr>
          <p:spPr bwMode="auto">
            <a:xfrm>
              <a:off x="4674243" y="2179375"/>
              <a:ext cx="81709" cy="81709"/>
            </a:xfrm>
            <a:prstGeom prst="ellipse">
              <a:avLst/>
            </a:prstGeom>
            <a:solidFill>
              <a:srgbClr val="2A303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EC5368"/>
                </a:solidFill>
                <a:cs typeface="Arial" pitchFamily="34" charset="0"/>
              </a:endParaRPr>
            </a:p>
          </p:txBody>
        </p:sp>
        <p:sp>
          <p:nvSpPr>
            <p:cNvPr id="16" name="Oval 45"/>
            <p:cNvSpPr/>
            <p:nvPr/>
          </p:nvSpPr>
          <p:spPr bwMode="auto">
            <a:xfrm>
              <a:off x="3731240" y="2459288"/>
              <a:ext cx="116954" cy="116954"/>
            </a:xfrm>
            <a:prstGeom prst="ellipse">
              <a:avLst/>
            </a:prstGeom>
            <a:solidFill>
              <a:srgbClr val="2A303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EC5368"/>
                </a:solidFill>
                <a:cs typeface="Arial" pitchFamily="34" charset="0"/>
              </a:endParaRPr>
            </a:p>
          </p:txBody>
        </p:sp>
      </p:grpSp>
      <p:grpSp>
        <p:nvGrpSpPr>
          <p:cNvPr id="23" name="组合 22"/>
          <p:cNvGrpSpPr/>
          <p:nvPr/>
        </p:nvGrpSpPr>
        <p:grpSpPr>
          <a:xfrm>
            <a:off x="2456660" y="1828100"/>
            <a:ext cx="1224136" cy="1220781"/>
            <a:chOff x="1995963" y="1828100"/>
            <a:chExt cx="1224136" cy="1220781"/>
          </a:xfrm>
          <a:solidFill>
            <a:schemeClr val="accent1">
              <a:lumMod val="20000"/>
              <a:lumOff val="80000"/>
            </a:schemeClr>
          </a:solidFill>
        </p:grpSpPr>
        <p:sp>
          <p:nvSpPr>
            <p:cNvPr id="6" name="Oval 67"/>
            <p:cNvSpPr/>
            <p:nvPr/>
          </p:nvSpPr>
          <p:spPr bwMode="auto">
            <a:xfrm>
              <a:off x="1995963" y="1828100"/>
              <a:ext cx="1224136" cy="12207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EC5368"/>
                </a:solidFill>
                <a:cs typeface="Arial" pitchFamily="34" charset="0"/>
              </a:endParaRPr>
            </a:p>
          </p:txBody>
        </p:sp>
        <p:grpSp>
          <p:nvGrpSpPr>
            <p:cNvPr id="20" name="Group 54"/>
            <p:cNvGrpSpPr/>
            <p:nvPr/>
          </p:nvGrpSpPr>
          <p:grpSpPr>
            <a:xfrm>
              <a:off x="2376399" y="2179375"/>
              <a:ext cx="463263" cy="602242"/>
              <a:chOff x="6421904" y="4798576"/>
              <a:chExt cx="299494" cy="389342"/>
            </a:xfrm>
            <a:grpFill/>
          </p:grpSpPr>
          <p:sp>
            <p:nvSpPr>
              <p:cNvPr id="21" name="Freeform 170"/>
              <p:cNvSpPr>
                <a:spLocks/>
              </p:cNvSpPr>
              <p:nvPr/>
            </p:nvSpPr>
            <p:spPr bwMode="auto">
              <a:xfrm>
                <a:off x="6421904" y="4910886"/>
                <a:ext cx="299494" cy="277032"/>
              </a:xfrm>
              <a:custGeom>
                <a:avLst/>
                <a:gdLst>
                  <a:gd name="T0" fmla="*/ 45 w 90"/>
                  <a:gd name="T1" fmla="*/ 83 h 83"/>
                  <a:gd name="T2" fmla="*/ 90 w 90"/>
                  <a:gd name="T3" fmla="*/ 0 h 83"/>
                  <a:gd name="T4" fmla="*/ 0 w 90"/>
                  <a:gd name="T5" fmla="*/ 0 h 83"/>
                  <a:gd name="T6" fmla="*/ 45 w 90"/>
                  <a:gd name="T7" fmla="*/ 83 h 83"/>
                </a:gdLst>
                <a:ahLst/>
                <a:cxnLst>
                  <a:cxn ang="0">
                    <a:pos x="T0" y="T1"/>
                  </a:cxn>
                  <a:cxn ang="0">
                    <a:pos x="T2" y="T3"/>
                  </a:cxn>
                  <a:cxn ang="0">
                    <a:pos x="T4" y="T5"/>
                  </a:cxn>
                  <a:cxn ang="0">
                    <a:pos x="T6" y="T7"/>
                  </a:cxn>
                </a:cxnLst>
                <a:rect l="0" t="0" r="r" b="b"/>
                <a:pathLst>
                  <a:path w="90" h="83">
                    <a:moveTo>
                      <a:pt x="45" y="83"/>
                    </a:moveTo>
                    <a:cubicBezTo>
                      <a:pt x="90" y="59"/>
                      <a:pt x="90" y="0"/>
                      <a:pt x="90" y="0"/>
                    </a:cubicBezTo>
                    <a:cubicBezTo>
                      <a:pt x="0" y="0"/>
                      <a:pt x="0" y="0"/>
                      <a:pt x="0" y="0"/>
                    </a:cubicBezTo>
                    <a:cubicBezTo>
                      <a:pt x="0" y="0"/>
                      <a:pt x="0" y="59"/>
                      <a:pt x="45" y="83"/>
                    </a:cubicBezTo>
                    <a:close/>
                  </a:path>
                </a:pathLst>
              </a:custGeom>
              <a:solidFill>
                <a:srgbClr val="2A30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sp>
            <p:nvSpPr>
              <p:cNvPr id="22" name="Freeform 171"/>
              <p:cNvSpPr>
                <a:spLocks/>
              </p:cNvSpPr>
              <p:nvPr/>
            </p:nvSpPr>
            <p:spPr bwMode="auto">
              <a:xfrm>
                <a:off x="6421904" y="4798576"/>
                <a:ext cx="299494" cy="94840"/>
              </a:xfrm>
              <a:custGeom>
                <a:avLst/>
                <a:gdLst>
                  <a:gd name="T0" fmla="*/ 84 w 90"/>
                  <a:gd name="T1" fmla="*/ 0 h 29"/>
                  <a:gd name="T2" fmla="*/ 68 w 90"/>
                  <a:gd name="T3" fmla="*/ 16 h 29"/>
                  <a:gd name="T4" fmla="*/ 52 w 90"/>
                  <a:gd name="T5" fmla="*/ 0 h 29"/>
                  <a:gd name="T6" fmla="*/ 39 w 90"/>
                  <a:gd name="T7" fmla="*/ 0 h 29"/>
                  <a:gd name="T8" fmla="*/ 23 w 90"/>
                  <a:gd name="T9" fmla="*/ 16 h 29"/>
                  <a:gd name="T10" fmla="*/ 7 w 90"/>
                  <a:gd name="T11" fmla="*/ 0 h 29"/>
                  <a:gd name="T12" fmla="*/ 0 w 90"/>
                  <a:gd name="T13" fmla="*/ 0 h 29"/>
                  <a:gd name="T14" fmla="*/ 0 w 90"/>
                  <a:gd name="T15" fmla="*/ 29 h 29"/>
                  <a:gd name="T16" fmla="*/ 90 w 90"/>
                  <a:gd name="T17" fmla="*/ 29 h 29"/>
                  <a:gd name="T18" fmla="*/ 90 w 90"/>
                  <a:gd name="T19" fmla="*/ 0 h 29"/>
                  <a:gd name="T20" fmla="*/ 84 w 90"/>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solidFill>
                <a:srgbClr val="2A30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grpSp>
      </p:grpSp>
    </p:spTree>
    <p:extLst>
      <p:ext uri="{BB962C8B-B14F-4D97-AF65-F5344CB8AC3E}">
        <p14:creationId xmlns:p14="http://schemas.microsoft.com/office/powerpoint/2010/main" val="874822951"/>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down)">
                                      <p:cBhvr>
                                        <p:cTn id="18" dur="500"/>
                                        <p:tgtEl>
                                          <p:spTgt spid="24"/>
                                        </p:tgtEl>
                                      </p:cBhvr>
                                    </p:animEffect>
                                  </p:childTnLst>
                                </p:cTn>
                              </p:par>
                            </p:childTnLst>
                          </p:cTn>
                        </p:par>
                        <p:par>
                          <p:cTn id="19" fill="hold">
                            <p:stCondLst>
                              <p:cond delay="15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0"/>
                                        </p:tgtEl>
                                        <p:attrNameLst>
                                          <p:attrName>ppt_y</p:attrName>
                                        </p:attrNameLst>
                                      </p:cBhvr>
                                      <p:tavLst>
                                        <p:tav tm="0">
                                          <p:val>
                                            <p:strVal val="#ppt_y"/>
                                          </p:val>
                                        </p:tav>
                                        <p:tav tm="100000">
                                          <p:val>
                                            <p:strVal val="#ppt_y"/>
                                          </p:val>
                                        </p:tav>
                                      </p:tavLst>
                                    </p:anim>
                                    <p:anim calcmode="lin" valueType="num">
                                      <p:cBhvr>
                                        <p:cTn id="24"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0"/>
                                        </p:tgtEl>
                                      </p:cBhvr>
                                    </p:animEffect>
                                  </p:childTnLst>
                                </p:cTn>
                              </p:par>
                            </p:childTnLst>
                          </p:cTn>
                        </p:par>
                        <p:par>
                          <p:cTn id="27" fill="hold">
                            <p:stCondLst>
                              <p:cond delay="2150"/>
                            </p:stCondLst>
                            <p:childTnLst>
                              <p:par>
                                <p:cTn id="28" presetID="22" presetClass="entr" presetSubtype="8"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left)">
                                      <p:cBhvr>
                                        <p:cTn id="30" dur="500"/>
                                        <p:tgtEl>
                                          <p:spTgt spid="25"/>
                                        </p:tgtEl>
                                      </p:cBhvr>
                                    </p:animEffect>
                                  </p:childTnLst>
                                </p:cTn>
                              </p:par>
                            </p:childTnLst>
                          </p:cTn>
                        </p:par>
                        <p:par>
                          <p:cTn id="31" fill="hold">
                            <p:stCondLst>
                              <p:cond delay="2650"/>
                            </p:stCondLst>
                            <p:childTnLst>
                              <p:par>
                                <p:cTn id="32" presetID="41" presetClass="entr" presetSubtype="0" fill="hold" grpId="0" nodeType="afterEffect">
                                  <p:stCondLst>
                                    <p:cond delay="0"/>
                                  </p:stCondLst>
                                  <p:iterate type="lt">
                                    <p:tmPct val="10000"/>
                                  </p:iterate>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12"/>
                                        </p:tgtEl>
                                        <p:attrNameLst>
                                          <p:attrName>ppt_y</p:attrName>
                                        </p:attrNameLst>
                                      </p:cBhvr>
                                      <p:tavLst>
                                        <p:tav tm="0">
                                          <p:val>
                                            <p:strVal val="#ppt_y"/>
                                          </p:val>
                                        </p:tav>
                                        <p:tav tm="100000">
                                          <p:val>
                                            <p:strVal val="#ppt_y"/>
                                          </p:val>
                                        </p:tav>
                                      </p:tavLst>
                                    </p:anim>
                                    <p:anim calcmode="lin" valueType="num">
                                      <p:cBhvr>
                                        <p:cTn id="3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12"/>
                                        </p:tgtEl>
                                      </p:cBhvr>
                                    </p:animEffect>
                                  </p:childTnLst>
                                </p:cTn>
                              </p:par>
                            </p:childTnLst>
                          </p:cTn>
                        </p:par>
                        <p:par>
                          <p:cTn id="39" fill="hold">
                            <p:stCondLst>
                              <p:cond delay="3200"/>
                            </p:stCondLst>
                            <p:childTnLst>
                              <p:par>
                                <p:cTn id="40" presetID="53" presetClass="exit" presetSubtype="32" fill="hold" nodeType="afterEffect">
                                  <p:stCondLst>
                                    <p:cond delay="0"/>
                                  </p:stCondLst>
                                  <p:childTnLst>
                                    <p:anim calcmode="lin" valueType="num">
                                      <p:cBhvr>
                                        <p:cTn id="41" dur="500"/>
                                        <p:tgtEl>
                                          <p:spTgt spid="23"/>
                                        </p:tgtEl>
                                        <p:attrNameLst>
                                          <p:attrName>ppt_w</p:attrName>
                                        </p:attrNameLst>
                                      </p:cBhvr>
                                      <p:tavLst>
                                        <p:tav tm="0">
                                          <p:val>
                                            <p:strVal val="ppt_w"/>
                                          </p:val>
                                        </p:tav>
                                        <p:tav tm="100000">
                                          <p:val>
                                            <p:fltVal val="0"/>
                                          </p:val>
                                        </p:tav>
                                      </p:tavLst>
                                    </p:anim>
                                    <p:anim calcmode="lin" valueType="num">
                                      <p:cBhvr>
                                        <p:cTn id="42" dur="500"/>
                                        <p:tgtEl>
                                          <p:spTgt spid="23"/>
                                        </p:tgtEl>
                                        <p:attrNameLst>
                                          <p:attrName>ppt_h</p:attrName>
                                        </p:attrNameLst>
                                      </p:cBhvr>
                                      <p:tavLst>
                                        <p:tav tm="0">
                                          <p:val>
                                            <p:strVal val="ppt_h"/>
                                          </p:val>
                                        </p:tav>
                                        <p:tav tm="100000">
                                          <p:val>
                                            <p:fltVal val="0"/>
                                          </p:val>
                                        </p:tav>
                                      </p:tavLst>
                                    </p:anim>
                                    <p:animEffect transition="out" filter="fade">
                                      <p:cBhvr>
                                        <p:cTn id="43" dur="500"/>
                                        <p:tgtEl>
                                          <p:spTgt spid="23"/>
                                        </p:tgtEl>
                                      </p:cBhvr>
                                    </p:animEffect>
                                    <p:set>
                                      <p:cBhvr>
                                        <p:cTn id="44"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E:\陈建\网上作图\PP制作\素材\未标题-6.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84" name="组合 83"/>
          <p:cNvGrpSpPr/>
          <p:nvPr/>
        </p:nvGrpSpPr>
        <p:grpSpPr>
          <a:xfrm>
            <a:off x="3231637" y="2745800"/>
            <a:ext cx="608740" cy="608740"/>
            <a:chOff x="2662999" y="1794089"/>
            <a:chExt cx="608740" cy="608740"/>
          </a:xfrm>
          <a:solidFill>
            <a:schemeClr val="accent1">
              <a:lumMod val="20000"/>
              <a:lumOff val="80000"/>
            </a:schemeClr>
          </a:solidFill>
        </p:grpSpPr>
        <p:sp>
          <p:nvSpPr>
            <p:cNvPr id="58" name="Rounded Rectangle 34"/>
            <p:cNvSpPr/>
            <p:nvPr/>
          </p:nvSpPr>
          <p:spPr>
            <a:xfrm>
              <a:off x="2662999" y="1794089"/>
              <a:ext cx="608740" cy="608740"/>
            </a:xfrm>
            <a:prstGeom prst="roundRect">
              <a:avLst>
                <a:gd name="adj" fmla="val 50000"/>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nvGrpSpPr>
            <p:cNvPr id="23" name="Group 30"/>
            <p:cNvGrpSpPr/>
            <p:nvPr/>
          </p:nvGrpSpPr>
          <p:grpSpPr>
            <a:xfrm>
              <a:off x="2808185" y="1971907"/>
              <a:ext cx="318368" cy="279216"/>
              <a:chOff x="3175" y="-1587"/>
              <a:chExt cx="490538" cy="430212"/>
            </a:xfrm>
            <a:grpFill/>
          </p:grpSpPr>
          <p:sp>
            <p:nvSpPr>
              <p:cNvPr id="24" name="Freeform 175"/>
              <p:cNvSpPr>
                <a:spLocks noEditPoints="1"/>
              </p:cNvSpPr>
              <p:nvPr/>
            </p:nvSpPr>
            <p:spPr bwMode="auto">
              <a:xfrm>
                <a:off x="3175" y="-1587"/>
                <a:ext cx="490538" cy="430212"/>
              </a:xfrm>
              <a:custGeom>
                <a:avLst/>
                <a:gdLst>
                  <a:gd name="T0" fmla="*/ 128 w 128"/>
                  <a:gd name="T1" fmla="*/ 66 h 112"/>
                  <a:gd name="T2" fmla="*/ 112 w 128"/>
                  <a:gd name="T3" fmla="*/ 6 h 112"/>
                  <a:gd name="T4" fmla="*/ 104 w 128"/>
                  <a:gd name="T5" fmla="*/ 0 h 112"/>
                  <a:gd name="T6" fmla="*/ 64 w 128"/>
                  <a:gd name="T7" fmla="*/ 0 h 112"/>
                  <a:gd name="T8" fmla="*/ 24 w 128"/>
                  <a:gd name="T9" fmla="*/ 0 h 112"/>
                  <a:gd name="T10" fmla="*/ 16 w 128"/>
                  <a:gd name="T11" fmla="*/ 6 h 112"/>
                  <a:gd name="T12" fmla="*/ 0 w 128"/>
                  <a:gd name="T13" fmla="*/ 66 h 112"/>
                  <a:gd name="T14" fmla="*/ 0 w 128"/>
                  <a:gd name="T15" fmla="*/ 68 h 112"/>
                  <a:gd name="T16" fmla="*/ 0 w 128"/>
                  <a:gd name="T17" fmla="*/ 96 h 112"/>
                  <a:gd name="T18" fmla="*/ 16 w 128"/>
                  <a:gd name="T19" fmla="*/ 112 h 112"/>
                  <a:gd name="T20" fmla="*/ 112 w 128"/>
                  <a:gd name="T21" fmla="*/ 112 h 112"/>
                  <a:gd name="T22" fmla="*/ 128 w 128"/>
                  <a:gd name="T23" fmla="*/ 96 h 112"/>
                  <a:gd name="T24" fmla="*/ 128 w 128"/>
                  <a:gd name="T25" fmla="*/ 68 h 112"/>
                  <a:gd name="T26" fmla="*/ 128 w 128"/>
                  <a:gd name="T27" fmla="*/ 66 h 112"/>
                  <a:gd name="T28" fmla="*/ 120 w 128"/>
                  <a:gd name="T29" fmla="*/ 96 h 112"/>
                  <a:gd name="T30" fmla="*/ 112 w 128"/>
                  <a:gd name="T31" fmla="*/ 104 h 112"/>
                  <a:gd name="T32" fmla="*/ 16 w 128"/>
                  <a:gd name="T33" fmla="*/ 104 h 112"/>
                  <a:gd name="T34" fmla="*/ 8 w 128"/>
                  <a:gd name="T35" fmla="*/ 96 h 112"/>
                  <a:gd name="T36" fmla="*/ 8 w 128"/>
                  <a:gd name="T37" fmla="*/ 68 h 112"/>
                  <a:gd name="T38" fmla="*/ 24 w 128"/>
                  <a:gd name="T39" fmla="*/ 8 h 112"/>
                  <a:gd name="T40" fmla="*/ 104 w 128"/>
                  <a:gd name="T41" fmla="*/ 8 h 112"/>
                  <a:gd name="T42" fmla="*/ 120 w 128"/>
                  <a:gd name="T43" fmla="*/ 68 h 112"/>
                  <a:gd name="T44" fmla="*/ 120 w 128"/>
                  <a:gd name="T45" fmla="*/ 9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112">
                    <a:moveTo>
                      <a:pt x="128" y="66"/>
                    </a:moveTo>
                    <a:cubicBezTo>
                      <a:pt x="112" y="6"/>
                      <a:pt x="112" y="6"/>
                      <a:pt x="112" y="6"/>
                    </a:cubicBezTo>
                    <a:cubicBezTo>
                      <a:pt x="111" y="2"/>
                      <a:pt x="108" y="0"/>
                      <a:pt x="104" y="0"/>
                    </a:cubicBezTo>
                    <a:cubicBezTo>
                      <a:pt x="64" y="0"/>
                      <a:pt x="64" y="0"/>
                      <a:pt x="64" y="0"/>
                    </a:cubicBezTo>
                    <a:cubicBezTo>
                      <a:pt x="24" y="0"/>
                      <a:pt x="24" y="0"/>
                      <a:pt x="24" y="0"/>
                    </a:cubicBezTo>
                    <a:cubicBezTo>
                      <a:pt x="20" y="0"/>
                      <a:pt x="17" y="2"/>
                      <a:pt x="16" y="6"/>
                    </a:cubicBezTo>
                    <a:cubicBezTo>
                      <a:pt x="0" y="66"/>
                      <a:pt x="0" y="66"/>
                      <a:pt x="0" y="66"/>
                    </a:cubicBezTo>
                    <a:cubicBezTo>
                      <a:pt x="0" y="67"/>
                      <a:pt x="0" y="67"/>
                      <a:pt x="0" y="68"/>
                    </a:cubicBezTo>
                    <a:cubicBezTo>
                      <a:pt x="0" y="96"/>
                      <a:pt x="0" y="96"/>
                      <a:pt x="0" y="96"/>
                    </a:cubicBezTo>
                    <a:cubicBezTo>
                      <a:pt x="0" y="105"/>
                      <a:pt x="7" y="112"/>
                      <a:pt x="16" y="112"/>
                    </a:cubicBezTo>
                    <a:cubicBezTo>
                      <a:pt x="112" y="112"/>
                      <a:pt x="112" y="112"/>
                      <a:pt x="112" y="112"/>
                    </a:cubicBezTo>
                    <a:cubicBezTo>
                      <a:pt x="121" y="112"/>
                      <a:pt x="128" y="105"/>
                      <a:pt x="128" y="96"/>
                    </a:cubicBezTo>
                    <a:cubicBezTo>
                      <a:pt x="128" y="68"/>
                      <a:pt x="128" y="68"/>
                      <a:pt x="128" y="68"/>
                    </a:cubicBezTo>
                    <a:cubicBezTo>
                      <a:pt x="128" y="67"/>
                      <a:pt x="128" y="67"/>
                      <a:pt x="128" y="66"/>
                    </a:cubicBezTo>
                    <a:close/>
                    <a:moveTo>
                      <a:pt x="120" y="96"/>
                    </a:moveTo>
                    <a:cubicBezTo>
                      <a:pt x="120" y="100"/>
                      <a:pt x="116" y="104"/>
                      <a:pt x="112" y="104"/>
                    </a:cubicBezTo>
                    <a:cubicBezTo>
                      <a:pt x="16" y="104"/>
                      <a:pt x="16" y="104"/>
                      <a:pt x="16" y="104"/>
                    </a:cubicBezTo>
                    <a:cubicBezTo>
                      <a:pt x="12" y="104"/>
                      <a:pt x="8" y="100"/>
                      <a:pt x="8" y="96"/>
                    </a:cubicBezTo>
                    <a:cubicBezTo>
                      <a:pt x="8" y="68"/>
                      <a:pt x="8" y="68"/>
                      <a:pt x="8" y="68"/>
                    </a:cubicBezTo>
                    <a:cubicBezTo>
                      <a:pt x="24" y="8"/>
                      <a:pt x="24" y="8"/>
                      <a:pt x="24" y="8"/>
                    </a:cubicBezTo>
                    <a:cubicBezTo>
                      <a:pt x="104" y="8"/>
                      <a:pt x="104" y="8"/>
                      <a:pt x="104" y="8"/>
                    </a:cubicBezTo>
                    <a:cubicBezTo>
                      <a:pt x="120" y="68"/>
                      <a:pt x="120" y="68"/>
                      <a:pt x="120" y="68"/>
                    </a:cubicBezTo>
                    <a:lnTo>
                      <a:pt x="120" y="96"/>
                    </a:lnTo>
                    <a:close/>
                  </a:path>
                </a:pathLst>
              </a:custGeom>
              <a:solidFill>
                <a:srgbClr val="2A30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a typeface="+mn-ea"/>
                </a:endParaRPr>
              </a:p>
            </p:txBody>
          </p:sp>
          <p:sp>
            <p:nvSpPr>
              <p:cNvPr id="25" name="Freeform 176"/>
              <p:cNvSpPr>
                <a:spLocks noEditPoints="1"/>
              </p:cNvSpPr>
              <p:nvPr/>
            </p:nvSpPr>
            <p:spPr bwMode="auto">
              <a:xfrm>
                <a:off x="60325" y="58738"/>
                <a:ext cx="374650" cy="277812"/>
              </a:xfrm>
              <a:custGeom>
                <a:avLst/>
                <a:gdLst>
                  <a:gd name="T0" fmla="*/ 80 w 98"/>
                  <a:gd name="T1" fmla="*/ 0 h 72"/>
                  <a:gd name="T2" fmla="*/ 18 w 98"/>
                  <a:gd name="T3" fmla="*/ 0 h 72"/>
                  <a:gd name="T4" fmla="*/ 14 w 98"/>
                  <a:gd name="T5" fmla="*/ 3 h 72"/>
                  <a:gd name="T6" fmla="*/ 0 w 98"/>
                  <a:gd name="T7" fmla="*/ 51 h 72"/>
                  <a:gd name="T8" fmla="*/ 1 w 98"/>
                  <a:gd name="T9" fmla="*/ 54 h 72"/>
                  <a:gd name="T10" fmla="*/ 4 w 98"/>
                  <a:gd name="T11" fmla="*/ 56 h 72"/>
                  <a:gd name="T12" fmla="*/ 16 w 98"/>
                  <a:gd name="T13" fmla="*/ 56 h 72"/>
                  <a:gd name="T14" fmla="*/ 20 w 98"/>
                  <a:gd name="T15" fmla="*/ 56 h 72"/>
                  <a:gd name="T16" fmla="*/ 23 w 98"/>
                  <a:gd name="T17" fmla="*/ 56 h 72"/>
                  <a:gd name="T18" fmla="*/ 28 w 98"/>
                  <a:gd name="T19" fmla="*/ 68 h 72"/>
                  <a:gd name="T20" fmla="*/ 35 w 98"/>
                  <a:gd name="T21" fmla="*/ 72 h 72"/>
                  <a:gd name="T22" fmla="*/ 63 w 98"/>
                  <a:gd name="T23" fmla="*/ 72 h 72"/>
                  <a:gd name="T24" fmla="*/ 70 w 98"/>
                  <a:gd name="T25" fmla="*/ 68 h 72"/>
                  <a:gd name="T26" fmla="*/ 75 w 98"/>
                  <a:gd name="T27" fmla="*/ 56 h 72"/>
                  <a:gd name="T28" fmla="*/ 78 w 98"/>
                  <a:gd name="T29" fmla="*/ 56 h 72"/>
                  <a:gd name="T30" fmla="*/ 82 w 98"/>
                  <a:gd name="T31" fmla="*/ 56 h 72"/>
                  <a:gd name="T32" fmla="*/ 94 w 98"/>
                  <a:gd name="T33" fmla="*/ 56 h 72"/>
                  <a:gd name="T34" fmla="*/ 97 w 98"/>
                  <a:gd name="T35" fmla="*/ 54 h 72"/>
                  <a:gd name="T36" fmla="*/ 98 w 98"/>
                  <a:gd name="T37" fmla="*/ 51 h 72"/>
                  <a:gd name="T38" fmla="*/ 84 w 98"/>
                  <a:gd name="T39" fmla="*/ 3 h 72"/>
                  <a:gd name="T40" fmla="*/ 80 w 98"/>
                  <a:gd name="T41" fmla="*/ 0 h 72"/>
                  <a:gd name="T42" fmla="*/ 82 w 98"/>
                  <a:gd name="T43" fmla="*/ 48 h 72"/>
                  <a:gd name="T44" fmla="*/ 75 w 98"/>
                  <a:gd name="T45" fmla="*/ 48 h 72"/>
                  <a:gd name="T46" fmla="*/ 68 w 98"/>
                  <a:gd name="T47" fmla="*/ 52 h 72"/>
                  <a:gd name="T48" fmla="*/ 63 w 98"/>
                  <a:gd name="T49" fmla="*/ 64 h 72"/>
                  <a:gd name="T50" fmla="*/ 35 w 98"/>
                  <a:gd name="T51" fmla="*/ 64 h 72"/>
                  <a:gd name="T52" fmla="*/ 30 w 98"/>
                  <a:gd name="T53" fmla="*/ 52 h 72"/>
                  <a:gd name="T54" fmla="*/ 23 w 98"/>
                  <a:gd name="T55" fmla="*/ 48 h 72"/>
                  <a:gd name="T56" fmla="*/ 16 w 98"/>
                  <a:gd name="T57" fmla="*/ 48 h 72"/>
                  <a:gd name="T58" fmla="*/ 6 w 98"/>
                  <a:gd name="T59" fmla="*/ 48 h 72"/>
                  <a:gd name="T60" fmla="*/ 18 w 98"/>
                  <a:gd name="T61" fmla="*/ 4 h 72"/>
                  <a:gd name="T62" fmla="*/ 80 w 98"/>
                  <a:gd name="T63" fmla="*/ 4 h 72"/>
                  <a:gd name="T64" fmla="*/ 92 w 98"/>
                  <a:gd name="T65" fmla="*/ 48 h 72"/>
                  <a:gd name="T66" fmla="*/ 82 w 98"/>
                  <a:gd name="T67" fmla="*/ 4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72">
                    <a:moveTo>
                      <a:pt x="80" y="0"/>
                    </a:moveTo>
                    <a:cubicBezTo>
                      <a:pt x="18" y="0"/>
                      <a:pt x="18" y="0"/>
                      <a:pt x="18" y="0"/>
                    </a:cubicBezTo>
                    <a:cubicBezTo>
                      <a:pt x="16" y="0"/>
                      <a:pt x="15" y="1"/>
                      <a:pt x="14" y="3"/>
                    </a:cubicBezTo>
                    <a:cubicBezTo>
                      <a:pt x="0" y="51"/>
                      <a:pt x="0" y="51"/>
                      <a:pt x="0" y="51"/>
                    </a:cubicBezTo>
                    <a:cubicBezTo>
                      <a:pt x="0" y="52"/>
                      <a:pt x="0" y="53"/>
                      <a:pt x="1" y="54"/>
                    </a:cubicBezTo>
                    <a:cubicBezTo>
                      <a:pt x="2" y="55"/>
                      <a:pt x="3" y="56"/>
                      <a:pt x="4" y="56"/>
                    </a:cubicBezTo>
                    <a:cubicBezTo>
                      <a:pt x="16" y="56"/>
                      <a:pt x="16" y="56"/>
                      <a:pt x="16" y="56"/>
                    </a:cubicBezTo>
                    <a:cubicBezTo>
                      <a:pt x="20" y="56"/>
                      <a:pt x="20" y="56"/>
                      <a:pt x="20" y="56"/>
                    </a:cubicBezTo>
                    <a:cubicBezTo>
                      <a:pt x="23" y="56"/>
                      <a:pt x="23" y="56"/>
                      <a:pt x="23" y="56"/>
                    </a:cubicBezTo>
                    <a:cubicBezTo>
                      <a:pt x="28" y="68"/>
                      <a:pt x="28" y="68"/>
                      <a:pt x="28" y="68"/>
                    </a:cubicBezTo>
                    <a:cubicBezTo>
                      <a:pt x="30" y="70"/>
                      <a:pt x="32" y="72"/>
                      <a:pt x="35" y="72"/>
                    </a:cubicBezTo>
                    <a:cubicBezTo>
                      <a:pt x="63" y="72"/>
                      <a:pt x="63" y="72"/>
                      <a:pt x="63" y="72"/>
                    </a:cubicBezTo>
                    <a:cubicBezTo>
                      <a:pt x="66" y="72"/>
                      <a:pt x="68" y="70"/>
                      <a:pt x="70" y="68"/>
                    </a:cubicBezTo>
                    <a:cubicBezTo>
                      <a:pt x="75" y="56"/>
                      <a:pt x="75" y="56"/>
                      <a:pt x="75" y="56"/>
                    </a:cubicBezTo>
                    <a:cubicBezTo>
                      <a:pt x="78" y="56"/>
                      <a:pt x="78" y="56"/>
                      <a:pt x="78" y="56"/>
                    </a:cubicBezTo>
                    <a:cubicBezTo>
                      <a:pt x="82" y="56"/>
                      <a:pt x="82" y="56"/>
                      <a:pt x="82" y="56"/>
                    </a:cubicBezTo>
                    <a:cubicBezTo>
                      <a:pt x="94" y="56"/>
                      <a:pt x="94" y="56"/>
                      <a:pt x="94" y="56"/>
                    </a:cubicBezTo>
                    <a:cubicBezTo>
                      <a:pt x="95" y="56"/>
                      <a:pt x="96" y="55"/>
                      <a:pt x="97" y="54"/>
                    </a:cubicBezTo>
                    <a:cubicBezTo>
                      <a:pt x="98" y="53"/>
                      <a:pt x="98" y="52"/>
                      <a:pt x="98" y="51"/>
                    </a:cubicBezTo>
                    <a:cubicBezTo>
                      <a:pt x="84" y="3"/>
                      <a:pt x="84" y="3"/>
                      <a:pt x="84" y="3"/>
                    </a:cubicBezTo>
                    <a:cubicBezTo>
                      <a:pt x="83" y="1"/>
                      <a:pt x="82" y="0"/>
                      <a:pt x="80" y="0"/>
                    </a:cubicBezTo>
                    <a:close/>
                    <a:moveTo>
                      <a:pt x="82" y="48"/>
                    </a:moveTo>
                    <a:cubicBezTo>
                      <a:pt x="75" y="48"/>
                      <a:pt x="75" y="48"/>
                      <a:pt x="75" y="48"/>
                    </a:cubicBezTo>
                    <a:cubicBezTo>
                      <a:pt x="72" y="48"/>
                      <a:pt x="70" y="50"/>
                      <a:pt x="68" y="52"/>
                    </a:cubicBezTo>
                    <a:cubicBezTo>
                      <a:pt x="63" y="64"/>
                      <a:pt x="63" y="64"/>
                      <a:pt x="63" y="64"/>
                    </a:cubicBezTo>
                    <a:cubicBezTo>
                      <a:pt x="35" y="64"/>
                      <a:pt x="35" y="64"/>
                      <a:pt x="35" y="64"/>
                    </a:cubicBezTo>
                    <a:cubicBezTo>
                      <a:pt x="30" y="52"/>
                      <a:pt x="30" y="52"/>
                      <a:pt x="30" y="52"/>
                    </a:cubicBezTo>
                    <a:cubicBezTo>
                      <a:pt x="28" y="50"/>
                      <a:pt x="26" y="48"/>
                      <a:pt x="23" y="48"/>
                    </a:cubicBezTo>
                    <a:cubicBezTo>
                      <a:pt x="16" y="48"/>
                      <a:pt x="16" y="48"/>
                      <a:pt x="16" y="48"/>
                    </a:cubicBezTo>
                    <a:cubicBezTo>
                      <a:pt x="6" y="48"/>
                      <a:pt x="6" y="48"/>
                      <a:pt x="6" y="48"/>
                    </a:cubicBezTo>
                    <a:cubicBezTo>
                      <a:pt x="18" y="4"/>
                      <a:pt x="18" y="4"/>
                      <a:pt x="18" y="4"/>
                    </a:cubicBezTo>
                    <a:cubicBezTo>
                      <a:pt x="80" y="4"/>
                      <a:pt x="80" y="4"/>
                      <a:pt x="80" y="4"/>
                    </a:cubicBezTo>
                    <a:cubicBezTo>
                      <a:pt x="92" y="48"/>
                      <a:pt x="92" y="48"/>
                      <a:pt x="92" y="48"/>
                    </a:cubicBezTo>
                    <a:lnTo>
                      <a:pt x="82" y="48"/>
                    </a:lnTo>
                    <a:close/>
                  </a:path>
                </a:pathLst>
              </a:custGeom>
              <a:solidFill>
                <a:srgbClr val="2A30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a typeface="+mn-ea"/>
                </a:endParaRPr>
              </a:p>
            </p:txBody>
          </p:sp>
        </p:grpSp>
      </p:grpSp>
      <p:grpSp>
        <p:nvGrpSpPr>
          <p:cNvPr id="82" name="组合 81"/>
          <p:cNvGrpSpPr/>
          <p:nvPr/>
        </p:nvGrpSpPr>
        <p:grpSpPr>
          <a:xfrm>
            <a:off x="710629" y="2745800"/>
            <a:ext cx="608740" cy="608740"/>
            <a:chOff x="348365" y="1453248"/>
            <a:chExt cx="608740" cy="608740"/>
          </a:xfrm>
          <a:solidFill>
            <a:schemeClr val="accent1">
              <a:lumMod val="20000"/>
              <a:lumOff val="80000"/>
            </a:schemeClr>
          </a:solidFill>
        </p:grpSpPr>
        <p:sp>
          <p:nvSpPr>
            <p:cNvPr id="26" name="Rounded Rectangle 34"/>
            <p:cNvSpPr/>
            <p:nvPr/>
          </p:nvSpPr>
          <p:spPr>
            <a:xfrm>
              <a:off x="348365" y="1453248"/>
              <a:ext cx="608740" cy="608740"/>
            </a:xfrm>
            <a:prstGeom prst="roundRect">
              <a:avLst>
                <a:gd name="adj" fmla="val 50000"/>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 name="Freeform 50"/>
            <p:cNvSpPr>
              <a:spLocks noEditPoints="1"/>
            </p:cNvSpPr>
            <p:nvPr/>
          </p:nvSpPr>
          <p:spPr bwMode="auto">
            <a:xfrm>
              <a:off x="551354" y="1626772"/>
              <a:ext cx="202762" cy="255385"/>
            </a:xfrm>
            <a:custGeom>
              <a:avLst/>
              <a:gdLst/>
              <a:ahLst/>
              <a:cxnLst>
                <a:cxn ang="0">
                  <a:pos x="187" y="135"/>
                </a:cxn>
                <a:cxn ang="0">
                  <a:pos x="44" y="135"/>
                </a:cxn>
                <a:cxn ang="0">
                  <a:pos x="44" y="156"/>
                </a:cxn>
                <a:cxn ang="0">
                  <a:pos x="187" y="156"/>
                </a:cxn>
                <a:cxn ang="0">
                  <a:pos x="187" y="135"/>
                </a:cxn>
                <a:cxn ang="0">
                  <a:pos x="187" y="95"/>
                </a:cxn>
                <a:cxn ang="0">
                  <a:pos x="44" y="95"/>
                </a:cxn>
                <a:cxn ang="0">
                  <a:pos x="44" y="115"/>
                </a:cxn>
                <a:cxn ang="0">
                  <a:pos x="187" y="115"/>
                </a:cxn>
                <a:cxn ang="0">
                  <a:pos x="187" y="95"/>
                </a:cxn>
                <a:cxn ang="0">
                  <a:pos x="187" y="54"/>
                </a:cxn>
                <a:cxn ang="0">
                  <a:pos x="44" y="54"/>
                </a:cxn>
                <a:cxn ang="0">
                  <a:pos x="44" y="75"/>
                </a:cxn>
                <a:cxn ang="0">
                  <a:pos x="187" y="75"/>
                </a:cxn>
                <a:cxn ang="0">
                  <a:pos x="187" y="54"/>
                </a:cxn>
                <a:cxn ang="0">
                  <a:pos x="44" y="196"/>
                </a:cxn>
                <a:cxn ang="0">
                  <a:pos x="116" y="196"/>
                </a:cxn>
                <a:cxn ang="0">
                  <a:pos x="116" y="176"/>
                </a:cxn>
                <a:cxn ang="0">
                  <a:pos x="44" y="176"/>
                </a:cxn>
                <a:cxn ang="0">
                  <a:pos x="44" y="196"/>
                </a:cxn>
                <a:cxn ang="0">
                  <a:pos x="233" y="29"/>
                </a:cxn>
                <a:cxn ang="0">
                  <a:pos x="233" y="0"/>
                </a:cxn>
                <a:cxn ang="0">
                  <a:pos x="0" y="0"/>
                </a:cxn>
                <a:cxn ang="0">
                  <a:pos x="0" y="301"/>
                </a:cxn>
                <a:cxn ang="0">
                  <a:pos x="29" y="301"/>
                </a:cxn>
                <a:cxn ang="0">
                  <a:pos x="29" y="330"/>
                </a:cxn>
                <a:cxn ang="0">
                  <a:pos x="262" y="330"/>
                </a:cxn>
                <a:cxn ang="0">
                  <a:pos x="262" y="29"/>
                </a:cxn>
                <a:cxn ang="0">
                  <a:pos x="233" y="29"/>
                </a:cxn>
                <a:cxn ang="0">
                  <a:pos x="15" y="286"/>
                </a:cxn>
                <a:cxn ang="0">
                  <a:pos x="15" y="16"/>
                </a:cxn>
                <a:cxn ang="0">
                  <a:pos x="216" y="16"/>
                </a:cxn>
                <a:cxn ang="0">
                  <a:pos x="216" y="216"/>
                </a:cxn>
                <a:cxn ang="0">
                  <a:pos x="148" y="216"/>
                </a:cxn>
                <a:cxn ang="0">
                  <a:pos x="148" y="286"/>
                </a:cxn>
                <a:cxn ang="0">
                  <a:pos x="15" y="286"/>
                </a:cxn>
                <a:cxn ang="0">
                  <a:pos x="245" y="315"/>
                </a:cxn>
                <a:cxn ang="0">
                  <a:pos x="44" y="315"/>
                </a:cxn>
                <a:cxn ang="0">
                  <a:pos x="44" y="301"/>
                </a:cxn>
                <a:cxn ang="0">
                  <a:pos x="155" y="301"/>
                </a:cxn>
                <a:cxn ang="0">
                  <a:pos x="233" y="225"/>
                </a:cxn>
                <a:cxn ang="0">
                  <a:pos x="233" y="45"/>
                </a:cxn>
                <a:cxn ang="0">
                  <a:pos x="245" y="45"/>
                </a:cxn>
                <a:cxn ang="0">
                  <a:pos x="245" y="315"/>
                </a:cxn>
              </a:cxnLst>
              <a:rect l="0" t="0" r="r" b="b"/>
              <a:pathLst>
                <a:path w="262" h="330">
                  <a:moveTo>
                    <a:pt x="187" y="135"/>
                  </a:moveTo>
                  <a:lnTo>
                    <a:pt x="44" y="135"/>
                  </a:lnTo>
                  <a:lnTo>
                    <a:pt x="44" y="156"/>
                  </a:lnTo>
                  <a:lnTo>
                    <a:pt x="187" y="156"/>
                  </a:lnTo>
                  <a:lnTo>
                    <a:pt x="187" y="135"/>
                  </a:lnTo>
                  <a:close/>
                  <a:moveTo>
                    <a:pt x="187" y="95"/>
                  </a:moveTo>
                  <a:lnTo>
                    <a:pt x="44" y="95"/>
                  </a:lnTo>
                  <a:lnTo>
                    <a:pt x="44" y="115"/>
                  </a:lnTo>
                  <a:lnTo>
                    <a:pt x="187" y="115"/>
                  </a:lnTo>
                  <a:lnTo>
                    <a:pt x="187" y="95"/>
                  </a:lnTo>
                  <a:close/>
                  <a:moveTo>
                    <a:pt x="187" y="54"/>
                  </a:moveTo>
                  <a:lnTo>
                    <a:pt x="44" y="54"/>
                  </a:lnTo>
                  <a:lnTo>
                    <a:pt x="44" y="75"/>
                  </a:lnTo>
                  <a:lnTo>
                    <a:pt x="187" y="75"/>
                  </a:lnTo>
                  <a:lnTo>
                    <a:pt x="187" y="54"/>
                  </a:lnTo>
                  <a:close/>
                  <a:moveTo>
                    <a:pt x="44" y="196"/>
                  </a:moveTo>
                  <a:lnTo>
                    <a:pt x="116" y="196"/>
                  </a:lnTo>
                  <a:lnTo>
                    <a:pt x="116" y="176"/>
                  </a:lnTo>
                  <a:lnTo>
                    <a:pt x="44" y="176"/>
                  </a:lnTo>
                  <a:lnTo>
                    <a:pt x="44" y="196"/>
                  </a:lnTo>
                  <a:close/>
                  <a:moveTo>
                    <a:pt x="233" y="29"/>
                  </a:moveTo>
                  <a:lnTo>
                    <a:pt x="233" y="0"/>
                  </a:lnTo>
                  <a:lnTo>
                    <a:pt x="0" y="0"/>
                  </a:lnTo>
                  <a:lnTo>
                    <a:pt x="0" y="301"/>
                  </a:lnTo>
                  <a:lnTo>
                    <a:pt x="29" y="301"/>
                  </a:lnTo>
                  <a:lnTo>
                    <a:pt x="29" y="330"/>
                  </a:lnTo>
                  <a:lnTo>
                    <a:pt x="262" y="330"/>
                  </a:lnTo>
                  <a:lnTo>
                    <a:pt x="262" y="29"/>
                  </a:lnTo>
                  <a:lnTo>
                    <a:pt x="233" y="29"/>
                  </a:lnTo>
                  <a:close/>
                  <a:moveTo>
                    <a:pt x="15" y="286"/>
                  </a:moveTo>
                  <a:lnTo>
                    <a:pt x="15" y="16"/>
                  </a:lnTo>
                  <a:lnTo>
                    <a:pt x="216" y="16"/>
                  </a:lnTo>
                  <a:lnTo>
                    <a:pt x="216" y="216"/>
                  </a:lnTo>
                  <a:lnTo>
                    <a:pt x="148" y="216"/>
                  </a:lnTo>
                  <a:lnTo>
                    <a:pt x="148" y="286"/>
                  </a:lnTo>
                  <a:lnTo>
                    <a:pt x="15" y="286"/>
                  </a:lnTo>
                  <a:close/>
                  <a:moveTo>
                    <a:pt x="245" y="315"/>
                  </a:moveTo>
                  <a:lnTo>
                    <a:pt x="44" y="315"/>
                  </a:lnTo>
                  <a:lnTo>
                    <a:pt x="44" y="301"/>
                  </a:lnTo>
                  <a:lnTo>
                    <a:pt x="155" y="301"/>
                  </a:lnTo>
                  <a:lnTo>
                    <a:pt x="233" y="225"/>
                  </a:lnTo>
                  <a:lnTo>
                    <a:pt x="233" y="45"/>
                  </a:lnTo>
                  <a:lnTo>
                    <a:pt x="245" y="45"/>
                  </a:lnTo>
                  <a:lnTo>
                    <a:pt x="245" y="315"/>
                  </a:lnTo>
                  <a:close/>
                </a:path>
              </a:pathLst>
            </a:custGeom>
            <a:solidFill>
              <a:srgbClr val="2A303C"/>
            </a:solidFill>
            <a:ln w="952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grpSp>
        <p:nvGrpSpPr>
          <p:cNvPr id="83" name="组合 82"/>
          <p:cNvGrpSpPr/>
          <p:nvPr/>
        </p:nvGrpSpPr>
        <p:grpSpPr>
          <a:xfrm>
            <a:off x="1971133" y="2745800"/>
            <a:ext cx="608740" cy="608740"/>
            <a:chOff x="1445773" y="1079848"/>
            <a:chExt cx="608740" cy="608740"/>
          </a:xfrm>
          <a:solidFill>
            <a:schemeClr val="accent1">
              <a:lumMod val="20000"/>
              <a:lumOff val="80000"/>
            </a:schemeClr>
          </a:solidFill>
        </p:grpSpPr>
        <p:sp>
          <p:nvSpPr>
            <p:cNvPr id="57" name="Rounded Rectangle 34"/>
            <p:cNvSpPr/>
            <p:nvPr/>
          </p:nvSpPr>
          <p:spPr>
            <a:xfrm>
              <a:off x="1445773" y="1079848"/>
              <a:ext cx="608740" cy="608740"/>
            </a:xfrm>
            <a:prstGeom prst="roundRect">
              <a:avLst>
                <a:gd name="adj" fmla="val 50000"/>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9" name="Freeform 48"/>
            <p:cNvSpPr>
              <a:spLocks noEditPoints="1"/>
            </p:cNvSpPr>
            <p:nvPr/>
          </p:nvSpPr>
          <p:spPr bwMode="auto">
            <a:xfrm>
              <a:off x="1617382" y="1203598"/>
              <a:ext cx="265519" cy="388510"/>
            </a:xfrm>
            <a:custGeom>
              <a:avLst/>
              <a:gdLst/>
              <a:ahLst/>
              <a:cxnLst>
                <a:cxn ang="0">
                  <a:pos x="76" y="31"/>
                </a:cxn>
                <a:cxn ang="0">
                  <a:pos x="80" y="27"/>
                </a:cxn>
                <a:cxn ang="0">
                  <a:pos x="76" y="23"/>
                </a:cxn>
                <a:cxn ang="0">
                  <a:pos x="23" y="76"/>
                </a:cxn>
                <a:cxn ang="0">
                  <a:pos x="27" y="80"/>
                </a:cxn>
                <a:cxn ang="0">
                  <a:pos x="31" y="76"/>
                </a:cxn>
                <a:cxn ang="0">
                  <a:pos x="76" y="31"/>
                </a:cxn>
                <a:cxn ang="0">
                  <a:pos x="44" y="192"/>
                </a:cxn>
                <a:cxn ang="0">
                  <a:pos x="45" y="203"/>
                </a:cxn>
                <a:cxn ang="0">
                  <a:pos x="56" y="209"/>
                </a:cxn>
                <a:cxn ang="0">
                  <a:pos x="57" y="216"/>
                </a:cxn>
                <a:cxn ang="0">
                  <a:pos x="76" y="221"/>
                </a:cxn>
                <a:cxn ang="0">
                  <a:pos x="95" y="216"/>
                </a:cxn>
                <a:cxn ang="0">
                  <a:pos x="96" y="209"/>
                </a:cxn>
                <a:cxn ang="0">
                  <a:pos x="106" y="203"/>
                </a:cxn>
                <a:cxn ang="0">
                  <a:pos x="108" y="192"/>
                </a:cxn>
                <a:cxn ang="0">
                  <a:pos x="76" y="197"/>
                </a:cxn>
                <a:cxn ang="0">
                  <a:pos x="44" y="192"/>
                </a:cxn>
                <a:cxn ang="0">
                  <a:pos x="41" y="170"/>
                </a:cxn>
                <a:cxn ang="0">
                  <a:pos x="42" y="182"/>
                </a:cxn>
                <a:cxn ang="0">
                  <a:pos x="76" y="188"/>
                </a:cxn>
                <a:cxn ang="0">
                  <a:pos x="109" y="182"/>
                </a:cxn>
                <a:cxn ang="0">
                  <a:pos x="111" y="170"/>
                </a:cxn>
                <a:cxn ang="0">
                  <a:pos x="76" y="177"/>
                </a:cxn>
                <a:cxn ang="0">
                  <a:pos x="41" y="170"/>
                </a:cxn>
                <a:cxn ang="0">
                  <a:pos x="76" y="0"/>
                </a:cxn>
                <a:cxn ang="0">
                  <a:pos x="0" y="76"/>
                </a:cxn>
                <a:cxn ang="0">
                  <a:pos x="36" y="141"/>
                </a:cxn>
                <a:cxn ang="0">
                  <a:pos x="39" y="160"/>
                </a:cxn>
                <a:cxn ang="0">
                  <a:pos x="76" y="168"/>
                </a:cxn>
                <a:cxn ang="0">
                  <a:pos x="113" y="160"/>
                </a:cxn>
                <a:cxn ang="0">
                  <a:pos x="115" y="141"/>
                </a:cxn>
                <a:cxn ang="0">
                  <a:pos x="152" y="76"/>
                </a:cxn>
                <a:cxn ang="0">
                  <a:pos x="76" y="0"/>
                </a:cxn>
                <a:cxn ang="0">
                  <a:pos x="104" y="132"/>
                </a:cxn>
                <a:cxn ang="0">
                  <a:pos x="102" y="150"/>
                </a:cxn>
                <a:cxn ang="0">
                  <a:pos x="76" y="154"/>
                </a:cxn>
                <a:cxn ang="0">
                  <a:pos x="50" y="150"/>
                </a:cxn>
                <a:cxn ang="0">
                  <a:pos x="48" y="132"/>
                </a:cxn>
                <a:cxn ang="0">
                  <a:pos x="13" y="76"/>
                </a:cxn>
                <a:cxn ang="0">
                  <a:pos x="76" y="14"/>
                </a:cxn>
                <a:cxn ang="0">
                  <a:pos x="139" y="76"/>
                </a:cxn>
                <a:cxn ang="0">
                  <a:pos x="104" y="132"/>
                </a:cxn>
                <a:cxn ang="0">
                  <a:pos x="93" y="104"/>
                </a:cxn>
                <a:cxn ang="0">
                  <a:pos x="76" y="74"/>
                </a:cxn>
                <a:cxn ang="0">
                  <a:pos x="59" y="104"/>
                </a:cxn>
                <a:cxn ang="0">
                  <a:pos x="52" y="89"/>
                </a:cxn>
                <a:cxn ang="0">
                  <a:pos x="41" y="94"/>
                </a:cxn>
                <a:cxn ang="0">
                  <a:pos x="58" y="131"/>
                </a:cxn>
                <a:cxn ang="0">
                  <a:pos x="76" y="98"/>
                </a:cxn>
                <a:cxn ang="0">
                  <a:pos x="94" y="131"/>
                </a:cxn>
                <a:cxn ang="0">
                  <a:pos x="111" y="94"/>
                </a:cxn>
                <a:cxn ang="0">
                  <a:pos x="100" y="89"/>
                </a:cxn>
                <a:cxn ang="0">
                  <a:pos x="93" y="104"/>
                </a:cxn>
              </a:cxnLst>
              <a:rect l="0" t="0" r="r" b="b"/>
              <a:pathLst>
                <a:path w="152" h="221">
                  <a:moveTo>
                    <a:pt x="76" y="31"/>
                  </a:moveTo>
                  <a:cubicBezTo>
                    <a:pt x="78" y="31"/>
                    <a:pt x="80" y="30"/>
                    <a:pt x="80" y="27"/>
                  </a:cubicBezTo>
                  <a:cubicBezTo>
                    <a:pt x="80" y="25"/>
                    <a:pt x="78" y="23"/>
                    <a:pt x="76" y="23"/>
                  </a:cubicBezTo>
                  <a:cubicBezTo>
                    <a:pt x="47" y="23"/>
                    <a:pt x="23" y="47"/>
                    <a:pt x="23" y="76"/>
                  </a:cubicBezTo>
                  <a:cubicBezTo>
                    <a:pt x="23" y="78"/>
                    <a:pt x="25" y="80"/>
                    <a:pt x="27" y="80"/>
                  </a:cubicBezTo>
                  <a:cubicBezTo>
                    <a:pt x="29" y="80"/>
                    <a:pt x="31" y="78"/>
                    <a:pt x="31" y="76"/>
                  </a:cubicBezTo>
                  <a:cubicBezTo>
                    <a:pt x="31" y="52"/>
                    <a:pt x="51" y="31"/>
                    <a:pt x="76" y="31"/>
                  </a:cubicBezTo>
                  <a:close/>
                  <a:moveTo>
                    <a:pt x="44" y="192"/>
                  </a:moveTo>
                  <a:cubicBezTo>
                    <a:pt x="45" y="203"/>
                    <a:pt x="45" y="203"/>
                    <a:pt x="45" y="203"/>
                  </a:cubicBezTo>
                  <a:cubicBezTo>
                    <a:pt x="45" y="203"/>
                    <a:pt x="48" y="207"/>
                    <a:pt x="56" y="209"/>
                  </a:cubicBezTo>
                  <a:cubicBezTo>
                    <a:pt x="57" y="216"/>
                    <a:pt x="57" y="216"/>
                    <a:pt x="57" y="216"/>
                  </a:cubicBezTo>
                  <a:cubicBezTo>
                    <a:pt x="57" y="216"/>
                    <a:pt x="61" y="221"/>
                    <a:pt x="76" y="221"/>
                  </a:cubicBezTo>
                  <a:cubicBezTo>
                    <a:pt x="91" y="221"/>
                    <a:pt x="95" y="216"/>
                    <a:pt x="95" y="216"/>
                  </a:cubicBezTo>
                  <a:cubicBezTo>
                    <a:pt x="96" y="209"/>
                    <a:pt x="96" y="209"/>
                    <a:pt x="96" y="209"/>
                  </a:cubicBezTo>
                  <a:cubicBezTo>
                    <a:pt x="104" y="207"/>
                    <a:pt x="106" y="203"/>
                    <a:pt x="106" y="203"/>
                  </a:cubicBezTo>
                  <a:cubicBezTo>
                    <a:pt x="108" y="192"/>
                    <a:pt x="108" y="192"/>
                    <a:pt x="108" y="192"/>
                  </a:cubicBezTo>
                  <a:cubicBezTo>
                    <a:pt x="98" y="195"/>
                    <a:pt x="87" y="197"/>
                    <a:pt x="76" y="197"/>
                  </a:cubicBezTo>
                  <a:cubicBezTo>
                    <a:pt x="64" y="197"/>
                    <a:pt x="54" y="195"/>
                    <a:pt x="44" y="192"/>
                  </a:cubicBezTo>
                  <a:close/>
                  <a:moveTo>
                    <a:pt x="41" y="170"/>
                  </a:moveTo>
                  <a:cubicBezTo>
                    <a:pt x="42" y="182"/>
                    <a:pt x="42" y="182"/>
                    <a:pt x="42" y="182"/>
                  </a:cubicBezTo>
                  <a:cubicBezTo>
                    <a:pt x="52" y="186"/>
                    <a:pt x="64" y="188"/>
                    <a:pt x="76" y="188"/>
                  </a:cubicBezTo>
                  <a:cubicBezTo>
                    <a:pt x="88" y="188"/>
                    <a:pt x="99" y="186"/>
                    <a:pt x="109" y="182"/>
                  </a:cubicBezTo>
                  <a:cubicBezTo>
                    <a:pt x="111" y="170"/>
                    <a:pt x="111" y="170"/>
                    <a:pt x="111" y="170"/>
                  </a:cubicBezTo>
                  <a:cubicBezTo>
                    <a:pt x="100" y="174"/>
                    <a:pt x="89" y="177"/>
                    <a:pt x="76" y="177"/>
                  </a:cubicBezTo>
                  <a:cubicBezTo>
                    <a:pt x="63" y="177"/>
                    <a:pt x="51" y="174"/>
                    <a:pt x="41" y="170"/>
                  </a:cubicBezTo>
                  <a:close/>
                  <a:moveTo>
                    <a:pt x="76" y="0"/>
                  </a:moveTo>
                  <a:cubicBezTo>
                    <a:pt x="34" y="0"/>
                    <a:pt x="0" y="34"/>
                    <a:pt x="0" y="76"/>
                  </a:cubicBezTo>
                  <a:cubicBezTo>
                    <a:pt x="0" y="104"/>
                    <a:pt x="15" y="128"/>
                    <a:pt x="36" y="141"/>
                  </a:cubicBezTo>
                  <a:cubicBezTo>
                    <a:pt x="39" y="160"/>
                    <a:pt x="39" y="160"/>
                    <a:pt x="39" y="160"/>
                  </a:cubicBezTo>
                  <a:cubicBezTo>
                    <a:pt x="50" y="165"/>
                    <a:pt x="63" y="168"/>
                    <a:pt x="76" y="168"/>
                  </a:cubicBezTo>
                  <a:cubicBezTo>
                    <a:pt x="89" y="168"/>
                    <a:pt x="102" y="165"/>
                    <a:pt x="113" y="160"/>
                  </a:cubicBezTo>
                  <a:cubicBezTo>
                    <a:pt x="115" y="141"/>
                    <a:pt x="115" y="141"/>
                    <a:pt x="115" y="141"/>
                  </a:cubicBezTo>
                  <a:cubicBezTo>
                    <a:pt x="137" y="128"/>
                    <a:pt x="152" y="104"/>
                    <a:pt x="152" y="76"/>
                  </a:cubicBezTo>
                  <a:cubicBezTo>
                    <a:pt x="152" y="34"/>
                    <a:pt x="118" y="0"/>
                    <a:pt x="76" y="0"/>
                  </a:cubicBezTo>
                  <a:close/>
                  <a:moveTo>
                    <a:pt x="104" y="132"/>
                  </a:moveTo>
                  <a:cubicBezTo>
                    <a:pt x="102" y="150"/>
                    <a:pt x="102" y="150"/>
                    <a:pt x="102" y="150"/>
                  </a:cubicBezTo>
                  <a:cubicBezTo>
                    <a:pt x="102" y="150"/>
                    <a:pt x="95" y="154"/>
                    <a:pt x="76" y="154"/>
                  </a:cubicBezTo>
                  <a:cubicBezTo>
                    <a:pt x="57" y="154"/>
                    <a:pt x="50" y="150"/>
                    <a:pt x="50" y="150"/>
                  </a:cubicBezTo>
                  <a:cubicBezTo>
                    <a:pt x="48" y="132"/>
                    <a:pt x="48" y="132"/>
                    <a:pt x="48" y="132"/>
                  </a:cubicBezTo>
                  <a:cubicBezTo>
                    <a:pt x="27" y="122"/>
                    <a:pt x="13" y="101"/>
                    <a:pt x="13" y="76"/>
                  </a:cubicBezTo>
                  <a:cubicBezTo>
                    <a:pt x="13" y="42"/>
                    <a:pt x="41" y="14"/>
                    <a:pt x="76" y="14"/>
                  </a:cubicBezTo>
                  <a:cubicBezTo>
                    <a:pt x="110" y="14"/>
                    <a:pt x="139" y="42"/>
                    <a:pt x="139" y="76"/>
                  </a:cubicBezTo>
                  <a:cubicBezTo>
                    <a:pt x="139" y="101"/>
                    <a:pt x="124" y="122"/>
                    <a:pt x="104" y="132"/>
                  </a:cubicBezTo>
                  <a:close/>
                  <a:moveTo>
                    <a:pt x="93" y="104"/>
                  </a:moveTo>
                  <a:cubicBezTo>
                    <a:pt x="76" y="74"/>
                    <a:pt x="76" y="74"/>
                    <a:pt x="76" y="74"/>
                  </a:cubicBezTo>
                  <a:cubicBezTo>
                    <a:pt x="59" y="104"/>
                    <a:pt x="59" y="104"/>
                    <a:pt x="59" y="104"/>
                  </a:cubicBezTo>
                  <a:cubicBezTo>
                    <a:pt x="52" y="89"/>
                    <a:pt x="52" y="89"/>
                    <a:pt x="52" y="89"/>
                  </a:cubicBezTo>
                  <a:cubicBezTo>
                    <a:pt x="41" y="94"/>
                    <a:pt x="41" y="94"/>
                    <a:pt x="41" y="94"/>
                  </a:cubicBezTo>
                  <a:cubicBezTo>
                    <a:pt x="58" y="131"/>
                    <a:pt x="58" y="131"/>
                    <a:pt x="58" y="131"/>
                  </a:cubicBezTo>
                  <a:cubicBezTo>
                    <a:pt x="76" y="98"/>
                    <a:pt x="76" y="98"/>
                    <a:pt x="76" y="98"/>
                  </a:cubicBezTo>
                  <a:cubicBezTo>
                    <a:pt x="94" y="131"/>
                    <a:pt x="94" y="131"/>
                    <a:pt x="94" y="131"/>
                  </a:cubicBezTo>
                  <a:cubicBezTo>
                    <a:pt x="111" y="94"/>
                    <a:pt x="111" y="94"/>
                    <a:pt x="111" y="94"/>
                  </a:cubicBezTo>
                  <a:cubicBezTo>
                    <a:pt x="100" y="89"/>
                    <a:pt x="100" y="89"/>
                    <a:pt x="100" y="89"/>
                  </a:cubicBezTo>
                  <a:lnTo>
                    <a:pt x="93" y="104"/>
                  </a:lnTo>
                  <a:close/>
                </a:path>
              </a:pathLst>
            </a:custGeom>
            <a:solidFill>
              <a:srgbClr val="2A303C"/>
            </a:solidFill>
            <a:ln w="952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31" name="Oval 40"/>
          <p:cNvSpPr/>
          <p:nvPr/>
        </p:nvSpPr>
        <p:spPr>
          <a:xfrm>
            <a:off x="3779912" y="384770"/>
            <a:ext cx="1245453" cy="1245453"/>
          </a:xfrm>
          <a:prstGeom prst="ellipse">
            <a:avLst/>
          </a:prstGeom>
          <a:solidFill>
            <a:schemeClr val="accent1">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 name="TextBox 10"/>
          <p:cNvSpPr txBox="1"/>
          <p:nvPr/>
        </p:nvSpPr>
        <p:spPr>
          <a:xfrm>
            <a:off x="397979" y="3461167"/>
            <a:ext cx="1156100" cy="307777"/>
          </a:xfrm>
          <a:prstGeom prst="rect">
            <a:avLst/>
          </a:prstGeom>
          <a:noFill/>
        </p:spPr>
        <p:txBody>
          <a:bodyPr wrap="square" rtlCol="0">
            <a:spAutoFit/>
          </a:bodyPr>
          <a:lstStyle/>
          <a:p>
            <a:pPr lvl="0" algn="ctr"/>
            <a:r>
              <a:rPr lang="zh-CN" altLang="en-US" sz="1400" b="1" dirty="0">
                <a:solidFill>
                  <a:srgbClr val="FFFFFF"/>
                </a:solidFill>
                <a:latin typeface="方正兰亭黑简体" pitchFamily="2" charset="-122"/>
                <a:cs typeface="Roboto condensed"/>
              </a:rPr>
              <a:t>项目介绍</a:t>
            </a:r>
            <a:endParaRPr lang="ko-KR" altLang="en-US" sz="1400" b="1" dirty="0">
              <a:solidFill>
                <a:srgbClr val="FFFFFF"/>
              </a:solidFill>
              <a:latin typeface="方正兰亭黑简体" pitchFamily="2" charset="-122"/>
              <a:cs typeface="Roboto condensed"/>
            </a:endParaRPr>
          </a:p>
        </p:txBody>
      </p:sp>
      <p:sp>
        <p:nvSpPr>
          <p:cNvPr id="34" name="TextBox 10"/>
          <p:cNvSpPr txBox="1"/>
          <p:nvPr/>
        </p:nvSpPr>
        <p:spPr>
          <a:xfrm>
            <a:off x="1447874" y="2312512"/>
            <a:ext cx="1631025" cy="307777"/>
          </a:xfrm>
          <a:prstGeom prst="rect">
            <a:avLst/>
          </a:prstGeom>
          <a:noFill/>
        </p:spPr>
        <p:txBody>
          <a:bodyPr wrap="square" rtlCol="0">
            <a:spAutoFit/>
          </a:bodyPr>
          <a:lstStyle/>
          <a:p>
            <a:pPr lvl="0" algn="ctr"/>
            <a:r>
              <a:rPr lang="zh-CN" altLang="en-US" sz="1400" b="1" dirty="0">
                <a:solidFill>
                  <a:srgbClr val="FFFFFF"/>
                </a:solidFill>
                <a:latin typeface="方正兰亭黑简体" pitchFamily="2" charset="-122"/>
                <a:ea typeface="方正兰亭黑简体" pitchFamily="2" charset="-122"/>
                <a:cs typeface="Roboto condensed"/>
              </a:rPr>
              <a:t>想法与思路</a:t>
            </a:r>
            <a:endParaRPr lang="ko-KR" altLang="en-US" sz="1400" b="1" dirty="0">
              <a:solidFill>
                <a:srgbClr val="FFFFFF"/>
              </a:solidFill>
              <a:latin typeface="方正兰亭黑简体" pitchFamily="2" charset="-122"/>
              <a:cs typeface="Roboto condensed"/>
            </a:endParaRPr>
          </a:p>
        </p:txBody>
      </p:sp>
      <p:sp>
        <p:nvSpPr>
          <p:cNvPr id="35" name="TextBox 10"/>
          <p:cNvSpPr txBox="1"/>
          <p:nvPr/>
        </p:nvSpPr>
        <p:spPr>
          <a:xfrm>
            <a:off x="2263387" y="3461909"/>
            <a:ext cx="2374616" cy="307777"/>
          </a:xfrm>
          <a:prstGeom prst="rect">
            <a:avLst/>
          </a:prstGeom>
          <a:noFill/>
        </p:spPr>
        <p:txBody>
          <a:bodyPr wrap="square" rtlCol="0">
            <a:spAutoFit/>
          </a:bodyPr>
          <a:lstStyle/>
          <a:p>
            <a:pPr lvl="0" algn="ctr"/>
            <a:r>
              <a:rPr lang="zh-CN" altLang="en-US" sz="1400" b="1" dirty="0">
                <a:solidFill>
                  <a:srgbClr val="FFFFFF"/>
                </a:solidFill>
                <a:latin typeface="方正兰亭黑简体" pitchFamily="2" charset="-122"/>
                <a:ea typeface="方正兰亭黑简体" pitchFamily="2" charset="-122"/>
                <a:cs typeface="Roboto condensed"/>
              </a:rPr>
              <a:t>关键技术与实践难点</a:t>
            </a:r>
            <a:endParaRPr lang="ko-KR" altLang="en-US" sz="1400" b="1" dirty="0">
              <a:solidFill>
                <a:srgbClr val="FFFFFF"/>
              </a:solidFill>
              <a:latin typeface="方正兰亭黑简体" pitchFamily="2" charset="-122"/>
              <a:cs typeface="Roboto condensed"/>
            </a:endParaRPr>
          </a:p>
        </p:txBody>
      </p:sp>
      <p:grpSp>
        <p:nvGrpSpPr>
          <p:cNvPr id="86" name="组合 85"/>
          <p:cNvGrpSpPr/>
          <p:nvPr/>
        </p:nvGrpSpPr>
        <p:grpSpPr>
          <a:xfrm>
            <a:off x="4496674" y="2736729"/>
            <a:ext cx="608740" cy="608740"/>
            <a:chOff x="5112916" y="3441337"/>
            <a:chExt cx="608740" cy="608740"/>
          </a:xfrm>
          <a:solidFill>
            <a:schemeClr val="accent1">
              <a:lumMod val="20000"/>
              <a:lumOff val="80000"/>
            </a:schemeClr>
          </a:solidFill>
        </p:grpSpPr>
        <p:sp>
          <p:nvSpPr>
            <p:cNvPr id="60" name="Rounded Rectangle 34"/>
            <p:cNvSpPr/>
            <p:nvPr/>
          </p:nvSpPr>
          <p:spPr>
            <a:xfrm>
              <a:off x="5112916" y="3441337"/>
              <a:ext cx="608740" cy="608740"/>
            </a:xfrm>
            <a:prstGeom prst="roundRect">
              <a:avLst>
                <a:gd name="adj" fmla="val 50000"/>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0" name="Freeform 64"/>
            <p:cNvSpPr>
              <a:spLocks noEditPoints="1"/>
            </p:cNvSpPr>
            <p:nvPr/>
          </p:nvSpPr>
          <p:spPr bwMode="auto">
            <a:xfrm>
              <a:off x="5289628" y="3639932"/>
              <a:ext cx="275298" cy="266825"/>
            </a:xfrm>
            <a:custGeom>
              <a:avLst/>
              <a:gdLst>
                <a:gd name="T0" fmla="*/ 232773 w 133"/>
                <a:gd name="T1" fmla="*/ 0 h 127"/>
                <a:gd name="T2" fmla="*/ 16760 w 133"/>
                <a:gd name="T3" fmla="*/ 0 h 127"/>
                <a:gd name="T4" fmla="*/ 0 w 133"/>
                <a:gd name="T5" fmla="*/ 16758 h 127"/>
                <a:gd name="T6" fmla="*/ 0 w 133"/>
                <a:gd name="T7" fmla="*/ 169444 h 127"/>
                <a:gd name="T8" fmla="*/ 16760 w 133"/>
                <a:gd name="T9" fmla="*/ 186202 h 127"/>
                <a:gd name="T10" fmla="*/ 98696 w 133"/>
                <a:gd name="T11" fmla="*/ 186202 h 127"/>
                <a:gd name="T12" fmla="*/ 74488 w 133"/>
                <a:gd name="T13" fmla="*/ 219719 h 127"/>
                <a:gd name="T14" fmla="*/ 74488 w 133"/>
                <a:gd name="T15" fmla="*/ 236477 h 127"/>
                <a:gd name="T16" fmla="*/ 98696 w 133"/>
                <a:gd name="T17" fmla="*/ 236477 h 127"/>
                <a:gd name="T18" fmla="*/ 148975 w 133"/>
                <a:gd name="T19" fmla="*/ 236477 h 127"/>
                <a:gd name="T20" fmla="*/ 175046 w 133"/>
                <a:gd name="T21" fmla="*/ 236477 h 127"/>
                <a:gd name="T22" fmla="*/ 175046 w 133"/>
                <a:gd name="T23" fmla="*/ 219719 h 127"/>
                <a:gd name="T24" fmla="*/ 148975 w 133"/>
                <a:gd name="T25" fmla="*/ 186202 h 127"/>
                <a:gd name="T26" fmla="*/ 232773 w 133"/>
                <a:gd name="T27" fmla="*/ 186202 h 127"/>
                <a:gd name="T28" fmla="*/ 247671 w 133"/>
                <a:gd name="T29" fmla="*/ 169444 h 127"/>
                <a:gd name="T30" fmla="*/ 247671 w 133"/>
                <a:gd name="T31" fmla="*/ 16758 h 127"/>
                <a:gd name="T32" fmla="*/ 232773 w 133"/>
                <a:gd name="T33" fmla="*/ 0 h 127"/>
                <a:gd name="T34" fmla="*/ 111731 w 133"/>
                <a:gd name="T35" fmla="*/ 165720 h 127"/>
                <a:gd name="T36" fmla="*/ 124767 w 133"/>
                <a:gd name="T37" fmla="*/ 152686 h 127"/>
                <a:gd name="T38" fmla="*/ 139664 w 133"/>
                <a:gd name="T39" fmla="*/ 165720 h 127"/>
                <a:gd name="T40" fmla="*/ 124767 w 133"/>
                <a:gd name="T41" fmla="*/ 180616 h 127"/>
                <a:gd name="T42" fmla="*/ 111731 w 133"/>
                <a:gd name="T43" fmla="*/ 165720 h 127"/>
                <a:gd name="T44" fmla="*/ 230911 w 133"/>
                <a:gd name="T45" fmla="*/ 147100 h 127"/>
                <a:gd name="T46" fmla="*/ 18622 w 133"/>
                <a:gd name="T47" fmla="*/ 147100 h 127"/>
                <a:gd name="T48" fmla="*/ 18622 w 133"/>
                <a:gd name="T49" fmla="*/ 18620 h 127"/>
                <a:gd name="T50" fmla="*/ 230911 w 133"/>
                <a:gd name="T51" fmla="*/ 18620 h 127"/>
                <a:gd name="T52" fmla="*/ 230911 w 133"/>
                <a:gd name="T53" fmla="*/ 147100 h 12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33" h="127">
                  <a:moveTo>
                    <a:pt x="125"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40" y="118"/>
                  </a:cubicBezTo>
                  <a:cubicBezTo>
                    <a:pt x="40" y="127"/>
                    <a:pt x="40" y="127"/>
                    <a:pt x="40" y="127"/>
                  </a:cubicBezTo>
                  <a:cubicBezTo>
                    <a:pt x="53" y="127"/>
                    <a:pt x="53" y="127"/>
                    <a:pt x="53" y="127"/>
                  </a:cubicBezTo>
                  <a:cubicBezTo>
                    <a:pt x="80" y="127"/>
                    <a:pt x="80" y="127"/>
                    <a:pt x="80" y="127"/>
                  </a:cubicBezTo>
                  <a:cubicBezTo>
                    <a:pt x="94" y="127"/>
                    <a:pt x="94" y="127"/>
                    <a:pt x="94" y="127"/>
                  </a:cubicBezTo>
                  <a:cubicBezTo>
                    <a:pt x="94" y="118"/>
                    <a:pt x="94" y="118"/>
                    <a:pt x="94" y="118"/>
                  </a:cubicBezTo>
                  <a:cubicBezTo>
                    <a:pt x="78" y="118"/>
                    <a:pt x="80" y="100"/>
                    <a:pt x="80" y="100"/>
                  </a:cubicBezTo>
                  <a:cubicBezTo>
                    <a:pt x="125" y="100"/>
                    <a:pt x="125" y="100"/>
                    <a:pt x="125" y="100"/>
                  </a:cubicBezTo>
                  <a:cubicBezTo>
                    <a:pt x="129" y="100"/>
                    <a:pt x="133" y="96"/>
                    <a:pt x="133" y="91"/>
                  </a:cubicBezTo>
                  <a:cubicBezTo>
                    <a:pt x="133" y="9"/>
                    <a:pt x="133" y="9"/>
                    <a:pt x="133" y="9"/>
                  </a:cubicBezTo>
                  <a:cubicBezTo>
                    <a:pt x="133" y="4"/>
                    <a:pt x="129" y="0"/>
                    <a:pt x="125" y="0"/>
                  </a:cubicBezTo>
                  <a:close/>
                  <a:moveTo>
                    <a:pt x="60" y="89"/>
                  </a:moveTo>
                  <a:cubicBezTo>
                    <a:pt x="60" y="85"/>
                    <a:pt x="63" y="82"/>
                    <a:pt x="67" y="82"/>
                  </a:cubicBezTo>
                  <a:cubicBezTo>
                    <a:pt x="72" y="82"/>
                    <a:pt x="75" y="85"/>
                    <a:pt x="75" y="89"/>
                  </a:cubicBezTo>
                  <a:cubicBezTo>
                    <a:pt x="75" y="94"/>
                    <a:pt x="72" y="97"/>
                    <a:pt x="67" y="97"/>
                  </a:cubicBezTo>
                  <a:cubicBezTo>
                    <a:pt x="63" y="97"/>
                    <a:pt x="60" y="94"/>
                    <a:pt x="60" y="89"/>
                  </a:cubicBezTo>
                  <a:close/>
                  <a:moveTo>
                    <a:pt x="124" y="79"/>
                  </a:moveTo>
                  <a:cubicBezTo>
                    <a:pt x="10" y="79"/>
                    <a:pt x="10" y="79"/>
                    <a:pt x="10" y="79"/>
                  </a:cubicBezTo>
                  <a:cubicBezTo>
                    <a:pt x="10" y="10"/>
                    <a:pt x="10" y="10"/>
                    <a:pt x="10" y="10"/>
                  </a:cubicBezTo>
                  <a:cubicBezTo>
                    <a:pt x="124" y="10"/>
                    <a:pt x="124" y="10"/>
                    <a:pt x="124" y="10"/>
                  </a:cubicBezTo>
                  <a:lnTo>
                    <a:pt x="124" y="79"/>
                  </a:lnTo>
                  <a:close/>
                </a:path>
              </a:pathLst>
            </a:custGeom>
            <a:solidFill>
              <a:srgbClr val="2A303C"/>
            </a:solidFill>
            <a:ln>
              <a:noFill/>
            </a:ln>
          </p:spPr>
          <p:txBody>
            <a:bodyPr/>
            <a:lstStyle/>
            <a:p>
              <a:endParaRPr lang="zh-CN" altLang="en-US"/>
            </a:p>
          </p:txBody>
        </p:sp>
      </p:grpSp>
      <p:sp>
        <p:nvSpPr>
          <p:cNvPr id="51" name="TextBox 10"/>
          <p:cNvSpPr txBox="1"/>
          <p:nvPr/>
        </p:nvSpPr>
        <p:spPr>
          <a:xfrm>
            <a:off x="4063160" y="3461167"/>
            <a:ext cx="1771048" cy="307777"/>
          </a:xfrm>
          <a:prstGeom prst="rect">
            <a:avLst/>
          </a:prstGeom>
          <a:noFill/>
        </p:spPr>
        <p:txBody>
          <a:bodyPr wrap="square" rtlCol="0">
            <a:spAutoFit/>
          </a:bodyPr>
          <a:lstStyle/>
          <a:p>
            <a:pPr lvl="0" algn="ctr"/>
            <a:r>
              <a:rPr lang="zh-CN" altLang="en-US" sz="1400" b="1" dirty="0">
                <a:solidFill>
                  <a:srgbClr val="FFFFFF"/>
                </a:solidFill>
                <a:latin typeface="方正兰亭黑简体" pitchFamily="2" charset="-122"/>
                <a:cs typeface="Roboto condensed"/>
              </a:rPr>
              <a:t>功能总览</a:t>
            </a:r>
            <a:endParaRPr lang="ko-KR" altLang="en-US" sz="1400" b="1" dirty="0">
              <a:solidFill>
                <a:srgbClr val="FFFFFF"/>
              </a:solidFill>
              <a:latin typeface="方正兰亭黑简体" pitchFamily="2" charset="-122"/>
              <a:cs typeface="Roboto condensed"/>
            </a:endParaRPr>
          </a:p>
        </p:txBody>
      </p:sp>
      <p:sp>
        <p:nvSpPr>
          <p:cNvPr id="55" name="TextBox 10"/>
          <p:cNvSpPr txBox="1"/>
          <p:nvPr/>
        </p:nvSpPr>
        <p:spPr>
          <a:xfrm>
            <a:off x="5292080" y="2408726"/>
            <a:ext cx="1754050" cy="307777"/>
          </a:xfrm>
          <a:prstGeom prst="rect">
            <a:avLst/>
          </a:prstGeom>
          <a:noFill/>
        </p:spPr>
        <p:txBody>
          <a:bodyPr wrap="square" rtlCol="0">
            <a:spAutoFit/>
          </a:bodyPr>
          <a:lstStyle/>
          <a:p>
            <a:pPr lvl="0" algn="ctr"/>
            <a:r>
              <a:rPr lang="zh-CN" altLang="en-US" sz="1400" b="1" dirty="0">
                <a:solidFill>
                  <a:srgbClr val="FFFFFF"/>
                </a:solidFill>
                <a:latin typeface="方正兰亭黑简体" pitchFamily="2" charset="-122"/>
                <a:ea typeface="方正兰亭黑简体" pitchFamily="2" charset="-122"/>
                <a:cs typeface="Roboto condensed"/>
              </a:rPr>
              <a:t>项目总结</a:t>
            </a:r>
            <a:endParaRPr lang="ko-KR" altLang="en-US" sz="1400" b="1" dirty="0">
              <a:solidFill>
                <a:srgbClr val="FFFFFF"/>
              </a:solidFill>
              <a:latin typeface="方正兰亭黑简体" pitchFamily="2" charset="-122"/>
              <a:cs typeface="Roboto condensed"/>
            </a:endParaRPr>
          </a:p>
        </p:txBody>
      </p:sp>
      <p:sp>
        <p:nvSpPr>
          <p:cNvPr id="56" name="TextBox 10"/>
          <p:cNvSpPr txBox="1"/>
          <p:nvPr/>
        </p:nvSpPr>
        <p:spPr>
          <a:xfrm>
            <a:off x="3816550" y="561220"/>
            <a:ext cx="1156100" cy="892552"/>
          </a:xfrm>
          <a:prstGeom prst="rect">
            <a:avLst/>
          </a:prstGeom>
          <a:noFill/>
        </p:spPr>
        <p:txBody>
          <a:bodyPr wrap="square" rtlCol="0">
            <a:spAutoFit/>
          </a:bodyPr>
          <a:lstStyle/>
          <a:p>
            <a:pPr lvl="0" algn="ctr"/>
            <a:r>
              <a:rPr lang="zh-CN" altLang="en-US" sz="3600" b="1" dirty="0">
                <a:solidFill>
                  <a:srgbClr val="2A303C"/>
                </a:solidFill>
                <a:latin typeface="方正兰亭黑简体" pitchFamily="2" charset="-122"/>
                <a:ea typeface="方正兰亭黑简体" pitchFamily="2" charset="-122"/>
                <a:cs typeface="Roboto condensed"/>
              </a:rPr>
              <a:t>目录</a:t>
            </a:r>
            <a:endParaRPr lang="en-US" altLang="zh-CN" sz="3600" b="1" dirty="0">
              <a:solidFill>
                <a:srgbClr val="2A303C"/>
              </a:solidFill>
              <a:latin typeface="方正兰亭黑简体" pitchFamily="2" charset="-122"/>
              <a:ea typeface="方正兰亭黑简体" pitchFamily="2" charset="-122"/>
              <a:cs typeface="Roboto condensed"/>
            </a:endParaRPr>
          </a:p>
          <a:p>
            <a:pPr lvl="0" algn="ctr"/>
            <a:r>
              <a:rPr lang="en-US" altLang="ko-KR" sz="1600" b="1" dirty="0">
                <a:solidFill>
                  <a:srgbClr val="2A303C"/>
                </a:solidFill>
                <a:latin typeface="方正兰亭黑简体" pitchFamily="2" charset="-122"/>
                <a:cs typeface="Roboto condensed"/>
              </a:rPr>
              <a:t>Contents</a:t>
            </a:r>
            <a:endParaRPr lang="ko-KR" altLang="en-US" sz="1600" b="1" dirty="0">
              <a:solidFill>
                <a:srgbClr val="2A303C"/>
              </a:solidFill>
              <a:latin typeface="方正兰亭黑简体" pitchFamily="2" charset="-122"/>
              <a:cs typeface="Roboto condensed"/>
            </a:endParaRPr>
          </a:p>
        </p:txBody>
      </p:sp>
      <p:grpSp>
        <p:nvGrpSpPr>
          <p:cNvPr id="87" name="组合 86"/>
          <p:cNvGrpSpPr/>
          <p:nvPr/>
        </p:nvGrpSpPr>
        <p:grpSpPr>
          <a:xfrm>
            <a:off x="5791345" y="2753179"/>
            <a:ext cx="608740" cy="608740"/>
            <a:chOff x="6650885" y="3008270"/>
            <a:chExt cx="608740" cy="608740"/>
          </a:xfrm>
          <a:solidFill>
            <a:schemeClr val="accent1">
              <a:lumMod val="20000"/>
              <a:lumOff val="80000"/>
            </a:schemeClr>
          </a:solidFill>
        </p:grpSpPr>
        <p:sp>
          <p:nvSpPr>
            <p:cNvPr id="61" name="Rounded Rectangle 34"/>
            <p:cNvSpPr/>
            <p:nvPr/>
          </p:nvSpPr>
          <p:spPr>
            <a:xfrm>
              <a:off x="6650885" y="3008270"/>
              <a:ext cx="608740" cy="608740"/>
            </a:xfrm>
            <a:prstGeom prst="roundRect">
              <a:avLst>
                <a:gd name="adj" fmla="val 50000"/>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nvGrpSpPr>
            <p:cNvPr id="79" name="Group 54"/>
            <p:cNvGrpSpPr/>
            <p:nvPr/>
          </p:nvGrpSpPr>
          <p:grpSpPr>
            <a:xfrm>
              <a:off x="6805508" y="3127036"/>
              <a:ext cx="299494" cy="389342"/>
              <a:chOff x="6421904" y="4798576"/>
              <a:chExt cx="299494" cy="389342"/>
            </a:xfrm>
            <a:grpFill/>
          </p:grpSpPr>
          <p:sp>
            <p:nvSpPr>
              <p:cNvPr id="80" name="Freeform 170"/>
              <p:cNvSpPr>
                <a:spLocks/>
              </p:cNvSpPr>
              <p:nvPr/>
            </p:nvSpPr>
            <p:spPr bwMode="auto">
              <a:xfrm>
                <a:off x="6421904" y="4910886"/>
                <a:ext cx="299494" cy="277032"/>
              </a:xfrm>
              <a:custGeom>
                <a:avLst/>
                <a:gdLst>
                  <a:gd name="T0" fmla="*/ 45 w 90"/>
                  <a:gd name="T1" fmla="*/ 83 h 83"/>
                  <a:gd name="T2" fmla="*/ 90 w 90"/>
                  <a:gd name="T3" fmla="*/ 0 h 83"/>
                  <a:gd name="T4" fmla="*/ 0 w 90"/>
                  <a:gd name="T5" fmla="*/ 0 h 83"/>
                  <a:gd name="T6" fmla="*/ 45 w 90"/>
                  <a:gd name="T7" fmla="*/ 83 h 83"/>
                </a:gdLst>
                <a:ahLst/>
                <a:cxnLst>
                  <a:cxn ang="0">
                    <a:pos x="T0" y="T1"/>
                  </a:cxn>
                  <a:cxn ang="0">
                    <a:pos x="T2" y="T3"/>
                  </a:cxn>
                  <a:cxn ang="0">
                    <a:pos x="T4" y="T5"/>
                  </a:cxn>
                  <a:cxn ang="0">
                    <a:pos x="T6" y="T7"/>
                  </a:cxn>
                </a:cxnLst>
                <a:rect l="0" t="0" r="r" b="b"/>
                <a:pathLst>
                  <a:path w="90" h="83">
                    <a:moveTo>
                      <a:pt x="45" y="83"/>
                    </a:moveTo>
                    <a:cubicBezTo>
                      <a:pt x="90" y="59"/>
                      <a:pt x="90" y="0"/>
                      <a:pt x="90" y="0"/>
                    </a:cubicBezTo>
                    <a:cubicBezTo>
                      <a:pt x="0" y="0"/>
                      <a:pt x="0" y="0"/>
                      <a:pt x="0" y="0"/>
                    </a:cubicBezTo>
                    <a:cubicBezTo>
                      <a:pt x="0" y="0"/>
                      <a:pt x="0" y="59"/>
                      <a:pt x="45" y="83"/>
                    </a:cubicBezTo>
                    <a:close/>
                  </a:path>
                </a:pathLst>
              </a:custGeom>
              <a:solidFill>
                <a:srgbClr val="2A30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sp>
            <p:nvSpPr>
              <p:cNvPr id="81" name="Freeform 171"/>
              <p:cNvSpPr>
                <a:spLocks/>
              </p:cNvSpPr>
              <p:nvPr/>
            </p:nvSpPr>
            <p:spPr bwMode="auto">
              <a:xfrm>
                <a:off x="6421904" y="4798576"/>
                <a:ext cx="299494" cy="94840"/>
              </a:xfrm>
              <a:custGeom>
                <a:avLst/>
                <a:gdLst>
                  <a:gd name="T0" fmla="*/ 84 w 90"/>
                  <a:gd name="T1" fmla="*/ 0 h 29"/>
                  <a:gd name="T2" fmla="*/ 68 w 90"/>
                  <a:gd name="T3" fmla="*/ 16 h 29"/>
                  <a:gd name="T4" fmla="*/ 52 w 90"/>
                  <a:gd name="T5" fmla="*/ 0 h 29"/>
                  <a:gd name="T6" fmla="*/ 39 w 90"/>
                  <a:gd name="T7" fmla="*/ 0 h 29"/>
                  <a:gd name="T8" fmla="*/ 23 w 90"/>
                  <a:gd name="T9" fmla="*/ 16 h 29"/>
                  <a:gd name="T10" fmla="*/ 7 w 90"/>
                  <a:gd name="T11" fmla="*/ 0 h 29"/>
                  <a:gd name="T12" fmla="*/ 0 w 90"/>
                  <a:gd name="T13" fmla="*/ 0 h 29"/>
                  <a:gd name="T14" fmla="*/ 0 w 90"/>
                  <a:gd name="T15" fmla="*/ 29 h 29"/>
                  <a:gd name="T16" fmla="*/ 90 w 90"/>
                  <a:gd name="T17" fmla="*/ 29 h 29"/>
                  <a:gd name="T18" fmla="*/ 90 w 90"/>
                  <a:gd name="T19" fmla="*/ 0 h 29"/>
                  <a:gd name="T20" fmla="*/ 84 w 90"/>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solidFill>
                <a:srgbClr val="2A30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cs typeface="+mn-cs"/>
                </a:endParaRPr>
              </a:p>
            </p:txBody>
          </p:sp>
        </p:grpSp>
      </p:grpSp>
      <p:cxnSp>
        <p:nvCxnSpPr>
          <p:cNvPr id="3" name="直接箭头连接符 2"/>
          <p:cNvCxnSpPr/>
          <p:nvPr/>
        </p:nvCxnSpPr>
        <p:spPr>
          <a:xfrm>
            <a:off x="0" y="3057549"/>
            <a:ext cx="587375" cy="0"/>
          </a:xfrm>
          <a:prstGeom prst="straightConnector1">
            <a:avLst/>
          </a:prstGeom>
          <a:ln w="19050">
            <a:solidFill>
              <a:schemeClr val="bg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1383758" y="3057549"/>
            <a:ext cx="587375" cy="0"/>
          </a:xfrm>
          <a:prstGeom prst="straightConnector1">
            <a:avLst/>
          </a:prstGeom>
          <a:ln w="19050">
            <a:solidFill>
              <a:schemeClr val="bg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2644262" y="3057549"/>
            <a:ext cx="587375" cy="0"/>
          </a:xfrm>
          <a:prstGeom prst="straightConnector1">
            <a:avLst/>
          </a:prstGeom>
          <a:ln w="19050">
            <a:solidFill>
              <a:schemeClr val="bg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a:off x="3900233" y="3057549"/>
            <a:ext cx="587375" cy="0"/>
          </a:xfrm>
          <a:prstGeom prst="straightConnector1">
            <a:avLst/>
          </a:prstGeom>
          <a:ln w="19050">
            <a:solidFill>
              <a:schemeClr val="bg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5148064" y="3080036"/>
            <a:ext cx="587375" cy="0"/>
          </a:xfrm>
          <a:prstGeom prst="straightConnector1">
            <a:avLst/>
          </a:prstGeom>
          <a:ln w="19050">
            <a:solidFill>
              <a:schemeClr val="bg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a:off x="6400085" y="3092638"/>
            <a:ext cx="587375" cy="0"/>
          </a:xfrm>
          <a:prstGeom prst="straightConnector1">
            <a:avLst/>
          </a:prstGeom>
          <a:ln w="19050">
            <a:solidFill>
              <a:schemeClr val="bg1"/>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rot="2579267">
            <a:off x="7090020" y="2776158"/>
            <a:ext cx="849821" cy="635481"/>
            <a:chOff x="6060116" y="2405136"/>
            <a:chExt cx="849821" cy="635481"/>
          </a:xfrm>
        </p:grpSpPr>
        <p:sp>
          <p:nvSpPr>
            <p:cNvPr id="12" name="Freeform 133"/>
            <p:cNvSpPr>
              <a:spLocks/>
            </p:cNvSpPr>
            <p:nvPr/>
          </p:nvSpPr>
          <p:spPr bwMode="auto">
            <a:xfrm rot="2700000" flipH="1">
              <a:off x="6122237" y="2789035"/>
              <a:ext cx="189461" cy="313703"/>
            </a:xfrm>
            <a:custGeom>
              <a:avLst/>
              <a:gdLst>
                <a:gd name="T0" fmla="*/ 7566 w 397"/>
                <a:gd name="T1" fmla="*/ 1009717 h 659"/>
                <a:gd name="T2" fmla="*/ 0 w 397"/>
                <a:gd name="T3" fmla="*/ 1009717 h 659"/>
                <a:gd name="T4" fmla="*/ 0 w 397"/>
                <a:gd name="T5" fmla="*/ 1009717 h 659"/>
                <a:gd name="T6" fmla="*/ 11348 w 397"/>
                <a:gd name="T7" fmla="*/ 1021020 h 659"/>
                <a:gd name="T8" fmla="*/ 15131 w 397"/>
                <a:gd name="T9" fmla="*/ 1062464 h 659"/>
                <a:gd name="T10" fmla="*/ 18914 w 397"/>
                <a:gd name="T11" fmla="*/ 1069999 h 659"/>
                <a:gd name="T12" fmla="*/ 181575 w 397"/>
                <a:gd name="T13" fmla="*/ 1574858 h 659"/>
                <a:gd name="T14" fmla="*/ 348019 w 397"/>
                <a:gd name="T15" fmla="*/ 1092605 h 659"/>
                <a:gd name="T16" fmla="*/ 650644 w 397"/>
                <a:gd name="T17" fmla="*/ 1661513 h 659"/>
                <a:gd name="T18" fmla="*/ 548508 w 397"/>
                <a:gd name="T19" fmla="*/ 2124928 h 659"/>
                <a:gd name="T20" fmla="*/ 760345 w 397"/>
                <a:gd name="T21" fmla="*/ 2482850 h 659"/>
                <a:gd name="T22" fmla="*/ 650644 w 397"/>
                <a:gd name="T23" fmla="*/ 2275632 h 659"/>
                <a:gd name="T24" fmla="*/ 688472 w 397"/>
                <a:gd name="T25" fmla="*/ 1989294 h 659"/>
                <a:gd name="T26" fmla="*/ 866264 w 397"/>
                <a:gd name="T27" fmla="*/ 1740632 h 659"/>
                <a:gd name="T28" fmla="*/ 1028925 w 397"/>
                <a:gd name="T29" fmla="*/ 1454295 h 659"/>
                <a:gd name="T30" fmla="*/ 1059187 w 397"/>
                <a:gd name="T31" fmla="*/ 1363872 h 659"/>
                <a:gd name="T32" fmla="*/ 1161323 w 397"/>
                <a:gd name="T33" fmla="*/ 1823520 h 659"/>
                <a:gd name="T34" fmla="*/ 1229414 w 397"/>
                <a:gd name="T35" fmla="*/ 1529647 h 659"/>
                <a:gd name="T36" fmla="*/ 1399640 w 397"/>
                <a:gd name="T37" fmla="*/ 745985 h 659"/>
                <a:gd name="T38" fmla="*/ 714951 w 397"/>
                <a:gd name="T39" fmla="*/ 0 h 659"/>
                <a:gd name="T40" fmla="*/ 11348 w 397"/>
                <a:gd name="T41" fmla="*/ 956971 h 659"/>
                <a:gd name="T42" fmla="*/ 7566 w 397"/>
                <a:gd name="T43" fmla="*/ 1009717 h 65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97" h="659">
                  <a:moveTo>
                    <a:pt x="2" y="268"/>
                  </a:moveTo>
                  <a:cubicBezTo>
                    <a:pt x="2" y="267"/>
                    <a:pt x="0" y="264"/>
                    <a:pt x="0" y="268"/>
                  </a:cubicBezTo>
                  <a:cubicBezTo>
                    <a:pt x="0" y="268"/>
                    <a:pt x="0" y="268"/>
                    <a:pt x="0" y="268"/>
                  </a:cubicBezTo>
                  <a:cubicBezTo>
                    <a:pt x="0" y="269"/>
                    <a:pt x="2" y="270"/>
                    <a:pt x="3" y="271"/>
                  </a:cubicBezTo>
                  <a:cubicBezTo>
                    <a:pt x="3" y="275"/>
                    <a:pt x="4" y="278"/>
                    <a:pt x="4" y="282"/>
                  </a:cubicBezTo>
                  <a:cubicBezTo>
                    <a:pt x="5" y="283"/>
                    <a:pt x="5" y="283"/>
                    <a:pt x="5" y="284"/>
                  </a:cubicBezTo>
                  <a:cubicBezTo>
                    <a:pt x="10" y="335"/>
                    <a:pt x="25" y="381"/>
                    <a:pt x="48" y="418"/>
                  </a:cubicBezTo>
                  <a:cubicBezTo>
                    <a:pt x="23" y="377"/>
                    <a:pt x="37" y="299"/>
                    <a:pt x="92" y="290"/>
                  </a:cubicBezTo>
                  <a:cubicBezTo>
                    <a:pt x="158" y="280"/>
                    <a:pt x="169" y="399"/>
                    <a:pt x="172" y="441"/>
                  </a:cubicBezTo>
                  <a:cubicBezTo>
                    <a:pt x="174" y="484"/>
                    <a:pt x="145" y="521"/>
                    <a:pt x="145" y="564"/>
                  </a:cubicBezTo>
                  <a:cubicBezTo>
                    <a:pt x="145" y="613"/>
                    <a:pt x="170" y="653"/>
                    <a:pt x="201" y="659"/>
                  </a:cubicBezTo>
                  <a:cubicBezTo>
                    <a:pt x="187" y="656"/>
                    <a:pt x="174" y="616"/>
                    <a:pt x="172" y="604"/>
                  </a:cubicBezTo>
                  <a:cubicBezTo>
                    <a:pt x="168" y="580"/>
                    <a:pt x="175" y="551"/>
                    <a:pt x="182" y="528"/>
                  </a:cubicBezTo>
                  <a:cubicBezTo>
                    <a:pt x="190" y="501"/>
                    <a:pt x="211" y="483"/>
                    <a:pt x="229" y="462"/>
                  </a:cubicBezTo>
                  <a:cubicBezTo>
                    <a:pt x="247" y="440"/>
                    <a:pt x="262" y="414"/>
                    <a:pt x="272" y="386"/>
                  </a:cubicBezTo>
                  <a:cubicBezTo>
                    <a:pt x="275" y="378"/>
                    <a:pt x="278" y="370"/>
                    <a:pt x="280" y="362"/>
                  </a:cubicBezTo>
                  <a:cubicBezTo>
                    <a:pt x="284" y="420"/>
                    <a:pt x="307" y="484"/>
                    <a:pt x="307" y="484"/>
                  </a:cubicBezTo>
                  <a:cubicBezTo>
                    <a:pt x="299" y="437"/>
                    <a:pt x="325" y="406"/>
                    <a:pt x="325" y="406"/>
                  </a:cubicBezTo>
                  <a:cubicBezTo>
                    <a:pt x="397" y="291"/>
                    <a:pt x="370" y="198"/>
                    <a:pt x="370" y="198"/>
                  </a:cubicBezTo>
                  <a:cubicBezTo>
                    <a:pt x="351" y="85"/>
                    <a:pt x="277" y="0"/>
                    <a:pt x="189" y="0"/>
                  </a:cubicBezTo>
                  <a:cubicBezTo>
                    <a:pt x="87" y="0"/>
                    <a:pt x="3" y="114"/>
                    <a:pt x="3" y="254"/>
                  </a:cubicBezTo>
                  <a:cubicBezTo>
                    <a:pt x="3" y="258"/>
                    <a:pt x="2" y="263"/>
                    <a:pt x="2" y="268"/>
                  </a:cubicBezTo>
                  <a:close/>
                </a:path>
              </a:pathLst>
            </a:custGeom>
            <a:solidFill>
              <a:srgbClr val="F15A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3" name="Freeform 134"/>
            <p:cNvSpPr>
              <a:spLocks/>
            </p:cNvSpPr>
            <p:nvPr/>
          </p:nvSpPr>
          <p:spPr bwMode="auto">
            <a:xfrm rot="2700000" flipH="1">
              <a:off x="6182086" y="2803550"/>
              <a:ext cx="154413" cy="197568"/>
            </a:xfrm>
            <a:custGeom>
              <a:avLst/>
              <a:gdLst>
                <a:gd name="T0" fmla="*/ 581760 w 324"/>
                <a:gd name="T1" fmla="*/ 0 h 415"/>
                <a:gd name="T2" fmla="*/ 1148410 w 324"/>
                <a:gd name="T3" fmla="*/ 648083 h 415"/>
                <a:gd name="T4" fmla="*/ 1152187 w 324"/>
                <a:gd name="T5" fmla="*/ 655619 h 415"/>
                <a:gd name="T6" fmla="*/ 1152187 w 324"/>
                <a:gd name="T7" fmla="*/ 663154 h 415"/>
                <a:gd name="T8" fmla="*/ 1042635 w 324"/>
                <a:gd name="T9" fmla="*/ 1273558 h 415"/>
                <a:gd name="T10" fmla="*/ 963304 w 324"/>
                <a:gd name="T11" fmla="*/ 983428 h 415"/>
                <a:gd name="T12" fmla="*/ 868863 w 324"/>
                <a:gd name="T13" fmla="*/ 1137913 h 415"/>
                <a:gd name="T14" fmla="*/ 642203 w 324"/>
                <a:gd name="T15" fmla="*/ 1552384 h 415"/>
                <a:gd name="T16" fmla="*/ 630870 w 324"/>
                <a:gd name="T17" fmla="*/ 1563688 h 415"/>
                <a:gd name="T18" fmla="*/ 630870 w 324"/>
                <a:gd name="T19" fmla="*/ 1541080 h 415"/>
                <a:gd name="T20" fmla="*/ 245548 w 324"/>
                <a:gd name="T21" fmla="*/ 859086 h 415"/>
                <a:gd name="T22" fmla="*/ 196439 w 324"/>
                <a:gd name="T23" fmla="*/ 862854 h 415"/>
                <a:gd name="T24" fmla="*/ 7555 w 324"/>
                <a:gd name="T25" fmla="*/ 964588 h 415"/>
                <a:gd name="T26" fmla="*/ 3778 w 324"/>
                <a:gd name="T27" fmla="*/ 945749 h 415"/>
                <a:gd name="T28" fmla="*/ 3778 w 324"/>
                <a:gd name="T29" fmla="*/ 938213 h 415"/>
                <a:gd name="T30" fmla="*/ 0 w 324"/>
                <a:gd name="T31" fmla="*/ 900534 h 415"/>
                <a:gd name="T32" fmla="*/ 0 w 324"/>
                <a:gd name="T33" fmla="*/ 889230 h 415"/>
                <a:gd name="T34" fmla="*/ 0 w 324"/>
                <a:gd name="T35" fmla="*/ 840247 h 415"/>
                <a:gd name="T36" fmla="*/ 581760 w 324"/>
                <a:gd name="T37" fmla="*/ 0 h 4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24" h="415">
                  <a:moveTo>
                    <a:pt x="154" y="0"/>
                  </a:moveTo>
                  <a:cubicBezTo>
                    <a:pt x="225" y="0"/>
                    <a:pt x="288" y="73"/>
                    <a:pt x="304" y="172"/>
                  </a:cubicBezTo>
                  <a:cubicBezTo>
                    <a:pt x="305" y="174"/>
                    <a:pt x="305" y="174"/>
                    <a:pt x="305" y="174"/>
                  </a:cubicBezTo>
                  <a:cubicBezTo>
                    <a:pt x="305" y="176"/>
                    <a:pt x="305" y="176"/>
                    <a:pt x="305" y="176"/>
                  </a:cubicBezTo>
                  <a:cubicBezTo>
                    <a:pt x="306" y="179"/>
                    <a:pt x="324" y="248"/>
                    <a:pt x="276" y="338"/>
                  </a:cubicBezTo>
                  <a:cubicBezTo>
                    <a:pt x="276" y="335"/>
                    <a:pt x="256" y="263"/>
                    <a:pt x="255" y="261"/>
                  </a:cubicBezTo>
                  <a:cubicBezTo>
                    <a:pt x="256" y="270"/>
                    <a:pt x="235" y="292"/>
                    <a:pt x="230" y="302"/>
                  </a:cubicBezTo>
                  <a:cubicBezTo>
                    <a:pt x="209" y="338"/>
                    <a:pt x="198" y="379"/>
                    <a:pt x="170" y="412"/>
                  </a:cubicBezTo>
                  <a:cubicBezTo>
                    <a:pt x="169" y="413"/>
                    <a:pt x="168" y="414"/>
                    <a:pt x="167" y="415"/>
                  </a:cubicBezTo>
                  <a:cubicBezTo>
                    <a:pt x="167" y="413"/>
                    <a:pt x="167" y="411"/>
                    <a:pt x="167" y="409"/>
                  </a:cubicBezTo>
                  <a:cubicBezTo>
                    <a:pt x="159" y="260"/>
                    <a:pt x="107" y="228"/>
                    <a:pt x="65" y="228"/>
                  </a:cubicBezTo>
                  <a:cubicBezTo>
                    <a:pt x="61" y="228"/>
                    <a:pt x="57" y="229"/>
                    <a:pt x="52" y="229"/>
                  </a:cubicBezTo>
                  <a:cubicBezTo>
                    <a:pt x="33" y="232"/>
                    <a:pt x="15" y="242"/>
                    <a:pt x="2" y="256"/>
                  </a:cubicBezTo>
                  <a:cubicBezTo>
                    <a:pt x="2" y="254"/>
                    <a:pt x="1" y="253"/>
                    <a:pt x="1" y="251"/>
                  </a:cubicBezTo>
                  <a:cubicBezTo>
                    <a:pt x="1" y="249"/>
                    <a:pt x="1" y="249"/>
                    <a:pt x="1" y="249"/>
                  </a:cubicBezTo>
                  <a:cubicBezTo>
                    <a:pt x="1" y="246"/>
                    <a:pt x="1" y="242"/>
                    <a:pt x="0" y="239"/>
                  </a:cubicBezTo>
                  <a:cubicBezTo>
                    <a:pt x="0" y="239"/>
                    <a:pt x="0" y="236"/>
                    <a:pt x="0" y="236"/>
                  </a:cubicBezTo>
                  <a:cubicBezTo>
                    <a:pt x="0" y="231"/>
                    <a:pt x="0" y="227"/>
                    <a:pt x="0" y="223"/>
                  </a:cubicBezTo>
                  <a:cubicBezTo>
                    <a:pt x="0" y="100"/>
                    <a:pt x="69" y="0"/>
                    <a:pt x="154" y="0"/>
                  </a:cubicBezTo>
                  <a:close/>
                </a:path>
              </a:pathLst>
            </a:custGeom>
            <a:solidFill>
              <a:srgbClr val="F793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4" name="Freeform 135"/>
            <p:cNvSpPr>
              <a:spLocks/>
            </p:cNvSpPr>
            <p:nvPr/>
          </p:nvSpPr>
          <p:spPr bwMode="auto">
            <a:xfrm rot="2700000" flipH="1">
              <a:off x="6221808" y="2815389"/>
              <a:ext cx="101140" cy="142811"/>
            </a:xfrm>
            <a:custGeom>
              <a:avLst/>
              <a:gdLst>
                <a:gd name="T0" fmla="*/ 162607 w 212"/>
                <a:gd name="T1" fmla="*/ 535009 h 300"/>
                <a:gd name="T2" fmla="*/ 128573 w 212"/>
                <a:gd name="T3" fmla="*/ 535009 h 300"/>
                <a:gd name="T4" fmla="*/ 3782 w 212"/>
                <a:gd name="T5" fmla="*/ 599059 h 300"/>
                <a:gd name="T6" fmla="*/ 3782 w 212"/>
                <a:gd name="T7" fmla="*/ 587756 h 300"/>
                <a:gd name="T8" fmla="*/ 3782 w 212"/>
                <a:gd name="T9" fmla="*/ 583988 h 300"/>
                <a:gd name="T10" fmla="*/ 0 w 212"/>
                <a:gd name="T11" fmla="*/ 557615 h 300"/>
                <a:gd name="T12" fmla="*/ 0 w 212"/>
                <a:gd name="T13" fmla="*/ 550079 h 300"/>
                <a:gd name="T14" fmla="*/ 0 w 212"/>
                <a:gd name="T15" fmla="*/ 523706 h 300"/>
                <a:gd name="T16" fmla="*/ 381936 w 212"/>
                <a:gd name="T17" fmla="*/ 0 h 300"/>
                <a:gd name="T18" fmla="*/ 752528 w 212"/>
                <a:gd name="T19" fmla="*/ 403140 h 300"/>
                <a:gd name="T20" fmla="*/ 756309 w 212"/>
                <a:gd name="T21" fmla="*/ 406908 h 300"/>
                <a:gd name="T22" fmla="*/ 756309 w 212"/>
                <a:gd name="T23" fmla="*/ 410676 h 300"/>
                <a:gd name="T24" fmla="*/ 684460 w 212"/>
                <a:gd name="T25" fmla="*/ 791210 h 300"/>
                <a:gd name="T26" fmla="*/ 631518 w 212"/>
                <a:gd name="T27" fmla="*/ 610362 h 300"/>
                <a:gd name="T28" fmla="*/ 567232 w 212"/>
                <a:gd name="T29" fmla="*/ 704554 h 300"/>
                <a:gd name="T30" fmla="*/ 457567 w 212"/>
                <a:gd name="T31" fmla="*/ 1130300 h 300"/>
                <a:gd name="T32" fmla="*/ 162607 w 212"/>
                <a:gd name="T33" fmla="*/ 535009 h 3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300">
                  <a:moveTo>
                    <a:pt x="43" y="142"/>
                  </a:moveTo>
                  <a:cubicBezTo>
                    <a:pt x="40" y="142"/>
                    <a:pt x="37" y="142"/>
                    <a:pt x="34" y="142"/>
                  </a:cubicBezTo>
                  <a:cubicBezTo>
                    <a:pt x="21" y="144"/>
                    <a:pt x="10" y="150"/>
                    <a:pt x="1" y="159"/>
                  </a:cubicBezTo>
                  <a:cubicBezTo>
                    <a:pt x="1" y="158"/>
                    <a:pt x="1" y="157"/>
                    <a:pt x="1" y="156"/>
                  </a:cubicBezTo>
                  <a:cubicBezTo>
                    <a:pt x="1" y="155"/>
                    <a:pt x="1" y="155"/>
                    <a:pt x="1" y="155"/>
                  </a:cubicBezTo>
                  <a:cubicBezTo>
                    <a:pt x="0" y="152"/>
                    <a:pt x="0" y="150"/>
                    <a:pt x="0" y="148"/>
                  </a:cubicBezTo>
                  <a:cubicBezTo>
                    <a:pt x="0" y="146"/>
                    <a:pt x="0" y="146"/>
                    <a:pt x="0" y="146"/>
                  </a:cubicBezTo>
                  <a:cubicBezTo>
                    <a:pt x="0" y="143"/>
                    <a:pt x="0" y="141"/>
                    <a:pt x="0" y="139"/>
                  </a:cubicBezTo>
                  <a:cubicBezTo>
                    <a:pt x="0" y="62"/>
                    <a:pt x="45" y="0"/>
                    <a:pt x="101" y="0"/>
                  </a:cubicBezTo>
                  <a:cubicBezTo>
                    <a:pt x="147" y="0"/>
                    <a:pt x="189" y="45"/>
                    <a:pt x="199" y="107"/>
                  </a:cubicBezTo>
                  <a:cubicBezTo>
                    <a:pt x="200" y="108"/>
                    <a:pt x="200" y="108"/>
                    <a:pt x="200" y="108"/>
                  </a:cubicBezTo>
                  <a:cubicBezTo>
                    <a:pt x="200" y="109"/>
                    <a:pt x="200" y="109"/>
                    <a:pt x="200" y="109"/>
                  </a:cubicBezTo>
                  <a:cubicBezTo>
                    <a:pt x="201" y="111"/>
                    <a:pt x="212" y="154"/>
                    <a:pt x="181" y="210"/>
                  </a:cubicBezTo>
                  <a:cubicBezTo>
                    <a:pt x="181" y="208"/>
                    <a:pt x="167" y="164"/>
                    <a:pt x="167" y="162"/>
                  </a:cubicBezTo>
                  <a:cubicBezTo>
                    <a:pt x="168" y="168"/>
                    <a:pt x="154" y="181"/>
                    <a:pt x="150" y="187"/>
                  </a:cubicBezTo>
                  <a:cubicBezTo>
                    <a:pt x="137" y="210"/>
                    <a:pt x="126" y="275"/>
                    <a:pt x="121" y="300"/>
                  </a:cubicBezTo>
                  <a:cubicBezTo>
                    <a:pt x="121" y="300"/>
                    <a:pt x="94" y="134"/>
                    <a:pt x="43" y="142"/>
                  </a:cubicBezTo>
                  <a:close/>
                </a:path>
              </a:pathLst>
            </a:custGeom>
            <a:solidFill>
              <a:srgbClr val="FBB0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 name="Freeform 107"/>
            <p:cNvSpPr>
              <a:spLocks/>
            </p:cNvSpPr>
            <p:nvPr/>
          </p:nvSpPr>
          <p:spPr bwMode="auto">
            <a:xfrm rot="2700000" flipH="1">
              <a:off x="6224910" y="2554544"/>
              <a:ext cx="183510" cy="293579"/>
            </a:xfrm>
            <a:custGeom>
              <a:avLst/>
              <a:gdLst>
                <a:gd name="T0" fmla="*/ 587375 w 312"/>
                <a:gd name="T1" fmla="*/ 0 h 495"/>
                <a:gd name="T2" fmla="*/ 1174750 w 312"/>
                <a:gd name="T3" fmla="*/ 597631 h 495"/>
                <a:gd name="T4" fmla="*/ 1174750 w 312"/>
                <a:gd name="T5" fmla="*/ 612666 h 495"/>
                <a:gd name="T6" fmla="*/ 1174750 w 312"/>
                <a:gd name="T7" fmla="*/ 612666 h 495"/>
                <a:gd name="T8" fmla="*/ 798228 w 312"/>
                <a:gd name="T9" fmla="*/ 1804170 h 495"/>
                <a:gd name="T10" fmla="*/ 779401 w 312"/>
                <a:gd name="T11" fmla="*/ 1826722 h 495"/>
                <a:gd name="T12" fmla="*/ 779401 w 312"/>
                <a:gd name="T13" fmla="*/ 1826722 h 495"/>
                <a:gd name="T14" fmla="*/ 779401 w 312"/>
                <a:gd name="T15" fmla="*/ 1826722 h 495"/>
                <a:gd name="T16" fmla="*/ 692801 w 312"/>
                <a:gd name="T17" fmla="*/ 1860550 h 495"/>
                <a:gd name="T18" fmla="*/ 579845 w 312"/>
                <a:gd name="T19" fmla="*/ 1762824 h 495"/>
                <a:gd name="T20" fmla="*/ 587375 w 312"/>
                <a:gd name="T21" fmla="*/ 1740272 h 495"/>
                <a:gd name="T22" fmla="*/ 587375 w 312"/>
                <a:gd name="T23" fmla="*/ 1740272 h 495"/>
                <a:gd name="T24" fmla="*/ 621262 w 312"/>
                <a:gd name="T25" fmla="*/ 1559855 h 495"/>
                <a:gd name="T26" fmla="*/ 459357 w 312"/>
                <a:gd name="T27" fmla="*/ 1168952 h 495"/>
                <a:gd name="T28" fmla="*/ 459357 w 312"/>
                <a:gd name="T29" fmla="*/ 1165193 h 495"/>
                <a:gd name="T30" fmla="*/ 158139 w 312"/>
                <a:gd name="T31" fmla="*/ 992293 h 495"/>
                <a:gd name="T32" fmla="*/ 0 w 312"/>
                <a:gd name="T33" fmla="*/ 590114 h 495"/>
                <a:gd name="T34" fmla="*/ 587375 w 312"/>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000 w 10000"/>
                <a:gd name="connsiteY10" fmla="*/ 9354 h 10000"/>
                <a:gd name="connsiteX11" fmla="*/ 5288 w 10000"/>
                <a:gd name="connsiteY11" fmla="*/ 8384 h 10000"/>
                <a:gd name="connsiteX12" fmla="*/ 3910 w 10000"/>
                <a:gd name="connsiteY12" fmla="*/ 6283 h 10000"/>
                <a:gd name="connsiteX13" fmla="*/ 3910 w 10000"/>
                <a:gd name="connsiteY13" fmla="*/ 6263 h 10000"/>
                <a:gd name="connsiteX14" fmla="*/ 1346 w 10000"/>
                <a:gd name="connsiteY14" fmla="*/ 5333 h 10000"/>
                <a:gd name="connsiteX15" fmla="*/ 0 w 10000"/>
                <a:gd name="connsiteY15" fmla="*/ 3172 h 10000"/>
                <a:gd name="connsiteX16" fmla="*/ 5000 w 10000"/>
                <a:gd name="connsiteY16" fmla="*/ 0 h 10000"/>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288 w 10000"/>
                <a:gd name="connsiteY10" fmla="*/ 8384 h 10000"/>
                <a:gd name="connsiteX11" fmla="*/ 3910 w 10000"/>
                <a:gd name="connsiteY11" fmla="*/ 6283 h 10000"/>
                <a:gd name="connsiteX12" fmla="*/ 3910 w 10000"/>
                <a:gd name="connsiteY12" fmla="*/ 6263 h 10000"/>
                <a:gd name="connsiteX13" fmla="*/ 1346 w 10000"/>
                <a:gd name="connsiteY13" fmla="*/ 5333 h 10000"/>
                <a:gd name="connsiteX14" fmla="*/ 0 w 10000"/>
                <a:gd name="connsiteY14" fmla="*/ 3172 h 10000"/>
                <a:gd name="connsiteX15" fmla="*/ 5000 w 10000"/>
                <a:gd name="connsiteY15" fmla="*/ 0 h 10000"/>
                <a:gd name="connsiteX0" fmla="*/ 5000 w 10000"/>
                <a:gd name="connsiteY0" fmla="*/ 0 h 10086"/>
                <a:gd name="connsiteX1" fmla="*/ 10000 w 10000"/>
                <a:gd name="connsiteY1" fmla="*/ 3212 h 10086"/>
                <a:gd name="connsiteX2" fmla="*/ 10000 w 10000"/>
                <a:gd name="connsiteY2" fmla="*/ 3293 h 10086"/>
                <a:gd name="connsiteX3" fmla="*/ 10000 w 10000"/>
                <a:gd name="connsiteY3" fmla="*/ 3293 h 10086"/>
                <a:gd name="connsiteX4" fmla="*/ 6795 w 10000"/>
                <a:gd name="connsiteY4" fmla="*/ 9697 h 10086"/>
                <a:gd name="connsiteX5" fmla="*/ 6635 w 10000"/>
                <a:gd name="connsiteY5" fmla="*/ 9818 h 10086"/>
                <a:gd name="connsiteX6" fmla="*/ 6635 w 10000"/>
                <a:gd name="connsiteY6" fmla="*/ 9818 h 10086"/>
                <a:gd name="connsiteX7" fmla="*/ 6635 w 10000"/>
                <a:gd name="connsiteY7" fmla="*/ 9818 h 10086"/>
                <a:gd name="connsiteX8" fmla="*/ 5897 w 10000"/>
                <a:gd name="connsiteY8" fmla="*/ 10000 h 10086"/>
                <a:gd name="connsiteX9" fmla="*/ 5288 w 10000"/>
                <a:gd name="connsiteY9" fmla="*/ 8384 h 10086"/>
                <a:gd name="connsiteX10" fmla="*/ 3910 w 10000"/>
                <a:gd name="connsiteY10" fmla="*/ 6283 h 10086"/>
                <a:gd name="connsiteX11" fmla="*/ 3910 w 10000"/>
                <a:gd name="connsiteY11" fmla="*/ 6263 h 10086"/>
                <a:gd name="connsiteX12" fmla="*/ 1346 w 10000"/>
                <a:gd name="connsiteY12" fmla="*/ 5333 h 10086"/>
                <a:gd name="connsiteX13" fmla="*/ 0 w 10000"/>
                <a:gd name="connsiteY13" fmla="*/ 3172 h 10086"/>
                <a:gd name="connsiteX14" fmla="*/ 5000 w 10000"/>
                <a:gd name="connsiteY14" fmla="*/ 0 h 1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0086">
                  <a:moveTo>
                    <a:pt x="5000" y="0"/>
                  </a:moveTo>
                  <a:cubicBezTo>
                    <a:pt x="7756" y="0"/>
                    <a:pt x="10000" y="1455"/>
                    <a:pt x="10000" y="3212"/>
                  </a:cubicBezTo>
                  <a:lnTo>
                    <a:pt x="10000" y="3293"/>
                  </a:lnTo>
                  <a:lnTo>
                    <a:pt x="10000" y="3293"/>
                  </a:lnTo>
                  <a:cubicBezTo>
                    <a:pt x="10000" y="5717"/>
                    <a:pt x="8814" y="7859"/>
                    <a:pt x="6795" y="9697"/>
                  </a:cubicBezTo>
                  <a:cubicBezTo>
                    <a:pt x="6731" y="9737"/>
                    <a:pt x="6699" y="9778"/>
                    <a:pt x="6635" y="9818"/>
                  </a:cubicBezTo>
                  <a:lnTo>
                    <a:pt x="6635" y="9818"/>
                  </a:lnTo>
                  <a:lnTo>
                    <a:pt x="6635" y="9818"/>
                  </a:lnTo>
                  <a:cubicBezTo>
                    <a:pt x="6442" y="9919"/>
                    <a:pt x="6121" y="10239"/>
                    <a:pt x="5897" y="10000"/>
                  </a:cubicBezTo>
                  <a:cubicBezTo>
                    <a:pt x="5673" y="9761"/>
                    <a:pt x="5619" y="9003"/>
                    <a:pt x="5288" y="8384"/>
                  </a:cubicBezTo>
                  <a:cubicBezTo>
                    <a:pt x="5064" y="7556"/>
                    <a:pt x="4744" y="6848"/>
                    <a:pt x="3910" y="6283"/>
                  </a:cubicBezTo>
                  <a:lnTo>
                    <a:pt x="3910" y="6263"/>
                  </a:lnTo>
                  <a:cubicBezTo>
                    <a:pt x="3237" y="5818"/>
                    <a:pt x="2340" y="5475"/>
                    <a:pt x="1346" y="5333"/>
                  </a:cubicBezTo>
                  <a:cubicBezTo>
                    <a:pt x="513" y="4768"/>
                    <a:pt x="0" y="4000"/>
                    <a:pt x="0" y="3172"/>
                  </a:cubicBezTo>
                  <a:cubicBezTo>
                    <a:pt x="0" y="1414"/>
                    <a:pt x="2244" y="0"/>
                    <a:pt x="5000" y="0"/>
                  </a:cubicBezTo>
                  <a:close/>
                </a:path>
              </a:pathLst>
            </a:custGeom>
            <a:solidFill>
              <a:srgbClr val="EB6949">
                <a:alpha val="73000"/>
              </a:srgbClr>
            </a:solidFill>
            <a:ln>
              <a:noFill/>
            </a:ln>
          </p:spPr>
          <p:txBody>
            <a:bodyPr/>
            <a:lstStyle/>
            <a:p>
              <a:endParaRPr lang="en-US" dirty="0"/>
            </a:p>
          </p:txBody>
        </p:sp>
        <p:sp>
          <p:nvSpPr>
            <p:cNvPr id="16" name="Freeform 107"/>
            <p:cNvSpPr>
              <a:spLocks/>
            </p:cNvSpPr>
            <p:nvPr/>
          </p:nvSpPr>
          <p:spPr bwMode="auto">
            <a:xfrm rot="2700000">
              <a:off x="6375422" y="2705056"/>
              <a:ext cx="183510" cy="293579"/>
            </a:xfrm>
            <a:custGeom>
              <a:avLst/>
              <a:gdLst>
                <a:gd name="T0" fmla="*/ 587375 w 312"/>
                <a:gd name="T1" fmla="*/ 0 h 495"/>
                <a:gd name="T2" fmla="*/ 1174750 w 312"/>
                <a:gd name="T3" fmla="*/ 597631 h 495"/>
                <a:gd name="T4" fmla="*/ 1174750 w 312"/>
                <a:gd name="T5" fmla="*/ 612666 h 495"/>
                <a:gd name="T6" fmla="*/ 1174750 w 312"/>
                <a:gd name="T7" fmla="*/ 612666 h 495"/>
                <a:gd name="T8" fmla="*/ 798228 w 312"/>
                <a:gd name="T9" fmla="*/ 1804170 h 495"/>
                <a:gd name="T10" fmla="*/ 779401 w 312"/>
                <a:gd name="T11" fmla="*/ 1826722 h 495"/>
                <a:gd name="T12" fmla="*/ 779401 w 312"/>
                <a:gd name="T13" fmla="*/ 1826722 h 495"/>
                <a:gd name="T14" fmla="*/ 779401 w 312"/>
                <a:gd name="T15" fmla="*/ 1826722 h 495"/>
                <a:gd name="T16" fmla="*/ 692801 w 312"/>
                <a:gd name="T17" fmla="*/ 1860550 h 495"/>
                <a:gd name="T18" fmla="*/ 579845 w 312"/>
                <a:gd name="T19" fmla="*/ 1762824 h 495"/>
                <a:gd name="T20" fmla="*/ 587375 w 312"/>
                <a:gd name="T21" fmla="*/ 1740272 h 495"/>
                <a:gd name="T22" fmla="*/ 587375 w 312"/>
                <a:gd name="T23" fmla="*/ 1740272 h 495"/>
                <a:gd name="T24" fmla="*/ 621262 w 312"/>
                <a:gd name="T25" fmla="*/ 1559855 h 495"/>
                <a:gd name="T26" fmla="*/ 459357 w 312"/>
                <a:gd name="T27" fmla="*/ 1168952 h 495"/>
                <a:gd name="T28" fmla="*/ 459357 w 312"/>
                <a:gd name="T29" fmla="*/ 1165193 h 495"/>
                <a:gd name="T30" fmla="*/ 158139 w 312"/>
                <a:gd name="T31" fmla="*/ 992293 h 495"/>
                <a:gd name="T32" fmla="*/ 0 w 312"/>
                <a:gd name="T33" fmla="*/ 590114 h 495"/>
                <a:gd name="T34" fmla="*/ 587375 w 312"/>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000 w 10000"/>
                <a:gd name="connsiteY10" fmla="*/ 9354 h 10000"/>
                <a:gd name="connsiteX11" fmla="*/ 5288 w 10000"/>
                <a:gd name="connsiteY11" fmla="*/ 8384 h 10000"/>
                <a:gd name="connsiteX12" fmla="*/ 3910 w 10000"/>
                <a:gd name="connsiteY12" fmla="*/ 6283 h 10000"/>
                <a:gd name="connsiteX13" fmla="*/ 3910 w 10000"/>
                <a:gd name="connsiteY13" fmla="*/ 6263 h 10000"/>
                <a:gd name="connsiteX14" fmla="*/ 1346 w 10000"/>
                <a:gd name="connsiteY14" fmla="*/ 5333 h 10000"/>
                <a:gd name="connsiteX15" fmla="*/ 0 w 10000"/>
                <a:gd name="connsiteY15" fmla="*/ 3172 h 10000"/>
                <a:gd name="connsiteX16" fmla="*/ 5000 w 10000"/>
                <a:gd name="connsiteY16" fmla="*/ 0 h 10000"/>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288 w 10000"/>
                <a:gd name="connsiteY10" fmla="*/ 8384 h 10000"/>
                <a:gd name="connsiteX11" fmla="*/ 3910 w 10000"/>
                <a:gd name="connsiteY11" fmla="*/ 6283 h 10000"/>
                <a:gd name="connsiteX12" fmla="*/ 3910 w 10000"/>
                <a:gd name="connsiteY12" fmla="*/ 6263 h 10000"/>
                <a:gd name="connsiteX13" fmla="*/ 1346 w 10000"/>
                <a:gd name="connsiteY13" fmla="*/ 5333 h 10000"/>
                <a:gd name="connsiteX14" fmla="*/ 0 w 10000"/>
                <a:gd name="connsiteY14" fmla="*/ 3172 h 10000"/>
                <a:gd name="connsiteX15" fmla="*/ 5000 w 10000"/>
                <a:gd name="connsiteY15" fmla="*/ 0 h 10000"/>
                <a:gd name="connsiteX0" fmla="*/ 5000 w 10000"/>
                <a:gd name="connsiteY0" fmla="*/ 0 h 10086"/>
                <a:gd name="connsiteX1" fmla="*/ 10000 w 10000"/>
                <a:gd name="connsiteY1" fmla="*/ 3212 h 10086"/>
                <a:gd name="connsiteX2" fmla="*/ 10000 w 10000"/>
                <a:gd name="connsiteY2" fmla="*/ 3293 h 10086"/>
                <a:gd name="connsiteX3" fmla="*/ 10000 w 10000"/>
                <a:gd name="connsiteY3" fmla="*/ 3293 h 10086"/>
                <a:gd name="connsiteX4" fmla="*/ 6795 w 10000"/>
                <a:gd name="connsiteY4" fmla="*/ 9697 h 10086"/>
                <a:gd name="connsiteX5" fmla="*/ 6635 w 10000"/>
                <a:gd name="connsiteY5" fmla="*/ 9818 h 10086"/>
                <a:gd name="connsiteX6" fmla="*/ 6635 w 10000"/>
                <a:gd name="connsiteY6" fmla="*/ 9818 h 10086"/>
                <a:gd name="connsiteX7" fmla="*/ 6635 w 10000"/>
                <a:gd name="connsiteY7" fmla="*/ 9818 h 10086"/>
                <a:gd name="connsiteX8" fmla="*/ 5897 w 10000"/>
                <a:gd name="connsiteY8" fmla="*/ 10000 h 10086"/>
                <a:gd name="connsiteX9" fmla="*/ 5288 w 10000"/>
                <a:gd name="connsiteY9" fmla="*/ 8384 h 10086"/>
                <a:gd name="connsiteX10" fmla="*/ 3910 w 10000"/>
                <a:gd name="connsiteY10" fmla="*/ 6283 h 10086"/>
                <a:gd name="connsiteX11" fmla="*/ 3910 w 10000"/>
                <a:gd name="connsiteY11" fmla="*/ 6263 h 10086"/>
                <a:gd name="connsiteX12" fmla="*/ 1346 w 10000"/>
                <a:gd name="connsiteY12" fmla="*/ 5333 h 10086"/>
                <a:gd name="connsiteX13" fmla="*/ 0 w 10000"/>
                <a:gd name="connsiteY13" fmla="*/ 3172 h 10086"/>
                <a:gd name="connsiteX14" fmla="*/ 5000 w 10000"/>
                <a:gd name="connsiteY14" fmla="*/ 0 h 1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0086">
                  <a:moveTo>
                    <a:pt x="5000" y="0"/>
                  </a:moveTo>
                  <a:cubicBezTo>
                    <a:pt x="7756" y="0"/>
                    <a:pt x="10000" y="1455"/>
                    <a:pt x="10000" y="3212"/>
                  </a:cubicBezTo>
                  <a:lnTo>
                    <a:pt x="10000" y="3293"/>
                  </a:lnTo>
                  <a:lnTo>
                    <a:pt x="10000" y="3293"/>
                  </a:lnTo>
                  <a:cubicBezTo>
                    <a:pt x="10000" y="5717"/>
                    <a:pt x="8814" y="7859"/>
                    <a:pt x="6795" y="9697"/>
                  </a:cubicBezTo>
                  <a:cubicBezTo>
                    <a:pt x="6731" y="9737"/>
                    <a:pt x="6699" y="9778"/>
                    <a:pt x="6635" y="9818"/>
                  </a:cubicBezTo>
                  <a:lnTo>
                    <a:pt x="6635" y="9818"/>
                  </a:lnTo>
                  <a:lnTo>
                    <a:pt x="6635" y="9818"/>
                  </a:lnTo>
                  <a:cubicBezTo>
                    <a:pt x="6442" y="9919"/>
                    <a:pt x="6121" y="10239"/>
                    <a:pt x="5897" y="10000"/>
                  </a:cubicBezTo>
                  <a:cubicBezTo>
                    <a:pt x="5673" y="9761"/>
                    <a:pt x="5619" y="9003"/>
                    <a:pt x="5288" y="8384"/>
                  </a:cubicBezTo>
                  <a:cubicBezTo>
                    <a:pt x="5064" y="7556"/>
                    <a:pt x="4744" y="6848"/>
                    <a:pt x="3910" y="6283"/>
                  </a:cubicBezTo>
                  <a:lnTo>
                    <a:pt x="3910" y="6263"/>
                  </a:lnTo>
                  <a:cubicBezTo>
                    <a:pt x="3237" y="5818"/>
                    <a:pt x="2340" y="5475"/>
                    <a:pt x="1346" y="5333"/>
                  </a:cubicBezTo>
                  <a:cubicBezTo>
                    <a:pt x="513" y="4768"/>
                    <a:pt x="0" y="4000"/>
                    <a:pt x="0" y="3172"/>
                  </a:cubicBezTo>
                  <a:cubicBezTo>
                    <a:pt x="0" y="1414"/>
                    <a:pt x="2244" y="0"/>
                    <a:pt x="5000" y="0"/>
                  </a:cubicBezTo>
                  <a:close/>
                </a:path>
              </a:pathLst>
            </a:custGeom>
            <a:solidFill>
              <a:srgbClr val="EB6949">
                <a:alpha val="73000"/>
              </a:srgbClr>
            </a:solidFill>
            <a:ln>
              <a:noFill/>
            </a:ln>
          </p:spPr>
          <p:txBody>
            <a:bodyPr/>
            <a:lstStyle/>
            <a:p>
              <a:endParaRPr lang="en-US" dirty="0"/>
            </a:p>
          </p:txBody>
        </p:sp>
        <p:sp>
          <p:nvSpPr>
            <p:cNvPr id="17" name="Freeform 108"/>
            <p:cNvSpPr>
              <a:spLocks/>
            </p:cNvSpPr>
            <p:nvPr/>
          </p:nvSpPr>
          <p:spPr bwMode="auto">
            <a:xfrm rot="2700000">
              <a:off x="6413483" y="2259335"/>
              <a:ext cx="350653" cy="642255"/>
            </a:xfrm>
            <a:custGeom>
              <a:avLst/>
              <a:gdLst>
                <a:gd name="T0" fmla="*/ 1122363 w 596"/>
                <a:gd name="T1" fmla="*/ 4105275 h 1092"/>
                <a:gd name="T2" fmla="*/ 598844 w 596"/>
                <a:gd name="T3" fmla="*/ 4105275 h 1092"/>
                <a:gd name="T4" fmla="*/ 79093 w 596"/>
                <a:gd name="T5" fmla="*/ 1928577 h 1092"/>
                <a:gd name="T6" fmla="*/ 1122363 w 596"/>
                <a:gd name="T7" fmla="*/ 0 h 1092"/>
                <a:gd name="T8" fmla="*/ 1126129 w 596"/>
                <a:gd name="T9" fmla="*/ 0 h 1092"/>
                <a:gd name="T10" fmla="*/ 2165632 w 596"/>
                <a:gd name="T11" fmla="*/ 1928577 h 1092"/>
                <a:gd name="T12" fmla="*/ 1645881 w 596"/>
                <a:gd name="T13" fmla="*/ 4105275 h 1092"/>
                <a:gd name="T14" fmla="*/ 1122363 w 596"/>
                <a:gd name="T15" fmla="*/ 4105275 h 10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6" h="1092">
                  <a:moveTo>
                    <a:pt x="298" y="1092"/>
                  </a:moveTo>
                  <a:cubicBezTo>
                    <a:pt x="159" y="1092"/>
                    <a:pt x="159" y="1092"/>
                    <a:pt x="159" y="1092"/>
                  </a:cubicBezTo>
                  <a:cubicBezTo>
                    <a:pt x="31" y="824"/>
                    <a:pt x="21" y="513"/>
                    <a:pt x="21" y="513"/>
                  </a:cubicBezTo>
                  <a:cubicBezTo>
                    <a:pt x="0" y="212"/>
                    <a:pt x="298" y="0"/>
                    <a:pt x="298" y="0"/>
                  </a:cubicBezTo>
                  <a:cubicBezTo>
                    <a:pt x="299" y="0"/>
                    <a:pt x="299" y="0"/>
                    <a:pt x="299" y="0"/>
                  </a:cubicBezTo>
                  <a:cubicBezTo>
                    <a:pt x="299" y="0"/>
                    <a:pt x="596" y="212"/>
                    <a:pt x="575" y="513"/>
                  </a:cubicBezTo>
                  <a:cubicBezTo>
                    <a:pt x="575" y="513"/>
                    <a:pt x="566" y="824"/>
                    <a:pt x="437" y="1092"/>
                  </a:cubicBezTo>
                  <a:lnTo>
                    <a:pt x="298" y="1092"/>
                  </a:lnTo>
                  <a:close/>
                </a:path>
              </a:pathLst>
            </a:custGeom>
            <a:solidFill>
              <a:srgbClr val="EB6949"/>
            </a:solidFill>
            <a:ln>
              <a:noFill/>
            </a:ln>
          </p:spPr>
          <p:txBody>
            <a:bodyPr/>
            <a:lstStyle/>
            <a:p>
              <a:endParaRPr lang="en-US" dirty="0"/>
            </a:p>
          </p:txBody>
        </p:sp>
        <p:sp>
          <p:nvSpPr>
            <p:cNvPr id="18" name="Oval 113"/>
            <p:cNvSpPr>
              <a:spLocks noChangeArrowheads="1"/>
            </p:cNvSpPr>
            <p:nvPr/>
          </p:nvSpPr>
          <p:spPr bwMode="auto">
            <a:xfrm rot="2700000">
              <a:off x="6573723" y="2481147"/>
              <a:ext cx="117123" cy="114085"/>
            </a:xfrm>
            <a:prstGeom prst="ellipse">
              <a:avLst/>
            </a:prstGeom>
            <a:solidFill>
              <a:schemeClr val="bg1">
                <a:alpha val="77000"/>
              </a:schemeClr>
            </a:solidFill>
            <a:ln>
              <a:noFill/>
            </a:ln>
          </p:spPr>
          <p:txBody>
            <a:bodyPr/>
            <a:lstStyle/>
            <a:p>
              <a:pPr eaLnBrk="1" hangingPunct="1"/>
              <a:endParaRPr lang="en-US" dirty="0"/>
            </a:p>
          </p:txBody>
        </p:sp>
        <p:sp>
          <p:nvSpPr>
            <p:cNvPr id="19" name="Oval 116"/>
            <p:cNvSpPr>
              <a:spLocks noChangeArrowheads="1"/>
            </p:cNvSpPr>
            <p:nvPr/>
          </p:nvSpPr>
          <p:spPr bwMode="auto">
            <a:xfrm rot="2700000">
              <a:off x="6505909" y="2593093"/>
              <a:ext cx="70303" cy="72640"/>
            </a:xfrm>
            <a:prstGeom prst="ellipse">
              <a:avLst/>
            </a:prstGeom>
            <a:solidFill>
              <a:schemeClr val="bg1">
                <a:alpha val="77000"/>
              </a:schemeClr>
            </a:solidFill>
            <a:ln>
              <a:noFill/>
            </a:ln>
          </p:spPr>
          <p:txBody>
            <a:bodyPr/>
            <a:lstStyle/>
            <a:p>
              <a:pPr eaLnBrk="1" hangingPunct="1"/>
              <a:endParaRPr lang="en-US" dirty="0"/>
            </a:p>
          </p:txBody>
        </p:sp>
        <p:sp>
          <p:nvSpPr>
            <p:cNvPr id="20" name="Oval 119"/>
            <p:cNvSpPr>
              <a:spLocks noChangeArrowheads="1"/>
            </p:cNvSpPr>
            <p:nvPr/>
          </p:nvSpPr>
          <p:spPr bwMode="auto">
            <a:xfrm rot="2700000">
              <a:off x="6453592" y="2674106"/>
              <a:ext cx="43239" cy="42313"/>
            </a:xfrm>
            <a:prstGeom prst="ellipse">
              <a:avLst/>
            </a:prstGeom>
            <a:solidFill>
              <a:schemeClr val="bg1">
                <a:alpha val="77000"/>
              </a:schemeClr>
            </a:solidFill>
            <a:ln>
              <a:noFill/>
            </a:ln>
          </p:spPr>
          <p:txBody>
            <a:bodyPr/>
            <a:lstStyle/>
            <a:p>
              <a:pPr eaLnBrk="1" hangingPunct="1"/>
              <a:endParaRPr lang="en-US" dirty="0"/>
            </a:p>
          </p:txBody>
        </p:sp>
        <p:sp>
          <p:nvSpPr>
            <p:cNvPr id="21" name="Rectangle 27"/>
            <p:cNvSpPr/>
            <p:nvPr/>
          </p:nvSpPr>
          <p:spPr>
            <a:xfrm rot="2700000">
              <a:off x="6307363" y="2797997"/>
              <a:ext cx="71523" cy="43830"/>
            </a:xfrm>
            <a:prstGeom prst="rect">
              <a:avLst/>
            </a:prstGeom>
            <a:solidFill>
              <a:srgbClr val="EB6949">
                <a:alpha val="73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8887515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cBhvr>
                                        <p:cTn id="12" dur="500" fill="hold"/>
                                        <p:tgtEl>
                                          <p:spTgt spid="56"/>
                                        </p:tgtEl>
                                        <p:attrNameLst>
                                          <p:attrName>ppt_w</p:attrName>
                                        </p:attrNameLst>
                                      </p:cBhvr>
                                      <p:tavLst>
                                        <p:tav tm="0">
                                          <p:val>
                                            <p:fltVal val="0"/>
                                          </p:val>
                                        </p:tav>
                                        <p:tav tm="100000">
                                          <p:val>
                                            <p:strVal val="#ppt_w"/>
                                          </p:val>
                                        </p:tav>
                                      </p:tavLst>
                                    </p:anim>
                                    <p:anim calcmode="lin" valueType="num">
                                      <p:cBhvr>
                                        <p:cTn id="13" dur="500" fill="hold"/>
                                        <p:tgtEl>
                                          <p:spTgt spid="56"/>
                                        </p:tgtEl>
                                        <p:attrNameLst>
                                          <p:attrName>ppt_h</p:attrName>
                                        </p:attrNameLst>
                                      </p:cBhvr>
                                      <p:tavLst>
                                        <p:tav tm="0">
                                          <p:val>
                                            <p:fltVal val="0"/>
                                          </p:val>
                                        </p:tav>
                                        <p:tav tm="100000">
                                          <p:val>
                                            <p:strVal val="#ppt_h"/>
                                          </p:val>
                                        </p:tav>
                                      </p:tavLst>
                                    </p:anim>
                                    <p:animEffect transition="in" filter="fade">
                                      <p:cBhvr>
                                        <p:cTn id="14" dur="500"/>
                                        <p:tgtEl>
                                          <p:spTgt spid="56"/>
                                        </p:tgtEl>
                                      </p:cBhvr>
                                    </p:animEffect>
                                  </p:childTnLst>
                                </p:cTn>
                              </p:par>
                              <p:par>
                                <p:cTn id="15" presetID="22" presetClass="entr" presetSubtype="8"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500"/>
                            </p:stCondLst>
                            <p:childTnLst>
                              <p:par>
                                <p:cTn id="19" presetID="53" presetClass="entr" presetSubtype="16" fill="hold" nodeType="afterEffect">
                                  <p:stCondLst>
                                    <p:cond delay="0"/>
                                  </p:stCondLst>
                                  <p:childTnLst>
                                    <p:set>
                                      <p:cBhvr>
                                        <p:cTn id="20" dur="1" fill="hold">
                                          <p:stCondLst>
                                            <p:cond delay="0"/>
                                          </p:stCondLst>
                                        </p:cTn>
                                        <p:tgtEl>
                                          <p:spTgt spid="82"/>
                                        </p:tgtEl>
                                        <p:attrNameLst>
                                          <p:attrName>style.visibility</p:attrName>
                                        </p:attrNameLst>
                                      </p:cBhvr>
                                      <p:to>
                                        <p:strVal val="visible"/>
                                      </p:to>
                                    </p:set>
                                    <p:anim calcmode="lin" valueType="num">
                                      <p:cBhvr>
                                        <p:cTn id="21" dur="500" fill="hold"/>
                                        <p:tgtEl>
                                          <p:spTgt spid="82"/>
                                        </p:tgtEl>
                                        <p:attrNameLst>
                                          <p:attrName>ppt_w</p:attrName>
                                        </p:attrNameLst>
                                      </p:cBhvr>
                                      <p:tavLst>
                                        <p:tav tm="0">
                                          <p:val>
                                            <p:fltVal val="0"/>
                                          </p:val>
                                        </p:tav>
                                        <p:tav tm="100000">
                                          <p:val>
                                            <p:strVal val="#ppt_w"/>
                                          </p:val>
                                        </p:tav>
                                      </p:tavLst>
                                    </p:anim>
                                    <p:anim calcmode="lin" valueType="num">
                                      <p:cBhvr>
                                        <p:cTn id="22" dur="500" fill="hold"/>
                                        <p:tgtEl>
                                          <p:spTgt spid="82"/>
                                        </p:tgtEl>
                                        <p:attrNameLst>
                                          <p:attrName>ppt_h</p:attrName>
                                        </p:attrNameLst>
                                      </p:cBhvr>
                                      <p:tavLst>
                                        <p:tav tm="0">
                                          <p:val>
                                            <p:fltVal val="0"/>
                                          </p:val>
                                        </p:tav>
                                        <p:tav tm="100000">
                                          <p:val>
                                            <p:strVal val="#ppt_h"/>
                                          </p:val>
                                        </p:tav>
                                      </p:tavLst>
                                    </p:anim>
                                    <p:animEffect transition="in" filter="fade">
                                      <p:cBhvr>
                                        <p:cTn id="23" dur="500"/>
                                        <p:tgtEl>
                                          <p:spTgt spid="82"/>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ppt_x"/>
                                          </p:val>
                                        </p:tav>
                                        <p:tav tm="100000">
                                          <p:val>
                                            <p:strVal val="#ppt_x"/>
                                          </p:val>
                                        </p:tav>
                                      </p:tavLst>
                                    </p:anim>
                                    <p:anim calcmode="lin" valueType="num">
                                      <p:cBhvr additive="base">
                                        <p:cTn id="27" dur="500" fill="hold"/>
                                        <p:tgtEl>
                                          <p:spTgt spid="33"/>
                                        </p:tgtEl>
                                        <p:attrNameLst>
                                          <p:attrName>ppt_y</p:attrName>
                                        </p:attrNameLst>
                                      </p:cBhvr>
                                      <p:tavLst>
                                        <p:tav tm="0">
                                          <p:val>
                                            <p:strVal val="1+#ppt_h/2"/>
                                          </p:val>
                                        </p:tav>
                                        <p:tav tm="100000">
                                          <p:val>
                                            <p:strVal val="#ppt_y"/>
                                          </p:val>
                                        </p:tav>
                                      </p:tavLst>
                                    </p:anim>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88"/>
                                        </p:tgtEl>
                                        <p:attrNameLst>
                                          <p:attrName>style.visibility</p:attrName>
                                        </p:attrNameLst>
                                      </p:cBhvr>
                                      <p:to>
                                        <p:strVal val="visible"/>
                                      </p:to>
                                    </p:set>
                                    <p:animEffect transition="in" filter="wipe(left)">
                                      <p:cBhvr>
                                        <p:cTn id="31" dur="500"/>
                                        <p:tgtEl>
                                          <p:spTgt spid="88"/>
                                        </p:tgtEl>
                                      </p:cBhvr>
                                    </p:animEffect>
                                  </p:childTnLst>
                                </p:cTn>
                              </p:par>
                            </p:childTnLst>
                          </p:cTn>
                        </p:par>
                        <p:par>
                          <p:cTn id="32" fill="hold">
                            <p:stCondLst>
                              <p:cond delay="1500"/>
                            </p:stCondLst>
                            <p:childTnLst>
                              <p:par>
                                <p:cTn id="33" presetID="53" presetClass="entr" presetSubtype="16" fill="hold" nodeType="afterEffect">
                                  <p:stCondLst>
                                    <p:cond delay="0"/>
                                  </p:stCondLst>
                                  <p:childTnLst>
                                    <p:set>
                                      <p:cBhvr>
                                        <p:cTn id="34" dur="1" fill="hold">
                                          <p:stCondLst>
                                            <p:cond delay="0"/>
                                          </p:stCondLst>
                                        </p:cTn>
                                        <p:tgtEl>
                                          <p:spTgt spid="83"/>
                                        </p:tgtEl>
                                        <p:attrNameLst>
                                          <p:attrName>style.visibility</p:attrName>
                                        </p:attrNameLst>
                                      </p:cBhvr>
                                      <p:to>
                                        <p:strVal val="visible"/>
                                      </p:to>
                                    </p:set>
                                    <p:anim calcmode="lin" valueType="num">
                                      <p:cBhvr>
                                        <p:cTn id="35" dur="500" fill="hold"/>
                                        <p:tgtEl>
                                          <p:spTgt spid="83"/>
                                        </p:tgtEl>
                                        <p:attrNameLst>
                                          <p:attrName>ppt_w</p:attrName>
                                        </p:attrNameLst>
                                      </p:cBhvr>
                                      <p:tavLst>
                                        <p:tav tm="0">
                                          <p:val>
                                            <p:fltVal val="0"/>
                                          </p:val>
                                        </p:tav>
                                        <p:tav tm="100000">
                                          <p:val>
                                            <p:strVal val="#ppt_w"/>
                                          </p:val>
                                        </p:tav>
                                      </p:tavLst>
                                    </p:anim>
                                    <p:anim calcmode="lin" valueType="num">
                                      <p:cBhvr>
                                        <p:cTn id="36" dur="500" fill="hold"/>
                                        <p:tgtEl>
                                          <p:spTgt spid="83"/>
                                        </p:tgtEl>
                                        <p:attrNameLst>
                                          <p:attrName>ppt_h</p:attrName>
                                        </p:attrNameLst>
                                      </p:cBhvr>
                                      <p:tavLst>
                                        <p:tav tm="0">
                                          <p:val>
                                            <p:fltVal val="0"/>
                                          </p:val>
                                        </p:tav>
                                        <p:tav tm="100000">
                                          <p:val>
                                            <p:strVal val="#ppt_h"/>
                                          </p:val>
                                        </p:tav>
                                      </p:tavLst>
                                    </p:anim>
                                    <p:animEffect transition="in" filter="fade">
                                      <p:cBhvr>
                                        <p:cTn id="37" dur="500"/>
                                        <p:tgtEl>
                                          <p:spTgt spid="83"/>
                                        </p:tgtEl>
                                      </p:cBhvr>
                                    </p:animEffect>
                                  </p:childTnLst>
                                </p:cTn>
                              </p:par>
                              <p:par>
                                <p:cTn id="38" presetID="2" presetClass="entr" presetSubtype="1"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 calcmode="lin" valueType="num">
                                      <p:cBhvr additive="base">
                                        <p:cTn id="40" dur="500" fill="hold"/>
                                        <p:tgtEl>
                                          <p:spTgt spid="34"/>
                                        </p:tgtEl>
                                        <p:attrNameLst>
                                          <p:attrName>ppt_x</p:attrName>
                                        </p:attrNameLst>
                                      </p:cBhvr>
                                      <p:tavLst>
                                        <p:tav tm="0">
                                          <p:val>
                                            <p:strVal val="#ppt_x"/>
                                          </p:val>
                                        </p:tav>
                                        <p:tav tm="100000">
                                          <p:val>
                                            <p:strVal val="#ppt_x"/>
                                          </p:val>
                                        </p:tav>
                                      </p:tavLst>
                                    </p:anim>
                                    <p:anim calcmode="lin" valueType="num">
                                      <p:cBhvr additive="base">
                                        <p:cTn id="41" dur="500" fill="hold"/>
                                        <p:tgtEl>
                                          <p:spTgt spid="34"/>
                                        </p:tgtEl>
                                        <p:attrNameLst>
                                          <p:attrName>ppt_y</p:attrName>
                                        </p:attrNameLst>
                                      </p:cBhvr>
                                      <p:tavLst>
                                        <p:tav tm="0">
                                          <p:val>
                                            <p:strVal val="0-#ppt_h/2"/>
                                          </p:val>
                                        </p:tav>
                                        <p:tav tm="100000">
                                          <p:val>
                                            <p:strVal val="#ppt_y"/>
                                          </p:val>
                                        </p:tav>
                                      </p:tavLst>
                                    </p:anim>
                                  </p:childTnLst>
                                </p:cTn>
                              </p:par>
                            </p:childTnLst>
                          </p:cTn>
                        </p:par>
                        <p:par>
                          <p:cTn id="42" fill="hold">
                            <p:stCondLst>
                              <p:cond delay="2000"/>
                            </p:stCondLst>
                            <p:childTnLst>
                              <p:par>
                                <p:cTn id="43" presetID="22" presetClass="entr" presetSubtype="8" fill="hold" nodeType="after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wipe(left)">
                                      <p:cBhvr>
                                        <p:cTn id="45" dur="500"/>
                                        <p:tgtEl>
                                          <p:spTgt spid="89"/>
                                        </p:tgtEl>
                                      </p:cBhvr>
                                    </p:animEffect>
                                  </p:childTnLst>
                                </p:cTn>
                              </p:par>
                            </p:childTnLst>
                          </p:cTn>
                        </p:par>
                        <p:par>
                          <p:cTn id="46" fill="hold">
                            <p:stCondLst>
                              <p:cond delay="2500"/>
                            </p:stCondLst>
                            <p:childTnLst>
                              <p:par>
                                <p:cTn id="47" presetID="53" presetClass="entr" presetSubtype="16" fill="hold" nodeType="afterEffect">
                                  <p:stCondLst>
                                    <p:cond delay="0"/>
                                  </p:stCondLst>
                                  <p:childTnLst>
                                    <p:set>
                                      <p:cBhvr>
                                        <p:cTn id="48" dur="1" fill="hold">
                                          <p:stCondLst>
                                            <p:cond delay="0"/>
                                          </p:stCondLst>
                                        </p:cTn>
                                        <p:tgtEl>
                                          <p:spTgt spid="84"/>
                                        </p:tgtEl>
                                        <p:attrNameLst>
                                          <p:attrName>style.visibility</p:attrName>
                                        </p:attrNameLst>
                                      </p:cBhvr>
                                      <p:to>
                                        <p:strVal val="visible"/>
                                      </p:to>
                                    </p:set>
                                    <p:anim calcmode="lin" valueType="num">
                                      <p:cBhvr>
                                        <p:cTn id="49" dur="500" fill="hold"/>
                                        <p:tgtEl>
                                          <p:spTgt spid="84"/>
                                        </p:tgtEl>
                                        <p:attrNameLst>
                                          <p:attrName>ppt_w</p:attrName>
                                        </p:attrNameLst>
                                      </p:cBhvr>
                                      <p:tavLst>
                                        <p:tav tm="0">
                                          <p:val>
                                            <p:fltVal val="0"/>
                                          </p:val>
                                        </p:tav>
                                        <p:tav tm="100000">
                                          <p:val>
                                            <p:strVal val="#ppt_w"/>
                                          </p:val>
                                        </p:tav>
                                      </p:tavLst>
                                    </p:anim>
                                    <p:anim calcmode="lin" valueType="num">
                                      <p:cBhvr>
                                        <p:cTn id="50" dur="500" fill="hold"/>
                                        <p:tgtEl>
                                          <p:spTgt spid="84"/>
                                        </p:tgtEl>
                                        <p:attrNameLst>
                                          <p:attrName>ppt_h</p:attrName>
                                        </p:attrNameLst>
                                      </p:cBhvr>
                                      <p:tavLst>
                                        <p:tav tm="0">
                                          <p:val>
                                            <p:fltVal val="0"/>
                                          </p:val>
                                        </p:tav>
                                        <p:tav tm="100000">
                                          <p:val>
                                            <p:strVal val="#ppt_h"/>
                                          </p:val>
                                        </p:tav>
                                      </p:tavLst>
                                    </p:anim>
                                    <p:animEffect transition="in" filter="fade">
                                      <p:cBhvr>
                                        <p:cTn id="51" dur="500"/>
                                        <p:tgtEl>
                                          <p:spTgt spid="84"/>
                                        </p:tgtEl>
                                      </p:cBhvr>
                                    </p:animEffect>
                                  </p:childTnLst>
                                </p:cTn>
                              </p:par>
                              <p:par>
                                <p:cTn id="52" presetID="2" presetClass="entr" presetSubtype="4"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 calcmode="lin" valueType="num">
                                      <p:cBhvr additive="base">
                                        <p:cTn id="54" dur="500" fill="hold"/>
                                        <p:tgtEl>
                                          <p:spTgt spid="35"/>
                                        </p:tgtEl>
                                        <p:attrNameLst>
                                          <p:attrName>ppt_x</p:attrName>
                                        </p:attrNameLst>
                                      </p:cBhvr>
                                      <p:tavLst>
                                        <p:tav tm="0">
                                          <p:val>
                                            <p:strVal val="#ppt_x"/>
                                          </p:val>
                                        </p:tav>
                                        <p:tav tm="100000">
                                          <p:val>
                                            <p:strVal val="#ppt_x"/>
                                          </p:val>
                                        </p:tav>
                                      </p:tavLst>
                                    </p:anim>
                                    <p:anim calcmode="lin" valueType="num">
                                      <p:cBhvr additive="base">
                                        <p:cTn id="55" dur="500" fill="hold"/>
                                        <p:tgtEl>
                                          <p:spTgt spid="35"/>
                                        </p:tgtEl>
                                        <p:attrNameLst>
                                          <p:attrName>ppt_y</p:attrName>
                                        </p:attrNameLst>
                                      </p:cBhvr>
                                      <p:tavLst>
                                        <p:tav tm="0">
                                          <p:val>
                                            <p:strVal val="1+#ppt_h/2"/>
                                          </p:val>
                                        </p:tav>
                                        <p:tav tm="100000">
                                          <p:val>
                                            <p:strVal val="#ppt_y"/>
                                          </p:val>
                                        </p:tav>
                                      </p:tavLst>
                                    </p:anim>
                                  </p:childTnLst>
                                </p:cTn>
                              </p:par>
                            </p:childTnLst>
                          </p:cTn>
                        </p:par>
                        <p:par>
                          <p:cTn id="56" fill="hold">
                            <p:stCondLst>
                              <p:cond delay="3000"/>
                            </p:stCondLst>
                            <p:childTnLst>
                              <p:par>
                                <p:cTn id="57" presetID="22" presetClass="entr" presetSubtype="8" fill="hold" nodeType="afterEffect">
                                  <p:stCondLst>
                                    <p:cond delay="0"/>
                                  </p:stCondLst>
                                  <p:childTnLst>
                                    <p:set>
                                      <p:cBhvr>
                                        <p:cTn id="58" dur="1" fill="hold">
                                          <p:stCondLst>
                                            <p:cond delay="0"/>
                                          </p:stCondLst>
                                        </p:cTn>
                                        <p:tgtEl>
                                          <p:spTgt spid="90"/>
                                        </p:tgtEl>
                                        <p:attrNameLst>
                                          <p:attrName>style.visibility</p:attrName>
                                        </p:attrNameLst>
                                      </p:cBhvr>
                                      <p:to>
                                        <p:strVal val="visible"/>
                                      </p:to>
                                    </p:set>
                                    <p:animEffect transition="in" filter="wipe(left)">
                                      <p:cBhvr>
                                        <p:cTn id="59" dur="500"/>
                                        <p:tgtEl>
                                          <p:spTgt spid="90"/>
                                        </p:tgtEl>
                                      </p:cBhvr>
                                    </p:animEffect>
                                  </p:childTnLst>
                                </p:cTn>
                              </p:par>
                            </p:childTnLst>
                          </p:cTn>
                        </p:par>
                        <p:par>
                          <p:cTn id="60" fill="hold">
                            <p:stCondLst>
                              <p:cond delay="3500"/>
                            </p:stCondLst>
                            <p:childTnLst>
                              <p:par>
                                <p:cTn id="61" presetID="53" presetClass="entr" presetSubtype="16" fill="hold" nodeType="afterEffect">
                                  <p:stCondLst>
                                    <p:cond delay="0"/>
                                  </p:stCondLst>
                                  <p:childTnLst>
                                    <p:set>
                                      <p:cBhvr>
                                        <p:cTn id="62" dur="1" fill="hold">
                                          <p:stCondLst>
                                            <p:cond delay="0"/>
                                          </p:stCondLst>
                                        </p:cTn>
                                        <p:tgtEl>
                                          <p:spTgt spid="86"/>
                                        </p:tgtEl>
                                        <p:attrNameLst>
                                          <p:attrName>style.visibility</p:attrName>
                                        </p:attrNameLst>
                                      </p:cBhvr>
                                      <p:to>
                                        <p:strVal val="visible"/>
                                      </p:to>
                                    </p:set>
                                    <p:anim calcmode="lin" valueType="num">
                                      <p:cBhvr>
                                        <p:cTn id="63" dur="500" fill="hold"/>
                                        <p:tgtEl>
                                          <p:spTgt spid="86"/>
                                        </p:tgtEl>
                                        <p:attrNameLst>
                                          <p:attrName>ppt_w</p:attrName>
                                        </p:attrNameLst>
                                      </p:cBhvr>
                                      <p:tavLst>
                                        <p:tav tm="0">
                                          <p:val>
                                            <p:fltVal val="0"/>
                                          </p:val>
                                        </p:tav>
                                        <p:tav tm="100000">
                                          <p:val>
                                            <p:strVal val="#ppt_w"/>
                                          </p:val>
                                        </p:tav>
                                      </p:tavLst>
                                    </p:anim>
                                    <p:anim calcmode="lin" valueType="num">
                                      <p:cBhvr>
                                        <p:cTn id="64" dur="500" fill="hold"/>
                                        <p:tgtEl>
                                          <p:spTgt spid="86"/>
                                        </p:tgtEl>
                                        <p:attrNameLst>
                                          <p:attrName>ppt_h</p:attrName>
                                        </p:attrNameLst>
                                      </p:cBhvr>
                                      <p:tavLst>
                                        <p:tav tm="0">
                                          <p:val>
                                            <p:fltVal val="0"/>
                                          </p:val>
                                        </p:tav>
                                        <p:tav tm="100000">
                                          <p:val>
                                            <p:strVal val="#ppt_h"/>
                                          </p:val>
                                        </p:tav>
                                      </p:tavLst>
                                    </p:anim>
                                    <p:animEffect transition="in" filter="fade">
                                      <p:cBhvr>
                                        <p:cTn id="65" dur="500"/>
                                        <p:tgtEl>
                                          <p:spTgt spid="86"/>
                                        </p:tgtEl>
                                      </p:cBhvr>
                                    </p:animEffect>
                                  </p:childTnLst>
                                </p:cTn>
                              </p:par>
                              <p:par>
                                <p:cTn id="66" presetID="2" presetClass="entr" presetSubtype="4" fill="hold" grpId="0" nodeType="withEffect">
                                  <p:stCondLst>
                                    <p:cond delay="0"/>
                                  </p:stCondLst>
                                  <p:childTnLst>
                                    <p:set>
                                      <p:cBhvr>
                                        <p:cTn id="67" dur="1" fill="hold">
                                          <p:stCondLst>
                                            <p:cond delay="0"/>
                                          </p:stCondLst>
                                        </p:cTn>
                                        <p:tgtEl>
                                          <p:spTgt spid="51"/>
                                        </p:tgtEl>
                                        <p:attrNameLst>
                                          <p:attrName>style.visibility</p:attrName>
                                        </p:attrNameLst>
                                      </p:cBhvr>
                                      <p:to>
                                        <p:strVal val="visible"/>
                                      </p:to>
                                    </p:set>
                                    <p:anim calcmode="lin" valueType="num">
                                      <p:cBhvr additive="base">
                                        <p:cTn id="68" dur="500" fill="hold"/>
                                        <p:tgtEl>
                                          <p:spTgt spid="51"/>
                                        </p:tgtEl>
                                        <p:attrNameLst>
                                          <p:attrName>ppt_x</p:attrName>
                                        </p:attrNameLst>
                                      </p:cBhvr>
                                      <p:tavLst>
                                        <p:tav tm="0">
                                          <p:val>
                                            <p:strVal val="#ppt_x"/>
                                          </p:val>
                                        </p:tav>
                                        <p:tav tm="100000">
                                          <p:val>
                                            <p:strVal val="#ppt_x"/>
                                          </p:val>
                                        </p:tav>
                                      </p:tavLst>
                                    </p:anim>
                                    <p:anim calcmode="lin" valueType="num">
                                      <p:cBhvr additive="base">
                                        <p:cTn id="69" dur="500" fill="hold"/>
                                        <p:tgtEl>
                                          <p:spTgt spid="51"/>
                                        </p:tgtEl>
                                        <p:attrNameLst>
                                          <p:attrName>ppt_y</p:attrName>
                                        </p:attrNameLst>
                                      </p:cBhvr>
                                      <p:tavLst>
                                        <p:tav tm="0">
                                          <p:val>
                                            <p:strVal val="1+#ppt_h/2"/>
                                          </p:val>
                                        </p:tav>
                                        <p:tav tm="100000">
                                          <p:val>
                                            <p:strVal val="#ppt_y"/>
                                          </p:val>
                                        </p:tav>
                                      </p:tavLst>
                                    </p:anim>
                                  </p:childTnLst>
                                </p:cTn>
                              </p:par>
                            </p:childTnLst>
                          </p:cTn>
                        </p:par>
                        <p:par>
                          <p:cTn id="70" fill="hold">
                            <p:stCondLst>
                              <p:cond delay="4000"/>
                            </p:stCondLst>
                            <p:childTnLst>
                              <p:par>
                                <p:cTn id="71" presetID="22" presetClass="entr" presetSubtype="8" fill="hold" nodeType="afterEffect">
                                  <p:stCondLst>
                                    <p:cond delay="0"/>
                                  </p:stCondLst>
                                  <p:childTnLst>
                                    <p:set>
                                      <p:cBhvr>
                                        <p:cTn id="72" dur="1" fill="hold">
                                          <p:stCondLst>
                                            <p:cond delay="0"/>
                                          </p:stCondLst>
                                        </p:cTn>
                                        <p:tgtEl>
                                          <p:spTgt spid="92"/>
                                        </p:tgtEl>
                                        <p:attrNameLst>
                                          <p:attrName>style.visibility</p:attrName>
                                        </p:attrNameLst>
                                      </p:cBhvr>
                                      <p:to>
                                        <p:strVal val="visible"/>
                                      </p:to>
                                    </p:set>
                                    <p:animEffect transition="in" filter="wipe(left)">
                                      <p:cBhvr>
                                        <p:cTn id="73" dur="500"/>
                                        <p:tgtEl>
                                          <p:spTgt spid="92"/>
                                        </p:tgtEl>
                                      </p:cBhvr>
                                    </p:animEffect>
                                  </p:childTnLst>
                                </p:cTn>
                              </p:par>
                            </p:childTnLst>
                          </p:cTn>
                        </p:par>
                        <p:par>
                          <p:cTn id="74" fill="hold">
                            <p:stCondLst>
                              <p:cond delay="4500"/>
                            </p:stCondLst>
                            <p:childTnLst>
                              <p:par>
                                <p:cTn id="75" presetID="53" presetClass="entr" presetSubtype="16" fill="hold" nodeType="afterEffect">
                                  <p:stCondLst>
                                    <p:cond delay="0"/>
                                  </p:stCondLst>
                                  <p:childTnLst>
                                    <p:set>
                                      <p:cBhvr>
                                        <p:cTn id="76" dur="1" fill="hold">
                                          <p:stCondLst>
                                            <p:cond delay="0"/>
                                          </p:stCondLst>
                                        </p:cTn>
                                        <p:tgtEl>
                                          <p:spTgt spid="87"/>
                                        </p:tgtEl>
                                        <p:attrNameLst>
                                          <p:attrName>style.visibility</p:attrName>
                                        </p:attrNameLst>
                                      </p:cBhvr>
                                      <p:to>
                                        <p:strVal val="visible"/>
                                      </p:to>
                                    </p:set>
                                    <p:anim calcmode="lin" valueType="num">
                                      <p:cBhvr>
                                        <p:cTn id="77" dur="500" fill="hold"/>
                                        <p:tgtEl>
                                          <p:spTgt spid="87"/>
                                        </p:tgtEl>
                                        <p:attrNameLst>
                                          <p:attrName>ppt_w</p:attrName>
                                        </p:attrNameLst>
                                      </p:cBhvr>
                                      <p:tavLst>
                                        <p:tav tm="0">
                                          <p:val>
                                            <p:fltVal val="0"/>
                                          </p:val>
                                        </p:tav>
                                        <p:tav tm="100000">
                                          <p:val>
                                            <p:strVal val="#ppt_w"/>
                                          </p:val>
                                        </p:tav>
                                      </p:tavLst>
                                    </p:anim>
                                    <p:anim calcmode="lin" valueType="num">
                                      <p:cBhvr>
                                        <p:cTn id="78" dur="500" fill="hold"/>
                                        <p:tgtEl>
                                          <p:spTgt spid="87"/>
                                        </p:tgtEl>
                                        <p:attrNameLst>
                                          <p:attrName>ppt_h</p:attrName>
                                        </p:attrNameLst>
                                      </p:cBhvr>
                                      <p:tavLst>
                                        <p:tav tm="0">
                                          <p:val>
                                            <p:fltVal val="0"/>
                                          </p:val>
                                        </p:tav>
                                        <p:tav tm="100000">
                                          <p:val>
                                            <p:strVal val="#ppt_h"/>
                                          </p:val>
                                        </p:tav>
                                      </p:tavLst>
                                    </p:anim>
                                    <p:animEffect transition="in" filter="fade">
                                      <p:cBhvr>
                                        <p:cTn id="79" dur="500"/>
                                        <p:tgtEl>
                                          <p:spTgt spid="87"/>
                                        </p:tgtEl>
                                      </p:cBhvr>
                                    </p:animEffect>
                                  </p:childTnLst>
                                </p:cTn>
                              </p:par>
                              <p:par>
                                <p:cTn id="80" presetID="2" presetClass="entr" presetSubtype="1" fill="hold" grpId="0" nodeType="withEffect">
                                  <p:stCondLst>
                                    <p:cond delay="0"/>
                                  </p:stCondLst>
                                  <p:childTnLst>
                                    <p:set>
                                      <p:cBhvr>
                                        <p:cTn id="81" dur="1" fill="hold">
                                          <p:stCondLst>
                                            <p:cond delay="0"/>
                                          </p:stCondLst>
                                        </p:cTn>
                                        <p:tgtEl>
                                          <p:spTgt spid="55"/>
                                        </p:tgtEl>
                                        <p:attrNameLst>
                                          <p:attrName>style.visibility</p:attrName>
                                        </p:attrNameLst>
                                      </p:cBhvr>
                                      <p:to>
                                        <p:strVal val="visible"/>
                                      </p:to>
                                    </p:set>
                                    <p:anim calcmode="lin" valueType="num">
                                      <p:cBhvr additive="base">
                                        <p:cTn id="82" dur="500" fill="hold"/>
                                        <p:tgtEl>
                                          <p:spTgt spid="55"/>
                                        </p:tgtEl>
                                        <p:attrNameLst>
                                          <p:attrName>ppt_x</p:attrName>
                                        </p:attrNameLst>
                                      </p:cBhvr>
                                      <p:tavLst>
                                        <p:tav tm="0">
                                          <p:val>
                                            <p:strVal val="#ppt_x"/>
                                          </p:val>
                                        </p:tav>
                                        <p:tav tm="100000">
                                          <p:val>
                                            <p:strVal val="#ppt_x"/>
                                          </p:val>
                                        </p:tav>
                                      </p:tavLst>
                                    </p:anim>
                                    <p:anim calcmode="lin" valueType="num">
                                      <p:cBhvr additive="base">
                                        <p:cTn id="83" dur="500" fill="hold"/>
                                        <p:tgtEl>
                                          <p:spTgt spid="55"/>
                                        </p:tgtEl>
                                        <p:attrNameLst>
                                          <p:attrName>ppt_y</p:attrName>
                                        </p:attrNameLst>
                                      </p:cBhvr>
                                      <p:tavLst>
                                        <p:tav tm="0">
                                          <p:val>
                                            <p:strVal val="0-#ppt_h/2"/>
                                          </p:val>
                                        </p:tav>
                                        <p:tav tm="100000">
                                          <p:val>
                                            <p:strVal val="#ppt_y"/>
                                          </p:val>
                                        </p:tav>
                                      </p:tavLst>
                                    </p:anim>
                                  </p:childTnLst>
                                </p:cTn>
                              </p:par>
                            </p:childTnLst>
                          </p:cTn>
                        </p:par>
                        <p:par>
                          <p:cTn id="84" fill="hold">
                            <p:stCondLst>
                              <p:cond delay="5000"/>
                            </p:stCondLst>
                            <p:childTnLst>
                              <p:par>
                                <p:cTn id="85" presetID="22" presetClass="entr" presetSubtype="8" fill="hold" nodeType="afterEffect">
                                  <p:stCondLst>
                                    <p:cond delay="0"/>
                                  </p:stCondLst>
                                  <p:childTnLst>
                                    <p:set>
                                      <p:cBhvr>
                                        <p:cTn id="86" dur="1" fill="hold">
                                          <p:stCondLst>
                                            <p:cond delay="0"/>
                                          </p:stCondLst>
                                        </p:cTn>
                                        <p:tgtEl>
                                          <p:spTgt spid="93"/>
                                        </p:tgtEl>
                                        <p:attrNameLst>
                                          <p:attrName>style.visibility</p:attrName>
                                        </p:attrNameLst>
                                      </p:cBhvr>
                                      <p:to>
                                        <p:strVal val="visible"/>
                                      </p:to>
                                    </p:set>
                                    <p:animEffect transition="in" filter="wipe(left)">
                                      <p:cBhvr>
                                        <p:cTn id="87" dur="500"/>
                                        <p:tgtEl>
                                          <p:spTgt spid="93"/>
                                        </p:tgtEl>
                                      </p:cBhvr>
                                    </p:animEffect>
                                  </p:childTnLst>
                                </p:cTn>
                              </p:par>
                            </p:childTnLst>
                          </p:cTn>
                        </p:par>
                        <p:par>
                          <p:cTn id="88" fill="hold">
                            <p:stCondLst>
                              <p:cond delay="5500"/>
                            </p:stCondLst>
                            <p:childTnLst>
                              <p:par>
                                <p:cTn id="89" presetID="10" presetClass="entr" presetSubtype="0" fill="hold" nodeType="after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fade">
                                      <p:cBhvr>
                                        <p:cTn id="9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p:bldP spid="34" grpId="0"/>
      <p:bldP spid="35" grpId="0"/>
      <p:bldP spid="51" grpId="0"/>
      <p:bldP spid="55" grpId="0"/>
      <p:bldP spid="5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 descr="E:\陈建\网上作图\PP制作\素材\未标题-6.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3"/>
          <p:cNvSpPr txBox="1"/>
          <p:nvPr/>
        </p:nvSpPr>
        <p:spPr>
          <a:xfrm>
            <a:off x="1670052" y="142845"/>
            <a:ext cx="4540248" cy="400110"/>
          </a:xfrm>
          <a:prstGeom prst="rect">
            <a:avLst/>
          </a:prstGeom>
          <a:noFill/>
        </p:spPr>
        <p:txBody>
          <a:bodyPr wrap="square" rtlCol="0">
            <a:spAutoFit/>
          </a:bodyPr>
          <a:lstStyle/>
          <a:p>
            <a:r>
              <a:rPr lang="zh-CN" altLang="en-US" sz="2000" dirty="0">
                <a:solidFill>
                  <a:schemeClr val="bg1"/>
                </a:solidFill>
                <a:latin typeface="方正兰亭黑简体" pitchFamily="2" charset="-122"/>
                <a:ea typeface="方正兰亭黑简体" pitchFamily="2" charset="-122"/>
              </a:rPr>
              <a:t>完成方法</a:t>
            </a:r>
          </a:p>
        </p:txBody>
      </p:sp>
      <p:cxnSp>
        <p:nvCxnSpPr>
          <p:cNvPr id="25" name="Straight Connector 7"/>
          <p:cNvCxnSpPr/>
          <p:nvPr/>
        </p:nvCxnSpPr>
        <p:spPr>
          <a:xfrm flipH="1" flipV="1">
            <a:off x="4610100" y="2179290"/>
            <a:ext cx="444500" cy="222250"/>
          </a:xfrm>
          <a:prstGeom prst="line">
            <a:avLst/>
          </a:prstGeom>
          <a:ln w="38100" cap="rnd" cmpd="sng">
            <a:solidFill>
              <a:schemeClr val="bg1">
                <a:lumMod val="85000"/>
              </a:schemeClr>
            </a:solidFill>
            <a:prstDash val="solid"/>
            <a:headEnd type="none" w="sm" len="sm"/>
            <a:tailEnd type="arrow" w="sm" len="sm"/>
          </a:ln>
        </p:spPr>
        <p:style>
          <a:lnRef idx="1">
            <a:schemeClr val="dk1"/>
          </a:lnRef>
          <a:fillRef idx="0">
            <a:schemeClr val="dk1"/>
          </a:fillRef>
          <a:effectRef idx="0">
            <a:schemeClr val="dk1"/>
          </a:effectRef>
          <a:fontRef idx="minor">
            <a:schemeClr val="tx1"/>
          </a:fontRef>
        </p:style>
      </p:cxnSp>
      <p:cxnSp>
        <p:nvCxnSpPr>
          <p:cNvPr id="26" name="Straight Connector 8"/>
          <p:cNvCxnSpPr/>
          <p:nvPr/>
        </p:nvCxnSpPr>
        <p:spPr>
          <a:xfrm flipH="1">
            <a:off x="3683000" y="2795240"/>
            <a:ext cx="1295400" cy="0"/>
          </a:xfrm>
          <a:prstGeom prst="line">
            <a:avLst/>
          </a:prstGeom>
          <a:ln w="38100" cap="rnd" cmpd="sng">
            <a:solidFill>
              <a:schemeClr val="bg1">
                <a:lumMod val="85000"/>
              </a:schemeClr>
            </a:solidFill>
            <a:prstDash val="solid"/>
            <a:headEnd type="none" w="sm" len="sm"/>
            <a:tailEnd type="arrow" w="sm" len="sm"/>
          </a:ln>
        </p:spPr>
        <p:style>
          <a:lnRef idx="1">
            <a:schemeClr val="dk1"/>
          </a:lnRef>
          <a:fillRef idx="0">
            <a:schemeClr val="dk1"/>
          </a:fillRef>
          <a:effectRef idx="0">
            <a:schemeClr val="dk1"/>
          </a:effectRef>
          <a:fontRef idx="minor">
            <a:schemeClr val="tx1"/>
          </a:fontRef>
        </p:style>
      </p:cxnSp>
      <p:cxnSp>
        <p:nvCxnSpPr>
          <p:cNvPr id="27" name="Straight Connector 9"/>
          <p:cNvCxnSpPr/>
          <p:nvPr/>
        </p:nvCxnSpPr>
        <p:spPr>
          <a:xfrm flipH="1">
            <a:off x="4610100" y="3155905"/>
            <a:ext cx="444500" cy="222250"/>
          </a:xfrm>
          <a:prstGeom prst="line">
            <a:avLst/>
          </a:prstGeom>
          <a:ln w="38100" cap="rnd" cmpd="sng">
            <a:solidFill>
              <a:schemeClr val="bg1">
                <a:lumMod val="85000"/>
              </a:schemeClr>
            </a:solidFill>
            <a:prstDash val="solid"/>
            <a:headEnd type="none" w="sm" len="sm"/>
            <a:tailEnd type="arrow" w="sm" len="sm"/>
          </a:ln>
        </p:spPr>
        <p:style>
          <a:lnRef idx="1">
            <a:schemeClr val="dk1"/>
          </a:lnRef>
          <a:fillRef idx="0">
            <a:schemeClr val="dk1"/>
          </a:fillRef>
          <a:effectRef idx="0">
            <a:schemeClr val="dk1"/>
          </a:effectRef>
          <a:fontRef idx="minor">
            <a:schemeClr val="tx1"/>
          </a:fontRef>
        </p:style>
      </p:cxnSp>
      <p:cxnSp>
        <p:nvCxnSpPr>
          <p:cNvPr id="28" name="Straight Connector 10"/>
          <p:cNvCxnSpPr/>
          <p:nvPr/>
        </p:nvCxnSpPr>
        <p:spPr>
          <a:xfrm flipV="1">
            <a:off x="6362700" y="2179290"/>
            <a:ext cx="444500" cy="222250"/>
          </a:xfrm>
          <a:prstGeom prst="line">
            <a:avLst/>
          </a:prstGeom>
          <a:ln w="38100" cap="rnd" cmpd="sng">
            <a:solidFill>
              <a:schemeClr val="bg1">
                <a:lumMod val="85000"/>
              </a:schemeClr>
            </a:solidFill>
            <a:prstDash val="solid"/>
            <a:headEnd type="none" w="sm" len="sm"/>
            <a:tailEnd type="arrow" w="sm" len="sm"/>
          </a:ln>
        </p:spPr>
        <p:style>
          <a:lnRef idx="1">
            <a:schemeClr val="dk1"/>
          </a:lnRef>
          <a:fillRef idx="0">
            <a:schemeClr val="dk1"/>
          </a:fillRef>
          <a:effectRef idx="0">
            <a:schemeClr val="dk1"/>
          </a:effectRef>
          <a:fontRef idx="minor">
            <a:schemeClr val="tx1"/>
          </a:fontRef>
        </p:style>
      </p:cxnSp>
      <p:cxnSp>
        <p:nvCxnSpPr>
          <p:cNvPr id="29" name="Straight Connector 11"/>
          <p:cNvCxnSpPr/>
          <p:nvPr/>
        </p:nvCxnSpPr>
        <p:spPr>
          <a:xfrm>
            <a:off x="6419850" y="2795240"/>
            <a:ext cx="1295400" cy="0"/>
          </a:xfrm>
          <a:prstGeom prst="line">
            <a:avLst/>
          </a:prstGeom>
          <a:ln w="38100" cap="rnd" cmpd="sng">
            <a:solidFill>
              <a:schemeClr val="bg1">
                <a:lumMod val="85000"/>
              </a:schemeClr>
            </a:solidFill>
            <a:prstDash val="solid"/>
            <a:headEnd type="none" w="sm" len="sm"/>
            <a:tailEnd type="arrow" w="sm" len="sm"/>
          </a:ln>
        </p:spPr>
        <p:style>
          <a:lnRef idx="1">
            <a:schemeClr val="dk1"/>
          </a:lnRef>
          <a:fillRef idx="0">
            <a:schemeClr val="dk1"/>
          </a:fillRef>
          <a:effectRef idx="0">
            <a:schemeClr val="dk1"/>
          </a:effectRef>
          <a:fontRef idx="minor">
            <a:schemeClr val="tx1"/>
          </a:fontRef>
        </p:style>
      </p:cxnSp>
      <p:cxnSp>
        <p:nvCxnSpPr>
          <p:cNvPr id="30" name="Straight Connector 12"/>
          <p:cNvCxnSpPr/>
          <p:nvPr/>
        </p:nvCxnSpPr>
        <p:spPr>
          <a:xfrm>
            <a:off x="6362700" y="3155905"/>
            <a:ext cx="444500" cy="222250"/>
          </a:xfrm>
          <a:prstGeom prst="line">
            <a:avLst/>
          </a:prstGeom>
          <a:ln w="38100" cap="rnd" cmpd="sng">
            <a:solidFill>
              <a:schemeClr val="bg1">
                <a:lumMod val="85000"/>
              </a:schemeClr>
            </a:solidFill>
            <a:prstDash val="solid"/>
            <a:headEnd type="none" w="sm" len="sm"/>
            <a:tailEnd type="arrow" w="sm" len="sm"/>
          </a:ln>
        </p:spPr>
        <p:style>
          <a:lnRef idx="1">
            <a:schemeClr val="dk1"/>
          </a:lnRef>
          <a:fillRef idx="0">
            <a:schemeClr val="dk1"/>
          </a:fillRef>
          <a:effectRef idx="0">
            <a:schemeClr val="dk1"/>
          </a:effectRef>
          <a:fontRef idx="minor">
            <a:schemeClr val="tx1"/>
          </a:fontRef>
        </p:style>
      </p:cxnSp>
      <p:cxnSp>
        <p:nvCxnSpPr>
          <p:cNvPr id="31" name="Straight Connector 13"/>
          <p:cNvCxnSpPr/>
          <p:nvPr/>
        </p:nvCxnSpPr>
        <p:spPr>
          <a:xfrm>
            <a:off x="5705475" y="3489280"/>
            <a:ext cx="0" cy="271160"/>
          </a:xfrm>
          <a:prstGeom prst="line">
            <a:avLst/>
          </a:prstGeom>
          <a:ln w="38100" cap="rnd" cmpd="sng">
            <a:solidFill>
              <a:schemeClr val="bg1">
                <a:lumMod val="85000"/>
              </a:schemeClr>
            </a:solidFill>
            <a:prstDash val="solid"/>
            <a:headEnd type="none" w="sm" len="sm"/>
            <a:tailEnd type="arrow" w="sm" len="sm"/>
          </a:ln>
        </p:spPr>
        <p:style>
          <a:lnRef idx="1">
            <a:schemeClr val="dk1"/>
          </a:lnRef>
          <a:fillRef idx="0">
            <a:schemeClr val="dk1"/>
          </a:fillRef>
          <a:effectRef idx="0">
            <a:schemeClr val="dk1"/>
          </a:effectRef>
          <a:fontRef idx="minor">
            <a:schemeClr val="tx1"/>
          </a:fontRef>
        </p:style>
      </p:cxnSp>
      <p:cxnSp>
        <p:nvCxnSpPr>
          <p:cNvPr id="32" name="Straight Connector 14"/>
          <p:cNvCxnSpPr/>
          <p:nvPr/>
        </p:nvCxnSpPr>
        <p:spPr>
          <a:xfrm flipV="1">
            <a:off x="5705475" y="1793830"/>
            <a:ext cx="0" cy="271160"/>
          </a:xfrm>
          <a:prstGeom prst="line">
            <a:avLst/>
          </a:prstGeom>
          <a:ln w="38100" cap="rnd" cmpd="sng">
            <a:solidFill>
              <a:schemeClr val="bg1">
                <a:lumMod val="85000"/>
              </a:schemeClr>
            </a:solidFill>
            <a:prstDash val="solid"/>
            <a:headEnd type="none" w="sm" len="sm"/>
            <a:tailEnd type="arrow" w="sm" len="sm"/>
          </a:ln>
        </p:spPr>
        <p:style>
          <a:lnRef idx="1">
            <a:schemeClr val="dk1"/>
          </a:lnRef>
          <a:fillRef idx="0">
            <a:schemeClr val="dk1"/>
          </a:fillRef>
          <a:effectRef idx="0">
            <a:schemeClr val="dk1"/>
          </a:effectRef>
          <a:fontRef idx="minor">
            <a:schemeClr val="tx1"/>
          </a:fontRef>
        </p:style>
      </p:cxnSp>
      <p:grpSp>
        <p:nvGrpSpPr>
          <p:cNvPr id="49" name="组合 48"/>
          <p:cNvGrpSpPr/>
          <p:nvPr/>
        </p:nvGrpSpPr>
        <p:grpSpPr>
          <a:xfrm>
            <a:off x="5060950" y="2135785"/>
            <a:ext cx="1276350" cy="1276350"/>
            <a:chOff x="5060950" y="2040240"/>
            <a:chExt cx="1276350" cy="1276350"/>
          </a:xfrm>
          <a:solidFill>
            <a:schemeClr val="bg2">
              <a:lumMod val="50000"/>
            </a:schemeClr>
          </a:solidFill>
        </p:grpSpPr>
        <p:sp>
          <p:nvSpPr>
            <p:cNvPr id="33" name="Rounded Rectangle 16"/>
            <p:cNvSpPr/>
            <p:nvPr/>
          </p:nvSpPr>
          <p:spPr>
            <a:xfrm>
              <a:off x="5060950" y="2040240"/>
              <a:ext cx="1276350" cy="1276350"/>
            </a:xfrm>
            <a:prstGeom prst="roundRect">
              <a:avLst>
                <a:gd name="adj" fmla="val 50000"/>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 name="TextBox 18"/>
            <p:cNvSpPr txBox="1"/>
            <p:nvPr/>
          </p:nvSpPr>
          <p:spPr>
            <a:xfrm>
              <a:off x="5171055" y="2506908"/>
              <a:ext cx="1056139" cy="338554"/>
            </a:xfrm>
            <a:prstGeom prst="rect">
              <a:avLst/>
            </a:prstGeom>
            <a:grpFill/>
          </p:spPr>
          <p:txBody>
            <a:bodyPr wrap="square" rtlCol="0">
              <a:spAutoFit/>
            </a:bodyPr>
            <a:lstStyle/>
            <a:p>
              <a:pPr lvl="0" algn="ctr"/>
              <a:r>
                <a:rPr lang="zh-CN" altLang="en-US" sz="1600" b="1" dirty="0">
                  <a:solidFill>
                    <a:srgbClr val="FFFFFF"/>
                  </a:solidFill>
                  <a:latin typeface="Roboto Condensed Regular"/>
                </a:rPr>
                <a:t>思路聚焦</a:t>
              </a:r>
              <a:endParaRPr lang="ko-KR" altLang="en-US" sz="1600" b="1" dirty="0">
                <a:solidFill>
                  <a:srgbClr val="FFFFFF"/>
                </a:solidFill>
                <a:latin typeface="Roboto Condensed Regular"/>
              </a:endParaRPr>
            </a:p>
          </p:txBody>
        </p:sp>
      </p:grpSp>
      <p:grpSp>
        <p:nvGrpSpPr>
          <p:cNvPr id="46" name="组合 45"/>
          <p:cNvGrpSpPr/>
          <p:nvPr/>
        </p:nvGrpSpPr>
        <p:grpSpPr>
          <a:xfrm>
            <a:off x="2660650" y="2314530"/>
            <a:ext cx="914400" cy="914400"/>
            <a:chOff x="2660650" y="2218985"/>
            <a:chExt cx="914400" cy="914400"/>
          </a:xfrm>
        </p:grpSpPr>
        <p:sp>
          <p:nvSpPr>
            <p:cNvPr id="36" name="Rounded Rectangle 21"/>
            <p:cNvSpPr/>
            <p:nvPr/>
          </p:nvSpPr>
          <p:spPr>
            <a:xfrm>
              <a:off x="2660650" y="2218985"/>
              <a:ext cx="914400" cy="914400"/>
            </a:xfrm>
            <a:prstGeom prst="roundRect">
              <a:avLst>
                <a:gd name="adj" fmla="val 50000"/>
              </a:avLst>
            </a:prstGeom>
            <a:solidFill>
              <a:schemeClr val="bg1">
                <a:lumMod val="6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 name="Freeform 28"/>
            <p:cNvSpPr>
              <a:spLocks noEditPoints="1"/>
            </p:cNvSpPr>
            <p:nvPr/>
          </p:nvSpPr>
          <p:spPr bwMode="auto">
            <a:xfrm>
              <a:off x="2901657" y="2430799"/>
              <a:ext cx="415389" cy="402508"/>
            </a:xfrm>
            <a:custGeom>
              <a:avLst/>
              <a:gdLst/>
              <a:ahLst/>
              <a:cxnLst>
                <a:cxn ang="0">
                  <a:pos x="38" y="112"/>
                </a:cxn>
                <a:cxn ang="0">
                  <a:pos x="59" y="81"/>
                </a:cxn>
                <a:cxn ang="0">
                  <a:pos x="56" y="90"/>
                </a:cxn>
                <a:cxn ang="0">
                  <a:pos x="47" y="107"/>
                </a:cxn>
                <a:cxn ang="0">
                  <a:pos x="37" y="129"/>
                </a:cxn>
                <a:cxn ang="0">
                  <a:pos x="37" y="129"/>
                </a:cxn>
                <a:cxn ang="0">
                  <a:pos x="48" y="183"/>
                </a:cxn>
                <a:cxn ang="0">
                  <a:pos x="49" y="163"/>
                </a:cxn>
                <a:cxn ang="0">
                  <a:pos x="33" y="144"/>
                </a:cxn>
                <a:cxn ang="0">
                  <a:pos x="27" y="177"/>
                </a:cxn>
                <a:cxn ang="0">
                  <a:pos x="0" y="215"/>
                </a:cxn>
                <a:cxn ang="0">
                  <a:pos x="72" y="216"/>
                </a:cxn>
                <a:cxn ang="0">
                  <a:pos x="32" y="136"/>
                </a:cxn>
                <a:cxn ang="0">
                  <a:pos x="203" y="90"/>
                </a:cxn>
                <a:cxn ang="0">
                  <a:pos x="217" y="128"/>
                </a:cxn>
                <a:cxn ang="0">
                  <a:pos x="208" y="115"/>
                </a:cxn>
                <a:cxn ang="0">
                  <a:pos x="208" y="115"/>
                </a:cxn>
                <a:cxn ang="0">
                  <a:pos x="68" y="78"/>
                </a:cxn>
                <a:cxn ang="0">
                  <a:pos x="222" y="136"/>
                </a:cxn>
                <a:cxn ang="0">
                  <a:pos x="195" y="81"/>
                </a:cxn>
                <a:cxn ang="0">
                  <a:pos x="68" y="219"/>
                </a:cxn>
                <a:cxn ang="0">
                  <a:pos x="68" y="219"/>
                </a:cxn>
                <a:cxn ang="0">
                  <a:pos x="210" y="100"/>
                </a:cxn>
                <a:cxn ang="0">
                  <a:pos x="240" y="189"/>
                </a:cxn>
                <a:cxn ang="0">
                  <a:pos x="233" y="165"/>
                </a:cxn>
                <a:cxn ang="0">
                  <a:pos x="214" y="143"/>
                </a:cxn>
                <a:cxn ang="0">
                  <a:pos x="207" y="171"/>
                </a:cxn>
                <a:cxn ang="0">
                  <a:pos x="185" y="196"/>
                </a:cxn>
                <a:cxn ang="0">
                  <a:pos x="254" y="216"/>
                </a:cxn>
                <a:cxn ang="0">
                  <a:pos x="162" y="238"/>
                </a:cxn>
                <a:cxn ang="0">
                  <a:pos x="147" y="239"/>
                </a:cxn>
                <a:cxn ang="0">
                  <a:pos x="171" y="72"/>
                </a:cxn>
                <a:cxn ang="0">
                  <a:pos x="171" y="72"/>
                </a:cxn>
                <a:cxn ang="0">
                  <a:pos x="177" y="226"/>
                </a:cxn>
                <a:cxn ang="0">
                  <a:pos x="183" y="226"/>
                </a:cxn>
                <a:cxn ang="0">
                  <a:pos x="139" y="236"/>
                </a:cxn>
                <a:cxn ang="0">
                  <a:pos x="143" y="239"/>
                </a:cxn>
                <a:cxn ang="0">
                  <a:pos x="180" y="73"/>
                </a:cxn>
                <a:cxn ang="0">
                  <a:pos x="84" y="67"/>
                </a:cxn>
                <a:cxn ang="0">
                  <a:pos x="123" y="241"/>
                </a:cxn>
                <a:cxn ang="0">
                  <a:pos x="91" y="72"/>
                </a:cxn>
                <a:cxn ang="0">
                  <a:pos x="163" y="74"/>
                </a:cxn>
                <a:cxn ang="0">
                  <a:pos x="162" y="60"/>
                </a:cxn>
                <a:cxn ang="0">
                  <a:pos x="136" y="35"/>
                </a:cxn>
                <a:cxn ang="0">
                  <a:pos x="130" y="1"/>
                </a:cxn>
                <a:cxn ang="0">
                  <a:pos x="114" y="20"/>
                </a:cxn>
                <a:cxn ang="0">
                  <a:pos x="115" y="41"/>
                </a:cxn>
                <a:cxn ang="0">
                  <a:pos x="88" y="65"/>
                </a:cxn>
                <a:cxn ang="0">
                  <a:pos x="81" y="232"/>
                </a:cxn>
                <a:cxn ang="0">
                  <a:pos x="90" y="237"/>
                </a:cxn>
                <a:cxn ang="0">
                  <a:pos x="111" y="239"/>
                </a:cxn>
                <a:cxn ang="0">
                  <a:pos x="104" y="234"/>
                </a:cxn>
                <a:cxn ang="0">
                  <a:pos x="104" y="234"/>
                </a:cxn>
              </a:cxnLst>
              <a:rect l="0" t="0" r="r" b="b"/>
              <a:pathLst>
                <a:path w="254" h="245">
                  <a:moveTo>
                    <a:pt x="40" y="117"/>
                  </a:moveTo>
                  <a:cubicBezTo>
                    <a:pt x="41" y="118"/>
                    <a:pt x="42" y="118"/>
                    <a:pt x="42" y="118"/>
                  </a:cubicBezTo>
                  <a:cubicBezTo>
                    <a:pt x="44" y="118"/>
                    <a:pt x="45" y="117"/>
                    <a:pt x="46" y="115"/>
                  </a:cubicBezTo>
                  <a:cubicBezTo>
                    <a:pt x="47" y="113"/>
                    <a:pt x="46" y="111"/>
                    <a:pt x="44" y="110"/>
                  </a:cubicBezTo>
                  <a:cubicBezTo>
                    <a:pt x="41" y="109"/>
                    <a:pt x="39" y="110"/>
                    <a:pt x="38" y="112"/>
                  </a:cubicBezTo>
                  <a:cubicBezTo>
                    <a:pt x="37" y="114"/>
                    <a:pt x="38" y="117"/>
                    <a:pt x="40" y="117"/>
                  </a:cubicBezTo>
                  <a:close/>
                  <a:moveTo>
                    <a:pt x="62" y="88"/>
                  </a:moveTo>
                  <a:cubicBezTo>
                    <a:pt x="63" y="88"/>
                    <a:pt x="64" y="87"/>
                    <a:pt x="65" y="87"/>
                  </a:cubicBezTo>
                  <a:cubicBezTo>
                    <a:pt x="66" y="85"/>
                    <a:pt x="66" y="83"/>
                    <a:pt x="65" y="81"/>
                  </a:cubicBezTo>
                  <a:cubicBezTo>
                    <a:pt x="63" y="79"/>
                    <a:pt x="61" y="79"/>
                    <a:pt x="59" y="81"/>
                  </a:cubicBezTo>
                  <a:cubicBezTo>
                    <a:pt x="58" y="83"/>
                    <a:pt x="58" y="85"/>
                    <a:pt x="59" y="87"/>
                  </a:cubicBezTo>
                  <a:cubicBezTo>
                    <a:pt x="60" y="87"/>
                    <a:pt x="61" y="88"/>
                    <a:pt x="62" y="88"/>
                  </a:cubicBezTo>
                  <a:close/>
                  <a:moveTo>
                    <a:pt x="54" y="97"/>
                  </a:moveTo>
                  <a:cubicBezTo>
                    <a:pt x="55" y="97"/>
                    <a:pt x="56" y="96"/>
                    <a:pt x="57" y="95"/>
                  </a:cubicBezTo>
                  <a:cubicBezTo>
                    <a:pt x="59" y="94"/>
                    <a:pt x="58" y="91"/>
                    <a:pt x="56" y="90"/>
                  </a:cubicBezTo>
                  <a:cubicBezTo>
                    <a:pt x="55" y="88"/>
                    <a:pt x="52" y="89"/>
                    <a:pt x="51" y="91"/>
                  </a:cubicBezTo>
                  <a:cubicBezTo>
                    <a:pt x="49" y="92"/>
                    <a:pt x="50" y="95"/>
                    <a:pt x="52" y="96"/>
                  </a:cubicBezTo>
                  <a:cubicBezTo>
                    <a:pt x="52" y="97"/>
                    <a:pt x="53" y="97"/>
                    <a:pt x="54" y="97"/>
                  </a:cubicBezTo>
                  <a:close/>
                  <a:moveTo>
                    <a:pt x="45" y="106"/>
                  </a:moveTo>
                  <a:cubicBezTo>
                    <a:pt x="46" y="107"/>
                    <a:pt x="47" y="107"/>
                    <a:pt x="47" y="107"/>
                  </a:cubicBezTo>
                  <a:cubicBezTo>
                    <a:pt x="49" y="107"/>
                    <a:pt x="50" y="106"/>
                    <a:pt x="51" y="105"/>
                  </a:cubicBezTo>
                  <a:cubicBezTo>
                    <a:pt x="52" y="103"/>
                    <a:pt x="51" y="101"/>
                    <a:pt x="49" y="99"/>
                  </a:cubicBezTo>
                  <a:cubicBezTo>
                    <a:pt x="47" y="98"/>
                    <a:pt x="45" y="99"/>
                    <a:pt x="44" y="101"/>
                  </a:cubicBezTo>
                  <a:cubicBezTo>
                    <a:pt x="43" y="103"/>
                    <a:pt x="43" y="105"/>
                    <a:pt x="45" y="106"/>
                  </a:cubicBezTo>
                  <a:close/>
                  <a:moveTo>
                    <a:pt x="37" y="129"/>
                  </a:moveTo>
                  <a:cubicBezTo>
                    <a:pt x="38" y="129"/>
                    <a:pt x="38" y="129"/>
                    <a:pt x="38" y="129"/>
                  </a:cubicBezTo>
                  <a:cubicBezTo>
                    <a:pt x="40" y="129"/>
                    <a:pt x="42" y="128"/>
                    <a:pt x="42" y="126"/>
                  </a:cubicBezTo>
                  <a:cubicBezTo>
                    <a:pt x="43" y="124"/>
                    <a:pt x="41" y="122"/>
                    <a:pt x="39" y="121"/>
                  </a:cubicBezTo>
                  <a:cubicBezTo>
                    <a:pt x="37" y="121"/>
                    <a:pt x="35" y="122"/>
                    <a:pt x="34" y="124"/>
                  </a:cubicBezTo>
                  <a:cubicBezTo>
                    <a:pt x="34" y="126"/>
                    <a:pt x="35" y="128"/>
                    <a:pt x="37" y="129"/>
                  </a:cubicBezTo>
                  <a:close/>
                  <a:moveTo>
                    <a:pt x="72" y="216"/>
                  </a:moveTo>
                  <a:cubicBezTo>
                    <a:pt x="72" y="216"/>
                    <a:pt x="72" y="215"/>
                    <a:pt x="72" y="215"/>
                  </a:cubicBezTo>
                  <a:cubicBezTo>
                    <a:pt x="72" y="208"/>
                    <a:pt x="71" y="200"/>
                    <a:pt x="70" y="196"/>
                  </a:cubicBezTo>
                  <a:cubicBezTo>
                    <a:pt x="67" y="189"/>
                    <a:pt x="59" y="189"/>
                    <a:pt x="57" y="189"/>
                  </a:cubicBezTo>
                  <a:cubicBezTo>
                    <a:pt x="52" y="187"/>
                    <a:pt x="50" y="186"/>
                    <a:pt x="48" y="183"/>
                  </a:cubicBezTo>
                  <a:cubicBezTo>
                    <a:pt x="47" y="181"/>
                    <a:pt x="45" y="181"/>
                    <a:pt x="45" y="181"/>
                  </a:cubicBezTo>
                  <a:cubicBezTo>
                    <a:pt x="45" y="180"/>
                    <a:pt x="45" y="179"/>
                    <a:pt x="44" y="177"/>
                  </a:cubicBezTo>
                  <a:cubicBezTo>
                    <a:pt x="47" y="174"/>
                    <a:pt x="47" y="171"/>
                    <a:pt x="47" y="171"/>
                  </a:cubicBezTo>
                  <a:cubicBezTo>
                    <a:pt x="50" y="170"/>
                    <a:pt x="50" y="166"/>
                    <a:pt x="50" y="165"/>
                  </a:cubicBezTo>
                  <a:cubicBezTo>
                    <a:pt x="50" y="163"/>
                    <a:pt x="49" y="163"/>
                    <a:pt x="49" y="163"/>
                  </a:cubicBezTo>
                  <a:cubicBezTo>
                    <a:pt x="49" y="163"/>
                    <a:pt x="51" y="155"/>
                    <a:pt x="47" y="150"/>
                  </a:cubicBezTo>
                  <a:cubicBezTo>
                    <a:pt x="44" y="145"/>
                    <a:pt x="39" y="144"/>
                    <a:pt x="39" y="144"/>
                  </a:cubicBezTo>
                  <a:cubicBezTo>
                    <a:pt x="36" y="144"/>
                    <a:pt x="36" y="144"/>
                    <a:pt x="36" y="144"/>
                  </a:cubicBezTo>
                  <a:cubicBezTo>
                    <a:pt x="36" y="144"/>
                    <a:pt x="33" y="143"/>
                    <a:pt x="32" y="143"/>
                  </a:cubicBezTo>
                  <a:cubicBezTo>
                    <a:pt x="32" y="143"/>
                    <a:pt x="32" y="144"/>
                    <a:pt x="33" y="144"/>
                  </a:cubicBezTo>
                  <a:cubicBezTo>
                    <a:pt x="33" y="144"/>
                    <a:pt x="28" y="145"/>
                    <a:pt x="24" y="150"/>
                  </a:cubicBezTo>
                  <a:cubicBezTo>
                    <a:pt x="21" y="155"/>
                    <a:pt x="23" y="163"/>
                    <a:pt x="23" y="163"/>
                  </a:cubicBezTo>
                  <a:cubicBezTo>
                    <a:pt x="23" y="163"/>
                    <a:pt x="22" y="163"/>
                    <a:pt x="22" y="165"/>
                  </a:cubicBezTo>
                  <a:cubicBezTo>
                    <a:pt x="21" y="166"/>
                    <a:pt x="22" y="170"/>
                    <a:pt x="24" y="171"/>
                  </a:cubicBezTo>
                  <a:cubicBezTo>
                    <a:pt x="24" y="171"/>
                    <a:pt x="25" y="174"/>
                    <a:pt x="27" y="177"/>
                  </a:cubicBezTo>
                  <a:cubicBezTo>
                    <a:pt x="27" y="179"/>
                    <a:pt x="27" y="180"/>
                    <a:pt x="26" y="181"/>
                  </a:cubicBezTo>
                  <a:cubicBezTo>
                    <a:pt x="26" y="181"/>
                    <a:pt x="25" y="181"/>
                    <a:pt x="23" y="183"/>
                  </a:cubicBezTo>
                  <a:cubicBezTo>
                    <a:pt x="22" y="186"/>
                    <a:pt x="20" y="187"/>
                    <a:pt x="14" y="189"/>
                  </a:cubicBezTo>
                  <a:cubicBezTo>
                    <a:pt x="12" y="189"/>
                    <a:pt x="5" y="189"/>
                    <a:pt x="2" y="196"/>
                  </a:cubicBezTo>
                  <a:cubicBezTo>
                    <a:pt x="1" y="200"/>
                    <a:pt x="0" y="208"/>
                    <a:pt x="0" y="215"/>
                  </a:cubicBezTo>
                  <a:cubicBezTo>
                    <a:pt x="0" y="215"/>
                    <a:pt x="0" y="216"/>
                    <a:pt x="0" y="216"/>
                  </a:cubicBezTo>
                  <a:cubicBezTo>
                    <a:pt x="0" y="216"/>
                    <a:pt x="0" y="216"/>
                    <a:pt x="0" y="216"/>
                  </a:cubicBezTo>
                  <a:cubicBezTo>
                    <a:pt x="7" y="221"/>
                    <a:pt x="18" y="226"/>
                    <a:pt x="36" y="226"/>
                  </a:cubicBezTo>
                  <a:cubicBezTo>
                    <a:pt x="54" y="226"/>
                    <a:pt x="65" y="221"/>
                    <a:pt x="72" y="216"/>
                  </a:cubicBezTo>
                  <a:cubicBezTo>
                    <a:pt x="72" y="216"/>
                    <a:pt x="72" y="216"/>
                    <a:pt x="72" y="216"/>
                  </a:cubicBezTo>
                  <a:close/>
                  <a:moveTo>
                    <a:pt x="35" y="141"/>
                  </a:moveTo>
                  <a:cubicBezTo>
                    <a:pt x="36" y="141"/>
                    <a:pt x="36" y="141"/>
                    <a:pt x="36" y="141"/>
                  </a:cubicBezTo>
                  <a:cubicBezTo>
                    <a:pt x="38" y="141"/>
                    <a:pt x="40" y="139"/>
                    <a:pt x="40" y="137"/>
                  </a:cubicBezTo>
                  <a:cubicBezTo>
                    <a:pt x="40" y="135"/>
                    <a:pt x="39" y="133"/>
                    <a:pt x="36" y="133"/>
                  </a:cubicBezTo>
                  <a:cubicBezTo>
                    <a:pt x="34" y="133"/>
                    <a:pt x="32" y="134"/>
                    <a:pt x="32" y="136"/>
                  </a:cubicBezTo>
                  <a:cubicBezTo>
                    <a:pt x="32" y="139"/>
                    <a:pt x="33" y="141"/>
                    <a:pt x="35" y="141"/>
                  </a:cubicBezTo>
                  <a:close/>
                  <a:moveTo>
                    <a:pt x="197" y="95"/>
                  </a:moveTo>
                  <a:cubicBezTo>
                    <a:pt x="197" y="96"/>
                    <a:pt x="199" y="97"/>
                    <a:pt x="200" y="97"/>
                  </a:cubicBezTo>
                  <a:cubicBezTo>
                    <a:pt x="201" y="97"/>
                    <a:pt x="202" y="96"/>
                    <a:pt x="202" y="96"/>
                  </a:cubicBezTo>
                  <a:cubicBezTo>
                    <a:pt x="204" y="94"/>
                    <a:pt x="204" y="92"/>
                    <a:pt x="203" y="90"/>
                  </a:cubicBezTo>
                  <a:cubicBezTo>
                    <a:pt x="202" y="88"/>
                    <a:pt x="199" y="88"/>
                    <a:pt x="197" y="89"/>
                  </a:cubicBezTo>
                  <a:cubicBezTo>
                    <a:pt x="196" y="91"/>
                    <a:pt x="195" y="93"/>
                    <a:pt x="197" y="95"/>
                  </a:cubicBezTo>
                  <a:close/>
                  <a:moveTo>
                    <a:pt x="212" y="126"/>
                  </a:moveTo>
                  <a:cubicBezTo>
                    <a:pt x="212" y="127"/>
                    <a:pt x="214" y="129"/>
                    <a:pt x="216" y="129"/>
                  </a:cubicBezTo>
                  <a:cubicBezTo>
                    <a:pt x="216" y="129"/>
                    <a:pt x="217" y="129"/>
                    <a:pt x="217" y="128"/>
                  </a:cubicBezTo>
                  <a:cubicBezTo>
                    <a:pt x="219" y="128"/>
                    <a:pt x="220" y="126"/>
                    <a:pt x="220" y="124"/>
                  </a:cubicBezTo>
                  <a:cubicBezTo>
                    <a:pt x="220" y="124"/>
                    <a:pt x="220" y="124"/>
                    <a:pt x="220" y="124"/>
                  </a:cubicBezTo>
                  <a:cubicBezTo>
                    <a:pt x="219" y="121"/>
                    <a:pt x="217" y="120"/>
                    <a:pt x="215" y="121"/>
                  </a:cubicBezTo>
                  <a:cubicBezTo>
                    <a:pt x="213" y="121"/>
                    <a:pt x="211" y="124"/>
                    <a:pt x="212" y="126"/>
                  </a:cubicBezTo>
                  <a:close/>
                  <a:moveTo>
                    <a:pt x="208" y="115"/>
                  </a:moveTo>
                  <a:cubicBezTo>
                    <a:pt x="209" y="116"/>
                    <a:pt x="210" y="117"/>
                    <a:pt x="212" y="117"/>
                  </a:cubicBezTo>
                  <a:cubicBezTo>
                    <a:pt x="212" y="117"/>
                    <a:pt x="213" y="117"/>
                    <a:pt x="213" y="117"/>
                  </a:cubicBezTo>
                  <a:cubicBezTo>
                    <a:pt x="216" y="116"/>
                    <a:pt x="216" y="114"/>
                    <a:pt x="216" y="112"/>
                  </a:cubicBezTo>
                  <a:cubicBezTo>
                    <a:pt x="215" y="110"/>
                    <a:pt x="212" y="109"/>
                    <a:pt x="210" y="110"/>
                  </a:cubicBezTo>
                  <a:cubicBezTo>
                    <a:pt x="208" y="110"/>
                    <a:pt x="207" y="113"/>
                    <a:pt x="208" y="115"/>
                  </a:cubicBezTo>
                  <a:close/>
                  <a:moveTo>
                    <a:pt x="71" y="80"/>
                  </a:moveTo>
                  <a:cubicBezTo>
                    <a:pt x="72" y="80"/>
                    <a:pt x="73" y="80"/>
                    <a:pt x="73" y="79"/>
                  </a:cubicBezTo>
                  <a:cubicBezTo>
                    <a:pt x="75" y="78"/>
                    <a:pt x="75" y="75"/>
                    <a:pt x="74" y="73"/>
                  </a:cubicBezTo>
                  <a:cubicBezTo>
                    <a:pt x="73" y="72"/>
                    <a:pt x="70" y="71"/>
                    <a:pt x="68" y="73"/>
                  </a:cubicBezTo>
                  <a:cubicBezTo>
                    <a:pt x="67" y="74"/>
                    <a:pt x="66" y="77"/>
                    <a:pt x="68" y="78"/>
                  </a:cubicBezTo>
                  <a:cubicBezTo>
                    <a:pt x="69" y="79"/>
                    <a:pt x="70" y="80"/>
                    <a:pt x="71" y="80"/>
                  </a:cubicBezTo>
                  <a:close/>
                  <a:moveTo>
                    <a:pt x="214" y="137"/>
                  </a:moveTo>
                  <a:cubicBezTo>
                    <a:pt x="215" y="139"/>
                    <a:pt x="216" y="140"/>
                    <a:pt x="218" y="140"/>
                  </a:cubicBezTo>
                  <a:cubicBezTo>
                    <a:pt x="218" y="140"/>
                    <a:pt x="219" y="140"/>
                    <a:pt x="219" y="140"/>
                  </a:cubicBezTo>
                  <a:cubicBezTo>
                    <a:pt x="221" y="140"/>
                    <a:pt x="222" y="138"/>
                    <a:pt x="222" y="136"/>
                  </a:cubicBezTo>
                  <a:cubicBezTo>
                    <a:pt x="222" y="134"/>
                    <a:pt x="220" y="132"/>
                    <a:pt x="218" y="132"/>
                  </a:cubicBezTo>
                  <a:cubicBezTo>
                    <a:pt x="215" y="133"/>
                    <a:pt x="214" y="135"/>
                    <a:pt x="214" y="137"/>
                  </a:cubicBezTo>
                  <a:close/>
                  <a:moveTo>
                    <a:pt x="192" y="87"/>
                  </a:moveTo>
                  <a:cubicBezTo>
                    <a:pt x="193" y="87"/>
                    <a:pt x="194" y="87"/>
                    <a:pt x="195" y="86"/>
                  </a:cubicBezTo>
                  <a:cubicBezTo>
                    <a:pt x="196" y="85"/>
                    <a:pt x="196" y="82"/>
                    <a:pt x="195" y="81"/>
                  </a:cubicBezTo>
                  <a:cubicBezTo>
                    <a:pt x="195" y="81"/>
                    <a:pt x="195" y="81"/>
                    <a:pt x="195" y="81"/>
                  </a:cubicBezTo>
                  <a:cubicBezTo>
                    <a:pt x="193" y="79"/>
                    <a:pt x="191" y="79"/>
                    <a:pt x="189" y="81"/>
                  </a:cubicBezTo>
                  <a:cubicBezTo>
                    <a:pt x="187" y="82"/>
                    <a:pt x="188" y="85"/>
                    <a:pt x="189" y="86"/>
                  </a:cubicBezTo>
                  <a:cubicBezTo>
                    <a:pt x="190" y="87"/>
                    <a:pt x="191" y="87"/>
                    <a:pt x="192" y="87"/>
                  </a:cubicBezTo>
                  <a:close/>
                  <a:moveTo>
                    <a:pt x="68" y="219"/>
                  </a:moveTo>
                  <a:cubicBezTo>
                    <a:pt x="67" y="221"/>
                    <a:pt x="67" y="224"/>
                    <a:pt x="69" y="225"/>
                  </a:cubicBezTo>
                  <a:cubicBezTo>
                    <a:pt x="69" y="226"/>
                    <a:pt x="70" y="226"/>
                    <a:pt x="71" y="226"/>
                  </a:cubicBezTo>
                  <a:cubicBezTo>
                    <a:pt x="72" y="226"/>
                    <a:pt x="74" y="225"/>
                    <a:pt x="74" y="224"/>
                  </a:cubicBezTo>
                  <a:cubicBezTo>
                    <a:pt x="76" y="222"/>
                    <a:pt x="75" y="220"/>
                    <a:pt x="74" y="219"/>
                  </a:cubicBezTo>
                  <a:cubicBezTo>
                    <a:pt x="72" y="217"/>
                    <a:pt x="69" y="218"/>
                    <a:pt x="68" y="219"/>
                  </a:cubicBezTo>
                  <a:close/>
                  <a:moveTo>
                    <a:pt x="203" y="104"/>
                  </a:moveTo>
                  <a:cubicBezTo>
                    <a:pt x="204" y="106"/>
                    <a:pt x="205" y="106"/>
                    <a:pt x="207" y="106"/>
                  </a:cubicBezTo>
                  <a:cubicBezTo>
                    <a:pt x="207" y="106"/>
                    <a:pt x="208" y="106"/>
                    <a:pt x="209" y="106"/>
                  </a:cubicBezTo>
                  <a:cubicBezTo>
                    <a:pt x="210" y="105"/>
                    <a:pt x="211" y="102"/>
                    <a:pt x="210" y="100"/>
                  </a:cubicBezTo>
                  <a:cubicBezTo>
                    <a:pt x="210" y="100"/>
                    <a:pt x="210" y="100"/>
                    <a:pt x="210" y="100"/>
                  </a:cubicBezTo>
                  <a:cubicBezTo>
                    <a:pt x="209" y="99"/>
                    <a:pt x="206" y="98"/>
                    <a:pt x="205" y="99"/>
                  </a:cubicBezTo>
                  <a:cubicBezTo>
                    <a:pt x="203" y="100"/>
                    <a:pt x="202" y="103"/>
                    <a:pt x="203" y="104"/>
                  </a:cubicBezTo>
                  <a:close/>
                  <a:moveTo>
                    <a:pt x="254" y="215"/>
                  </a:moveTo>
                  <a:cubicBezTo>
                    <a:pt x="254" y="208"/>
                    <a:pt x="253" y="200"/>
                    <a:pt x="252" y="196"/>
                  </a:cubicBezTo>
                  <a:cubicBezTo>
                    <a:pt x="249" y="189"/>
                    <a:pt x="242" y="189"/>
                    <a:pt x="240" y="189"/>
                  </a:cubicBezTo>
                  <a:cubicBezTo>
                    <a:pt x="234" y="187"/>
                    <a:pt x="232" y="186"/>
                    <a:pt x="231" y="183"/>
                  </a:cubicBezTo>
                  <a:cubicBezTo>
                    <a:pt x="229" y="181"/>
                    <a:pt x="228" y="181"/>
                    <a:pt x="228" y="181"/>
                  </a:cubicBezTo>
                  <a:cubicBezTo>
                    <a:pt x="227" y="180"/>
                    <a:pt x="227" y="179"/>
                    <a:pt x="227" y="177"/>
                  </a:cubicBezTo>
                  <a:cubicBezTo>
                    <a:pt x="229" y="174"/>
                    <a:pt x="230" y="171"/>
                    <a:pt x="230" y="171"/>
                  </a:cubicBezTo>
                  <a:cubicBezTo>
                    <a:pt x="232" y="170"/>
                    <a:pt x="233" y="166"/>
                    <a:pt x="233" y="165"/>
                  </a:cubicBezTo>
                  <a:cubicBezTo>
                    <a:pt x="232" y="163"/>
                    <a:pt x="232" y="163"/>
                    <a:pt x="232" y="163"/>
                  </a:cubicBezTo>
                  <a:cubicBezTo>
                    <a:pt x="232" y="163"/>
                    <a:pt x="233" y="155"/>
                    <a:pt x="230" y="150"/>
                  </a:cubicBezTo>
                  <a:cubicBezTo>
                    <a:pt x="227" y="145"/>
                    <a:pt x="222" y="144"/>
                    <a:pt x="222" y="144"/>
                  </a:cubicBezTo>
                  <a:cubicBezTo>
                    <a:pt x="218" y="144"/>
                    <a:pt x="218" y="144"/>
                    <a:pt x="218" y="144"/>
                  </a:cubicBezTo>
                  <a:cubicBezTo>
                    <a:pt x="218" y="144"/>
                    <a:pt x="215" y="143"/>
                    <a:pt x="214" y="143"/>
                  </a:cubicBezTo>
                  <a:cubicBezTo>
                    <a:pt x="214" y="143"/>
                    <a:pt x="215" y="144"/>
                    <a:pt x="215" y="144"/>
                  </a:cubicBezTo>
                  <a:cubicBezTo>
                    <a:pt x="215" y="144"/>
                    <a:pt x="210" y="145"/>
                    <a:pt x="207" y="150"/>
                  </a:cubicBezTo>
                  <a:cubicBezTo>
                    <a:pt x="204" y="155"/>
                    <a:pt x="205" y="163"/>
                    <a:pt x="205" y="163"/>
                  </a:cubicBezTo>
                  <a:cubicBezTo>
                    <a:pt x="205" y="163"/>
                    <a:pt x="204" y="163"/>
                    <a:pt x="204" y="165"/>
                  </a:cubicBezTo>
                  <a:cubicBezTo>
                    <a:pt x="204" y="166"/>
                    <a:pt x="205" y="170"/>
                    <a:pt x="207" y="171"/>
                  </a:cubicBezTo>
                  <a:cubicBezTo>
                    <a:pt x="207" y="171"/>
                    <a:pt x="207" y="174"/>
                    <a:pt x="210" y="177"/>
                  </a:cubicBezTo>
                  <a:cubicBezTo>
                    <a:pt x="210" y="179"/>
                    <a:pt x="209" y="180"/>
                    <a:pt x="209" y="181"/>
                  </a:cubicBezTo>
                  <a:cubicBezTo>
                    <a:pt x="209" y="181"/>
                    <a:pt x="207" y="181"/>
                    <a:pt x="206" y="183"/>
                  </a:cubicBezTo>
                  <a:cubicBezTo>
                    <a:pt x="204" y="186"/>
                    <a:pt x="203" y="187"/>
                    <a:pt x="197" y="189"/>
                  </a:cubicBezTo>
                  <a:cubicBezTo>
                    <a:pt x="195" y="189"/>
                    <a:pt x="187" y="189"/>
                    <a:pt x="185" y="196"/>
                  </a:cubicBezTo>
                  <a:cubicBezTo>
                    <a:pt x="183" y="200"/>
                    <a:pt x="183" y="208"/>
                    <a:pt x="183" y="215"/>
                  </a:cubicBezTo>
                  <a:cubicBezTo>
                    <a:pt x="183" y="215"/>
                    <a:pt x="183" y="216"/>
                    <a:pt x="183" y="216"/>
                  </a:cubicBezTo>
                  <a:cubicBezTo>
                    <a:pt x="183" y="216"/>
                    <a:pt x="183" y="216"/>
                    <a:pt x="183" y="216"/>
                  </a:cubicBezTo>
                  <a:cubicBezTo>
                    <a:pt x="189" y="221"/>
                    <a:pt x="201" y="226"/>
                    <a:pt x="218" y="226"/>
                  </a:cubicBezTo>
                  <a:cubicBezTo>
                    <a:pt x="236" y="226"/>
                    <a:pt x="247" y="221"/>
                    <a:pt x="254" y="216"/>
                  </a:cubicBezTo>
                  <a:cubicBezTo>
                    <a:pt x="254" y="216"/>
                    <a:pt x="254" y="216"/>
                    <a:pt x="254" y="216"/>
                  </a:cubicBezTo>
                  <a:cubicBezTo>
                    <a:pt x="254" y="216"/>
                    <a:pt x="254" y="215"/>
                    <a:pt x="254" y="215"/>
                  </a:cubicBezTo>
                  <a:close/>
                  <a:moveTo>
                    <a:pt x="161" y="230"/>
                  </a:moveTo>
                  <a:cubicBezTo>
                    <a:pt x="159" y="231"/>
                    <a:pt x="158" y="233"/>
                    <a:pt x="159" y="235"/>
                  </a:cubicBezTo>
                  <a:cubicBezTo>
                    <a:pt x="159" y="237"/>
                    <a:pt x="161" y="238"/>
                    <a:pt x="162" y="238"/>
                  </a:cubicBezTo>
                  <a:cubicBezTo>
                    <a:pt x="163" y="238"/>
                    <a:pt x="163" y="238"/>
                    <a:pt x="164" y="237"/>
                  </a:cubicBezTo>
                  <a:cubicBezTo>
                    <a:pt x="166" y="237"/>
                    <a:pt x="167" y="234"/>
                    <a:pt x="166" y="232"/>
                  </a:cubicBezTo>
                  <a:cubicBezTo>
                    <a:pt x="165" y="230"/>
                    <a:pt x="163" y="229"/>
                    <a:pt x="161" y="230"/>
                  </a:cubicBezTo>
                  <a:close/>
                  <a:moveTo>
                    <a:pt x="150" y="234"/>
                  </a:moveTo>
                  <a:cubicBezTo>
                    <a:pt x="148" y="234"/>
                    <a:pt x="147" y="236"/>
                    <a:pt x="147" y="239"/>
                  </a:cubicBezTo>
                  <a:cubicBezTo>
                    <a:pt x="148" y="240"/>
                    <a:pt x="149" y="242"/>
                    <a:pt x="151" y="242"/>
                  </a:cubicBezTo>
                  <a:cubicBezTo>
                    <a:pt x="151" y="242"/>
                    <a:pt x="152" y="242"/>
                    <a:pt x="152" y="241"/>
                  </a:cubicBezTo>
                  <a:cubicBezTo>
                    <a:pt x="154" y="241"/>
                    <a:pt x="155" y="239"/>
                    <a:pt x="155" y="237"/>
                  </a:cubicBezTo>
                  <a:cubicBezTo>
                    <a:pt x="154" y="234"/>
                    <a:pt x="152" y="233"/>
                    <a:pt x="150" y="234"/>
                  </a:cubicBezTo>
                  <a:close/>
                  <a:moveTo>
                    <a:pt x="171" y="72"/>
                  </a:moveTo>
                  <a:cubicBezTo>
                    <a:pt x="171" y="73"/>
                    <a:pt x="172" y="73"/>
                    <a:pt x="173" y="73"/>
                  </a:cubicBezTo>
                  <a:cubicBezTo>
                    <a:pt x="174" y="73"/>
                    <a:pt x="176" y="72"/>
                    <a:pt x="176" y="71"/>
                  </a:cubicBezTo>
                  <a:cubicBezTo>
                    <a:pt x="177" y="69"/>
                    <a:pt x="177" y="67"/>
                    <a:pt x="175" y="65"/>
                  </a:cubicBezTo>
                  <a:cubicBezTo>
                    <a:pt x="173" y="64"/>
                    <a:pt x="170" y="65"/>
                    <a:pt x="169" y="67"/>
                  </a:cubicBezTo>
                  <a:cubicBezTo>
                    <a:pt x="168" y="69"/>
                    <a:pt x="169" y="71"/>
                    <a:pt x="171" y="72"/>
                  </a:cubicBezTo>
                  <a:close/>
                  <a:moveTo>
                    <a:pt x="171" y="225"/>
                  </a:moveTo>
                  <a:cubicBezTo>
                    <a:pt x="169" y="226"/>
                    <a:pt x="169" y="228"/>
                    <a:pt x="170" y="230"/>
                  </a:cubicBezTo>
                  <a:cubicBezTo>
                    <a:pt x="170" y="232"/>
                    <a:pt x="172" y="232"/>
                    <a:pt x="173" y="232"/>
                  </a:cubicBezTo>
                  <a:cubicBezTo>
                    <a:pt x="174" y="232"/>
                    <a:pt x="174" y="232"/>
                    <a:pt x="175" y="232"/>
                  </a:cubicBezTo>
                  <a:cubicBezTo>
                    <a:pt x="177" y="231"/>
                    <a:pt x="178" y="228"/>
                    <a:pt x="177" y="226"/>
                  </a:cubicBezTo>
                  <a:cubicBezTo>
                    <a:pt x="175" y="224"/>
                    <a:pt x="173" y="224"/>
                    <a:pt x="171" y="225"/>
                  </a:cubicBezTo>
                  <a:close/>
                  <a:moveTo>
                    <a:pt x="181" y="219"/>
                  </a:moveTo>
                  <a:cubicBezTo>
                    <a:pt x="181" y="219"/>
                    <a:pt x="181" y="219"/>
                    <a:pt x="181" y="219"/>
                  </a:cubicBezTo>
                  <a:cubicBezTo>
                    <a:pt x="179" y="220"/>
                    <a:pt x="179" y="222"/>
                    <a:pt x="180" y="224"/>
                  </a:cubicBezTo>
                  <a:cubicBezTo>
                    <a:pt x="181" y="225"/>
                    <a:pt x="182" y="226"/>
                    <a:pt x="183" y="226"/>
                  </a:cubicBezTo>
                  <a:cubicBezTo>
                    <a:pt x="184" y="226"/>
                    <a:pt x="185" y="225"/>
                    <a:pt x="186" y="225"/>
                  </a:cubicBezTo>
                  <a:cubicBezTo>
                    <a:pt x="186" y="225"/>
                    <a:pt x="186" y="225"/>
                    <a:pt x="186" y="225"/>
                  </a:cubicBezTo>
                  <a:cubicBezTo>
                    <a:pt x="187" y="224"/>
                    <a:pt x="188" y="221"/>
                    <a:pt x="186" y="219"/>
                  </a:cubicBezTo>
                  <a:cubicBezTo>
                    <a:pt x="185" y="217"/>
                    <a:pt x="182" y="217"/>
                    <a:pt x="181" y="219"/>
                  </a:cubicBezTo>
                  <a:close/>
                  <a:moveTo>
                    <a:pt x="139" y="236"/>
                  </a:moveTo>
                  <a:cubicBezTo>
                    <a:pt x="136" y="236"/>
                    <a:pt x="135" y="238"/>
                    <a:pt x="135" y="240"/>
                  </a:cubicBezTo>
                  <a:cubicBezTo>
                    <a:pt x="135" y="242"/>
                    <a:pt x="137" y="244"/>
                    <a:pt x="139" y="244"/>
                  </a:cubicBezTo>
                  <a:cubicBezTo>
                    <a:pt x="139" y="244"/>
                    <a:pt x="140" y="244"/>
                    <a:pt x="140" y="244"/>
                  </a:cubicBezTo>
                  <a:cubicBezTo>
                    <a:pt x="140" y="244"/>
                    <a:pt x="140" y="244"/>
                    <a:pt x="140" y="244"/>
                  </a:cubicBezTo>
                  <a:cubicBezTo>
                    <a:pt x="142" y="244"/>
                    <a:pt x="143" y="242"/>
                    <a:pt x="143" y="239"/>
                  </a:cubicBezTo>
                  <a:cubicBezTo>
                    <a:pt x="143" y="237"/>
                    <a:pt x="141" y="236"/>
                    <a:pt x="139" y="236"/>
                  </a:cubicBezTo>
                  <a:close/>
                  <a:moveTo>
                    <a:pt x="183" y="80"/>
                  </a:moveTo>
                  <a:cubicBezTo>
                    <a:pt x="184" y="80"/>
                    <a:pt x="185" y="79"/>
                    <a:pt x="186" y="78"/>
                  </a:cubicBezTo>
                  <a:cubicBezTo>
                    <a:pt x="187" y="76"/>
                    <a:pt x="187" y="74"/>
                    <a:pt x="185" y="72"/>
                  </a:cubicBezTo>
                  <a:cubicBezTo>
                    <a:pt x="183" y="71"/>
                    <a:pt x="181" y="71"/>
                    <a:pt x="180" y="73"/>
                  </a:cubicBezTo>
                  <a:cubicBezTo>
                    <a:pt x="178" y="75"/>
                    <a:pt x="179" y="77"/>
                    <a:pt x="180" y="79"/>
                  </a:cubicBezTo>
                  <a:cubicBezTo>
                    <a:pt x="181" y="79"/>
                    <a:pt x="182" y="80"/>
                    <a:pt x="183" y="80"/>
                  </a:cubicBezTo>
                  <a:close/>
                  <a:moveTo>
                    <a:pt x="81" y="73"/>
                  </a:moveTo>
                  <a:cubicBezTo>
                    <a:pt x="82" y="73"/>
                    <a:pt x="82" y="73"/>
                    <a:pt x="83" y="73"/>
                  </a:cubicBezTo>
                  <a:cubicBezTo>
                    <a:pt x="85" y="72"/>
                    <a:pt x="85" y="69"/>
                    <a:pt x="84" y="67"/>
                  </a:cubicBezTo>
                  <a:cubicBezTo>
                    <a:pt x="83" y="65"/>
                    <a:pt x="81" y="65"/>
                    <a:pt x="79" y="66"/>
                  </a:cubicBezTo>
                  <a:cubicBezTo>
                    <a:pt x="77" y="67"/>
                    <a:pt x="76" y="69"/>
                    <a:pt x="77" y="71"/>
                  </a:cubicBezTo>
                  <a:cubicBezTo>
                    <a:pt x="78" y="73"/>
                    <a:pt x="80" y="73"/>
                    <a:pt x="81" y="73"/>
                  </a:cubicBezTo>
                  <a:close/>
                  <a:moveTo>
                    <a:pt x="127" y="237"/>
                  </a:moveTo>
                  <a:cubicBezTo>
                    <a:pt x="125" y="237"/>
                    <a:pt x="123" y="239"/>
                    <a:pt x="123" y="241"/>
                  </a:cubicBezTo>
                  <a:cubicBezTo>
                    <a:pt x="123" y="243"/>
                    <a:pt x="125" y="245"/>
                    <a:pt x="127" y="245"/>
                  </a:cubicBezTo>
                  <a:cubicBezTo>
                    <a:pt x="129" y="245"/>
                    <a:pt x="131" y="243"/>
                    <a:pt x="131" y="241"/>
                  </a:cubicBezTo>
                  <a:cubicBezTo>
                    <a:pt x="131" y="238"/>
                    <a:pt x="129" y="237"/>
                    <a:pt x="127" y="237"/>
                  </a:cubicBezTo>
                  <a:close/>
                  <a:moveTo>
                    <a:pt x="91" y="68"/>
                  </a:moveTo>
                  <a:cubicBezTo>
                    <a:pt x="91" y="69"/>
                    <a:pt x="91" y="71"/>
                    <a:pt x="91" y="72"/>
                  </a:cubicBezTo>
                  <a:cubicBezTo>
                    <a:pt x="91" y="73"/>
                    <a:pt x="91" y="73"/>
                    <a:pt x="91" y="74"/>
                  </a:cubicBezTo>
                  <a:cubicBezTo>
                    <a:pt x="91" y="74"/>
                    <a:pt x="91" y="74"/>
                    <a:pt x="91" y="74"/>
                  </a:cubicBezTo>
                  <a:cubicBezTo>
                    <a:pt x="98" y="78"/>
                    <a:pt x="109" y="83"/>
                    <a:pt x="127" y="83"/>
                  </a:cubicBezTo>
                  <a:cubicBezTo>
                    <a:pt x="145" y="83"/>
                    <a:pt x="156" y="78"/>
                    <a:pt x="163" y="74"/>
                  </a:cubicBezTo>
                  <a:cubicBezTo>
                    <a:pt x="163" y="74"/>
                    <a:pt x="163" y="74"/>
                    <a:pt x="163" y="74"/>
                  </a:cubicBezTo>
                  <a:cubicBezTo>
                    <a:pt x="163" y="73"/>
                    <a:pt x="163" y="73"/>
                    <a:pt x="163" y="72"/>
                  </a:cubicBezTo>
                  <a:cubicBezTo>
                    <a:pt x="163" y="71"/>
                    <a:pt x="163" y="69"/>
                    <a:pt x="163" y="68"/>
                  </a:cubicBezTo>
                  <a:cubicBezTo>
                    <a:pt x="164" y="67"/>
                    <a:pt x="165" y="66"/>
                    <a:pt x="166" y="65"/>
                  </a:cubicBezTo>
                  <a:cubicBezTo>
                    <a:pt x="167" y="63"/>
                    <a:pt x="166" y="61"/>
                    <a:pt x="164" y="60"/>
                  </a:cubicBezTo>
                  <a:cubicBezTo>
                    <a:pt x="163" y="60"/>
                    <a:pt x="163" y="60"/>
                    <a:pt x="162" y="60"/>
                  </a:cubicBezTo>
                  <a:cubicBezTo>
                    <a:pt x="162" y="57"/>
                    <a:pt x="161" y="55"/>
                    <a:pt x="161" y="53"/>
                  </a:cubicBezTo>
                  <a:cubicBezTo>
                    <a:pt x="158" y="47"/>
                    <a:pt x="151" y="47"/>
                    <a:pt x="149" y="46"/>
                  </a:cubicBezTo>
                  <a:cubicBezTo>
                    <a:pt x="143" y="44"/>
                    <a:pt x="141" y="43"/>
                    <a:pt x="140" y="41"/>
                  </a:cubicBezTo>
                  <a:cubicBezTo>
                    <a:pt x="138" y="38"/>
                    <a:pt x="136" y="38"/>
                    <a:pt x="136" y="38"/>
                  </a:cubicBezTo>
                  <a:cubicBezTo>
                    <a:pt x="136" y="37"/>
                    <a:pt x="136" y="36"/>
                    <a:pt x="136" y="35"/>
                  </a:cubicBezTo>
                  <a:cubicBezTo>
                    <a:pt x="138" y="32"/>
                    <a:pt x="139" y="28"/>
                    <a:pt x="139" y="28"/>
                  </a:cubicBezTo>
                  <a:cubicBezTo>
                    <a:pt x="141" y="27"/>
                    <a:pt x="142" y="23"/>
                    <a:pt x="141" y="22"/>
                  </a:cubicBezTo>
                  <a:cubicBezTo>
                    <a:pt x="141" y="20"/>
                    <a:pt x="140" y="20"/>
                    <a:pt x="140" y="20"/>
                  </a:cubicBezTo>
                  <a:cubicBezTo>
                    <a:pt x="140" y="20"/>
                    <a:pt x="142" y="12"/>
                    <a:pt x="139" y="7"/>
                  </a:cubicBezTo>
                  <a:cubicBezTo>
                    <a:pt x="135" y="2"/>
                    <a:pt x="130" y="1"/>
                    <a:pt x="130" y="1"/>
                  </a:cubicBezTo>
                  <a:cubicBezTo>
                    <a:pt x="127" y="1"/>
                    <a:pt x="127" y="1"/>
                    <a:pt x="127" y="1"/>
                  </a:cubicBezTo>
                  <a:cubicBezTo>
                    <a:pt x="127" y="1"/>
                    <a:pt x="124" y="1"/>
                    <a:pt x="123" y="0"/>
                  </a:cubicBezTo>
                  <a:cubicBezTo>
                    <a:pt x="123" y="0"/>
                    <a:pt x="123" y="1"/>
                    <a:pt x="124" y="1"/>
                  </a:cubicBezTo>
                  <a:cubicBezTo>
                    <a:pt x="124" y="1"/>
                    <a:pt x="119" y="2"/>
                    <a:pt x="116" y="7"/>
                  </a:cubicBezTo>
                  <a:cubicBezTo>
                    <a:pt x="112" y="12"/>
                    <a:pt x="114" y="20"/>
                    <a:pt x="114" y="20"/>
                  </a:cubicBezTo>
                  <a:cubicBezTo>
                    <a:pt x="114" y="20"/>
                    <a:pt x="113" y="20"/>
                    <a:pt x="113" y="22"/>
                  </a:cubicBezTo>
                  <a:cubicBezTo>
                    <a:pt x="113" y="23"/>
                    <a:pt x="113" y="27"/>
                    <a:pt x="116" y="28"/>
                  </a:cubicBezTo>
                  <a:cubicBezTo>
                    <a:pt x="116" y="28"/>
                    <a:pt x="116" y="32"/>
                    <a:pt x="119" y="35"/>
                  </a:cubicBezTo>
                  <a:cubicBezTo>
                    <a:pt x="118" y="36"/>
                    <a:pt x="118" y="37"/>
                    <a:pt x="118" y="38"/>
                  </a:cubicBezTo>
                  <a:cubicBezTo>
                    <a:pt x="118" y="38"/>
                    <a:pt x="116" y="38"/>
                    <a:pt x="115" y="41"/>
                  </a:cubicBezTo>
                  <a:cubicBezTo>
                    <a:pt x="113" y="43"/>
                    <a:pt x="111" y="44"/>
                    <a:pt x="106" y="46"/>
                  </a:cubicBezTo>
                  <a:cubicBezTo>
                    <a:pt x="104" y="47"/>
                    <a:pt x="96" y="47"/>
                    <a:pt x="93" y="53"/>
                  </a:cubicBezTo>
                  <a:cubicBezTo>
                    <a:pt x="93" y="55"/>
                    <a:pt x="92" y="57"/>
                    <a:pt x="92" y="60"/>
                  </a:cubicBezTo>
                  <a:cubicBezTo>
                    <a:pt x="91" y="60"/>
                    <a:pt x="91" y="60"/>
                    <a:pt x="90" y="60"/>
                  </a:cubicBezTo>
                  <a:cubicBezTo>
                    <a:pt x="88" y="61"/>
                    <a:pt x="87" y="63"/>
                    <a:pt x="88" y="65"/>
                  </a:cubicBezTo>
                  <a:cubicBezTo>
                    <a:pt x="89" y="67"/>
                    <a:pt x="90" y="68"/>
                    <a:pt x="91" y="68"/>
                  </a:cubicBezTo>
                  <a:close/>
                  <a:moveTo>
                    <a:pt x="83" y="225"/>
                  </a:moveTo>
                  <a:cubicBezTo>
                    <a:pt x="81" y="224"/>
                    <a:pt x="79" y="225"/>
                    <a:pt x="78" y="226"/>
                  </a:cubicBezTo>
                  <a:cubicBezTo>
                    <a:pt x="77" y="228"/>
                    <a:pt x="77" y="231"/>
                    <a:pt x="79" y="232"/>
                  </a:cubicBezTo>
                  <a:cubicBezTo>
                    <a:pt x="80" y="232"/>
                    <a:pt x="81" y="232"/>
                    <a:pt x="81" y="232"/>
                  </a:cubicBezTo>
                  <a:cubicBezTo>
                    <a:pt x="83" y="232"/>
                    <a:pt x="84" y="232"/>
                    <a:pt x="85" y="230"/>
                  </a:cubicBezTo>
                  <a:cubicBezTo>
                    <a:pt x="86" y="229"/>
                    <a:pt x="85" y="226"/>
                    <a:pt x="83" y="225"/>
                  </a:cubicBezTo>
                  <a:close/>
                  <a:moveTo>
                    <a:pt x="94" y="230"/>
                  </a:moveTo>
                  <a:cubicBezTo>
                    <a:pt x="91" y="229"/>
                    <a:pt x="89" y="230"/>
                    <a:pt x="88" y="232"/>
                  </a:cubicBezTo>
                  <a:cubicBezTo>
                    <a:pt x="87" y="234"/>
                    <a:pt x="88" y="237"/>
                    <a:pt x="90" y="237"/>
                  </a:cubicBezTo>
                  <a:cubicBezTo>
                    <a:pt x="91" y="238"/>
                    <a:pt x="91" y="238"/>
                    <a:pt x="92" y="238"/>
                  </a:cubicBezTo>
                  <a:cubicBezTo>
                    <a:pt x="94" y="238"/>
                    <a:pt x="95" y="237"/>
                    <a:pt x="96" y="235"/>
                  </a:cubicBezTo>
                  <a:cubicBezTo>
                    <a:pt x="97" y="233"/>
                    <a:pt x="96" y="231"/>
                    <a:pt x="94" y="230"/>
                  </a:cubicBezTo>
                  <a:close/>
                  <a:moveTo>
                    <a:pt x="116" y="236"/>
                  </a:moveTo>
                  <a:cubicBezTo>
                    <a:pt x="114" y="236"/>
                    <a:pt x="112" y="237"/>
                    <a:pt x="111" y="239"/>
                  </a:cubicBezTo>
                  <a:cubicBezTo>
                    <a:pt x="111" y="242"/>
                    <a:pt x="112" y="244"/>
                    <a:pt x="115" y="244"/>
                  </a:cubicBezTo>
                  <a:cubicBezTo>
                    <a:pt x="115" y="244"/>
                    <a:pt x="115" y="244"/>
                    <a:pt x="115" y="244"/>
                  </a:cubicBezTo>
                  <a:cubicBezTo>
                    <a:pt x="117" y="244"/>
                    <a:pt x="119" y="242"/>
                    <a:pt x="119" y="240"/>
                  </a:cubicBezTo>
                  <a:cubicBezTo>
                    <a:pt x="119" y="238"/>
                    <a:pt x="118" y="236"/>
                    <a:pt x="116" y="236"/>
                  </a:cubicBezTo>
                  <a:close/>
                  <a:moveTo>
                    <a:pt x="104" y="234"/>
                  </a:moveTo>
                  <a:cubicBezTo>
                    <a:pt x="102" y="233"/>
                    <a:pt x="100" y="234"/>
                    <a:pt x="100" y="237"/>
                  </a:cubicBezTo>
                  <a:cubicBezTo>
                    <a:pt x="99" y="239"/>
                    <a:pt x="100" y="241"/>
                    <a:pt x="102" y="241"/>
                  </a:cubicBezTo>
                  <a:cubicBezTo>
                    <a:pt x="103" y="242"/>
                    <a:pt x="103" y="242"/>
                    <a:pt x="103" y="242"/>
                  </a:cubicBezTo>
                  <a:cubicBezTo>
                    <a:pt x="105" y="242"/>
                    <a:pt x="107" y="240"/>
                    <a:pt x="107" y="239"/>
                  </a:cubicBezTo>
                  <a:cubicBezTo>
                    <a:pt x="108" y="237"/>
                    <a:pt x="107" y="234"/>
                    <a:pt x="104" y="234"/>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grpSp>
        <p:nvGrpSpPr>
          <p:cNvPr id="45" name="组合 44"/>
          <p:cNvGrpSpPr/>
          <p:nvPr/>
        </p:nvGrpSpPr>
        <p:grpSpPr>
          <a:xfrm>
            <a:off x="5241924" y="815930"/>
            <a:ext cx="914400" cy="914400"/>
            <a:chOff x="5241924" y="720385"/>
            <a:chExt cx="914400" cy="914400"/>
          </a:xfrm>
          <a:solidFill>
            <a:schemeClr val="tx1">
              <a:lumMod val="75000"/>
              <a:lumOff val="25000"/>
            </a:schemeClr>
          </a:solidFill>
        </p:grpSpPr>
        <p:sp>
          <p:nvSpPr>
            <p:cNvPr id="38" name="Rounded Rectangle 24"/>
            <p:cNvSpPr/>
            <p:nvPr/>
          </p:nvSpPr>
          <p:spPr>
            <a:xfrm>
              <a:off x="5241924" y="720385"/>
              <a:ext cx="914400" cy="914400"/>
            </a:xfrm>
            <a:prstGeom prst="roundRect">
              <a:avLst>
                <a:gd name="adj" fmla="val 50000"/>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9" name="Freeform 53"/>
            <p:cNvSpPr>
              <a:spLocks noEditPoints="1"/>
            </p:cNvSpPr>
            <p:nvPr/>
          </p:nvSpPr>
          <p:spPr bwMode="auto">
            <a:xfrm>
              <a:off x="5563259" y="1019028"/>
              <a:ext cx="284431" cy="317115"/>
            </a:xfrm>
            <a:custGeom>
              <a:avLst/>
              <a:gdLst/>
              <a:ahLst/>
              <a:cxnLst>
                <a:cxn ang="0">
                  <a:pos x="171" y="47"/>
                </a:cxn>
                <a:cxn ang="0">
                  <a:pos x="177" y="36"/>
                </a:cxn>
                <a:cxn ang="0">
                  <a:pos x="179" y="38"/>
                </a:cxn>
                <a:cxn ang="0">
                  <a:pos x="184" y="38"/>
                </a:cxn>
                <a:cxn ang="0">
                  <a:pos x="188" y="35"/>
                </a:cxn>
                <a:cxn ang="0">
                  <a:pos x="193" y="28"/>
                </a:cxn>
                <a:cxn ang="0">
                  <a:pos x="190" y="19"/>
                </a:cxn>
                <a:cxn ang="0">
                  <a:pos x="161" y="2"/>
                </a:cxn>
                <a:cxn ang="0">
                  <a:pos x="152" y="4"/>
                </a:cxn>
                <a:cxn ang="0">
                  <a:pos x="148" y="11"/>
                </a:cxn>
                <a:cxn ang="0">
                  <a:pos x="147" y="16"/>
                </a:cxn>
                <a:cxn ang="0">
                  <a:pos x="150" y="20"/>
                </a:cxn>
                <a:cxn ang="0">
                  <a:pos x="152" y="22"/>
                </a:cxn>
                <a:cxn ang="0">
                  <a:pos x="146" y="32"/>
                </a:cxn>
                <a:cxn ang="0">
                  <a:pos x="106" y="24"/>
                </a:cxn>
                <a:cxn ang="0">
                  <a:pos x="65" y="32"/>
                </a:cxn>
                <a:cxn ang="0">
                  <a:pos x="59" y="22"/>
                </a:cxn>
                <a:cxn ang="0">
                  <a:pos x="62" y="20"/>
                </a:cxn>
                <a:cxn ang="0">
                  <a:pos x="65" y="16"/>
                </a:cxn>
                <a:cxn ang="0">
                  <a:pos x="64" y="11"/>
                </a:cxn>
                <a:cxn ang="0">
                  <a:pos x="60" y="4"/>
                </a:cxn>
                <a:cxn ang="0">
                  <a:pos x="51" y="2"/>
                </a:cxn>
                <a:cxn ang="0">
                  <a:pos x="21" y="19"/>
                </a:cxn>
                <a:cxn ang="0">
                  <a:pos x="19" y="28"/>
                </a:cxn>
                <a:cxn ang="0">
                  <a:pos x="23" y="35"/>
                </a:cxn>
                <a:cxn ang="0">
                  <a:pos x="27" y="38"/>
                </a:cxn>
                <a:cxn ang="0">
                  <a:pos x="32" y="38"/>
                </a:cxn>
                <a:cxn ang="0">
                  <a:pos x="34" y="36"/>
                </a:cxn>
                <a:cxn ang="0">
                  <a:pos x="40" y="47"/>
                </a:cxn>
                <a:cxn ang="0">
                  <a:pos x="0" y="129"/>
                </a:cxn>
                <a:cxn ang="0">
                  <a:pos x="106" y="235"/>
                </a:cxn>
                <a:cxn ang="0">
                  <a:pos x="211" y="129"/>
                </a:cxn>
                <a:cxn ang="0">
                  <a:pos x="171" y="47"/>
                </a:cxn>
                <a:cxn ang="0">
                  <a:pos x="106" y="214"/>
                </a:cxn>
                <a:cxn ang="0">
                  <a:pos x="21" y="129"/>
                </a:cxn>
                <a:cxn ang="0">
                  <a:pos x="106" y="44"/>
                </a:cxn>
                <a:cxn ang="0">
                  <a:pos x="191" y="129"/>
                </a:cxn>
                <a:cxn ang="0">
                  <a:pos x="106" y="214"/>
                </a:cxn>
                <a:cxn ang="0">
                  <a:pos x="115" y="130"/>
                </a:cxn>
                <a:cxn ang="0">
                  <a:pos x="115" y="129"/>
                </a:cxn>
                <a:cxn ang="0">
                  <a:pos x="115" y="82"/>
                </a:cxn>
                <a:cxn ang="0">
                  <a:pos x="106" y="73"/>
                </a:cxn>
                <a:cxn ang="0">
                  <a:pos x="97" y="82"/>
                </a:cxn>
                <a:cxn ang="0">
                  <a:pos x="97" y="129"/>
                </a:cxn>
                <a:cxn ang="0">
                  <a:pos x="106" y="138"/>
                </a:cxn>
                <a:cxn ang="0">
                  <a:pos x="107" y="138"/>
                </a:cxn>
                <a:cxn ang="0">
                  <a:pos x="149" y="180"/>
                </a:cxn>
                <a:cxn ang="0">
                  <a:pos x="153" y="182"/>
                </a:cxn>
                <a:cxn ang="0">
                  <a:pos x="157" y="180"/>
                </a:cxn>
                <a:cxn ang="0">
                  <a:pos x="157" y="173"/>
                </a:cxn>
                <a:cxn ang="0">
                  <a:pos x="115" y="130"/>
                </a:cxn>
              </a:cxnLst>
              <a:rect l="0" t="0" r="r" b="b"/>
              <a:pathLst>
                <a:path w="211" h="235">
                  <a:moveTo>
                    <a:pt x="171" y="47"/>
                  </a:moveTo>
                  <a:cubicBezTo>
                    <a:pt x="177" y="36"/>
                    <a:pt x="177" y="36"/>
                    <a:pt x="177" y="36"/>
                  </a:cubicBezTo>
                  <a:cubicBezTo>
                    <a:pt x="179" y="38"/>
                    <a:pt x="179" y="38"/>
                    <a:pt x="179" y="38"/>
                  </a:cubicBezTo>
                  <a:cubicBezTo>
                    <a:pt x="181" y="38"/>
                    <a:pt x="183" y="39"/>
                    <a:pt x="184" y="38"/>
                  </a:cubicBezTo>
                  <a:cubicBezTo>
                    <a:pt x="186" y="38"/>
                    <a:pt x="188" y="37"/>
                    <a:pt x="188" y="35"/>
                  </a:cubicBezTo>
                  <a:cubicBezTo>
                    <a:pt x="193" y="28"/>
                    <a:pt x="193" y="28"/>
                    <a:pt x="193" y="28"/>
                  </a:cubicBezTo>
                  <a:cubicBezTo>
                    <a:pt x="195" y="25"/>
                    <a:pt x="194" y="21"/>
                    <a:pt x="190" y="19"/>
                  </a:cubicBezTo>
                  <a:cubicBezTo>
                    <a:pt x="161" y="2"/>
                    <a:pt x="161" y="2"/>
                    <a:pt x="161" y="2"/>
                  </a:cubicBezTo>
                  <a:cubicBezTo>
                    <a:pt x="158" y="0"/>
                    <a:pt x="154" y="1"/>
                    <a:pt x="152" y="4"/>
                  </a:cubicBezTo>
                  <a:cubicBezTo>
                    <a:pt x="148" y="11"/>
                    <a:pt x="148" y="11"/>
                    <a:pt x="148" y="11"/>
                  </a:cubicBezTo>
                  <a:cubicBezTo>
                    <a:pt x="147" y="13"/>
                    <a:pt x="147" y="15"/>
                    <a:pt x="147" y="16"/>
                  </a:cubicBezTo>
                  <a:cubicBezTo>
                    <a:pt x="147" y="18"/>
                    <a:pt x="149" y="19"/>
                    <a:pt x="150" y="20"/>
                  </a:cubicBezTo>
                  <a:cubicBezTo>
                    <a:pt x="152" y="22"/>
                    <a:pt x="152" y="22"/>
                    <a:pt x="152" y="22"/>
                  </a:cubicBezTo>
                  <a:cubicBezTo>
                    <a:pt x="146" y="32"/>
                    <a:pt x="146" y="32"/>
                    <a:pt x="146" y="32"/>
                  </a:cubicBezTo>
                  <a:cubicBezTo>
                    <a:pt x="134" y="27"/>
                    <a:pt x="120" y="24"/>
                    <a:pt x="106" y="24"/>
                  </a:cubicBezTo>
                  <a:cubicBezTo>
                    <a:pt x="91" y="24"/>
                    <a:pt x="78" y="27"/>
                    <a:pt x="65" y="32"/>
                  </a:cubicBezTo>
                  <a:cubicBezTo>
                    <a:pt x="59" y="22"/>
                    <a:pt x="59" y="22"/>
                    <a:pt x="59" y="22"/>
                  </a:cubicBezTo>
                  <a:cubicBezTo>
                    <a:pt x="62" y="20"/>
                    <a:pt x="62" y="20"/>
                    <a:pt x="62" y="20"/>
                  </a:cubicBezTo>
                  <a:cubicBezTo>
                    <a:pt x="63" y="19"/>
                    <a:pt x="64" y="18"/>
                    <a:pt x="65" y="16"/>
                  </a:cubicBezTo>
                  <a:cubicBezTo>
                    <a:pt x="65" y="15"/>
                    <a:pt x="65" y="13"/>
                    <a:pt x="64" y="11"/>
                  </a:cubicBezTo>
                  <a:cubicBezTo>
                    <a:pt x="60" y="4"/>
                    <a:pt x="60" y="4"/>
                    <a:pt x="60" y="4"/>
                  </a:cubicBezTo>
                  <a:cubicBezTo>
                    <a:pt x="58" y="1"/>
                    <a:pt x="54" y="0"/>
                    <a:pt x="51" y="2"/>
                  </a:cubicBezTo>
                  <a:cubicBezTo>
                    <a:pt x="21" y="19"/>
                    <a:pt x="21" y="19"/>
                    <a:pt x="21" y="19"/>
                  </a:cubicBezTo>
                  <a:cubicBezTo>
                    <a:pt x="18" y="21"/>
                    <a:pt x="17" y="25"/>
                    <a:pt x="19" y="28"/>
                  </a:cubicBezTo>
                  <a:cubicBezTo>
                    <a:pt x="23" y="35"/>
                    <a:pt x="23" y="35"/>
                    <a:pt x="23" y="35"/>
                  </a:cubicBezTo>
                  <a:cubicBezTo>
                    <a:pt x="24" y="37"/>
                    <a:pt x="25" y="38"/>
                    <a:pt x="27" y="38"/>
                  </a:cubicBezTo>
                  <a:cubicBezTo>
                    <a:pt x="29" y="39"/>
                    <a:pt x="31" y="38"/>
                    <a:pt x="32" y="38"/>
                  </a:cubicBezTo>
                  <a:cubicBezTo>
                    <a:pt x="34" y="36"/>
                    <a:pt x="34" y="36"/>
                    <a:pt x="34" y="36"/>
                  </a:cubicBezTo>
                  <a:cubicBezTo>
                    <a:pt x="40" y="47"/>
                    <a:pt x="40" y="47"/>
                    <a:pt x="40" y="47"/>
                  </a:cubicBezTo>
                  <a:cubicBezTo>
                    <a:pt x="16" y="66"/>
                    <a:pt x="0" y="96"/>
                    <a:pt x="0" y="129"/>
                  </a:cubicBezTo>
                  <a:cubicBezTo>
                    <a:pt x="0" y="187"/>
                    <a:pt x="48" y="235"/>
                    <a:pt x="106" y="235"/>
                  </a:cubicBezTo>
                  <a:cubicBezTo>
                    <a:pt x="164" y="235"/>
                    <a:pt x="211" y="187"/>
                    <a:pt x="211" y="129"/>
                  </a:cubicBezTo>
                  <a:cubicBezTo>
                    <a:pt x="211" y="96"/>
                    <a:pt x="196" y="66"/>
                    <a:pt x="171" y="47"/>
                  </a:cubicBezTo>
                  <a:close/>
                  <a:moveTo>
                    <a:pt x="106" y="214"/>
                  </a:moveTo>
                  <a:cubicBezTo>
                    <a:pt x="59" y="214"/>
                    <a:pt x="21" y="176"/>
                    <a:pt x="21" y="129"/>
                  </a:cubicBezTo>
                  <a:cubicBezTo>
                    <a:pt x="21" y="82"/>
                    <a:pt x="59" y="44"/>
                    <a:pt x="106" y="44"/>
                  </a:cubicBezTo>
                  <a:cubicBezTo>
                    <a:pt x="153" y="44"/>
                    <a:pt x="191" y="82"/>
                    <a:pt x="191" y="129"/>
                  </a:cubicBezTo>
                  <a:cubicBezTo>
                    <a:pt x="191" y="176"/>
                    <a:pt x="153" y="214"/>
                    <a:pt x="106" y="214"/>
                  </a:cubicBezTo>
                  <a:close/>
                  <a:moveTo>
                    <a:pt x="115" y="130"/>
                  </a:moveTo>
                  <a:cubicBezTo>
                    <a:pt x="115" y="130"/>
                    <a:pt x="115" y="130"/>
                    <a:pt x="115" y="129"/>
                  </a:cubicBezTo>
                  <a:cubicBezTo>
                    <a:pt x="115" y="82"/>
                    <a:pt x="115" y="82"/>
                    <a:pt x="115" y="82"/>
                  </a:cubicBezTo>
                  <a:cubicBezTo>
                    <a:pt x="115" y="77"/>
                    <a:pt x="111" y="73"/>
                    <a:pt x="106" y="73"/>
                  </a:cubicBezTo>
                  <a:cubicBezTo>
                    <a:pt x="101" y="73"/>
                    <a:pt x="97" y="77"/>
                    <a:pt x="97" y="82"/>
                  </a:cubicBezTo>
                  <a:cubicBezTo>
                    <a:pt x="97" y="129"/>
                    <a:pt x="97" y="129"/>
                    <a:pt x="97" y="129"/>
                  </a:cubicBezTo>
                  <a:cubicBezTo>
                    <a:pt x="97" y="134"/>
                    <a:pt x="101" y="138"/>
                    <a:pt x="106" y="138"/>
                  </a:cubicBezTo>
                  <a:cubicBezTo>
                    <a:pt x="106" y="138"/>
                    <a:pt x="107" y="138"/>
                    <a:pt x="107" y="138"/>
                  </a:cubicBezTo>
                  <a:cubicBezTo>
                    <a:pt x="149" y="180"/>
                    <a:pt x="149" y="180"/>
                    <a:pt x="149" y="180"/>
                  </a:cubicBezTo>
                  <a:cubicBezTo>
                    <a:pt x="150" y="181"/>
                    <a:pt x="152" y="182"/>
                    <a:pt x="153" y="182"/>
                  </a:cubicBezTo>
                  <a:cubicBezTo>
                    <a:pt x="155" y="182"/>
                    <a:pt x="156" y="181"/>
                    <a:pt x="157" y="180"/>
                  </a:cubicBezTo>
                  <a:cubicBezTo>
                    <a:pt x="159" y="178"/>
                    <a:pt x="159" y="175"/>
                    <a:pt x="157" y="173"/>
                  </a:cubicBezTo>
                  <a:lnTo>
                    <a:pt x="115" y="13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grpSp>
        <p:nvGrpSpPr>
          <p:cNvPr id="48" name="组合 47"/>
          <p:cNvGrpSpPr/>
          <p:nvPr/>
        </p:nvGrpSpPr>
        <p:grpSpPr>
          <a:xfrm>
            <a:off x="7835900" y="2314530"/>
            <a:ext cx="914400" cy="914400"/>
            <a:chOff x="7835900" y="2218985"/>
            <a:chExt cx="914400" cy="914400"/>
          </a:xfrm>
          <a:solidFill>
            <a:schemeClr val="bg1">
              <a:lumMod val="75000"/>
            </a:schemeClr>
          </a:solidFill>
        </p:grpSpPr>
        <p:sp>
          <p:nvSpPr>
            <p:cNvPr id="40" name="Rounded Rectangle 28"/>
            <p:cNvSpPr/>
            <p:nvPr/>
          </p:nvSpPr>
          <p:spPr>
            <a:xfrm>
              <a:off x="7835900" y="2218985"/>
              <a:ext cx="914400" cy="914400"/>
            </a:xfrm>
            <a:prstGeom prst="roundRect">
              <a:avLst>
                <a:gd name="adj" fmla="val 50000"/>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1" name="Freeform 48"/>
            <p:cNvSpPr>
              <a:spLocks noEditPoints="1"/>
            </p:cNvSpPr>
            <p:nvPr/>
          </p:nvSpPr>
          <p:spPr bwMode="auto">
            <a:xfrm>
              <a:off x="8172651" y="2501764"/>
              <a:ext cx="240898" cy="352483"/>
            </a:xfrm>
            <a:custGeom>
              <a:avLst/>
              <a:gdLst/>
              <a:ahLst/>
              <a:cxnLst>
                <a:cxn ang="0">
                  <a:pos x="76" y="31"/>
                </a:cxn>
                <a:cxn ang="0">
                  <a:pos x="80" y="27"/>
                </a:cxn>
                <a:cxn ang="0">
                  <a:pos x="76" y="23"/>
                </a:cxn>
                <a:cxn ang="0">
                  <a:pos x="23" y="76"/>
                </a:cxn>
                <a:cxn ang="0">
                  <a:pos x="27" y="80"/>
                </a:cxn>
                <a:cxn ang="0">
                  <a:pos x="31" y="76"/>
                </a:cxn>
                <a:cxn ang="0">
                  <a:pos x="76" y="31"/>
                </a:cxn>
                <a:cxn ang="0">
                  <a:pos x="44" y="192"/>
                </a:cxn>
                <a:cxn ang="0">
                  <a:pos x="45" y="203"/>
                </a:cxn>
                <a:cxn ang="0">
                  <a:pos x="56" y="209"/>
                </a:cxn>
                <a:cxn ang="0">
                  <a:pos x="57" y="216"/>
                </a:cxn>
                <a:cxn ang="0">
                  <a:pos x="76" y="221"/>
                </a:cxn>
                <a:cxn ang="0">
                  <a:pos x="95" y="216"/>
                </a:cxn>
                <a:cxn ang="0">
                  <a:pos x="96" y="209"/>
                </a:cxn>
                <a:cxn ang="0">
                  <a:pos x="106" y="203"/>
                </a:cxn>
                <a:cxn ang="0">
                  <a:pos x="108" y="192"/>
                </a:cxn>
                <a:cxn ang="0">
                  <a:pos x="76" y="197"/>
                </a:cxn>
                <a:cxn ang="0">
                  <a:pos x="44" y="192"/>
                </a:cxn>
                <a:cxn ang="0">
                  <a:pos x="41" y="170"/>
                </a:cxn>
                <a:cxn ang="0">
                  <a:pos x="42" y="182"/>
                </a:cxn>
                <a:cxn ang="0">
                  <a:pos x="76" y="188"/>
                </a:cxn>
                <a:cxn ang="0">
                  <a:pos x="109" y="182"/>
                </a:cxn>
                <a:cxn ang="0">
                  <a:pos x="111" y="170"/>
                </a:cxn>
                <a:cxn ang="0">
                  <a:pos x="76" y="177"/>
                </a:cxn>
                <a:cxn ang="0">
                  <a:pos x="41" y="170"/>
                </a:cxn>
                <a:cxn ang="0">
                  <a:pos x="76" y="0"/>
                </a:cxn>
                <a:cxn ang="0">
                  <a:pos x="0" y="76"/>
                </a:cxn>
                <a:cxn ang="0">
                  <a:pos x="36" y="141"/>
                </a:cxn>
                <a:cxn ang="0">
                  <a:pos x="39" y="160"/>
                </a:cxn>
                <a:cxn ang="0">
                  <a:pos x="76" y="168"/>
                </a:cxn>
                <a:cxn ang="0">
                  <a:pos x="113" y="160"/>
                </a:cxn>
                <a:cxn ang="0">
                  <a:pos x="115" y="141"/>
                </a:cxn>
                <a:cxn ang="0">
                  <a:pos x="152" y="76"/>
                </a:cxn>
                <a:cxn ang="0">
                  <a:pos x="76" y="0"/>
                </a:cxn>
                <a:cxn ang="0">
                  <a:pos x="104" y="132"/>
                </a:cxn>
                <a:cxn ang="0">
                  <a:pos x="102" y="150"/>
                </a:cxn>
                <a:cxn ang="0">
                  <a:pos x="76" y="154"/>
                </a:cxn>
                <a:cxn ang="0">
                  <a:pos x="50" y="150"/>
                </a:cxn>
                <a:cxn ang="0">
                  <a:pos x="48" y="132"/>
                </a:cxn>
                <a:cxn ang="0">
                  <a:pos x="13" y="76"/>
                </a:cxn>
                <a:cxn ang="0">
                  <a:pos x="76" y="14"/>
                </a:cxn>
                <a:cxn ang="0">
                  <a:pos x="139" y="76"/>
                </a:cxn>
                <a:cxn ang="0">
                  <a:pos x="104" y="132"/>
                </a:cxn>
                <a:cxn ang="0">
                  <a:pos x="93" y="104"/>
                </a:cxn>
                <a:cxn ang="0">
                  <a:pos x="76" y="74"/>
                </a:cxn>
                <a:cxn ang="0">
                  <a:pos x="59" y="104"/>
                </a:cxn>
                <a:cxn ang="0">
                  <a:pos x="52" y="89"/>
                </a:cxn>
                <a:cxn ang="0">
                  <a:pos x="41" y="94"/>
                </a:cxn>
                <a:cxn ang="0">
                  <a:pos x="58" y="131"/>
                </a:cxn>
                <a:cxn ang="0">
                  <a:pos x="76" y="98"/>
                </a:cxn>
                <a:cxn ang="0">
                  <a:pos x="94" y="131"/>
                </a:cxn>
                <a:cxn ang="0">
                  <a:pos x="111" y="94"/>
                </a:cxn>
                <a:cxn ang="0">
                  <a:pos x="100" y="89"/>
                </a:cxn>
                <a:cxn ang="0">
                  <a:pos x="93" y="104"/>
                </a:cxn>
              </a:cxnLst>
              <a:rect l="0" t="0" r="r" b="b"/>
              <a:pathLst>
                <a:path w="152" h="221">
                  <a:moveTo>
                    <a:pt x="76" y="31"/>
                  </a:moveTo>
                  <a:cubicBezTo>
                    <a:pt x="78" y="31"/>
                    <a:pt x="80" y="30"/>
                    <a:pt x="80" y="27"/>
                  </a:cubicBezTo>
                  <a:cubicBezTo>
                    <a:pt x="80" y="25"/>
                    <a:pt x="78" y="23"/>
                    <a:pt x="76" y="23"/>
                  </a:cubicBezTo>
                  <a:cubicBezTo>
                    <a:pt x="47" y="23"/>
                    <a:pt x="23" y="47"/>
                    <a:pt x="23" y="76"/>
                  </a:cubicBezTo>
                  <a:cubicBezTo>
                    <a:pt x="23" y="78"/>
                    <a:pt x="25" y="80"/>
                    <a:pt x="27" y="80"/>
                  </a:cubicBezTo>
                  <a:cubicBezTo>
                    <a:pt x="29" y="80"/>
                    <a:pt x="31" y="78"/>
                    <a:pt x="31" y="76"/>
                  </a:cubicBezTo>
                  <a:cubicBezTo>
                    <a:pt x="31" y="52"/>
                    <a:pt x="51" y="31"/>
                    <a:pt x="76" y="31"/>
                  </a:cubicBezTo>
                  <a:close/>
                  <a:moveTo>
                    <a:pt x="44" y="192"/>
                  </a:moveTo>
                  <a:cubicBezTo>
                    <a:pt x="45" y="203"/>
                    <a:pt x="45" y="203"/>
                    <a:pt x="45" y="203"/>
                  </a:cubicBezTo>
                  <a:cubicBezTo>
                    <a:pt x="45" y="203"/>
                    <a:pt x="48" y="207"/>
                    <a:pt x="56" y="209"/>
                  </a:cubicBezTo>
                  <a:cubicBezTo>
                    <a:pt x="57" y="216"/>
                    <a:pt x="57" y="216"/>
                    <a:pt x="57" y="216"/>
                  </a:cubicBezTo>
                  <a:cubicBezTo>
                    <a:pt x="57" y="216"/>
                    <a:pt x="61" y="221"/>
                    <a:pt x="76" y="221"/>
                  </a:cubicBezTo>
                  <a:cubicBezTo>
                    <a:pt x="91" y="221"/>
                    <a:pt x="95" y="216"/>
                    <a:pt x="95" y="216"/>
                  </a:cubicBezTo>
                  <a:cubicBezTo>
                    <a:pt x="96" y="209"/>
                    <a:pt x="96" y="209"/>
                    <a:pt x="96" y="209"/>
                  </a:cubicBezTo>
                  <a:cubicBezTo>
                    <a:pt x="104" y="207"/>
                    <a:pt x="106" y="203"/>
                    <a:pt x="106" y="203"/>
                  </a:cubicBezTo>
                  <a:cubicBezTo>
                    <a:pt x="108" y="192"/>
                    <a:pt x="108" y="192"/>
                    <a:pt x="108" y="192"/>
                  </a:cubicBezTo>
                  <a:cubicBezTo>
                    <a:pt x="98" y="195"/>
                    <a:pt x="87" y="197"/>
                    <a:pt x="76" y="197"/>
                  </a:cubicBezTo>
                  <a:cubicBezTo>
                    <a:pt x="64" y="197"/>
                    <a:pt x="54" y="195"/>
                    <a:pt x="44" y="192"/>
                  </a:cubicBezTo>
                  <a:close/>
                  <a:moveTo>
                    <a:pt x="41" y="170"/>
                  </a:moveTo>
                  <a:cubicBezTo>
                    <a:pt x="42" y="182"/>
                    <a:pt x="42" y="182"/>
                    <a:pt x="42" y="182"/>
                  </a:cubicBezTo>
                  <a:cubicBezTo>
                    <a:pt x="52" y="186"/>
                    <a:pt x="64" y="188"/>
                    <a:pt x="76" y="188"/>
                  </a:cubicBezTo>
                  <a:cubicBezTo>
                    <a:pt x="88" y="188"/>
                    <a:pt x="99" y="186"/>
                    <a:pt x="109" y="182"/>
                  </a:cubicBezTo>
                  <a:cubicBezTo>
                    <a:pt x="111" y="170"/>
                    <a:pt x="111" y="170"/>
                    <a:pt x="111" y="170"/>
                  </a:cubicBezTo>
                  <a:cubicBezTo>
                    <a:pt x="100" y="174"/>
                    <a:pt x="89" y="177"/>
                    <a:pt x="76" y="177"/>
                  </a:cubicBezTo>
                  <a:cubicBezTo>
                    <a:pt x="63" y="177"/>
                    <a:pt x="51" y="174"/>
                    <a:pt x="41" y="170"/>
                  </a:cubicBezTo>
                  <a:close/>
                  <a:moveTo>
                    <a:pt x="76" y="0"/>
                  </a:moveTo>
                  <a:cubicBezTo>
                    <a:pt x="34" y="0"/>
                    <a:pt x="0" y="34"/>
                    <a:pt x="0" y="76"/>
                  </a:cubicBezTo>
                  <a:cubicBezTo>
                    <a:pt x="0" y="104"/>
                    <a:pt x="15" y="128"/>
                    <a:pt x="36" y="141"/>
                  </a:cubicBezTo>
                  <a:cubicBezTo>
                    <a:pt x="39" y="160"/>
                    <a:pt x="39" y="160"/>
                    <a:pt x="39" y="160"/>
                  </a:cubicBezTo>
                  <a:cubicBezTo>
                    <a:pt x="50" y="165"/>
                    <a:pt x="63" y="168"/>
                    <a:pt x="76" y="168"/>
                  </a:cubicBezTo>
                  <a:cubicBezTo>
                    <a:pt x="89" y="168"/>
                    <a:pt x="102" y="165"/>
                    <a:pt x="113" y="160"/>
                  </a:cubicBezTo>
                  <a:cubicBezTo>
                    <a:pt x="115" y="141"/>
                    <a:pt x="115" y="141"/>
                    <a:pt x="115" y="141"/>
                  </a:cubicBezTo>
                  <a:cubicBezTo>
                    <a:pt x="137" y="128"/>
                    <a:pt x="152" y="104"/>
                    <a:pt x="152" y="76"/>
                  </a:cubicBezTo>
                  <a:cubicBezTo>
                    <a:pt x="152" y="34"/>
                    <a:pt x="118" y="0"/>
                    <a:pt x="76" y="0"/>
                  </a:cubicBezTo>
                  <a:close/>
                  <a:moveTo>
                    <a:pt x="104" y="132"/>
                  </a:moveTo>
                  <a:cubicBezTo>
                    <a:pt x="102" y="150"/>
                    <a:pt x="102" y="150"/>
                    <a:pt x="102" y="150"/>
                  </a:cubicBezTo>
                  <a:cubicBezTo>
                    <a:pt x="102" y="150"/>
                    <a:pt x="95" y="154"/>
                    <a:pt x="76" y="154"/>
                  </a:cubicBezTo>
                  <a:cubicBezTo>
                    <a:pt x="57" y="154"/>
                    <a:pt x="50" y="150"/>
                    <a:pt x="50" y="150"/>
                  </a:cubicBezTo>
                  <a:cubicBezTo>
                    <a:pt x="48" y="132"/>
                    <a:pt x="48" y="132"/>
                    <a:pt x="48" y="132"/>
                  </a:cubicBezTo>
                  <a:cubicBezTo>
                    <a:pt x="27" y="122"/>
                    <a:pt x="13" y="101"/>
                    <a:pt x="13" y="76"/>
                  </a:cubicBezTo>
                  <a:cubicBezTo>
                    <a:pt x="13" y="42"/>
                    <a:pt x="41" y="14"/>
                    <a:pt x="76" y="14"/>
                  </a:cubicBezTo>
                  <a:cubicBezTo>
                    <a:pt x="110" y="14"/>
                    <a:pt x="139" y="42"/>
                    <a:pt x="139" y="76"/>
                  </a:cubicBezTo>
                  <a:cubicBezTo>
                    <a:pt x="139" y="101"/>
                    <a:pt x="124" y="122"/>
                    <a:pt x="104" y="132"/>
                  </a:cubicBezTo>
                  <a:close/>
                  <a:moveTo>
                    <a:pt x="93" y="104"/>
                  </a:moveTo>
                  <a:cubicBezTo>
                    <a:pt x="76" y="74"/>
                    <a:pt x="76" y="74"/>
                    <a:pt x="76" y="74"/>
                  </a:cubicBezTo>
                  <a:cubicBezTo>
                    <a:pt x="59" y="104"/>
                    <a:pt x="59" y="104"/>
                    <a:pt x="59" y="104"/>
                  </a:cubicBezTo>
                  <a:cubicBezTo>
                    <a:pt x="52" y="89"/>
                    <a:pt x="52" y="89"/>
                    <a:pt x="52" y="89"/>
                  </a:cubicBezTo>
                  <a:cubicBezTo>
                    <a:pt x="41" y="94"/>
                    <a:pt x="41" y="94"/>
                    <a:pt x="41" y="94"/>
                  </a:cubicBezTo>
                  <a:cubicBezTo>
                    <a:pt x="58" y="131"/>
                    <a:pt x="58" y="131"/>
                    <a:pt x="58" y="131"/>
                  </a:cubicBezTo>
                  <a:cubicBezTo>
                    <a:pt x="76" y="98"/>
                    <a:pt x="76" y="98"/>
                    <a:pt x="76" y="98"/>
                  </a:cubicBezTo>
                  <a:cubicBezTo>
                    <a:pt x="94" y="131"/>
                    <a:pt x="94" y="131"/>
                    <a:pt x="94" y="131"/>
                  </a:cubicBezTo>
                  <a:cubicBezTo>
                    <a:pt x="111" y="94"/>
                    <a:pt x="111" y="94"/>
                    <a:pt x="111" y="94"/>
                  </a:cubicBezTo>
                  <a:cubicBezTo>
                    <a:pt x="100" y="89"/>
                    <a:pt x="100" y="89"/>
                    <a:pt x="100" y="89"/>
                  </a:cubicBezTo>
                  <a:lnTo>
                    <a:pt x="93" y="10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grpSp>
        <p:nvGrpSpPr>
          <p:cNvPr id="47" name="组合 46"/>
          <p:cNvGrpSpPr/>
          <p:nvPr/>
        </p:nvGrpSpPr>
        <p:grpSpPr>
          <a:xfrm>
            <a:off x="5241925" y="3817590"/>
            <a:ext cx="914400" cy="914400"/>
            <a:chOff x="5241925" y="3722045"/>
            <a:chExt cx="914400" cy="914400"/>
          </a:xfrm>
          <a:solidFill>
            <a:schemeClr val="bg1">
              <a:lumMod val="50000"/>
            </a:schemeClr>
          </a:solidFill>
        </p:grpSpPr>
        <p:sp>
          <p:nvSpPr>
            <p:cNvPr id="42" name="Rounded Rectangle 31"/>
            <p:cNvSpPr/>
            <p:nvPr/>
          </p:nvSpPr>
          <p:spPr>
            <a:xfrm>
              <a:off x="5241925" y="3722045"/>
              <a:ext cx="914400" cy="914400"/>
            </a:xfrm>
            <a:prstGeom prst="roundRect">
              <a:avLst>
                <a:gd name="adj" fmla="val 50000"/>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3" name="Freeform 39"/>
            <p:cNvSpPr>
              <a:spLocks noEditPoints="1"/>
            </p:cNvSpPr>
            <p:nvPr/>
          </p:nvSpPr>
          <p:spPr bwMode="auto">
            <a:xfrm>
              <a:off x="5511916" y="3976588"/>
              <a:ext cx="387118" cy="385985"/>
            </a:xfrm>
            <a:custGeom>
              <a:avLst/>
              <a:gdLst/>
              <a:ahLst/>
              <a:cxnLst>
                <a:cxn ang="0">
                  <a:pos x="176" y="48"/>
                </a:cxn>
                <a:cxn ang="0">
                  <a:pos x="169" y="48"/>
                </a:cxn>
                <a:cxn ang="0">
                  <a:pos x="169" y="54"/>
                </a:cxn>
                <a:cxn ang="0">
                  <a:pos x="169" y="120"/>
                </a:cxn>
                <a:cxn ang="0">
                  <a:pos x="169" y="127"/>
                </a:cxn>
                <a:cxn ang="0">
                  <a:pos x="176" y="127"/>
                </a:cxn>
                <a:cxn ang="0">
                  <a:pos x="176" y="48"/>
                </a:cxn>
                <a:cxn ang="0">
                  <a:pos x="193" y="31"/>
                </a:cxn>
                <a:cxn ang="0">
                  <a:pos x="80" y="31"/>
                </a:cxn>
                <a:cxn ang="0">
                  <a:pos x="68" y="129"/>
                </a:cxn>
                <a:cxn ang="0">
                  <a:pos x="10" y="188"/>
                </a:cxn>
                <a:cxn ang="0">
                  <a:pos x="15" y="208"/>
                </a:cxn>
                <a:cxn ang="0">
                  <a:pos x="35" y="214"/>
                </a:cxn>
                <a:cxn ang="0">
                  <a:pos x="94" y="155"/>
                </a:cxn>
                <a:cxn ang="0">
                  <a:pos x="193" y="144"/>
                </a:cxn>
                <a:cxn ang="0">
                  <a:pos x="193" y="31"/>
                </a:cxn>
                <a:cxn ang="0">
                  <a:pos x="183" y="134"/>
                </a:cxn>
                <a:cxn ang="0">
                  <a:pos x="90" y="134"/>
                </a:cxn>
                <a:cxn ang="0">
                  <a:pos x="90" y="41"/>
                </a:cxn>
                <a:cxn ang="0">
                  <a:pos x="183" y="41"/>
                </a:cxn>
                <a:cxn ang="0">
                  <a:pos x="183" y="134"/>
                </a:cxn>
              </a:cxnLst>
              <a:rect l="0" t="0" r="r" b="b"/>
              <a:pathLst>
                <a:path w="224" h="223">
                  <a:moveTo>
                    <a:pt x="176" y="48"/>
                  </a:moveTo>
                  <a:cubicBezTo>
                    <a:pt x="174" y="46"/>
                    <a:pt x="171" y="46"/>
                    <a:pt x="169" y="48"/>
                  </a:cubicBezTo>
                  <a:cubicBezTo>
                    <a:pt x="167" y="50"/>
                    <a:pt x="167" y="53"/>
                    <a:pt x="169" y="54"/>
                  </a:cubicBezTo>
                  <a:cubicBezTo>
                    <a:pt x="187" y="73"/>
                    <a:pt x="187" y="102"/>
                    <a:pt x="169" y="120"/>
                  </a:cubicBezTo>
                  <a:cubicBezTo>
                    <a:pt x="167" y="122"/>
                    <a:pt x="167" y="125"/>
                    <a:pt x="169" y="127"/>
                  </a:cubicBezTo>
                  <a:cubicBezTo>
                    <a:pt x="171" y="129"/>
                    <a:pt x="174" y="129"/>
                    <a:pt x="176" y="127"/>
                  </a:cubicBezTo>
                  <a:cubicBezTo>
                    <a:pt x="197" y="105"/>
                    <a:pt x="197" y="70"/>
                    <a:pt x="176" y="48"/>
                  </a:cubicBezTo>
                  <a:close/>
                  <a:moveTo>
                    <a:pt x="193" y="31"/>
                  </a:moveTo>
                  <a:cubicBezTo>
                    <a:pt x="161" y="0"/>
                    <a:pt x="111" y="0"/>
                    <a:pt x="80" y="31"/>
                  </a:cubicBezTo>
                  <a:cubicBezTo>
                    <a:pt x="53" y="58"/>
                    <a:pt x="49" y="98"/>
                    <a:pt x="68" y="129"/>
                  </a:cubicBezTo>
                  <a:cubicBezTo>
                    <a:pt x="10" y="188"/>
                    <a:pt x="10" y="188"/>
                    <a:pt x="10" y="188"/>
                  </a:cubicBezTo>
                  <a:cubicBezTo>
                    <a:pt x="10" y="188"/>
                    <a:pt x="0" y="194"/>
                    <a:pt x="15" y="208"/>
                  </a:cubicBezTo>
                  <a:cubicBezTo>
                    <a:pt x="30" y="223"/>
                    <a:pt x="35" y="214"/>
                    <a:pt x="35" y="214"/>
                  </a:cubicBezTo>
                  <a:cubicBezTo>
                    <a:pt x="94" y="155"/>
                    <a:pt x="94" y="155"/>
                    <a:pt x="94" y="155"/>
                  </a:cubicBezTo>
                  <a:cubicBezTo>
                    <a:pt x="125" y="174"/>
                    <a:pt x="166" y="170"/>
                    <a:pt x="193" y="144"/>
                  </a:cubicBezTo>
                  <a:cubicBezTo>
                    <a:pt x="224" y="113"/>
                    <a:pt x="224" y="62"/>
                    <a:pt x="193" y="31"/>
                  </a:cubicBezTo>
                  <a:close/>
                  <a:moveTo>
                    <a:pt x="183" y="134"/>
                  </a:moveTo>
                  <a:cubicBezTo>
                    <a:pt x="157" y="160"/>
                    <a:pt x="115" y="160"/>
                    <a:pt x="90" y="134"/>
                  </a:cubicBezTo>
                  <a:cubicBezTo>
                    <a:pt x="64" y="108"/>
                    <a:pt x="64" y="67"/>
                    <a:pt x="90" y="41"/>
                  </a:cubicBezTo>
                  <a:cubicBezTo>
                    <a:pt x="115" y="15"/>
                    <a:pt x="157" y="15"/>
                    <a:pt x="183" y="41"/>
                  </a:cubicBezTo>
                  <a:cubicBezTo>
                    <a:pt x="208" y="67"/>
                    <a:pt x="208" y="108"/>
                    <a:pt x="183" y="134"/>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44" name="Text Placeholder 8"/>
          <p:cNvSpPr txBox="1">
            <a:spLocks/>
          </p:cNvSpPr>
          <p:nvPr/>
        </p:nvSpPr>
        <p:spPr>
          <a:xfrm>
            <a:off x="273050" y="1297683"/>
            <a:ext cx="2171700" cy="2899892"/>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ts val="1400"/>
              </a:lnSpc>
            </a:pPr>
            <a:endParaRPr lang="zh-CN" altLang="en-US" dirty="0">
              <a:solidFill>
                <a:schemeClr val="bg1"/>
              </a:solidFill>
              <a:latin typeface="方正兰亭黑简体" pitchFamily="2" charset="-122"/>
              <a:ea typeface="方正兰亭黑简体" pitchFamily="2" charset="-122"/>
            </a:endParaRPr>
          </a:p>
        </p:txBody>
      </p:sp>
      <p:sp>
        <p:nvSpPr>
          <p:cNvPr id="51" name="剪去同侧角的矩形 50"/>
          <p:cNvSpPr/>
          <p:nvPr/>
        </p:nvSpPr>
        <p:spPr>
          <a:xfrm rot="10800000">
            <a:off x="173038" y="204775"/>
            <a:ext cx="1211262" cy="276250"/>
          </a:xfrm>
          <a:prstGeom prst="snip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51"/>
          <p:cNvSpPr txBox="1"/>
          <p:nvPr/>
        </p:nvSpPr>
        <p:spPr>
          <a:xfrm>
            <a:off x="260588" y="173249"/>
            <a:ext cx="1132361" cy="307777"/>
          </a:xfrm>
          <a:prstGeom prst="rect">
            <a:avLst/>
          </a:prstGeom>
          <a:noFill/>
        </p:spPr>
        <p:txBody>
          <a:bodyPr wrap="none" rtlCol="0">
            <a:spAutoFit/>
          </a:bodyPr>
          <a:lstStyle/>
          <a:p>
            <a:r>
              <a:rPr lang="en-US" altLang="zh-CN" sz="1400" spc="300" dirty="0">
                <a:solidFill>
                  <a:srgbClr val="2A303C"/>
                </a:solidFill>
                <a:latin typeface="方正兰亭黑简体" pitchFamily="2" charset="-122"/>
                <a:ea typeface="方正兰亭黑简体" pitchFamily="2" charset="-122"/>
              </a:rPr>
              <a:t>Java</a:t>
            </a:r>
            <a:r>
              <a:rPr lang="zh-CN" altLang="en-US" sz="1400" spc="300" dirty="0">
                <a:solidFill>
                  <a:srgbClr val="2A303C"/>
                </a:solidFill>
                <a:latin typeface="方正兰亭黑简体" pitchFamily="2" charset="-122"/>
                <a:ea typeface="方正兰亭黑简体" pitchFamily="2" charset="-122"/>
              </a:rPr>
              <a:t>答辩</a:t>
            </a:r>
          </a:p>
        </p:txBody>
      </p:sp>
      <p:cxnSp>
        <p:nvCxnSpPr>
          <p:cNvPr id="53" name="直接连接符 52"/>
          <p:cNvCxnSpPr/>
          <p:nvPr/>
        </p:nvCxnSpPr>
        <p:spPr>
          <a:xfrm flipV="1">
            <a:off x="177800" y="481025"/>
            <a:ext cx="871468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C2E2C1A6-FC42-4791-A5E8-430758DCB32A}"/>
              </a:ext>
            </a:extLst>
          </p:cNvPr>
          <p:cNvSpPr txBox="1"/>
          <p:nvPr/>
        </p:nvSpPr>
        <p:spPr>
          <a:xfrm>
            <a:off x="851416" y="2401540"/>
            <a:ext cx="1386798" cy="1223412"/>
          </a:xfrm>
          <a:prstGeom prst="rect">
            <a:avLst/>
          </a:prstGeom>
          <a:noFill/>
        </p:spPr>
        <p:txBody>
          <a:bodyPr wrap="square" rtlCol="0">
            <a:spAutoFit/>
          </a:bodyPr>
          <a:lstStyle/>
          <a:p>
            <a:r>
              <a:rPr lang="zh-CN" altLang="en-US" sz="1050" dirty="0">
                <a:solidFill>
                  <a:schemeClr val="bg1"/>
                </a:solidFill>
              </a:rPr>
              <a:t>与人讨论与学习查阅文档，不可能项目中需要用到的技术你全部都很了解， 遇到不熟悉的内容的时候最好的办法就是问和查。</a:t>
            </a:r>
          </a:p>
        </p:txBody>
      </p:sp>
      <p:sp>
        <p:nvSpPr>
          <p:cNvPr id="50" name="文本框 49">
            <a:extLst>
              <a:ext uri="{FF2B5EF4-FFF2-40B4-BE49-F238E27FC236}">
                <a16:creationId xmlns:a16="http://schemas.microsoft.com/office/drawing/2014/main" id="{6D0D787E-BA53-4371-8519-C96849219799}"/>
              </a:ext>
            </a:extLst>
          </p:cNvPr>
          <p:cNvSpPr txBox="1"/>
          <p:nvPr/>
        </p:nvSpPr>
        <p:spPr>
          <a:xfrm>
            <a:off x="6288742" y="886481"/>
            <a:ext cx="1386798" cy="577081"/>
          </a:xfrm>
          <a:prstGeom prst="rect">
            <a:avLst/>
          </a:prstGeom>
          <a:noFill/>
        </p:spPr>
        <p:txBody>
          <a:bodyPr wrap="square" rtlCol="0">
            <a:spAutoFit/>
          </a:bodyPr>
          <a:lstStyle/>
          <a:p>
            <a:r>
              <a:rPr lang="zh-CN" altLang="en-US" sz="1050" dirty="0">
                <a:solidFill>
                  <a:schemeClr val="bg1"/>
                </a:solidFill>
              </a:rPr>
              <a:t>每天给自己一个计划，需要完成项目中的哪个部分， 坚持去做。</a:t>
            </a:r>
          </a:p>
        </p:txBody>
      </p:sp>
      <p:sp>
        <p:nvSpPr>
          <p:cNvPr id="54" name="文本框 53">
            <a:extLst>
              <a:ext uri="{FF2B5EF4-FFF2-40B4-BE49-F238E27FC236}">
                <a16:creationId xmlns:a16="http://schemas.microsoft.com/office/drawing/2014/main" id="{3FDF5957-6948-41B5-9EF9-595A74030233}"/>
              </a:ext>
            </a:extLst>
          </p:cNvPr>
          <p:cNvSpPr txBox="1"/>
          <p:nvPr/>
        </p:nvSpPr>
        <p:spPr>
          <a:xfrm>
            <a:off x="3491880" y="3986249"/>
            <a:ext cx="1386798" cy="900246"/>
          </a:xfrm>
          <a:prstGeom prst="rect">
            <a:avLst/>
          </a:prstGeom>
          <a:noFill/>
        </p:spPr>
        <p:txBody>
          <a:bodyPr wrap="square" rtlCol="0">
            <a:spAutoFit/>
          </a:bodyPr>
          <a:lstStyle/>
          <a:p>
            <a:r>
              <a:rPr lang="zh-CN" altLang="en-US" sz="1050" dirty="0">
                <a:solidFill>
                  <a:schemeClr val="bg1"/>
                </a:solidFill>
              </a:rPr>
              <a:t>如果要想更好的利用某项技术， 那么查看源代码是一个很好的办法，了解了才能更好的使用。</a:t>
            </a:r>
          </a:p>
        </p:txBody>
      </p:sp>
      <p:sp>
        <p:nvSpPr>
          <p:cNvPr id="55" name="文本框 54">
            <a:extLst>
              <a:ext uri="{FF2B5EF4-FFF2-40B4-BE49-F238E27FC236}">
                <a16:creationId xmlns:a16="http://schemas.microsoft.com/office/drawing/2014/main" id="{A7703CB8-F9CB-4D0A-9553-56813EDEB325}"/>
              </a:ext>
            </a:extLst>
          </p:cNvPr>
          <p:cNvSpPr txBox="1"/>
          <p:nvPr/>
        </p:nvSpPr>
        <p:spPr>
          <a:xfrm>
            <a:off x="6807200" y="3507185"/>
            <a:ext cx="1386798" cy="738664"/>
          </a:xfrm>
          <a:prstGeom prst="rect">
            <a:avLst/>
          </a:prstGeom>
          <a:noFill/>
        </p:spPr>
        <p:txBody>
          <a:bodyPr wrap="square" rtlCol="0">
            <a:spAutoFit/>
          </a:bodyPr>
          <a:lstStyle/>
          <a:p>
            <a:r>
              <a:rPr lang="zh-CN" altLang="en-US" sz="1050" dirty="0">
                <a:solidFill>
                  <a:schemeClr val="bg1"/>
                </a:solidFill>
              </a:rPr>
              <a:t>有好的创意想法随时记录下来并去尝试，为更少的代码完成更多的功能而努力。</a:t>
            </a:r>
          </a:p>
        </p:txBody>
      </p:sp>
    </p:spTree>
    <p:extLst>
      <p:ext uri="{BB962C8B-B14F-4D97-AF65-F5344CB8AC3E}">
        <p14:creationId xmlns:p14="http://schemas.microsoft.com/office/powerpoint/2010/main" val="233624350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animEffect transition="in" filter="fade">
                                      <p:cBhvr>
                                        <p:cTn id="9" dur="500"/>
                                        <p:tgtEl>
                                          <p:spTgt spid="49"/>
                                        </p:tgtEl>
                                      </p:cBhvr>
                                    </p:animEffect>
                                  </p:childTnLst>
                                </p:cTn>
                              </p:par>
                              <p:par>
                                <p:cTn id="10" presetID="53" presetClass="entr" presetSubtype="16"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p:cTn id="12" dur="500" fill="hold"/>
                                        <p:tgtEl>
                                          <p:spTgt spid="45"/>
                                        </p:tgtEl>
                                        <p:attrNameLst>
                                          <p:attrName>ppt_w</p:attrName>
                                        </p:attrNameLst>
                                      </p:cBhvr>
                                      <p:tavLst>
                                        <p:tav tm="0">
                                          <p:val>
                                            <p:fltVal val="0"/>
                                          </p:val>
                                        </p:tav>
                                        <p:tav tm="100000">
                                          <p:val>
                                            <p:strVal val="#ppt_w"/>
                                          </p:val>
                                        </p:tav>
                                      </p:tavLst>
                                    </p:anim>
                                    <p:anim calcmode="lin" valueType="num">
                                      <p:cBhvr>
                                        <p:cTn id="13" dur="500" fill="hold"/>
                                        <p:tgtEl>
                                          <p:spTgt spid="45"/>
                                        </p:tgtEl>
                                        <p:attrNameLst>
                                          <p:attrName>ppt_h</p:attrName>
                                        </p:attrNameLst>
                                      </p:cBhvr>
                                      <p:tavLst>
                                        <p:tav tm="0">
                                          <p:val>
                                            <p:fltVal val="0"/>
                                          </p:val>
                                        </p:tav>
                                        <p:tav tm="100000">
                                          <p:val>
                                            <p:strVal val="#ppt_h"/>
                                          </p:val>
                                        </p:tav>
                                      </p:tavLst>
                                    </p:anim>
                                    <p:animEffect transition="in" filter="fade">
                                      <p:cBhvr>
                                        <p:cTn id="14" dur="500"/>
                                        <p:tgtEl>
                                          <p:spTgt spid="45"/>
                                        </p:tgtEl>
                                      </p:cBhvr>
                                    </p:animEffect>
                                  </p:childTnLst>
                                </p:cTn>
                              </p:par>
                              <p:par>
                                <p:cTn id="15" presetID="53" presetClass="entr" presetSubtype="16"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p:cTn id="17" dur="500" fill="hold"/>
                                        <p:tgtEl>
                                          <p:spTgt spid="46"/>
                                        </p:tgtEl>
                                        <p:attrNameLst>
                                          <p:attrName>ppt_w</p:attrName>
                                        </p:attrNameLst>
                                      </p:cBhvr>
                                      <p:tavLst>
                                        <p:tav tm="0">
                                          <p:val>
                                            <p:fltVal val="0"/>
                                          </p:val>
                                        </p:tav>
                                        <p:tav tm="100000">
                                          <p:val>
                                            <p:strVal val="#ppt_w"/>
                                          </p:val>
                                        </p:tav>
                                      </p:tavLst>
                                    </p:anim>
                                    <p:anim calcmode="lin" valueType="num">
                                      <p:cBhvr>
                                        <p:cTn id="18" dur="500" fill="hold"/>
                                        <p:tgtEl>
                                          <p:spTgt spid="46"/>
                                        </p:tgtEl>
                                        <p:attrNameLst>
                                          <p:attrName>ppt_h</p:attrName>
                                        </p:attrNameLst>
                                      </p:cBhvr>
                                      <p:tavLst>
                                        <p:tav tm="0">
                                          <p:val>
                                            <p:fltVal val="0"/>
                                          </p:val>
                                        </p:tav>
                                        <p:tav tm="100000">
                                          <p:val>
                                            <p:strVal val="#ppt_h"/>
                                          </p:val>
                                        </p:tav>
                                      </p:tavLst>
                                    </p:anim>
                                    <p:animEffect transition="in" filter="fade">
                                      <p:cBhvr>
                                        <p:cTn id="19" dur="500"/>
                                        <p:tgtEl>
                                          <p:spTgt spid="46"/>
                                        </p:tgtEl>
                                      </p:cBhvr>
                                    </p:animEffect>
                                  </p:childTnLst>
                                </p:cTn>
                              </p:par>
                              <p:par>
                                <p:cTn id="20" presetID="53" presetClass="entr" presetSubtype="16"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p:cTn id="22" dur="500" fill="hold"/>
                                        <p:tgtEl>
                                          <p:spTgt spid="47"/>
                                        </p:tgtEl>
                                        <p:attrNameLst>
                                          <p:attrName>ppt_w</p:attrName>
                                        </p:attrNameLst>
                                      </p:cBhvr>
                                      <p:tavLst>
                                        <p:tav tm="0">
                                          <p:val>
                                            <p:fltVal val="0"/>
                                          </p:val>
                                        </p:tav>
                                        <p:tav tm="100000">
                                          <p:val>
                                            <p:strVal val="#ppt_w"/>
                                          </p:val>
                                        </p:tav>
                                      </p:tavLst>
                                    </p:anim>
                                    <p:anim calcmode="lin" valueType="num">
                                      <p:cBhvr>
                                        <p:cTn id="23" dur="500" fill="hold"/>
                                        <p:tgtEl>
                                          <p:spTgt spid="47"/>
                                        </p:tgtEl>
                                        <p:attrNameLst>
                                          <p:attrName>ppt_h</p:attrName>
                                        </p:attrNameLst>
                                      </p:cBhvr>
                                      <p:tavLst>
                                        <p:tav tm="0">
                                          <p:val>
                                            <p:fltVal val="0"/>
                                          </p:val>
                                        </p:tav>
                                        <p:tav tm="100000">
                                          <p:val>
                                            <p:strVal val="#ppt_h"/>
                                          </p:val>
                                        </p:tav>
                                      </p:tavLst>
                                    </p:anim>
                                    <p:animEffect transition="in" filter="fade">
                                      <p:cBhvr>
                                        <p:cTn id="24" dur="500"/>
                                        <p:tgtEl>
                                          <p:spTgt spid="47"/>
                                        </p:tgtEl>
                                      </p:cBhvr>
                                    </p:animEffect>
                                  </p:childTnLst>
                                </p:cTn>
                              </p:par>
                              <p:par>
                                <p:cTn id="25" presetID="53" presetClass="entr" presetSubtype="16"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p:cTn id="27" dur="500" fill="hold"/>
                                        <p:tgtEl>
                                          <p:spTgt spid="48"/>
                                        </p:tgtEl>
                                        <p:attrNameLst>
                                          <p:attrName>ppt_w</p:attrName>
                                        </p:attrNameLst>
                                      </p:cBhvr>
                                      <p:tavLst>
                                        <p:tav tm="0">
                                          <p:val>
                                            <p:fltVal val="0"/>
                                          </p:val>
                                        </p:tav>
                                        <p:tav tm="100000">
                                          <p:val>
                                            <p:strVal val="#ppt_w"/>
                                          </p:val>
                                        </p:tav>
                                      </p:tavLst>
                                    </p:anim>
                                    <p:anim calcmode="lin" valueType="num">
                                      <p:cBhvr>
                                        <p:cTn id="28" dur="500" fill="hold"/>
                                        <p:tgtEl>
                                          <p:spTgt spid="48"/>
                                        </p:tgtEl>
                                        <p:attrNameLst>
                                          <p:attrName>ppt_h</p:attrName>
                                        </p:attrNameLst>
                                      </p:cBhvr>
                                      <p:tavLst>
                                        <p:tav tm="0">
                                          <p:val>
                                            <p:fltVal val="0"/>
                                          </p:val>
                                        </p:tav>
                                        <p:tav tm="100000">
                                          <p:val>
                                            <p:strVal val="#ppt_h"/>
                                          </p:val>
                                        </p:tav>
                                      </p:tavLst>
                                    </p:anim>
                                    <p:animEffect transition="in" filter="fade">
                                      <p:cBhvr>
                                        <p:cTn id="29" dur="500"/>
                                        <p:tgtEl>
                                          <p:spTgt spid="48"/>
                                        </p:tgtEl>
                                      </p:cBhvr>
                                    </p:animEffect>
                                  </p:childTnLst>
                                </p:cTn>
                              </p:par>
                            </p:childTnLst>
                          </p:cTn>
                        </p:par>
                        <p:par>
                          <p:cTn id="30" fill="hold">
                            <p:stCondLst>
                              <p:cond delay="500"/>
                            </p:stCondLst>
                            <p:childTnLst>
                              <p:par>
                                <p:cTn id="31" presetID="22" presetClass="entr" presetSubtype="4" fill="hold"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down)">
                                      <p:cBhvr>
                                        <p:cTn id="33" dur="500"/>
                                        <p:tgtEl>
                                          <p:spTgt spid="32"/>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1500"/>
                            </p:stCondLst>
                            <p:childTnLst>
                              <p:par>
                                <p:cTn id="39" presetID="22" presetClass="entr" presetSubtype="8" fill="hold"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childTnLst>
                          </p:cTn>
                        </p:par>
                        <p:par>
                          <p:cTn id="42" fill="hold">
                            <p:stCondLst>
                              <p:cond delay="2000"/>
                            </p:stCondLst>
                            <p:childTnLst>
                              <p:par>
                                <p:cTn id="43" presetID="22" presetClass="entr" presetSubtype="8"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left)">
                                      <p:cBhvr>
                                        <p:cTn id="45" dur="500"/>
                                        <p:tgtEl>
                                          <p:spTgt spid="30"/>
                                        </p:tgtEl>
                                      </p:cBhvr>
                                    </p:animEffect>
                                  </p:childTnLst>
                                </p:cTn>
                              </p:par>
                            </p:childTnLst>
                          </p:cTn>
                        </p:par>
                        <p:par>
                          <p:cTn id="46" fill="hold">
                            <p:stCondLst>
                              <p:cond delay="2500"/>
                            </p:stCondLst>
                            <p:childTnLst>
                              <p:par>
                                <p:cTn id="47" presetID="22" presetClass="entr" presetSubtype="1" fill="hold" nodeType="after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up)">
                                      <p:cBhvr>
                                        <p:cTn id="49" dur="500"/>
                                        <p:tgtEl>
                                          <p:spTgt spid="31"/>
                                        </p:tgtEl>
                                      </p:cBhvr>
                                    </p:animEffect>
                                  </p:childTnLst>
                                </p:cTn>
                              </p:par>
                            </p:childTnLst>
                          </p:cTn>
                        </p:par>
                        <p:par>
                          <p:cTn id="50" fill="hold">
                            <p:stCondLst>
                              <p:cond delay="3000"/>
                            </p:stCondLst>
                            <p:childTnLst>
                              <p:par>
                                <p:cTn id="51" presetID="22" presetClass="entr" presetSubtype="2" fill="hold"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right)">
                                      <p:cBhvr>
                                        <p:cTn id="53" dur="500"/>
                                        <p:tgtEl>
                                          <p:spTgt spid="27"/>
                                        </p:tgtEl>
                                      </p:cBhvr>
                                    </p:animEffect>
                                  </p:childTnLst>
                                </p:cTn>
                              </p:par>
                            </p:childTnLst>
                          </p:cTn>
                        </p:par>
                        <p:par>
                          <p:cTn id="54" fill="hold">
                            <p:stCondLst>
                              <p:cond delay="3500"/>
                            </p:stCondLst>
                            <p:childTnLst>
                              <p:par>
                                <p:cTn id="55" presetID="22" presetClass="entr" presetSubtype="2" fill="hold"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right)">
                                      <p:cBhvr>
                                        <p:cTn id="57" dur="500"/>
                                        <p:tgtEl>
                                          <p:spTgt spid="26"/>
                                        </p:tgtEl>
                                      </p:cBhvr>
                                    </p:animEffect>
                                  </p:childTnLst>
                                </p:cTn>
                              </p:par>
                            </p:childTnLst>
                          </p:cTn>
                        </p:par>
                        <p:par>
                          <p:cTn id="58" fill="hold">
                            <p:stCondLst>
                              <p:cond delay="4000"/>
                            </p:stCondLst>
                            <p:childTnLst>
                              <p:par>
                                <p:cTn id="59" presetID="22" presetClass="entr" presetSubtype="2" fill="hold"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right)">
                                      <p:cBhvr>
                                        <p:cTn id="61" dur="500"/>
                                        <p:tgtEl>
                                          <p:spTgt spid="25"/>
                                        </p:tgtEl>
                                      </p:cBhvr>
                                    </p:animEffect>
                                  </p:childTnLst>
                                </p:cTn>
                              </p:par>
                            </p:childTnLst>
                          </p:cTn>
                        </p:par>
                        <p:par>
                          <p:cTn id="62" fill="hold">
                            <p:stCondLst>
                              <p:cond delay="4500"/>
                            </p:stCondLst>
                            <p:childTnLst>
                              <p:par>
                                <p:cTn id="63" presetID="42" presetClass="entr" presetSubtype="0" fill="hold" grpId="0" nodeType="afterEffect" nodePh="1">
                                  <p:stCondLst>
                                    <p:cond delay="0"/>
                                  </p:stCondLst>
                                  <p:endCondLst>
                                    <p:cond evt="begin" delay="0">
                                      <p:tn val="63"/>
                                    </p:cond>
                                  </p:endCondLst>
                                  <p:childTnLst>
                                    <p:set>
                                      <p:cBhvr>
                                        <p:cTn id="64" dur="1" fill="hold">
                                          <p:stCondLst>
                                            <p:cond delay="0"/>
                                          </p:stCondLst>
                                        </p:cTn>
                                        <p:tgtEl>
                                          <p:spTgt spid="44"/>
                                        </p:tgtEl>
                                        <p:attrNameLst>
                                          <p:attrName>style.visibility</p:attrName>
                                        </p:attrNameLst>
                                      </p:cBhvr>
                                      <p:to>
                                        <p:strVal val="visible"/>
                                      </p:to>
                                    </p:set>
                                    <p:animEffect transition="in" filter="fade">
                                      <p:cBhvr>
                                        <p:cTn id="65" dur="1000"/>
                                        <p:tgtEl>
                                          <p:spTgt spid="44"/>
                                        </p:tgtEl>
                                      </p:cBhvr>
                                    </p:animEffect>
                                    <p:anim calcmode="lin" valueType="num">
                                      <p:cBhvr>
                                        <p:cTn id="66" dur="1000" fill="hold"/>
                                        <p:tgtEl>
                                          <p:spTgt spid="44"/>
                                        </p:tgtEl>
                                        <p:attrNameLst>
                                          <p:attrName>ppt_x</p:attrName>
                                        </p:attrNameLst>
                                      </p:cBhvr>
                                      <p:tavLst>
                                        <p:tav tm="0">
                                          <p:val>
                                            <p:strVal val="#ppt_x"/>
                                          </p:val>
                                        </p:tav>
                                        <p:tav tm="100000">
                                          <p:val>
                                            <p:strVal val="#ppt_x"/>
                                          </p:val>
                                        </p:tav>
                                      </p:tavLst>
                                    </p:anim>
                                    <p:anim calcmode="lin" valueType="num">
                                      <p:cBhvr>
                                        <p:cTn id="67" dur="1000" fill="hold"/>
                                        <p:tgtEl>
                                          <p:spTgt spid="44"/>
                                        </p:tgtEl>
                                        <p:attrNameLst>
                                          <p:attrName>ppt_y</p:attrName>
                                        </p:attrNameLst>
                                      </p:cBhvr>
                                      <p:tavLst>
                                        <p:tav tm="0">
                                          <p:val>
                                            <p:strVal val="#ppt_y+.1"/>
                                          </p:val>
                                        </p:tav>
                                        <p:tav tm="100000">
                                          <p:val>
                                            <p:strVal val="#ppt_y"/>
                                          </p:val>
                                        </p:tav>
                                      </p:tavLst>
                                    </p:anim>
                                  </p:childTnLst>
                                </p:cTn>
                              </p:par>
                            </p:childTnLst>
                          </p:cTn>
                        </p:par>
                        <p:par>
                          <p:cTn id="68" fill="hold">
                            <p:stCondLst>
                              <p:cond delay="5500"/>
                            </p:stCondLst>
                            <p:childTnLst>
                              <p:par>
                                <p:cTn id="69" presetID="14" presetClass="entr" presetSubtype="10" fill="hold" grpId="0" nodeType="after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randombar(horizontal)">
                                      <p:cBhvr>
                                        <p:cTn id="71" dur="500"/>
                                        <p:tgtEl>
                                          <p:spTgt spid="2"/>
                                        </p:tgtEl>
                                      </p:cBhvr>
                                    </p:animEffect>
                                  </p:childTnLst>
                                </p:cTn>
                              </p:par>
                            </p:childTnLst>
                          </p:cTn>
                        </p:par>
                        <p:par>
                          <p:cTn id="72" fill="hold">
                            <p:stCondLst>
                              <p:cond delay="6000"/>
                            </p:stCondLst>
                            <p:childTnLst>
                              <p:par>
                                <p:cTn id="73" presetID="31" presetClass="entr" presetSubtype="0" fill="hold" grpId="0" nodeType="afterEffect">
                                  <p:stCondLst>
                                    <p:cond delay="0"/>
                                  </p:stCondLst>
                                  <p:childTnLst>
                                    <p:set>
                                      <p:cBhvr>
                                        <p:cTn id="74" dur="1" fill="hold">
                                          <p:stCondLst>
                                            <p:cond delay="0"/>
                                          </p:stCondLst>
                                        </p:cTn>
                                        <p:tgtEl>
                                          <p:spTgt spid="50"/>
                                        </p:tgtEl>
                                        <p:attrNameLst>
                                          <p:attrName>style.visibility</p:attrName>
                                        </p:attrNameLst>
                                      </p:cBhvr>
                                      <p:to>
                                        <p:strVal val="visible"/>
                                      </p:to>
                                    </p:set>
                                    <p:anim calcmode="lin" valueType="num">
                                      <p:cBhvr>
                                        <p:cTn id="75" dur="1000" fill="hold"/>
                                        <p:tgtEl>
                                          <p:spTgt spid="50"/>
                                        </p:tgtEl>
                                        <p:attrNameLst>
                                          <p:attrName>ppt_w</p:attrName>
                                        </p:attrNameLst>
                                      </p:cBhvr>
                                      <p:tavLst>
                                        <p:tav tm="0">
                                          <p:val>
                                            <p:fltVal val="0"/>
                                          </p:val>
                                        </p:tav>
                                        <p:tav tm="100000">
                                          <p:val>
                                            <p:strVal val="#ppt_w"/>
                                          </p:val>
                                        </p:tav>
                                      </p:tavLst>
                                    </p:anim>
                                    <p:anim calcmode="lin" valueType="num">
                                      <p:cBhvr>
                                        <p:cTn id="76" dur="1000" fill="hold"/>
                                        <p:tgtEl>
                                          <p:spTgt spid="50"/>
                                        </p:tgtEl>
                                        <p:attrNameLst>
                                          <p:attrName>ppt_h</p:attrName>
                                        </p:attrNameLst>
                                      </p:cBhvr>
                                      <p:tavLst>
                                        <p:tav tm="0">
                                          <p:val>
                                            <p:fltVal val="0"/>
                                          </p:val>
                                        </p:tav>
                                        <p:tav tm="100000">
                                          <p:val>
                                            <p:strVal val="#ppt_h"/>
                                          </p:val>
                                        </p:tav>
                                      </p:tavLst>
                                    </p:anim>
                                    <p:anim calcmode="lin" valueType="num">
                                      <p:cBhvr>
                                        <p:cTn id="77" dur="1000" fill="hold"/>
                                        <p:tgtEl>
                                          <p:spTgt spid="50"/>
                                        </p:tgtEl>
                                        <p:attrNameLst>
                                          <p:attrName>style.rotation</p:attrName>
                                        </p:attrNameLst>
                                      </p:cBhvr>
                                      <p:tavLst>
                                        <p:tav tm="0">
                                          <p:val>
                                            <p:fltVal val="90"/>
                                          </p:val>
                                        </p:tav>
                                        <p:tav tm="100000">
                                          <p:val>
                                            <p:fltVal val="0"/>
                                          </p:val>
                                        </p:tav>
                                      </p:tavLst>
                                    </p:anim>
                                    <p:animEffect transition="in" filter="fade">
                                      <p:cBhvr>
                                        <p:cTn id="78" dur="1000"/>
                                        <p:tgtEl>
                                          <p:spTgt spid="50"/>
                                        </p:tgtEl>
                                      </p:cBhvr>
                                    </p:animEffect>
                                  </p:childTnLst>
                                </p:cTn>
                              </p:par>
                            </p:childTnLst>
                          </p:cTn>
                        </p:par>
                        <p:par>
                          <p:cTn id="79" fill="hold">
                            <p:stCondLst>
                              <p:cond delay="7000"/>
                            </p:stCondLst>
                            <p:childTnLst>
                              <p:par>
                                <p:cTn id="80" presetID="42" presetClass="entr" presetSubtype="0" fill="hold" grpId="0" nodeType="afterEffect">
                                  <p:stCondLst>
                                    <p:cond delay="0"/>
                                  </p:stCondLst>
                                  <p:childTnLst>
                                    <p:set>
                                      <p:cBhvr>
                                        <p:cTn id="81" dur="1" fill="hold">
                                          <p:stCondLst>
                                            <p:cond delay="0"/>
                                          </p:stCondLst>
                                        </p:cTn>
                                        <p:tgtEl>
                                          <p:spTgt spid="54"/>
                                        </p:tgtEl>
                                        <p:attrNameLst>
                                          <p:attrName>style.visibility</p:attrName>
                                        </p:attrNameLst>
                                      </p:cBhvr>
                                      <p:to>
                                        <p:strVal val="visible"/>
                                      </p:to>
                                    </p:set>
                                    <p:animEffect transition="in" filter="fade">
                                      <p:cBhvr>
                                        <p:cTn id="82" dur="1000"/>
                                        <p:tgtEl>
                                          <p:spTgt spid="54"/>
                                        </p:tgtEl>
                                      </p:cBhvr>
                                    </p:animEffect>
                                    <p:anim calcmode="lin" valueType="num">
                                      <p:cBhvr>
                                        <p:cTn id="83" dur="1000" fill="hold"/>
                                        <p:tgtEl>
                                          <p:spTgt spid="54"/>
                                        </p:tgtEl>
                                        <p:attrNameLst>
                                          <p:attrName>ppt_x</p:attrName>
                                        </p:attrNameLst>
                                      </p:cBhvr>
                                      <p:tavLst>
                                        <p:tav tm="0">
                                          <p:val>
                                            <p:strVal val="#ppt_x"/>
                                          </p:val>
                                        </p:tav>
                                        <p:tav tm="100000">
                                          <p:val>
                                            <p:strVal val="#ppt_x"/>
                                          </p:val>
                                        </p:tav>
                                      </p:tavLst>
                                    </p:anim>
                                    <p:anim calcmode="lin" valueType="num">
                                      <p:cBhvr>
                                        <p:cTn id="84" dur="1000" fill="hold"/>
                                        <p:tgtEl>
                                          <p:spTgt spid="54"/>
                                        </p:tgtEl>
                                        <p:attrNameLst>
                                          <p:attrName>ppt_y</p:attrName>
                                        </p:attrNameLst>
                                      </p:cBhvr>
                                      <p:tavLst>
                                        <p:tav tm="0">
                                          <p:val>
                                            <p:strVal val="#ppt_y+.1"/>
                                          </p:val>
                                        </p:tav>
                                        <p:tav tm="100000">
                                          <p:val>
                                            <p:strVal val="#ppt_y"/>
                                          </p:val>
                                        </p:tav>
                                      </p:tavLst>
                                    </p:anim>
                                  </p:childTnLst>
                                </p:cTn>
                              </p:par>
                            </p:childTnLst>
                          </p:cTn>
                        </p:par>
                        <p:par>
                          <p:cTn id="85" fill="hold">
                            <p:stCondLst>
                              <p:cond delay="8000"/>
                            </p:stCondLst>
                            <p:childTnLst>
                              <p:par>
                                <p:cTn id="86" presetID="2" presetClass="entr" presetSubtype="4"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 calcmode="lin" valueType="num">
                                      <p:cBhvr additive="base">
                                        <p:cTn id="88" dur="500" fill="hold"/>
                                        <p:tgtEl>
                                          <p:spTgt spid="55"/>
                                        </p:tgtEl>
                                        <p:attrNameLst>
                                          <p:attrName>ppt_x</p:attrName>
                                        </p:attrNameLst>
                                      </p:cBhvr>
                                      <p:tavLst>
                                        <p:tav tm="0">
                                          <p:val>
                                            <p:strVal val="#ppt_x"/>
                                          </p:val>
                                        </p:tav>
                                        <p:tav tm="100000">
                                          <p:val>
                                            <p:strVal val="#ppt_x"/>
                                          </p:val>
                                        </p:tav>
                                      </p:tavLst>
                                    </p:anim>
                                    <p:anim calcmode="lin" valueType="num">
                                      <p:cBhvr additive="base">
                                        <p:cTn id="89"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2" grpId="0"/>
      <p:bldP spid="50" grpId="0"/>
      <p:bldP spid="54" grpId="0"/>
      <p:bldP spid="5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9" name="Picture 3" descr="E:\陈建\网上作图\PP制作\素材\未标题-6.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93" name="文本框 3"/>
          <p:cNvSpPr txBox="1"/>
          <p:nvPr/>
        </p:nvSpPr>
        <p:spPr>
          <a:xfrm>
            <a:off x="1670052" y="142845"/>
            <a:ext cx="4540248" cy="400110"/>
          </a:xfrm>
          <a:prstGeom prst="rect">
            <a:avLst/>
          </a:prstGeom>
          <a:noFill/>
        </p:spPr>
        <p:txBody>
          <a:bodyPr wrap="square" rtlCol="0">
            <a:spAutoFit/>
          </a:bodyPr>
          <a:lstStyle/>
          <a:p>
            <a:r>
              <a:rPr lang="zh-CN" altLang="en-US" sz="2000" dirty="0">
                <a:solidFill>
                  <a:schemeClr val="bg1"/>
                </a:solidFill>
                <a:latin typeface="方正兰亭黑简体" pitchFamily="2" charset="-122"/>
                <a:ea typeface="方正兰亭黑简体" pitchFamily="2" charset="-122"/>
              </a:rPr>
              <a:t>思考</a:t>
            </a:r>
          </a:p>
        </p:txBody>
      </p:sp>
      <p:cxnSp>
        <p:nvCxnSpPr>
          <p:cNvPr id="352" name="Straight Connector 141"/>
          <p:cNvCxnSpPr/>
          <p:nvPr/>
        </p:nvCxnSpPr>
        <p:spPr>
          <a:xfrm flipV="1">
            <a:off x="989410" y="1184672"/>
            <a:ext cx="0" cy="3043238"/>
          </a:xfrm>
          <a:prstGeom prst="line">
            <a:avLst/>
          </a:prstGeom>
          <a:ln w="15875">
            <a:solidFill>
              <a:srgbClr val="BFBFBF"/>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53" name="Straight Connector 144"/>
          <p:cNvCxnSpPr/>
          <p:nvPr/>
        </p:nvCxnSpPr>
        <p:spPr>
          <a:xfrm>
            <a:off x="989410" y="1184672"/>
            <a:ext cx="2382440" cy="0"/>
          </a:xfrm>
          <a:prstGeom prst="line">
            <a:avLst/>
          </a:prstGeom>
          <a:ln w="15875">
            <a:solidFill>
              <a:srgbClr val="BFBFBF"/>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54" name="Straight Connector 145"/>
          <p:cNvCxnSpPr/>
          <p:nvPr/>
        </p:nvCxnSpPr>
        <p:spPr>
          <a:xfrm flipV="1">
            <a:off x="3371850" y="1184672"/>
            <a:ext cx="0" cy="3013472"/>
          </a:xfrm>
          <a:prstGeom prst="line">
            <a:avLst/>
          </a:prstGeom>
          <a:ln w="15875">
            <a:solidFill>
              <a:srgbClr val="BFBFBF"/>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nvGrpSpPr>
          <p:cNvPr id="355" name="Group 99"/>
          <p:cNvGrpSpPr/>
          <p:nvPr/>
        </p:nvGrpSpPr>
        <p:grpSpPr>
          <a:xfrm>
            <a:off x="6989703" y="868400"/>
            <a:ext cx="1751932" cy="1702269"/>
            <a:chOff x="3690938" y="436563"/>
            <a:chExt cx="5264150" cy="5114925"/>
          </a:xfrm>
          <a:solidFill>
            <a:srgbClr val="D4DDDE"/>
          </a:solidFill>
        </p:grpSpPr>
        <p:sp>
          <p:nvSpPr>
            <p:cNvPr id="356" name="Freeform 5"/>
            <p:cNvSpPr>
              <a:spLocks noEditPoints="1"/>
            </p:cNvSpPr>
            <p:nvPr/>
          </p:nvSpPr>
          <p:spPr bwMode="auto">
            <a:xfrm>
              <a:off x="3690938" y="436563"/>
              <a:ext cx="5264150" cy="5114925"/>
            </a:xfrm>
            <a:custGeom>
              <a:avLst/>
              <a:gdLst>
                <a:gd name="T0" fmla="*/ 2355 w 2519"/>
                <a:gd name="T1" fmla="*/ 1508 h 2448"/>
                <a:gd name="T2" fmla="*/ 2189 w 2519"/>
                <a:gd name="T3" fmla="*/ 1879 h 2448"/>
                <a:gd name="T4" fmla="*/ 2175 w 2519"/>
                <a:gd name="T5" fmla="*/ 1942 h 2448"/>
                <a:gd name="T6" fmla="*/ 2012 w 2519"/>
                <a:gd name="T7" fmla="*/ 2110 h 2448"/>
                <a:gd name="T8" fmla="*/ 1952 w 2519"/>
                <a:gd name="T9" fmla="*/ 2246 h 2448"/>
                <a:gd name="T10" fmla="*/ 1892 w 2519"/>
                <a:gd name="T11" fmla="*/ 2214 h 2448"/>
                <a:gd name="T12" fmla="*/ 1571 w 2519"/>
                <a:gd name="T13" fmla="*/ 2367 h 2448"/>
                <a:gd name="T14" fmla="*/ 1499 w 2519"/>
                <a:gd name="T15" fmla="*/ 2401 h 2448"/>
                <a:gd name="T16" fmla="*/ 1365 w 2519"/>
                <a:gd name="T17" fmla="*/ 2378 h 2448"/>
                <a:gd name="T18" fmla="*/ 856 w 2519"/>
                <a:gd name="T19" fmla="*/ 2171 h 2448"/>
                <a:gd name="T20" fmla="*/ 337 w 2519"/>
                <a:gd name="T21" fmla="*/ 775 h 2448"/>
                <a:gd name="T22" fmla="*/ 1155 w 2519"/>
                <a:gd name="T23" fmla="*/ 132 h 2448"/>
                <a:gd name="T24" fmla="*/ 1223 w 2519"/>
                <a:gd name="T25" fmla="*/ 75 h 2448"/>
                <a:gd name="T26" fmla="*/ 1380 w 2519"/>
                <a:gd name="T27" fmla="*/ 119 h 2448"/>
                <a:gd name="T28" fmla="*/ 1517 w 2519"/>
                <a:gd name="T29" fmla="*/ 98 h 2448"/>
                <a:gd name="T30" fmla="*/ 1927 w 2519"/>
                <a:gd name="T31" fmla="*/ 444 h 2448"/>
                <a:gd name="T32" fmla="*/ 2125 w 2519"/>
                <a:gd name="T33" fmla="*/ 591 h 2448"/>
                <a:gd name="T34" fmla="*/ 2125 w 2519"/>
                <a:gd name="T35" fmla="*/ 591 h 2448"/>
                <a:gd name="T36" fmla="*/ 1690 w 2519"/>
                <a:gd name="T37" fmla="*/ 393 h 2448"/>
                <a:gd name="T38" fmla="*/ 195 w 2519"/>
                <a:gd name="T39" fmla="*/ 1086 h 2448"/>
                <a:gd name="T40" fmla="*/ 163 w 2519"/>
                <a:gd name="T41" fmla="*/ 1009 h 2448"/>
                <a:gd name="T42" fmla="*/ 201 w 2519"/>
                <a:gd name="T43" fmla="*/ 764 h 2448"/>
                <a:gd name="T44" fmla="*/ 337 w 2519"/>
                <a:gd name="T45" fmla="*/ 775 h 2448"/>
                <a:gd name="T46" fmla="*/ 1384 w 2519"/>
                <a:gd name="T47" fmla="*/ 66 h 2448"/>
                <a:gd name="T48" fmla="*/ 1147 w 2519"/>
                <a:gd name="T49" fmla="*/ 0 h 2448"/>
                <a:gd name="T50" fmla="*/ 1064 w 2519"/>
                <a:gd name="T51" fmla="*/ 79 h 2448"/>
                <a:gd name="T52" fmla="*/ 141 w 2519"/>
                <a:gd name="T53" fmla="*/ 925 h 2448"/>
                <a:gd name="T54" fmla="*/ 83 w 2519"/>
                <a:gd name="T55" fmla="*/ 1247 h 2448"/>
                <a:gd name="T56" fmla="*/ 1468 w 2519"/>
                <a:gd name="T57" fmla="*/ 2434 h 2448"/>
                <a:gd name="T58" fmla="*/ 1476 w 2519"/>
                <a:gd name="T59" fmla="*/ 2447 h 2448"/>
                <a:gd name="T60" fmla="*/ 1604 w 2519"/>
                <a:gd name="T61" fmla="*/ 2447 h 2448"/>
                <a:gd name="T62" fmla="*/ 1599 w 2519"/>
                <a:gd name="T63" fmla="*/ 2406 h 2448"/>
                <a:gd name="T64" fmla="*/ 1941 w 2519"/>
                <a:gd name="T65" fmla="*/ 2315 h 2448"/>
                <a:gd name="T66" fmla="*/ 2028 w 2519"/>
                <a:gd name="T67" fmla="*/ 2212 h 2448"/>
                <a:gd name="T68" fmla="*/ 2102 w 2519"/>
                <a:gd name="T69" fmla="*/ 2227 h 2448"/>
                <a:gd name="T70" fmla="*/ 2154 w 2519"/>
                <a:gd name="T71" fmla="*/ 2075 h 2448"/>
                <a:gd name="T72" fmla="*/ 2198 w 2519"/>
                <a:gd name="T73" fmla="*/ 2030 h 2448"/>
                <a:gd name="T74" fmla="*/ 2252 w 2519"/>
                <a:gd name="T75" fmla="*/ 1939 h 2448"/>
                <a:gd name="T76" fmla="*/ 2274 w 2519"/>
                <a:gd name="T77" fmla="*/ 1943 h 2448"/>
                <a:gd name="T78" fmla="*/ 2480 w 2519"/>
                <a:gd name="T79" fmla="*/ 1372 h 2448"/>
                <a:gd name="T80" fmla="*/ 2465 w 2519"/>
                <a:gd name="T81" fmla="*/ 883 h 2448"/>
                <a:gd name="T82" fmla="*/ 1600 w 2519"/>
                <a:gd name="T83" fmla="*/ 96 h 2448"/>
                <a:gd name="T84" fmla="*/ 1553 w 2519"/>
                <a:gd name="T85" fmla="*/ 0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19" h="2448">
                  <a:moveTo>
                    <a:pt x="2355" y="1508"/>
                  </a:moveTo>
                  <a:cubicBezTo>
                    <a:pt x="2355" y="1508"/>
                    <a:pt x="2355" y="1508"/>
                    <a:pt x="2355" y="1508"/>
                  </a:cubicBezTo>
                  <a:cubicBezTo>
                    <a:pt x="2355" y="1508"/>
                    <a:pt x="2355" y="1508"/>
                    <a:pt x="2355" y="1508"/>
                  </a:cubicBezTo>
                  <a:cubicBezTo>
                    <a:pt x="2306" y="1653"/>
                    <a:pt x="2250" y="1775"/>
                    <a:pt x="2189" y="1879"/>
                  </a:cubicBezTo>
                  <a:cubicBezTo>
                    <a:pt x="2192" y="1882"/>
                    <a:pt x="2194" y="1884"/>
                    <a:pt x="2196" y="1887"/>
                  </a:cubicBezTo>
                  <a:cubicBezTo>
                    <a:pt x="2207" y="1908"/>
                    <a:pt x="2188" y="1927"/>
                    <a:pt x="2175" y="1942"/>
                  </a:cubicBezTo>
                  <a:cubicBezTo>
                    <a:pt x="2155" y="1964"/>
                    <a:pt x="2132" y="1984"/>
                    <a:pt x="2108" y="2000"/>
                  </a:cubicBezTo>
                  <a:cubicBezTo>
                    <a:pt x="2077" y="2040"/>
                    <a:pt x="2045" y="2077"/>
                    <a:pt x="2012" y="2110"/>
                  </a:cubicBezTo>
                  <a:cubicBezTo>
                    <a:pt x="2018" y="2127"/>
                    <a:pt x="2022" y="2147"/>
                    <a:pt x="2023" y="2159"/>
                  </a:cubicBezTo>
                  <a:cubicBezTo>
                    <a:pt x="2003" y="2188"/>
                    <a:pt x="1975" y="2216"/>
                    <a:pt x="1952" y="2246"/>
                  </a:cubicBezTo>
                  <a:cubicBezTo>
                    <a:pt x="1950" y="2246"/>
                    <a:pt x="1948" y="2247"/>
                    <a:pt x="1946" y="2247"/>
                  </a:cubicBezTo>
                  <a:cubicBezTo>
                    <a:pt x="1927" y="2247"/>
                    <a:pt x="1909" y="2229"/>
                    <a:pt x="1892" y="2214"/>
                  </a:cubicBezTo>
                  <a:cubicBezTo>
                    <a:pt x="1791" y="2286"/>
                    <a:pt x="1685" y="2330"/>
                    <a:pt x="1579" y="2354"/>
                  </a:cubicBezTo>
                  <a:cubicBezTo>
                    <a:pt x="1578" y="2359"/>
                    <a:pt x="1575" y="2363"/>
                    <a:pt x="1571" y="2367"/>
                  </a:cubicBezTo>
                  <a:cubicBezTo>
                    <a:pt x="1554" y="2383"/>
                    <a:pt x="1531" y="2401"/>
                    <a:pt x="1507" y="2401"/>
                  </a:cubicBezTo>
                  <a:cubicBezTo>
                    <a:pt x="1504" y="2401"/>
                    <a:pt x="1502" y="2401"/>
                    <a:pt x="1499" y="2401"/>
                  </a:cubicBezTo>
                  <a:cubicBezTo>
                    <a:pt x="1485" y="2395"/>
                    <a:pt x="1475" y="2383"/>
                    <a:pt x="1464" y="2373"/>
                  </a:cubicBezTo>
                  <a:cubicBezTo>
                    <a:pt x="1431" y="2376"/>
                    <a:pt x="1397" y="2378"/>
                    <a:pt x="1365" y="2378"/>
                  </a:cubicBezTo>
                  <a:cubicBezTo>
                    <a:pt x="957" y="2378"/>
                    <a:pt x="601" y="2145"/>
                    <a:pt x="601" y="2145"/>
                  </a:cubicBezTo>
                  <a:cubicBezTo>
                    <a:pt x="690" y="2163"/>
                    <a:pt x="775" y="2171"/>
                    <a:pt x="856" y="2171"/>
                  </a:cubicBezTo>
                  <a:cubicBezTo>
                    <a:pt x="1389" y="2171"/>
                    <a:pt x="1784" y="1817"/>
                    <a:pt x="2355" y="1508"/>
                  </a:cubicBezTo>
                  <a:moveTo>
                    <a:pt x="337" y="775"/>
                  </a:moveTo>
                  <a:cubicBezTo>
                    <a:pt x="448" y="577"/>
                    <a:pt x="616" y="355"/>
                    <a:pt x="860" y="216"/>
                  </a:cubicBezTo>
                  <a:cubicBezTo>
                    <a:pt x="956" y="161"/>
                    <a:pt x="1056" y="136"/>
                    <a:pt x="1155" y="132"/>
                  </a:cubicBezTo>
                  <a:cubicBezTo>
                    <a:pt x="1177" y="110"/>
                    <a:pt x="1192" y="76"/>
                    <a:pt x="1222" y="75"/>
                  </a:cubicBezTo>
                  <a:cubicBezTo>
                    <a:pt x="1222" y="75"/>
                    <a:pt x="1223" y="75"/>
                    <a:pt x="1223" y="75"/>
                  </a:cubicBezTo>
                  <a:cubicBezTo>
                    <a:pt x="1228" y="75"/>
                    <a:pt x="1234" y="76"/>
                    <a:pt x="1239" y="78"/>
                  </a:cubicBezTo>
                  <a:cubicBezTo>
                    <a:pt x="1287" y="90"/>
                    <a:pt x="1331" y="119"/>
                    <a:pt x="1380" y="119"/>
                  </a:cubicBezTo>
                  <a:cubicBezTo>
                    <a:pt x="1387" y="119"/>
                    <a:pt x="1393" y="119"/>
                    <a:pt x="1400" y="117"/>
                  </a:cubicBezTo>
                  <a:cubicBezTo>
                    <a:pt x="1439" y="115"/>
                    <a:pt x="1480" y="116"/>
                    <a:pt x="1517" y="98"/>
                  </a:cubicBezTo>
                  <a:cubicBezTo>
                    <a:pt x="1553" y="117"/>
                    <a:pt x="1536" y="169"/>
                    <a:pt x="1532" y="201"/>
                  </a:cubicBezTo>
                  <a:cubicBezTo>
                    <a:pt x="1629" y="239"/>
                    <a:pt x="1789" y="345"/>
                    <a:pt x="1927" y="444"/>
                  </a:cubicBezTo>
                  <a:cubicBezTo>
                    <a:pt x="1953" y="457"/>
                    <a:pt x="1979" y="473"/>
                    <a:pt x="2002" y="492"/>
                  </a:cubicBezTo>
                  <a:cubicBezTo>
                    <a:pt x="2055" y="534"/>
                    <a:pt x="2095" y="567"/>
                    <a:pt x="2125" y="591"/>
                  </a:cubicBezTo>
                  <a:cubicBezTo>
                    <a:pt x="2169" y="625"/>
                    <a:pt x="2197" y="646"/>
                    <a:pt x="2196" y="646"/>
                  </a:cubicBezTo>
                  <a:cubicBezTo>
                    <a:pt x="2196" y="646"/>
                    <a:pt x="2174" y="630"/>
                    <a:pt x="2125" y="591"/>
                  </a:cubicBezTo>
                  <a:cubicBezTo>
                    <a:pt x="2076" y="553"/>
                    <a:pt x="2005" y="499"/>
                    <a:pt x="1927" y="444"/>
                  </a:cubicBezTo>
                  <a:cubicBezTo>
                    <a:pt x="1856" y="408"/>
                    <a:pt x="1776" y="393"/>
                    <a:pt x="1690" y="393"/>
                  </a:cubicBezTo>
                  <a:cubicBezTo>
                    <a:pt x="1074" y="393"/>
                    <a:pt x="159" y="1197"/>
                    <a:pt x="159" y="1197"/>
                  </a:cubicBezTo>
                  <a:cubicBezTo>
                    <a:pt x="159" y="1197"/>
                    <a:pt x="170" y="1155"/>
                    <a:pt x="195" y="1086"/>
                  </a:cubicBezTo>
                  <a:cubicBezTo>
                    <a:pt x="191" y="1085"/>
                    <a:pt x="186" y="1084"/>
                    <a:pt x="181" y="1083"/>
                  </a:cubicBezTo>
                  <a:cubicBezTo>
                    <a:pt x="135" y="1082"/>
                    <a:pt x="122" y="1031"/>
                    <a:pt x="163" y="1009"/>
                  </a:cubicBezTo>
                  <a:cubicBezTo>
                    <a:pt x="202" y="973"/>
                    <a:pt x="214" y="913"/>
                    <a:pt x="191" y="865"/>
                  </a:cubicBezTo>
                  <a:cubicBezTo>
                    <a:pt x="171" y="834"/>
                    <a:pt x="150" y="778"/>
                    <a:pt x="201" y="764"/>
                  </a:cubicBezTo>
                  <a:cubicBezTo>
                    <a:pt x="203" y="764"/>
                    <a:pt x="206" y="764"/>
                    <a:pt x="209" y="764"/>
                  </a:cubicBezTo>
                  <a:cubicBezTo>
                    <a:pt x="251" y="764"/>
                    <a:pt x="294" y="774"/>
                    <a:pt x="337" y="775"/>
                  </a:cubicBezTo>
                  <a:moveTo>
                    <a:pt x="1553" y="0"/>
                  </a:moveTo>
                  <a:cubicBezTo>
                    <a:pt x="1533" y="0"/>
                    <a:pt x="1484" y="66"/>
                    <a:pt x="1384" y="66"/>
                  </a:cubicBezTo>
                  <a:cubicBezTo>
                    <a:pt x="1384" y="66"/>
                    <a:pt x="1384" y="66"/>
                    <a:pt x="1384" y="66"/>
                  </a:cubicBezTo>
                  <a:cubicBezTo>
                    <a:pt x="1284" y="66"/>
                    <a:pt x="1192" y="0"/>
                    <a:pt x="1147" y="0"/>
                  </a:cubicBezTo>
                  <a:cubicBezTo>
                    <a:pt x="1130" y="0"/>
                    <a:pt x="1120" y="10"/>
                    <a:pt x="1120" y="39"/>
                  </a:cubicBezTo>
                  <a:cubicBezTo>
                    <a:pt x="1120" y="57"/>
                    <a:pt x="1057" y="63"/>
                    <a:pt x="1064" y="79"/>
                  </a:cubicBezTo>
                  <a:cubicBezTo>
                    <a:pt x="685" y="142"/>
                    <a:pt x="390" y="363"/>
                    <a:pt x="219" y="692"/>
                  </a:cubicBezTo>
                  <a:cubicBezTo>
                    <a:pt x="63" y="708"/>
                    <a:pt x="141" y="799"/>
                    <a:pt x="141" y="925"/>
                  </a:cubicBezTo>
                  <a:cubicBezTo>
                    <a:pt x="141" y="1012"/>
                    <a:pt x="0" y="1100"/>
                    <a:pt x="88" y="1144"/>
                  </a:cubicBezTo>
                  <a:cubicBezTo>
                    <a:pt x="85" y="1178"/>
                    <a:pt x="83" y="1212"/>
                    <a:pt x="83" y="1247"/>
                  </a:cubicBezTo>
                  <a:cubicBezTo>
                    <a:pt x="83" y="1910"/>
                    <a:pt x="622" y="2448"/>
                    <a:pt x="1285" y="2448"/>
                  </a:cubicBezTo>
                  <a:cubicBezTo>
                    <a:pt x="1347" y="2448"/>
                    <a:pt x="1408" y="2443"/>
                    <a:pt x="1468" y="2434"/>
                  </a:cubicBezTo>
                  <a:cubicBezTo>
                    <a:pt x="1468" y="2434"/>
                    <a:pt x="1468" y="2435"/>
                    <a:pt x="1468" y="2436"/>
                  </a:cubicBezTo>
                  <a:cubicBezTo>
                    <a:pt x="1468" y="2444"/>
                    <a:pt x="1471" y="2447"/>
                    <a:pt x="1476" y="2447"/>
                  </a:cubicBezTo>
                  <a:cubicBezTo>
                    <a:pt x="1491" y="2447"/>
                    <a:pt x="1526" y="2415"/>
                    <a:pt x="1555" y="2415"/>
                  </a:cubicBezTo>
                  <a:cubicBezTo>
                    <a:pt x="1584" y="2415"/>
                    <a:pt x="1599" y="2447"/>
                    <a:pt x="1604" y="2447"/>
                  </a:cubicBezTo>
                  <a:cubicBezTo>
                    <a:pt x="1606" y="2447"/>
                    <a:pt x="1606" y="2444"/>
                    <a:pt x="1606" y="2436"/>
                  </a:cubicBezTo>
                  <a:cubicBezTo>
                    <a:pt x="1606" y="2425"/>
                    <a:pt x="1604" y="2415"/>
                    <a:pt x="1599" y="2406"/>
                  </a:cubicBezTo>
                  <a:cubicBezTo>
                    <a:pt x="1698" y="2380"/>
                    <a:pt x="1771" y="2347"/>
                    <a:pt x="1858" y="2297"/>
                  </a:cubicBezTo>
                  <a:cubicBezTo>
                    <a:pt x="1901" y="2309"/>
                    <a:pt x="1924" y="2315"/>
                    <a:pt x="1941" y="2315"/>
                  </a:cubicBezTo>
                  <a:cubicBezTo>
                    <a:pt x="1957" y="2315"/>
                    <a:pt x="1967" y="2310"/>
                    <a:pt x="1982" y="2300"/>
                  </a:cubicBezTo>
                  <a:cubicBezTo>
                    <a:pt x="2040" y="2261"/>
                    <a:pt x="1985" y="2212"/>
                    <a:pt x="2028" y="2212"/>
                  </a:cubicBezTo>
                  <a:cubicBezTo>
                    <a:pt x="2040" y="2212"/>
                    <a:pt x="2060" y="2216"/>
                    <a:pt x="2093" y="2225"/>
                  </a:cubicBezTo>
                  <a:cubicBezTo>
                    <a:pt x="2097" y="2227"/>
                    <a:pt x="2100" y="2227"/>
                    <a:pt x="2102" y="2227"/>
                  </a:cubicBezTo>
                  <a:cubicBezTo>
                    <a:pt x="2121" y="2227"/>
                    <a:pt x="2078" y="2189"/>
                    <a:pt x="2054" y="2169"/>
                  </a:cubicBezTo>
                  <a:cubicBezTo>
                    <a:pt x="2089" y="2140"/>
                    <a:pt x="2123" y="2108"/>
                    <a:pt x="2154" y="2075"/>
                  </a:cubicBezTo>
                  <a:cubicBezTo>
                    <a:pt x="2157" y="2079"/>
                    <a:pt x="2159" y="2081"/>
                    <a:pt x="2160" y="2081"/>
                  </a:cubicBezTo>
                  <a:cubicBezTo>
                    <a:pt x="2170" y="2081"/>
                    <a:pt x="2172" y="2030"/>
                    <a:pt x="2198" y="2030"/>
                  </a:cubicBezTo>
                  <a:cubicBezTo>
                    <a:pt x="2246" y="2030"/>
                    <a:pt x="2231" y="2011"/>
                    <a:pt x="2231" y="1958"/>
                  </a:cubicBezTo>
                  <a:cubicBezTo>
                    <a:pt x="2231" y="1943"/>
                    <a:pt x="2241" y="1939"/>
                    <a:pt x="2252" y="1939"/>
                  </a:cubicBezTo>
                  <a:cubicBezTo>
                    <a:pt x="2257" y="1939"/>
                    <a:pt x="2262" y="1940"/>
                    <a:pt x="2266" y="1941"/>
                  </a:cubicBezTo>
                  <a:cubicBezTo>
                    <a:pt x="2270" y="1942"/>
                    <a:pt x="2273" y="1943"/>
                    <a:pt x="2274" y="1943"/>
                  </a:cubicBezTo>
                  <a:cubicBezTo>
                    <a:pt x="2275" y="1943"/>
                    <a:pt x="2273" y="1942"/>
                    <a:pt x="2267" y="1938"/>
                  </a:cubicBezTo>
                  <a:cubicBezTo>
                    <a:pt x="2382" y="1775"/>
                    <a:pt x="2458" y="1581"/>
                    <a:pt x="2480" y="1372"/>
                  </a:cubicBezTo>
                  <a:cubicBezTo>
                    <a:pt x="2519" y="1352"/>
                    <a:pt x="2513" y="1263"/>
                    <a:pt x="2477" y="1147"/>
                  </a:cubicBezTo>
                  <a:cubicBezTo>
                    <a:pt x="2437" y="1017"/>
                    <a:pt x="2512" y="883"/>
                    <a:pt x="2465" y="883"/>
                  </a:cubicBezTo>
                  <a:cubicBezTo>
                    <a:pt x="2455" y="883"/>
                    <a:pt x="2444" y="889"/>
                    <a:pt x="2435" y="900"/>
                  </a:cubicBezTo>
                  <a:cubicBezTo>
                    <a:pt x="2312" y="493"/>
                    <a:pt x="2016" y="195"/>
                    <a:pt x="1600" y="96"/>
                  </a:cubicBezTo>
                  <a:cubicBezTo>
                    <a:pt x="1612" y="75"/>
                    <a:pt x="1564" y="63"/>
                    <a:pt x="1564" y="39"/>
                  </a:cubicBezTo>
                  <a:cubicBezTo>
                    <a:pt x="1564" y="10"/>
                    <a:pt x="1561" y="0"/>
                    <a:pt x="155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57" name="Freeform 6"/>
            <p:cNvSpPr>
              <a:spLocks noEditPoints="1"/>
            </p:cNvSpPr>
            <p:nvPr/>
          </p:nvSpPr>
          <p:spPr bwMode="auto">
            <a:xfrm>
              <a:off x="3946526" y="593726"/>
              <a:ext cx="4335463" cy="2343150"/>
            </a:xfrm>
            <a:custGeom>
              <a:avLst/>
              <a:gdLst>
                <a:gd name="T0" fmla="*/ 2003 w 2075"/>
                <a:gd name="T1" fmla="*/ 516 h 1122"/>
                <a:gd name="T2" fmla="*/ 2074 w 2075"/>
                <a:gd name="T3" fmla="*/ 571 h 1122"/>
                <a:gd name="T4" fmla="*/ 2003 w 2075"/>
                <a:gd name="T5" fmla="*/ 516 h 1122"/>
                <a:gd name="T6" fmla="*/ 1805 w 2075"/>
                <a:gd name="T7" fmla="*/ 369 h 1122"/>
                <a:gd name="T8" fmla="*/ 2003 w 2075"/>
                <a:gd name="T9" fmla="*/ 516 h 1122"/>
                <a:gd name="T10" fmla="*/ 1880 w 2075"/>
                <a:gd name="T11" fmla="*/ 417 h 1122"/>
                <a:gd name="T12" fmla="*/ 1805 w 2075"/>
                <a:gd name="T13" fmla="*/ 369 h 1122"/>
                <a:gd name="T14" fmla="*/ 847 w 2075"/>
                <a:gd name="T15" fmla="*/ 250 h 1122"/>
                <a:gd name="T16" fmla="*/ 764 w 2075"/>
                <a:gd name="T17" fmla="*/ 214 h 1122"/>
                <a:gd name="T18" fmla="*/ 872 w 2075"/>
                <a:gd name="T19" fmla="*/ 140 h 1122"/>
                <a:gd name="T20" fmla="*/ 915 w 2075"/>
                <a:gd name="T21" fmla="*/ 136 h 1122"/>
                <a:gd name="T22" fmla="*/ 998 w 2075"/>
                <a:gd name="T23" fmla="*/ 172 h 1122"/>
                <a:gd name="T24" fmla="*/ 891 w 2075"/>
                <a:gd name="T25" fmla="*/ 246 h 1122"/>
                <a:gd name="T26" fmla="*/ 847 w 2075"/>
                <a:gd name="T27" fmla="*/ 250 h 1122"/>
                <a:gd name="T28" fmla="*/ 1101 w 2075"/>
                <a:gd name="T29" fmla="*/ 0 h 1122"/>
                <a:gd name="T30" fmla="*/ 1100 w 2075"/>
                <a:gd name="T31" fmla="*/ 0 h 1122"/>
                <a:gd name="T32" fmla="*/ 1033 w 2075"/>
                <a:gd name="T33" fmla="*/ 57 h 1122"/>
                <a:gd name="T34" fmla="*/ 738 w 2075"/>
                <a:gd name="T35" fmla="*/ 141 h 1122"/>
                <a:gd name="T36" fmla="*/ 215 w 2075"/>
                <a:gd name="T37" fmla="*/ 700 h 1122"/>
                <a:gd name="T38" fmla="*/ 87 w 2075"/>
                <a:gd name="T39" fmla="*/ 689 h 1122"/>
                <a:gd name="T40" fmla="*/ 79 w 2075"/>
                <a:gd name="T41" fmla="*/ 689 h 1122"/>
                <a:gd name="T42" fmla="*/ 69 w 2075"/>
                <a:gd name="T43" fmla="*/ 790 h 1122"/>
                <a:gd name="T44" fmla="*/ 41 w 2075"/>
                <a:gd name="T45" fmla="*/ 934 h 1122"/>
                <a:gd name="T46" fmla="*/ 59 w 2075"/>
                <a:gd name="T47" fmla="*/ 1008 h 1122"/>
                <a:gd name="T48" fmla="*/ 73 w 2075"/>
                <a:gd name="T49" fmla="*/ 1011 h 1122"/>
                <a:gd name="T50" fmla="*/ 37 w 2075"/>
                <a:gd name="T51" fmla="*/ 1122 h 1122"/>
                <a:gd name="T52" fmla="*/ 1568 w 2075"/>
                <a:gd name="T53" fmla="*/ 318 h 1122"/>
                <a:gd name="T54" fmla="*/ 1805 w 2075"/>
                <a:gd name="T55" fmla="*/ 369 h 1122"/>
                <a:gd name="T56" fmla="*/ 1410 w 2075"/>
                <a:gd name="T57" fmla="*/ 126 h 1122"/>
                <a:gd name="T58" fmla="*/ 1395 w 2075"/>
                <a:gd name="T59" fmla="*/ 23 h 1122"/>
                <a:gd name="T60" fmla="*/ 1278 w 2075"/>
                <a:gd name="T61" fmla="*/ 42 h 1122"/>
                <a:gd name="T62" fmla="*/ 1258 w 2075"/>
                <a:gd name="T63" fmla="*/ 44 h 1122"/>
                <a:gd name="T64" fmla="*/ 1117 w 2075"/>
                <a:gd name="T65" fmla="*/ 3 h 1122"/>
                <a:gd name="T66" fmla="*/ 1101 w 2075"/>
                <a:gd name="T67" fmla="*/ 0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5" h="1122">
                  <a:moveTo>
                    <a:pt x="2003" y="516"/>
                  </a:moveTo>
                  <a:cubicBezTo>
                    <a:pt x="2052" y="555"/>
                    <a:pt x="2074" y="571"/>
                    <a:pt x="2074" y="571"/>
                  </a:cubicBezTo>
                  <a:cubicBezTo>
                    <a:pt x="2075" y="571"/>
                    <a:pt x="2047" y="550"/>
                    <a:pt x="2003" y="516"/>
                  </a:cubicBezTo>
                  <a:moveTo>
                    <a:pt x="1805" y="369"/>
                  </a:moveTo>
                  <a:cubicBezTo>
                    <a:pt x="1883" y="424"/>
                    <a:pt x="1954" y="478"/>
                    <a:pt x="2003" y="516"/>
                  </a:cubicBezTo>
                  <a:cubicBezTo>
                    <a:pt x="1973" y="492"/>
                    <a:pt x="1933" y="459"/>
                    <a:pt x="1880" y="417"/>
                  </a:cubicBezTo>
                  <a:cubicBezTo>
                    <a:pt x="1857" y="398"/>
                    <a:pt x="1831" y="382"/>
                    <a:pt x="1805" y="369"/>
                  </a:cubicBezTo>
                  <a:moveTo>
                    <a:pt x="847" y="250"/>
                  </a:moveTo>
                  <a:cubicBezTo>
                    <a:pt x="802" y="250"/>
                    <a:pt x="768" y="236"/>
                    <a:pt x="764" y="214"/>
                  </a:cubicBezTo>
                  <a:cubicBezTo>
                    <a:pt x="759" y="185"/>
                    <a:pt x="807" y="151"/>
                    <a:pt x="872" y="140"/>
                  </a:cubicBezTo>
                  <a:cubicBezTo>
                    <a:pt x="887" y="137"/>
                    <a:pt x="901" y="136"/>
                    <a:pt x="915" y="136"/>
                  </a:cubicBezTo>
                  <a:cubicBezTo>
                    <a:pt x="960" y="136"/>
                    <a:pt x="994" y="149"/>
                    <a:pt x="998" y="172"/>
                  </a:cubicBezTo>
                  <a:cubicBezTo>
                    <a:pt x="1003" y="201"/>
                    <a:pt x="955" y="234"/>
                    <a:pt x="891" y="246"/>
                  </a:cubicBezTo>
                  <a:cubicBezTo>
                    <a:pt x="875" y="249"/>
                    <a:pt x="861" y="250"/>
                    <a:pt x="847" y="250"/>
                  </a:cubicBezTo>
                  <a:moveTo>
                    <a:pt x="1101" y="0"/>
                  </a:moveTo>
                  <a:cubicBezTo>
                    <a:pt x="1101" y="0"/>
                    <a:pt x="1100" y="0"/>
                    <a:pt x="1100" y="0"/>
                  </a:cubicBezTo>
                  <a:cubicBezTo>
                    <a:pt x="1070" y="1"/>
                    <a:pt x="1055" y="35"/>
                    <a:pt x="1033" y="57"/>
                  </a:cubicBezTo>
                  <a:cubicBezTo>
                    <a:pt x="934" y="61"/>
                    <a:pt x="834" y="86"/>
                    <a:pt x="738" y="141"/>
                  </a:cubicBezTo>
                  <a:cubicBezTo>
                    <a:pt x="494" y="280"/>
                    <a:pt x="326" y="502"/>
                    <a:pt x="215" y="700"/>
                  </a:cubicBezTo>
                  <a:cubicBezTo>
                    <a:pt x="172" y="699"/>
                    <a:pt x="129" y="689"/>
                    <a:pt x="87" y="689"/>
                  </a:cubicBezTo>
                  <a:cubicBezTo>
                    <a:pt x="84" y="689"/>
                    <a:pt x="81" y="689"/>
                    <a:pt x="79" y="689"/>
                  </a:cubicBezTo>
                  <a:cubicBezTo>
                    <a:pt x="28" y="703"/>
                    <a:pt x="49" y="759"/>
                    <a:pt x="69" y="790"/>
                  </a:cubicBezTo>
                  <a:cubicBezTo>
                    <a:pt x="92" y="838"/>
                    <a:pt x="80" y="898"/>
                    <a:pt x="41" y="934"/>
                  </a:cubicBezTo>
                  <a:cubicBezTo>
                    <a:pt x="0" y="956"/>
                    <a:pt x="13" y="1007"/>
                    <a:pt x="59" y="1008"/>
                  </a:cubicBezTo>
                  <a:cubicBezTo>
                    <a:pt x="64" y="1009"/>
                    <a:pt x="69" y="1010"/>
                    <a:pt x="73" y="1011"/>
                  </a:cubicBezTo>
                  <a:cubicBezTo>
                    <a:pt x="48" y="1080"/>
                    <a:pt x="37" y="1122"/>
                    <a:pt x="37" y="1122"/>
                  </a:cubicBezTo>
                  <a:cubicBezTo>
                    <a:pt x="37" y="1122"/>
                    <a:pt x="952" y="318"/>
                    <a:pt x="1568" y="318"/>
                  </a:cubicBezTo>
                  <a:cubicBezTo>
                    <a:pt x="1654" y="318"/>
                    <a:pt x="1734" y="333"/>
                    <a:pt x="1805" y="369"/>
                  </a:cubicBezTo>
                  <a:cubicBezTo>
                    <a:pt x="1667" y="270"/>
                    <a:pt x="1507" y="164"/>
                    <a:pt x="1410" y="126"/>
                  </a:cubicBezTo>
                  <a:cubicBezTo>
                    <a:pt x="1414" y="94"/>
                    <a:pt x="1431" y="42"/>
                    <a:pt x="1395" y="23"/>
                  </a:cubicBezTo>
                  <a:cubicBezTo>
                    <a:pt x="1358" y="41"/>
                    <a:pt x="1317" y="40"/>
                    <a:pt x="1278" y="42"/>
                  </a:cubicBezTo>
                  <a:cubicBezTo>
                    <a:pt x="1271" y="44"/>
                    <a:pt x="1265" y="44"/>
                    <a:pt x="1258" y="44"/>
                  </a:cubicBezTo>
                  <a:cubicBezTo>
                    <a:pt x="1209" y="44"/>
                    <a:pt x="1165" y="15"/>
                    <a:pt x="1117" y="3"/>
                  </a:cubicBezTo>
                  <a:cubicBezTo>
                    <a:pt x="1112" y="1"/>
                    <a:pt x="1106" y="0"/>
                    <a:pt x="110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58" name="Freeform 7"/>
            <p:cNvSpPr>
              <a:spLocks/>
            </p:cNvSpPr>
            <p:nvPr/>
          </p:nvSpPr>
          <p:spPr bwMode="auto">
            <a:xfrm>
              <a:off x="4946651" y="3587751"/>
              <a:ext cx="3665538" cy="1865313"/>
            </a:xfrm>
            <a:custGeom>
              <a:avLst/>
              <a:gdLst>
                <a:gd name="T0" fmla="*/ 1754 w 1754"/>
                <a:gd name="T1" fmla="*/ 0 h 893"/>
                <a:gd name="T2" fmla="*/ 255 w 1754"/>
                <a:gd name="T3" fmla="*/ 663 h 893"/>
                <a:gd name="T4" fmla="*/ 0 w 1754"/>
                <a:gd name="T5" fmla="*/ 637 h 893"/>
                <a:gd name="T6" fmla="*/ 764 w 1754"/>
                <a:gd name="T7" fmla="*/ 870 h 893"/>
                <a:gd name="T8" fmla="*/ 863 w 1754"/>
                <a:gd name="T9" fmla="*/ 865 h 893"/>
                <a:gd name="T10" fmla="*/ 898 w 1754"/>
                <a:gd name="T11" fmla="*/ 893 h 893"/>
                <a:gd name="T12" fmla="*/ 906 w 1754"/>
                <a:gd name="T13" fmla="*/ 893 h 893"/>
                <a:gd name="T14" fmla="*/ 970 w 1754"/>
                <a:gd name="T15" fmla="*/ 859 h 893"/>
                <a:gd name="T16" fmla="*/ 978 w 1754"/>
                <a:gd name="T17" fmla="*/ 846 h 893"/>
                <a:gd name="T18" fmla="*/ 1291 w 1754"/>
                <a:gd name="T19" fmla="*/ 706 h 893"/>
                <a:gd name="T20" fmla="*/ 1345 w 1754"/>
                <a:gd name="T21" fmla="*/ 739 h 893"/>
                <a:gd name="T22" fmla="*/ 1351 w 1754"/>
                <a:gd name="T23" fmla="*/ 738 h 893"/>
                <a:gd name="T24" fmla="*/ 1422 w 1754"/>
                <a:gd name="T25" fmla="*/ 651 h 893"/>
                <a:gd name="T26" fmla="*/ 1411 w 1754"/>
                <a:gd name="T27" fmla="*/ 602 h 893"/>
                <a:gd name="T28" fmla="*/ 1507 w 1754"/>
                <a:gd name="T29" fmla="*/ 492 h 893"/>
                <a:gd name="T30" fmla="*/ 1574 w 1754"/>
                <a:gd name="T31" fmla="*/ 434 h 893"/>
                <a:gd name="T32" fmla="*/ 1595 w 1754"/>
                <a:gd name="T33" fmla="*/ 379 h 893"/>
                <a:gd name="T34" fmla="*/ 1588 w 1754"/>
                <a:gd name="T35" fmla="*/ 371 h 893"/>
                <a:gd name="T36" fmla="*/ 1754 w 1754"/>
                <a:gd name="T37" fmla="*/ 0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4" h="893">
                  <a:moveTo>
                    <a:pt x="1754" y="0"/>
                  </a:moveTo>
                  <a:cubicBezTo>
                    <a:pt x="1183" y="309"/>
                    <a:pt x="788" y="663"/>
                    <a:pt x="255" y="663"/>
                  </a:cubicBezTo>
                  <a:cubicBezTo>
                    <a:pt x="174" y="663"/>
                    <a:pt x="89" y="655"/>
                    <a:pt x="0" y="637"/>
                  </a:cubicBezTo>
                  <a:cubicBezTo>
                    <a:pt x="0" y="637"/>
                    <a:pt x="356" y="870"/>
                    <a:pt x="764" y="870"/>
                  </a:cubicBezTo>
                  <a:cubicBezTo>
                    <a:pt x="796" y="870"/>
                    <a:pt x="830" y="868"/>
                    <a:pt x="863" y="865"/>
                  </a:cubicBezTo>
                  <a:cubicBezTo>
                    <a:pt x="874" y="875"/>
                    <a:pt x="884" y="887"/>
                    <a:pt x="898" y="893"/>
                  </a:cubicBezTo>
                  <a:cubicBezTo>
                    <a:pt x="901" y="893"/>
                    <a:pt x="903" y="893"/>
                    <a:pt x="906" y="893"/>
                  </a:cubicBezTo>
                  <a:cubicBezTo>
                    <a:pt x="930" y="893"/>
                    <a:pt x="953" y="875"/>
                    <a:pt x="970" y="859"/>
                  </a:cubicBezTo>
                  <a:cubicBezTo>
                    <a:pt x="974" y="855"/>
                    <a:pt x="977" y="851"/>
                    <a:pt x="978" y="846"/>
                  </a:cubicBezTo>
                  <a:cubicBezTo>
                    <a:pt x="1084" y="822"/>
                    <a:pt x="1190" y="778"/>
                    <a:pt x="1291" y="706"/>
                  </a:cubicBezTo>
                  <a:cubicBezTo>
                    <a:pt x="1308" y="721"/>
                    <a:pt x="1326" y="739"/>
                    <a:pt x="1345" y="739"/>
                  </a:cubicBezTo>
                  <a:cubicBezTo>
                    <a:pt x="1347" y="739"/>
                    <a:pt x="1349" y="738"/>
                    <a:pt x="1351" y="738"/>
                  </a:cubicBezTo>
                  <a:cubicBezTo>
                    <a:pt x="1374" y="708"/>
                    <a:pt x="1402" y="680"/>
                    <a:pt x="1422" y="651"/>
                  </a:cubicBezTo>
                  <a:cubicBezTo>
                    <a:pt x="1421" y="639"/>
                    <a:pt x="1417" y="619"/>
                    <a:pt x="1411" y="602"/>
                  </a:cubicBezTo>
                  <a:cubicBezTo>
                    <a:pt x="1444" y="569"/>
                    <a:pt x="1476" y="532"/>
                    <a:pt x="1507" y="492"/>
                  </a:cubicBezTo>
                  <a:cubicBezTo>
                    <a:pt x="1531" y="476"/>
                    <a:pt x="1554" y="456"/>
                    <a:pt x="1574" y="434"/>
                  </a:cubicBezTo>
                  <a:cubicBezTo>
                    <a:pt x="1587" y="419"/>
                    <a:pt x="1606" y="400"/>
                    <a:pt x="1595" y="379"/>
                  </a:cubicBezTo>
                  <a:cubicBezTo>
                    <a:pt x="1593" y="376"/>
                    <a:pt x="1591" y="374"/>
                    <a:pt x="1588" y="371"/>
                  </a:cubicBezTo>
                  <a:cubicBezTo>
                    <a:pt x="1649" y="267"/>
                    <a:pt x="1705" y="145"/>
                    <a:pt x="175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59" name="Oval 8"/>
            <p:cNvSpPr>
              <a:spLocks noChangeArrowheads="1"/>
            </p:cNvSpPr>
            <p:nvPr/>
          </p:nvSpPr>
          <p:spPr bwMode="auto">
            <a:xfrm>
              <a:off x="5056188" y="2335213"/>
              <a:ext cx="1533525" cy="15335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60" name="Freeform 9"/>
            <p:cNvSpPr>
              <a:spLocks/>
            </p:cNvSpPr>
            <p:nvPr/>
          </p:nvSpPr>
          <p:spPr bwMode="auto">
            <a:xfrm>
              <a:off x="5114926" y="2373313"/>
              <a:ext cx="1301750" cy="744538"/>
            </a:xfrm>
            <a:custGeom>
              <a:avLst/>
              <a:gdLst>
                <a:gd name="T0" fmla="*/ 292 w 623"/>
                <a:gd name="T1" fmla="*/ 19 h 356"/>
                <a:gd name="T2" fmla="*/ 0 w 623"/>
                <a:gd name="T3" fmla="*/ 356 h 356"/>
                <a:gd name="T4" fmla="*/ 318 w 623"/>
                <a:gd name="T5" fmla="*/ 94 h 356"/>
                <a:gd name="T6" fmla="*/ 623 w 623"/>
                <a:gd name="T7" fmla="*/ 166 h 356"/>
                <a:gd name="T8" fmla="*/ 292 w 623"/>
                <a:gd name="T9" fmla="*/ 19 h 356"/>
              </a:gdLst>
              <a:ahLst/>
              <a:cxnLst>
                <a:cxn ang="0">
                  <a:pos x="T0" y="T1"/>
                </a:cxn>
                <a:cxn ang="0">
                  <a:pos x="T2" y="T3"/>
                </a:cxn>
                <a:cxn ang="0">
                  <a:pos x="T4" y="T5"/>
                </a:cxn>
                <a:cxn ang="0">
                  <a:pos x="T6" y="T7"/>
                </a:cxn>
                <a:cxn ang="0">
                  <a:pos x="T8" y="T9"/>
                </a:cxn>
              </a:cxnLst>
              <a:rect l="0" t="0" r="r" b="b"/>
              <a:pathLst>
                <a:path w="623" h="356">
                  <a:moveTo>
                    <a:pt x="292" y="19"/>
                  </a:moveTo>
                  <a:cubicBezTo>
                    <a:pt x="122" y="44"/>
                    <a:pt x="0" y="190"/>
                    <a:pt x="0" y="356"/>
                  </a:cubicBezTo>
                  <a:cubicBezTo>
                    <a:pt x="39" y="213"/>
                    <a:pt x="162" y="117"/>
                    <a:pt x="318" y="94"/>
                  </a:cubicBezTo>
                  <a:cubicBezTo>
                    <a:pt x="434" y="77"/>
                    <a:pt x="542" y="95"/>
                    <a:pt x="623" y="166"/>
                  </a:cubicBezTo>
                  <a:cubicBezTo>
                    <a:pt x="552" y="61"/>
                    <a:pt x="425" y="0"/>
                    <a:pt x="292"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61" name="Freeform 10"/>
            <p:cNvSpPr>
              <a:spLocks/>
            </p:cNvSpPr>
            <p:nvPr/>
          </p:nvSpPr>
          <p:spPr bwMode="auto">
            <a:xfrm>
              <a:off x="5051426" y="2249488"/>
              <a:ext cx="1301750" cy="696913"/>
            </a:xfrm>
            <a:custGeom>
              <a:avLst/>
              <a:gdLst>
                <a:gd name="T0" fmla="*/ 302 w 623"/>
                <a:gd name="T1" fmla="*/ 19 h 333"/>
                <a:gd name="T2" fmla="*/ 0 w 623"/>
                <a:gd name="T3" fmla="*/ 333 h 333"/>
                <a:gd name="T4" fmla="*/ 316 w 623"/>
                <a:gd name="T5" fmla="*/ 52 h 333"/>
                <a:gd name="T6" fmla="*/ 623 w 623"/>
                <a:gd name="T7" fmla="*/ 143 h 333"/>
                <a:gd name="T8" fmla="*/ 302 w 623"/>
                <a:gd name="T9" fmla="*/ 19 h 333"/>
              </a:gdLst>
              <a:ahLst/>
              <a:cxnLst>
                <a:cxn ang="0">
                  <a:pos x="T0" y="T1"/>
                </a:cxn>
                <a:cxn ang="0">
                  <a:pos x="T2" y="T3"/>
                </a:cxn>
                <a:cxn ang="0">
                  <a:pos x="T4" y="T5"/>
                </a:cxn>
                <a:cxn ang="0">
                  <a:pos x="T6" y="T7"/>
                </a:cxn>
                <a:cxn ang="0">
                  <a:pos x="T8" y="T9"/>
                </a:cxn>
              </a:cxnLst>
              <a:rect l="0" t="0" r="r" b="b"/>
              <a:pathLst>
                <a:path w="623" h="333">
                  <a:moveTo>
                    <a:pt x="302" y="19"/>
                  </a:moveTo>
                  <a:cubicBezTo>
                    <a:pt x="133" y="44"/>
                    <a:pt x="0" y="166"/>
                    <a:pt x="0" y="333"/>
                  </a:cubicBezTo>
                  <a:cubicBezTo>
                    <a:pt x="39" y="189"/>
                    <a:pt x="159" y="75"/>
                    <a:pt x="316" y="52"/>
                  </a:cubicBezTo>
                  <a:cubicBezTo>
                    <a:pt x="431" y="35"/>
                    <a:pt x="542" y="72"/>
                    <a:pt x="623" y="143"/>
                  </a:cubicBezTo>
                  <a:cubicBezTo>
                    <a:pt x="552" y="38"/>
                    <a:pt x="436" y="0"/>
                    <a:pt x="302"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62" name="Freeform 11"/>
            <p:cNvSpPr>
              <a:spLocks noEditPoints="1"/>
            </p:cNvSpPr>
            <p:nvPr/>
          </p:nvSpPr>
          <p:spPr bwMode="auto">
            <a:xfrm>
              <a:off x="5411788" y="3086101"/>
              <a:ext cx="1362075" cy="973138"/>
            </a:xfrm>
            <a:custGeom>
              <a:avLst/>
              <a:gdLst>
                <a:gd name="T0" fmla="*/ 565 w 652"/>
                <a:gd name="T1" fmla="*/ 0 h 466"/>
                <a:gd name="T2" fmla="*/ 545 w 652"/>
                <a:gd name="T3" fmla="*/ 108 h 466"/>
                <a:gd name="T4" fmla="*/ 574 w 652"/>
                <a:gd name="T5" fmla="*/ 95 h 466"/>
                <a:gd name="T6" fmla="*/ 565 w 652"/>
                <a:gd name="T7" fmla="*/ 0 h 466"/>
                <a:gd name="T8" fmla="*/ 640 w 652"/>
                <a:gd name="T9" fmla="*/ 129 h 466"/>
                <a:gd name="T10" fmla="*/ 561 w 652"/>
                <a:gd name="T11" fmla="*/ 240 h 466"/>
                <a:gd name="T12" fmla="*/ 489 w 652"/>
                <a:gd name="T13" fmla="*/ 216 h 466"/>
                <a:gd name="T14" fmla="*/ 469 w 652"/>
                <a:gd name="T15" fmla="*/ 240 h 466"/>
                <a:gd name="T16" fmla="*/ 457 w 652"/>
                <a:gd name="T17" fmla="*/ 234 h 466"/>
                <a:gd name="T18" fmla="*/ 467 w 652"/>
                <a:gd name="T19" fmla="*/ 242 h 466"/>
                <a:gd name="T20" fmla="*/ 320 w 652"/>
                <a:gd name="T21" fmla="*/ 344 h 466"/>
                <a:gd name="T22" fmla="*/ 0 w 652"/>
                <a:gd name="T23" fmla="*/ 324 h 466"/>
                <a:gd name="T24" fmla="*/ 367 w 652"/>
                <a:gd name="T25" fmla="*/ 417 h 466"/>
                <a:gd name="T26" fmla="*/ 518 w 652"/>
                <a:gd name="T27" fmla="*/ 287 h 466"/>
                <a:gd name="T28" fmla="*/ 576 w 652"/>
                <a:gd name="T29" fmla="*/ 264 h 466"/>
                <a:gd name="T30" fmla="*/ 640 w 652"/>
                <a:gd name="T31" fmla="*/ 129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2" h="466">
                  <a:moveTo>
                    <a:pt x="565" y="0"/>
                  </a:moveTo>
                  <a:cubicBezTo>
                    <a:pt x="564" y="37"/>
                    <a:pt x="557" y="73"/>
                    <a:pt x="545" y="108"/>
                  </a:cubicBezTo>
                  <a:cubicBezTo>
                    <a:pt x="554" y="103"/>
                    <a:pt x="564" y="98"/>
                    <a:pt x="574" y="95"/>
                  </a:cubicBezTo>
                  <a:cubicBezTo>
                    <a:pt x="575" y="63"/>
                    <a:pt x="572" y="31"/>
                    <a:pt x="565" y="0"/>
                  </a:cubicBezTo>
                  <a:close/>
                  <a:moveTo>
                    <a:pt x="640" y="129"/>
                  </a:moveTo>
                  <a:cubicBezTo>
                    <a:pt x="638" y="177"/>
                    <a:pt x="608" y="222"/>
                    <a:pt x="561" y="240"/>
                  </a:cubicBezTo>
                  <a:cubicBezTo>
                    <a:pt x="524" y="252"/>
                    <a:pt x="492" y="259"/>
                    <a:pt x="489" y="216"/>
                  </a:cubicBezTo>
                  <a:cubicBezTo>
                    <a:pt x="482" y="224"/>
                    <a:pt x="476" y="232"/>
                    <a:pt x="469" y="240"/>
                  </a:cubicBezTo>
                  <a:cubicBezTo>
                    <a:pt x="465" y="238"/>
                    <a:pt x="461" y="236"/>
                    <a:pt x="457" y="234"/>
                  </a:cubicBezTo>
                  <a:cubicBezTo>
                    <a:pt x="460" y="237"/>
                    <a:pt x="464" y="240"/>
                    <a:pt x="467" y="242"/>
                  </a:cubicBezTo>
                  <a:cubicBezTo>
                    <a:pt x="428" y="286"/>
                    <a:pt x="378" y="321"/>
                    <a:pt x="320" y="344"/>
                  </a:cubicBezTo>
                  <a:cubicBezTo>
                    <a:pt x="211" y="386"/>
                    <a:pt x="95" y="375"/>
                    <a:pt x="0" y="324"/>
                  </a:cubicBezTo>
                  <a:cubicBezTo>
                    <a:pt x="93" y="411"/>
                    <a:pt x="241" y="466"/>
                    <a:pt x="367" y="417"/>
                  </a:cubicBezTo>
                  <a:cubicBezTo>
                    <a:pt x="432" y="392"/>
                    <a:pt x="483" y="345"/>
                    <a:pt x="518" y="287"/>
                  </a:cubicBezTo>
                  <a:cubicBezTo>
                    <a:pt x="523" y="267"/>
                    <a:pt x="532" y="276"/>
                    <a:pt x="576" y="264"/>
                  </a:cubicBezTo>
                  <a:cubicBezTo>
                    <a:pt x="627" y="244"/>
                    <a:pt x="652" y="182"/>
                    <a:pt x="640"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63" name="Oval 12"/>
            <p:cNvSpPr>
              <a:spLocks noChangeArrowheads="1"/>
            </p:cNvSpPr>
            <p:nvPr/>
          </p:nvSpPr>
          <p:spPr bwMode="auto">
            <a:xfrm>
              <a:off x="5616576" y="4618038"/>
              <a:ext cx="657225" cy="657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64" name="Freeform 13"/>
            <p:cNvSpPr>
              <a:spLocks/>
            </p:cNvSpPr>
            <p:nvPr/>
          </p:nvSpPr>
          <p:spPr bwMode="auto">
            <a:xfrm>
              <a:off x="5640388" y="4632326"/>
              <a:ext cx="560388" cy="319088"/>
            </a:xfrm>
            <a:custGeom>
              <a:avLst/>
              <a:gdLst>
                <a:gd name="T0" fmla="*/ 125 w 268"/>
                <a:gd name="T1" fmla="*/ 8 h 153"/>
                <a:gd name="T2" fmla="*/ 0 w 268"/>
                <a:gd name="T3" fmla="*/ 153 h 153"/>
                <a:gd name="T4" fmla="*/ 137 w 268"/>
                <a:gd name="T5" fmla="*/ 40 h 153"/>
                <a:gd name="T6" fmla="*/ 268 w 268"/>
                <a:gd name="T7" fmla="*/ 71 h 153"/>
                <a:gd name="T8" fmla="*/ 125 w 268"/>
                <a:gd name="T9" fmla="*/ 8 h 153"/>
              </a:gdLst>
              <a:ahLst/>
              <a:cxnLst>
                <a:cxn ang="0">
                  <a:pos x="T0" y="T1"/>
                </a:cxn>
                <a:cxn ang="0">
                  <a:pos x="T2" y="T3"/>
                </a:cxn>
                <a:cxn ang="0">
                  <a:pos x="T4" y="T5"/>
                </a:cxn>
                <a:cxn ang="0">
                  <a:pos x="T6" y="T7"/>
                </a:cxn>
                <a:cxn ang="0">
                  <a:pos x="T8" y="T9"/>
                </a:cxn>
              </a:cxnLst>
              <a:rect l="0" t="0" r="r" b="b"/>
              <a:pathLst>
                <a:path w="268" h="153">
                  <a:moveTo>
                    <a:pt x="125" y="8"/>
                  </a:moveTo>
                  <a:cubicBezTo>
                    <a:pt x="53" y="19"/>
                    <a:pt x="0" y="82"/>
                    <a:pt x="0" y="153"/>
                  </a:cubicBezTo>
                  <a:cubicBezTo>
                    <a:pt x="17" y="91"/>
                    <a:pt x="70" y="50"/>
                    <a:pt x="137" y="40"/>
                  </a:cubicBezTo>
                  <a:cubicBezTo>
                    <a:pt x="186" y="33"/>
                    <a:pt x="233" y="41"/>
                    <a:pt x="268" y="71"/>
                  </a:cubicBezTo>
                  <a:cubicBezTo>
                    <a:pt x="237" y="26"/>
                    <a:pt x="183" y="0"/>
                    <a:pt x="1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65" name="Freeform 14"/>
            <p:cNvSpPr>
              <a:spLocks/>
            </p:cNvSpPr>
            <p:nvPr/>
          </p:nvSpPr>
          <p:spPr bwMode="auto">
            <a:xfrm>
              <a:off x="5613401" y="4579938"/>
              <a:ext cx="560388" cy="298450"/>
            </a:xfrm>
            <a:custGeom>
              <a:avLst/>
              <a:gdLst>
                <a:gd name="T0" fmla="*/ 130 w 268"/>
                <a:gd name="T1" fmla="*/ 8 h 143"/>
                <a:gd name="T2" fmla="*/ 0 w 268"/>
                <a:gd name="T3" fmla="*/ 143 h 143"/>
                <a:gd name="T4" fmla="*/ 136 w 268"/>
                <a:gd name="T5" fmla="*/ 22 h 143"/>
                <a:gd name="T6" fmla="*/ 268 w 268"/>
                <a:gd name="T7" fmla="*/ 61 h 143"/>
                <a:gd name="T8" fmla="*/ 130 w 268"/>
                <a:gd name="T9" fmla="*/ 8 h 143"/>
              </a:gdLst>
              <a:ahLst/>
              <a:cxnLst>
                <a:cxn ang="0">
                  <a:pos x="T0" y="T1"/>
                </a:cxn>
                <a:cxn ang="0">
                  <a:pos x="T2" y="T3"/>
                </a:cxn>
                <a:cxn ang="0">
                  <a:pos x="T4" y="T5"/>
                </a:cxn>
                <a:cxn ang="0">
                  <a:pos x="T6" y="T7"/>
                </a:cxn>
                <a:cxn ang="0">
                  <a:pos x="T8" y="T9"/>
                </a:cxn>
              </a:cxnLst>
              <a:rect l="0" t="0" r="r" b="b"/>
              <a:pathLst>
                <a:path w="268" h="143">
                  <a:moveTo>
                    <a:pt x="130" y="8"/>
                  </a:moveTo>
                  <a:cubicBezTo>
                    <a:pt x="57" y="19"/>
                    <a:pt x="0" y="71"/>
                    <a:pt x="0" y="143"/>
                  </a:cubicBezTo>
                  <a:cubicBezTo>
                    <a:pt x="17" y="81"/>
                    <a:pt x="69" y="32"/>
                    <a:pt x="136" y="22"/>
                  </a:cubicBezTo>
                  <a:cubicBezTo>
                    <a:pt x="185" y="15"/>
                    <a:pt x="233" y="31"/>
                    <a:pt x="268" y="61"/>
                  </a:cubicBezTo>
                  <a:cubicBezTo>
                    <a:pt x="238" y="16"/>
                    <a:pt x="187" y="0"/>
                    <a:pt x="13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66" name="Freeform 15"/>
            <p:cNvSpPr>
              <a:spLocks/>
            </p:cNvSpPr>
            <p:nvPr/>
          </p:nvSpPr>
          <p:spPr bwMode="auto">
            <a:xfrm>
              <a:off x="5770563" y="4941888"/>
              <a:ext cx="541338" cy="417513"/>
            </a:xfrm>
            <a:custGeom>
              <a:avLst/>
              <a:gdLst>
                <a:gd name="T0" fmla="*/ 158 w 259"/>
                <a:gd name="T1" fmla="*/ 179 h 200"/>
                <a:gd name="T2" fmla="*/ 243 w 259"/>
                <a:gd name="T3" fmla="*/ 0 h 200"/>
                <a:gd name="T4" fmla="*/ 138 w 259"/>
                <a:gd name="T5" fmla="*/ 148 h 200"/>
                <a:gd name="T6" fmla="*/ 0 w 259"/>
                <a:gd name="T7" fmla="*/ 139 h 200"/>
                <a:gd name="T8" fmla="*/ 158 w 259"/>
                <a:gd name="T9" fmla="*/ 179 h 200"/>
              </a:gdLst>
              <a:ahLst/>
              <a:cxnLst>
                <a:cxn ang="0">
                  <a:pos x="T0" y="T1"/>
                </a:cxn>
                <a:cxn ang="0">
                  <a:pos x="T2" y="T3"/>
                </a:cxn>
                <a:cxn ang="0">
                  <a:pos x="T4" y="T5"/>
                </a:cxn>
                <a:cxn ang="0">
                  <a:pos x="T6" y="T7"/>
                </a:cxn>
                <a:cxn ang="0">
                  <a:pos x="T8" y="T9"/>
                </a:cxn>
              </a:cxnLst>
              <a:rect l="0" t="0" r="r" b="b"/>
              <a:pathLst>
                <a:path w="259" h="200">
                  <a:moveTo>
                    <a:pt x="158" y="179"/>
                  </a:moveTo>
                  <a:cubicBezTo>
                    <a:pt x="226" y="152"/>
                    <a:pt x="259" y="70"/>
                    <a:pt x="243" y="0"/>
                  </a:cubicBezTo>
                  <a:cubicBezTo>
                    <a:pt x="241" y="64"/>
                    <a:pt x="201" y="123"/>
                    <a:pt x="138" y="148"/>
                  </a:cubicBezTo>
                  <a:cubicBezTo>
                    <a:pt x="91" y="166"/>
                    <a:pt x="41" y="161"/>
                    <a:pt x="0" y="139"/>
                  </a:cubicBezTo>
                  <a:cubicBezTo>
                    <a:pt x="40" y="176"/>
                    <a:pt x="104" y="200"/>
                    <a:pt x="158" y="1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67" name="Freeform 16"/>
            <p:cNvSpPr>
              <a:spLocks/>
            </p:cNvSpPr>
            <p:nvPr/>
          </p:nvSpPr>
          <p:spPr bwMode="auto">
            <a:xfrm>
              <a:off x="5705476" y="4916488"/>
              <a:ext cx="554038" cy="355600"/>
            </a:xfrm>
            <a:custGeom>
              <a:avLst/>
              <a:gdLst>
                <a:gd name="T0" fmla="*/ 147 w 265"/>
                <a:gd name="T1" fmla="*/ 156 h 170"/>
                <a:gd name="T2" fmla="*/ 258 w 265"/>
                <a:gd name="T3" fmla="*/ 0 h 170"/>
                <a:gd name="T4" fmla="*/ 139 w 265"/>
                <a:gd name="T5" fmla="*/ 126 h 170"/>
                <a:gd name="T6" fmla="*/ 0 w 265"/>
                <a:gd name="T7" fmla="*/ 107 h 170"/>
                <a:gd name="T8" fmla="*/ 147 w 265"/>
                <a:gd name="T9" fmla="*/ 156 h 170"/>
              </a:gdLst>
              <a:ahLst/>
              <a:cxnLst>
                <a:cxn ang="0">
                  <a:pos x="T0" y="T1"/>
                </a:cxn>
                <a:cxn ang="0">
                  <a:pos x="T2" y="T3"/>
                </a:cxn>
                <a:cxn ang="0">
                  <a:pos x="T4" y="T5"/>
                </a:cxn>
                <a:cxn ang="0">
                  <a:pos x="T6" y="T7"/>
                </a:cxn>
                <a:cxn ang="0">
                  <a:pos x="T8" y="T9"/>
                </a:cxn>
              </a:cxnLst>
              <a:rect l="0" t="0" r="r" b="b"/>
              <a:pathLst>
                <a:path w="265" h="170">
                  <a:moveTo>
                    <a:pt x="147" y="156"/>
                  </a:moveTo>
                  <a:cubicBezTo>
                    <a:pt x="219" y="138"/>
                    <a:pt x="265" y="71"/>
                    <a:pt x="258" y="0"/>
                  </a:cubicBezTo>
                  <a:cubicBezTo>
                    <a:pt x="247" y="63"/>
                    <a:pt x="205" y="110"/>
                    <a:pt x="139" y="126"/>
                  </a:cubicBezTo>
                  <a:cubicBezTo>
                    <a:pt x="91" y="138"/>
                    <a:pt x="37" y="134"/>
                    <a:pt x="0" y="107"/>
                  </a:cubicBezTo>
                  <a:cubicBezTo>
                    <a:pt x="34" y="149"/>
                    <a:pt x="91" y="170"/>
                    <a:pt x="147"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68" name="Oval 17"/>
            <p:cNvSpPr>
              <a:spLocks noChangeArrowheads="1"/>
            </p:cNvSpPr>
            <p:nvPr/>
          </p:nvSpPr>
          <p:spPr bwMode="auto">
            <a:xfrm>
              <a:off x="4573588" y="3548063"/>
              <a:ext cx="315913" cy="3127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69" name="Freeform 18"/>
            <p:cNvSpPr>
              <a:spLocks/>
            </p:cNvSpPr>
            <p:nvPr/>
          </p:nvSpPr>
          <p:spPr bwMode="auto">
            <a:xfrm>
              <a:off x="4586288" y="3554413"/>
              <a:ext cx="266700" cy="152400"/>
            </a:xfrm>
            <a:custGeom>
              <a:avLst/>
              <a:gdLst>
                <a:gd name="T0" fmla="*/ 60 w 128"/>
                <a:gd name="T1" fmla="*/ 4 h 73"/>
                <a:gd name="T2" fmla="*/ 0 w 128"/>
                <a:gd name="T3" fmla="*/ 73 h 73"/>
                <a:gd name="T4" fmla="*/ 65 w 128"/>
                <a:gd name="T5" fmla="*/ 20 h 73"/>
                <a:gd name="T6" fmla="*/ 128 w 128"/>
                <a:gd name="T7" fmla="*/ 34 h 73"/>
                <a:gd name="T8" fmla="*/ 60 w 128"/>
                <a:gd name="T9" fmla="*/ 4 h 73"/>
              </a:gdLst>
              <a:ahLst/>
              <a:cxnLst>
                <a:cxn ang="0">
                  <a:pos x="T0" y="T1"/>
                </a:cxn>
                <a:cxn ang="0">
                  <a:pos x="T2" y="T3"/>
                </a:cxn>
                <a:cxn ang="0">
                  <a:pos x="T4" y="T5"/>
                </a:cxn>
                <a:cxn ang="0">
                  <a:pos x="T6" y="T7"/>
                </a:cxn>
                <a:cxn ang="0">
                  <a:pos x="T8" y="T9"/>
                </a:cxn>
              </a:cxnLst>
              <a:rect l="0" t="0" r="r" b="b"/>
              <a:pathLst>
                <a:path w="128" h="73">
                  <a:moveTo>
                    <a:pt x="60" y="4"/>
                  </a:moveTo>
                  <a:cubicBezTo>
                    <a:pt x="25" y="9"/>
                    <a:pt x="0" y="39"/>
                    <a:pt x="0" y="73"/>
                  </a:cubicBezTo>
                  <a:cubicBezTo>
                    <a:pt x="8" y="44"/>
                    <a:pt x="33" y="24"/>
                    <a:pt x="65" y="20"/>
                  </a:cubicBezTo>
                  <a:cubicBezTo>
                    <a:pt x="89" y="16"/>
                    <a:pt x="111" y="20"/>
                    <a:pt x="128" y="34"/>
                  </a:cubicBezTo>
                  <a:cubicBezTo>
                    <a:pt x="113" y="13"/>
                    <a:pt x="87" y="0"/>
                    <a:pt x="6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70" name="Freeform 19"/>
            <p:cNvSpPr>
              <a:spLocks/>
            </p:cNvSpPr>
            <p:nvPr/>
          </p:nvSpPr>
          <p:spPr bwMode="auto">
            <a:xfrm>
              <a:off x="4573588" y="3529013"/>
              <a:ext cx="266700" cy="141288"/>
            </a:xfrm>
            <a:custGeom>
              <a:avLst/>
              <a:gdLst>
                <a:gd name="T0" fmla="*/ 62 w 128"/>
                <a:gd name="T1" fmla="*/ 4 h 68"/>
                <a:gd name="T2" fmla="*/ 0 w 128"/>
                <a:gd name="T3" fmla="*/ 68 h 68"/>
                <a:gd name="T4" fmla="*/ 64 w 128"/>
                <a:gd name="T5" fmla="*/ 11 h 68"/>
                <a:gd name="T6" fmla="*/ 128 w 128"/>
                <a:gd name="T7" fmla="*/ 29 h 68"/>
                <a:gd name="T8" fmla="*/ 62 w 128"/>
                <a:gd name="T9" fmla="*/ 4 h 68"/>
              </a:gdLst>
              <a:ahLst/>
              <a:cxnLst>
                <a:cxn ang="0">
                  <a:pos x="T0" y="T1"/>
                </a:cxn>
                <a:cxn ang="0">
                  <a:pos x="T2" y="T3"/>
                </a:cxn>
                <a:cxn ang="0">
                  <a:pos x="T4" y="T5"/>
                </a:cxn>
                <a:cxn ang="0">
                  <a:pos x="T6" y="T7"/>
                </a:cxn>
                <a:cxn ang="0">
                  <a:pos x="T8" y="T9"/>
                </a:cxn>
              </a:cxnLst>
              <a:rect l="0" t="0" r="r" b="b"/>
              <a:pathLst>
                <a:path w="128" h="68">
                  <a:moveTo>
                    <a:pt x="62" y="4"/>
                  </a:moveTo>
                  <a:cubicBezTo>
                    <a:pt x="27" y="9"/>
                    <a:pt x="0" y="34"/>
                    <a:pt x="0" y="68"/>
                  </a:cubicBezTo>
                  <a:cubicBezTo>
                    <a:pt x="8" y="39"/>
                    <a:pt x="32" y="16"/>
                    <a:pt x="64" y="11"/>
                  </a:cubicBezTo>
                  <a:cubicBezTo>
                    <a:pt x="88" y="7"/>
                    <a:pt x="111" y="15"/>
                    <a:pt x="128" y="29"/>
                  </a:cubicBezTo>
                  <a:cubicBezTo>
                    <a:pt x="113" y="8"/>
                    <a:pt x="89" y="0"/>
                    <a:pt x="6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71" name="Freeform 20"/>
            <p:cNvSpPr>
              <a:spLocks/>
            </p:cNvSpPr>
            <p:nvPr/>
          </p:nvSpPr>
          <p:spPr bwMode="auto">
            <a:xfrm>
              <a:off x="4648201" y="3702051"/>
              <a:ext cx="257175" cy="198438"/>
            </a:xfrm>
            <a:custGeom>
              <a:avLst/>
              <a:gdLst>
                <a:gd name="T0" fmla="*/ 75 w 123"/>
                <a:gd name="T1" fmla="*/ 85 h 95"/>
                <a:gd name="T2" fmla="*/ 116 w 123"/>
                <a:gd name="T3" fmla="*/ 0 h 95"/>
                <a:gd name="T4" fmla="*/ 65 w 123"/>
                <a:gd name="T5" fmla="*/ 70 h 95"/>
                <a:gd name="T6" fmla="*/ 0 w 123"/>
                <a:gd name="T7" fmla="*/ 66 h 95"/>
                <a:gd name="T8" fmla="*/ 75 w 123"/>
                <a:gd name="T9" fmla="*/ 85 h 95"/>
              </a:gdLst>
              <a:ahLst/>
              <a:cxnLst>
                <a:cxn ang="0">
                  <a:pos x="T0" y="T1"/>
                </a:cxn>
                <a:cxn ang="0">
                  <a:pos x="T2" y="T3"/>
                </a:cxn>
                <a:cxn ang="0">
                  <a:pos x="T4" y="T5"/>
                </a:cxn>
                <a:cxn ang="0">
                  <a:pos x="T6" y="T7"/>
                </a:cxn>
                <a:cxn ang="0">
                  <a:pos x="T8" y="T9"/>
                </a:cxn>
              </a:cxnLst>
              <a:rect l="0" t="0" r="r" b="b"/>
              <a:pathLst>
                <a:path w="123" h="95">
                  <a:moveTo>
                    <a:pt x="75" y="85"/>
                  </a:moveTo>
                  <a:cubicBezTo>
                    <a:pt x="108" y="73"/>
                    <a:pt x="123" y="33"/>
                    <a:pt x="116" y="0"/>
                  </a:cubicBezTo>
                  <a:cubicBezTo>
                    <a:pt x="114" y="30"/>
                    <a:pt x="95" y="59"/>
                    <a:pt x="65" y="70"/>
                  </a:cubicBezTo>
                  <a:cubicBezTo>
                    <a:pt x="43" y="79"/>
                    <a:pt x="19" y="77"/>
                    <a:pt x="0" y="66"/>
                  </a:cubicBezTo>
                  <a:cubicBezTo>
                    <a:pt x="19" y="84"/>
                    <a:pt x="49" y="95"/>
                    <a:pt x="75"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72" name="Freeform 21"/>
            <p:cNvSpPr>
              <a:spLocks/>
            </p:cNvSpPr>
            <p:nvPr/>
          </p:nvSpPr>
          <p:spPr bwMode="auto">
            <a:xfrm>
              <a:off x="4614863" y="3689351"/>
              <a:ext cx="265113" cy="169863"/>
            </a:xfrm>
            <a:custGeom>
              <a:avLst/>
              <a:gdLst>
                <a:gd name="T0" fmla="*/ 71 w 127"/>
                <a:gd name="T1" fmla="*/ 75 h 81"/>
                <a:gd name="T2" fmla="*/ 124 w 127"/>
                <a:gd name="T3" fmla="*/ 0 h 81"/>
                <a:gd name="T4" fmla="*/ 67 w 127"/>
                <a:gd name="T5" fmla="*/ 60 h 81"/>
                <a:gd name="T6" fmla="*/ 0 w 127"/>
                <a:gd name="T7" fmla="*/ 51 h 81"/>
                <a:gd name="T8" fmla="*/ 71 w 127"/>
                <a:gd name="T9" fmla="*/ 75 h 81"/>
              </a:gdLst>
              <a:ahLst/>
              <a:cxnLst>
                <a:cxn ang="0">
                  <a:pos x="T0" y="T1"/>
                </a:cxn>
                <a:cxn ang="0">
                  <a:pos x="T2" y="T3"/>
                </a:cxn>
                <a:cxn ang="0">
                  <a:pos x="T4" y="T5"/>
                </a:cxn>
                <a:cxn ang="0">
                  <a:pos x="T6" y="T7"/>
                </a:cxn>
                <a:cxn ang="0">
                  <a:pos x="T8" y="T9"/>
                </a:cxn>
              </a:cxnLst>
              <a:rect l="0" t="0" r="r" b="b"/>
              <a:pathLst>
                <a:path w="127" h="81">
                  <a:moveTo>
                    <a:pt x="71" y="75"/>
                  </a:moveTo>
                  <a:cubicBezTo>
                    <a:pt x="105" y="66"/>
                    <a:pt x="127" y="34"/>
                    <a:pt x="124" y="0"/>
                  </a:cubicBezTo>
                  <a:cubicBezTo>
                    <a:pt x="119" y="30"/>
                    <a:pt x="99" y="53"/>
                    <a:pt x="67" y="60"/>
                  </a:cubicBezTo>
                  <a:cubicBezTo>
                    <a:pt x="44" y="66"/>
                    <a:pt x="18" y="64"/>
                    <a:pt x="0" y="51"/>
                  </a:cubicBezTo>
                  <a:cubicBezTo>
                    <a:pt x="17" y="71"/>
                    <a:pt x="44" y="81"/>
                    <a:pt x="71"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73" name="Oval 22"/>
            <p:cNvSpPr>
              <a:spLocks noChangeArrowheads="1"/>
            </p:cNvSpPr>
            <p:nvPr/>
          </p:nvSpPr>
          <p:spPr bwMode="auto">
            <a:xfrm>
              <a:off x="4964113" y="1500188"/>
              <a:ext cx="593725" cy="593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74" name="Freeform 23"/>
            <p:cNvSpPr>
              <a:spLocks/>
            </p:cNvSpPr>
            <p:nvPr/>
          </p:nvSpPr>
          <p:spPr bwMode="auto">
            <a:xfrm>
              <a:off x="4986338" y="1512888"/>
              <a:ext cx="504825" cy="287338"/>
            </a:xfrm>
            <a:custGeom>
              <a:avLst/>
              <a:gdLst>
                <a:gd name="T0" fmla="*/ 113 w 241"/>
                <a:gd name="T1" fmla="*/ 8 h 138"/>
                <a:gd name="T2" fmla="*/ 0 w 241"/>
                <a:gd name="T3" fmla="*/ 138 h 138"/>
                <a:gd name="T4" fmla="*/ 123 w 241"/>
                <a:gd name="T5" fmla="*/ 37 h 138"/>
                <a:gd name="T6" fmla="*/ 241 w 241"/>
                <a:gd name="T7" fmla="*/ 65 h 138"/>
                <a:gd name="T8" fmla="*/ 113 w 241"/>
                <a:gd name="T9" fmla="*/ 8 h 138"/>
              </a:gdLst>
              <a:ahLst/>
              <a:cxnLst>
                <a:cxn ang="0">
                  <a:pos x="T0" y="T1"/>
                </a:cxn>
                <a:cxn ang="0">
                  <a:pos x="T2" y="T3"/>
                </a:cxn>
                <a:cxn ang="0">
                  <a:pos x="T4" y="T5"/>
                </a:cxn>
                <a:cxn ang="0">
                  <a:pos x="T6" y="T7"/>
                </a:cxn>
                <a:cxn ang="0">
                  <a:pos x="T8" y="T9"/>
                </a:cxn>
              </a:cxnLst>
              <a:rect l="0" t="0" r="r" b="b"/>
              <a:pathLst>
                <a:path w="241" h="138">
                  <a:moveTo>
                    <a:pt x="113" y="8"/>
                  </a:moveTo>
                  <a:cubicBezTo>
                    <a:pt x="47" y="17"/>
                    <a:pt x="0" y="74"/>
                    <a:pt x="0" y="138"/>
                  </a:cubicBezTo>
                  <a:cubicBezTo>
                    <a:pt x="15" y="83"/>
                    <a:pt x="62" y="45"/>
                    <a:pt x="123" y="37"/>
                  </a:cubicBezTo>
                  <a:cubicBezTo>
                    <a:pt x="167" y="30"/>
                    <a:pt x="209" y="37"/>
                    <a:pt x="241" y="65"/>
                  </a:cubicBezTo>
                  <a:cubicBezTo>
                    <a:pt x="214" y="24"/>
                    <a:pt x="164" y="0"/>
                    <a:pt x="1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75" name="Freeform 24"/>
            <p:cNvSpPr>
              <a:spLocks/>
            </p:cNvSpPr>
            <p:nvPr/>
          </p:nvSpPr>
          <p:spPr bwMode="auto">
            <a:xfrm>
              <a:off x="4962526" y="1465263"/>
              <a:ext cx="503238" cy="268288"/>
            </a:xfrm>
            <a:custGeom>
              <a:avLst/>
              <a:gdLst>
                <a:gd name="T0" fmla="*/ 117 w 241"/>
                <a:gd name="T1" fmla="*/ 8 h 129"/>
                <a:gd name="T2" fmla="*/ 0 w 241"/>
                <a:gd name="T3" fmla="*/ 129 h 129"/>
                <a:gd name="T4" fmla="*/ 122 w 241"/>
                <a:gd name="T5" fmla="*/ 21 h 129"/>
                <a:gd name="T6" fmla="*/ 241 w 241"/>
                <a:gd name="T7" fmla="*/ 56 h 129"/>
                <a:gd name="T8" fmla="*/ 117 w 241"/>
                <a:gd name="T9" fmla="*/ 8 h 129"/>
              </a:gdLst>
              <a:ahLst/>
              <a:cxnLst>
                <a:cxn ang="0">
                  <a:pos x="T0" y="T1"/>
                </a:cxn>
                <a:cxn ang="0">
                  <a:pos x="T2" y="T3"/>
                </a:cxn>
                <a:cxn ang="0">
                  <a:pos x="T4" y="T5"/>
                </a:cxn>
                <a:cxn ang="0">
                  <a:pos x="T6" y="T7"/>
                </a:cxn>
                <a:cxn ang="0">
                  <a:pos x="T8" y="T9"/>
                </a:cxn>
              </a:cxnLst>
              <a:rect l="0" t="0" r="r" b="b"/>
              <a:pathLst>
                <a:path w="241" h="129">
                  <a:moveTo>
                    <a:pt x="117" y="8"/>
                  </a:moveTo>
                  <a:cubicBezTo>
                    <a:pt x="51" y="18"/>
                    <a:pt x="0" y="65"/>
                    <a:pt x="0" y="129"/>
                  </a:cubicBezTo>
                  <a:cubicBezTo>
                    <a:pt x="15" y="74"/>
                    <a:pt x="62" y="29"/>
                    <a:pt x="122" y="21"/>
                  </a:cubicBezTo>
                  <a:cubicBezTo>
                    <a:pt x="167" y="14"/>
                    <a:pt x="210" y="28"/>
                    <a:pt x="241" y="56"/>
                  </a:cubicBezTo>
                  <a:cubicBezTo>
                    <a:pt x="214" y="15"/>
                    <a:pt x="169" y="0"/>
                    <a:pt x="1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76" name="Freeform 25"/>
            <p:cNvSpPr>
              <a:spLocks/>
            </p:cNvSpPr>
            <p:nvPr/>
          </p:nvSpPr>
          <p:spPr bwMode="auto">
            <a:xfrm>
              <a:off x="5103813" y="1792288"/>
              <a:ext cx="487363" cy="376238"/>
            </a:xfrm>
            <a:custGeom>
              <a:avLst/>
              <a:gdLst>
                <a:gd name="T0" fmla="*/ 142 w 233"/>
                <a:gd name="T1" fmla="*/ 161 h 180"/>
                <a:gd name="T2" fmla="*/ 219 w 233"/>
                <a:gd name="T3" fmla="*/ 0 h 180"/>
                <a:gd name="T4" fmla="*/ 124 w 233"/>
                <a:gd name="T5" fmla="*/ 133 h 180"/>
                <a:gd name="T6" fmla="*/ 0 w 233"/>
                <a:gd name="T7" fmla="*/ 125 h 180"/>
                <a:gd name="T8" fmla="*/ 142 w 233"/>
                <a:gd name="T9" fmla="*/ 161 h 180"/>
              </a:gdLst>
              <a:ahLst/>
              <a:cxnLst>
                <a:cxn ang="0">
                  <a:pos x="T0" y="T1"/>
                </a:cxn>
                <a:cxn ang="0">
                  <a:pos x="T2" y="T3"/>
                </a:cxn>
                <a:cxn ang="0">
                  <a:pos x="T4" y="T5"/>
                </a:cxn>
                <a:cxn ang="0">
                  <a:pos x="T6" y="T7"/>
                </a:cxn>
                <a:cxn ang="0">
                  <a:pos x="T8" y="T9"/>
                </a:cxn>
              </a:cxnLst>
              <a:rect l="0" t="0" r="r" b="b"/>
              <a:pathLst>
                <a:path w="233" h="180">
                  <a:moveTo>
                    <a:pt x="142" y="161"/>
                  </a:moveTo>
                  <a:cubicBezTo>
                    <a:pt x="204" y="137"/>
                    <a:pt x="233" y="62"/>
                    <a:pt x="219" y="0"/>
                  </a:cubicBezTo>
                  <a:cubicBezTo>
                    <a:pt x="216" y="57"/>
                    <a:pt x="181" y="111"/>
                    <a:pt x="124" y="133"/>
                  </a:cubicBezTo>
                  <a:cubicBezTo>
                    <a:pt x="82" y="149"/>
                    <a:pt x="37" y="145"/>
                    <a:pt x="0" y="125"/>
                  </a:cubicBezTo>
                  <a:cubicBezTo>
                    <a:pt x="36" y="159"/>
                    <a:pt x="93" y="180"/>
                    <a:pt x="142" y="1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77" name="Freeform 26"/>
            <p:cNvSpPr>
              <a:spLocks/>
            </p:cNvSpPr>
            <p:nvPr/>
          </p:nvSpPr>
          <p:spPr bwMode="auto">
            <a:xfrm>
              <a:off x="5043488" y="1770063"/>
              <a:ext cx="498475" cy="319088"/>
            </a:xfrm>
            <a:custGeom>
              <a:avLst/>
              <a:gdLst>
                <a:gd name="T0" fmla="*/ 133 w 239"/>
                <a:gd name="T1" fmla="*/ 140 h 153"/>
                <a:gd name="T2" fmla="*/ 233 w 239"/>
                <a:gd name="T3" fmla="*/ 0 h 153"/>
                <a:gd name="T4" fmla="*/ 126 w 239"/>
                <a:gd name="T5" fmla="*/ 114 h 153"/>
                <a:gd name="T6" fmla="*/ 0 w 239"/>
                <a:gd name="T7" fmla="*/ 96 h 153"/>
                <a:gd name="T8" fmla="*/ 133 w 239"/>
                <a:gd name="T9" fmla="*/ 140 h 153"/>
              </a:gdLst>
              <a:ahLst/>
              <a:cxnLst>
                <a:cxn ang="0">
                  <a:pos x="T0" y="T1"/>
                </a:cxn>
                <a:cxn ang="0">
                  <a:pos x="T2" y="T3"/>
                </a:cxn>
                <a:cxn ang="0">
                  <a:pos x="T4" y="T5"/>
                </a:cxn>
                <a:cxn ang="0">
                  <a:pos x="T6" y="T7"/>
                </a:cxn>
                <a:cxn ang="0">
                  <a:pos x="T8" y="T9"/>
                </a:cxn>
              </a:cxnLst>
              <a:rect l="0" t="0" r="r" b="b"/>
              <a:pathLst>
                <a:path w="239" h="153">
                  <a:moveTo>
                    <a:pt x="133" y="140"/>
                  </a:moveTo>
                  <a:cubicBezTo>
                    <a:pt x="198" y="125"/>
                    <a:pt x="239" y="64"/>
                    <a:pt x="233" y="0"/>
                  </a:cubicBezTo>
                  <a:cubicBezTo>
                    <a:pt x="224" y="56"/>
                    <a:pt x="185" y="99"/>
                    <a:pt x="126" y="114"/>
                  </a:cubicBezTo>
                  <a:cubicBezTo>
                    <a:pt x="82" y="124"/>
                    <a:pt x="34" y="121"/>
                    <a:pt x="0" y="96"/>
                  </a:cubicBezTo>
                  <a:cubicBezTo>
                    <a:pt x="31" y="134"/>
                    <a:pt x="83" y="153"/>
                    <a:pt x="133" y="1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78" name="Oval 27"/>
            <p:cNvSpPr>
              <a:spLocks noChangeArrowheads="1"/>
            </p:cNvSpPr>
            <p:nvPr/>
          </p:nvSpPr>
          <p:spPr bwMode="auto">
            <a:xfrm>
              <a:off x="6869113" y="1187451"/>
              <a:ext cx="315913" cy="314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79" name="Freeform 28"/>
            <p:cNvSpPr>
              <a:spLocks/>
            </p:cNvSpPr>
            <p:nvPr/>
          </p:nvSpPr>
          <p:spPr bwMode="auto">
            <a:xfrm>
              <a:off x="6881813" y="1195388"/>
              <a:ext cx="268288" cy="152400"/>
            </a:xfrm>
            <a:custGeom>
              <a:avLst/>
              <a:gdLst>
                <a:gd name="T0" fmla="*/ 60 w 128"/>
                <a:gd name="T1" fmla="*/ 4 h 73"/>
                <a:gd name="T2" fmla="*/ 0 w 128"/>
                <a:gd name="T3" fmla="*/ 73 h 73"/>
                <a:gd name="T4" fmla="*/ 65 w 128"/>
                <a:gd name="T5" fmla="*/ 19 h 73"/>
                <a:gd name="T6" fmla="*/ 128 w 128"/>
                <a:gd name="T7" fmla="*/ 34 h 73"/>
                <a:gd name="T8" fmla="*/ 60 w 128"/>
                <a:gd name="T9" fmla="*/ 4 h 73"/>
              </a:gdLst>
              <a:ahLst/>
              <a:cxnLst>
                <a:cxn ang="0">
                  <a:pos x="T0" y="T1"/>
                </a:cxn>
                <a:cxn ang="0">
                  <a:pos x="T2" y="T3"/>
                </a:cxn>
                <a:cxn ang="0">
                  <a:pos x="T4" y="T5"/>
                </a:cxn>
                <a:cxn ang="0">
                  <a:pos x="T6" y="T7"/>
                </a:cxn>
                <a:cxn ang="0">
                  <a:pos x="T8" y="T9"/>
                </a:cxn>
              </a:cxnLst>
              <a:rect l="0" t="0" r="r" b="b"/>
              <a:pathLst>
                <a:path w="128" h="73">
                  <a:moveTo>
                    <a:pt x="60" y="4"/>
                  </a:moveTo>
                  <a:cubicBezTo>
                    <a:pt x="25" y="9"/>
                    <a:pt x="0" y="39"/>
                    <a:pt x="0" y="73"/>
                  </a:cubicBezTo>
                  <a:cubicBezTo>
                    <a:pt x="8" y="44"/>
                    <a:pt x="33" y="24"/>
                    <a:pt x="65" y="19"/>
                  </a:cubicBezTo>
                  <a:cubicBezTo>
                    <a:pt x="89" y="16"/>
                    <a:pt x="111" y="19"/>
                    <a:pt x="128" y="34"/>
                  </a:cubicBezTo>
                  <a:cubicBezTo>
                    <a:pt x="113" y="12"/>
                    <a:pt x="87" y="0"/>
                    <a:pt x="6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80" name="Freeform 29"/>
            <p:cNvSpPr>
              <a:spLocks/>
            </p:cNvSpPr>
            <p:nvPr/>
          </p:nvSpPr>
          <p:spPr bwMode="auto">
            <a:xfrm>
              <a:off x="6869113" y="1169988"/>
              <a:ext cx="268288" cy="141288"/>
            </a:xfrm>
            <a:custGeom>
              <a:avLst/>
              <a:gdLst>
                <a:gd name="T0" fmla="*/ 62 w 128"/>
                <a:gd name="T1" fmla="*/ 4 h 68"/>
                <a:gd name="T2" fmla="*/ 0 w 128"/>
                <a:gd name="T3" fmla="*/ 68 h 68"/>
                <a:gd name="T4" fmla="*/ 65 w 128"/>
                <a:gd name="T5" fmla="*/ 11 h 68"/>
                <a:gd name="T6" fmla="*/ 128 w 128"/>
                <a:gd name="T7" fmla="*/ 29 h 68"/>
                <a:gd name="T8" fmla="*/ 62 w 128"/>
                <a:gd name="T9" fmla="*/ 4 h 68"/>
              </a:gdLst>
              <a:ahLst/>
              <a:cxnLst>
                <a:cxn ang="0">
                  <a:pos x="T0" y="T1"/>
                </a:cxn>
                <a:cxn ang="0">
                  <a:pos x="T2" y="T3"/>
                </a:cxn>
                <a:cxn ang="0">
                  <a:pos x="T4" y="T5"/>
                </a:cxn>
                <a:cxn ang="0">
                  <a:pos x="T6" y="T7"/>
                </a:cxn>
                <a:cxn ang="0">
                  <a:pos x="T8" y="T9"/>
                </a:cxn>
              </a:cxnLst>
              <a:rect l="0" t="0" r="r" b="b"/>
              <a:pathLst>
                <a:path w="128" h="68">
                  <a:moveTo>
                    <a:pt x="62" y="4"/>
                  </a:moveTo>
                  <a:cubicBezTo>
                    <a:pt x="27" y="9"/>
                    <a:pt x="0" y="34"/>
                    <a:pt x="0" y="68"/>
                  </a:cubicBezTo>
                  <a:cubicBezTo>
                    <a:pt x="8" y="39"/>
                    <a:pt x="33" y="15"/>
                    <a:pt x="65" y="11"/>
                  </a:cubicBezTo>
                  <a:cubicBezTo>
                    <a:pt x="88" y="7"/>
                    <a:pt x="111" y="15"/>
                    <a:pt x="128" y="29"/>
                  </a:cubicBezTo>
                  <a:cubicBezTo>
                    <a:pt x="113" y="8"/>
                    <a:pt x="89" y="0"/>
                    <a:pt x="6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81" name="Freeform 30"/>
            <p:cNvSpPr>
              <a:spLocks/>
            </p:cNvSpPr>
            <p:nvPr/>
          </p:nvSpPr>
          <p:spPr bwMode="auto">
            <a:xfrm>
              <a:off x="6945313" y="1343026"/>
              <a:ext cx="257175" cy="198438"/>
            </a:xfrm>
            <a:custGeom>
              <a:avLst/>
              <a:gdLst>
                <a:gd name="T0" fmla="*/ 75 w 123"/>
                <a:gd name="T1" fmla="*/ 85 h 95"/>
                <a:gd name="T2" fmla="*/ 116 w 123"/>
                <a:gd name="T3" fmla="*/ 0 h 95"/>
                <a:gd name="T4" fmla="*/ 66 w 123"/>
                <a:gd name="T5" fmla="*/ 70 h 95"/>
                <a:gd name="T6" fmla="*/ 0 w 123"/>
                <a:gd name="T7" fmla="*/ 66 h 95"/>
                <a:gd name="T8" fmla="*/ 75 w 123"/>
                <a:gd name="T9" fmla="*/ 85 h 95"/>
              </a:gdLst>
              <a:ahLst/>
              <a:cxnLst>
                <a:cxn ang="0">
                  <a:pos x="T0" y="T1"/>
                </a:cxn>
                <a:cxn ang="0">
                  <a:pos x="T2" y="T3"/>
                </a:cxn>
                <a:cxn ang="0">
                  <a:pos x="T4" y="T5"/>
                </a:cxn>
                <a:cxn ang="0">
                  <a:pos x="T6" y="T7"/>
                </a:cxn>
                <a:cxn ang="0">
                  <a:pos x="T8" y="T9"/>
                </a:cxn>
              </a:cxnLst>
              <a:rect l="0" t="0" r="r" b="b"/>
              <a:pathLst>
                <a:path w="123" h="95">
                  <a:moveTo>
                    <a:pt x="75" y="85"/>
                  </a:moveTo>
                  <a:cubicBezTo>
                    <a:pt x="108" y="72"/>
                    <a:pt x="123" y="33"/>
                    <a:pt x="116" y="0"/>
                  </a:cubicBezTo>
                  <a:cubicBezTo>
                    <a:pt x="115" y="30"/>
                    <a:pt x="96" y="58"/>
                    <a:pt x="66" y="70"/>
                  </a:cubicBezTo>
                  <a:cubicBezTo>
                    <a:pt x="43" y="79"/>
                    <a:pt x="20" y="76"/>
                    <a:pt x="0" y="66"/>
                  </a:cubicBezTo>
                  <a:cubicBezTo>
                    <a:pt x="19" y="84"/>
                    <a:pt x="49" y="95"/>
                    <a:pt x="75"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82" name="Freeform 31"/>
            <p:cNvSpPr>
              <a:spLocks/>
            </p:cNvSpPr>
            <p:nvPr/>
          </p:nvSpPr>
          <p:spPr bwMode="auto">
            <a:xfrm>
              <a:off x="6913563" y="1330326"/>
              <a:ext cx="263525" cy="169863"/>
            </a:xfrm>
            <a:custGeom>
              <a:avLst/>
              <a:gdLst>
                <a:gd name="T0" fmla="*/ 70 w 126"/>
                <a:gd name="T1" fmla="*/ 74 h 81"/>
                <a:gd name="T2" fmla="*/ 123 w 126"/>
                <a:gd name="T3" fmla="*/ 0 h 81"/>
                <a:gd name="T4" fmla="*/ 66 w 126"/>
                <a:gd name="T5" fmla="*/ 60 h 81"/>
                <a:gd name="T6" fmla="*/ 0 w 126"/>
                <a:gd name="T7" fmla="*/ 51 h 81"/>
                <a:gd name="T8" fmla="*/ 70 w 126"/>
                <a:gd name="T9" fmla="*/ 74 h 81"/>
              </a:gdLst>
              <a:ahLst/>
              <a:cxnLst>
                <a:cxn ang="0">
                  <a:pos x="T0" y="T1"/>
                </a:cxn>
                <a:cxn ang="0">
                  <a:pos x="T2" y="T3"/>
                </a:cxn>
                <a:cxn ang="0">
                  <a:pos x="T4" y="T5"/>
                </a:cxn>
                <a:cxn ang="0">
                  <a:pos x="T6" y="T7"/>
                </a:cxn>
                <a:cxn ang="0">
                  <a:pos x="T8" y="T9"/>
                </a:cxn>
              </a:cxnLst>
              <a:rect l="0" t="0" r="r" b="b"/>
              <a:pathLst>
                <a:path w="126" h="81">
                  <a:moveTo>
                    <a:pt x="70" y="74"/>
                  </a:moveTo>
                  <a:cubicBezTo>
                    <a:pt x="104" y="66"/>
                    <a:pt x="126" y="34"/>
                    <a:pt x="123" y="0"/>
                  </a:cubicBezTo>
                  <a:cubicBezTo>
                    <a:pt x="118" y="30"/>
                    <a:pt x="98" y="52"/>
                    <a:pt x="66" y="60"/>
                  </a:cubicBezTo>
                  <a:cubicBezTo>
                    <a:pt x="43" y="66"/>
                    <a:pt x="18" y="64"/>
                    <a:pt x="0" y="51"/>
                  </a:cubicBezTo>
                  <a:cubicBezTo>
                    <a:pt x="16" y="71"/>
                    <a:pt x="43" y="81"/>
                    <a:pt x="70"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83" name="Freeform 32"/>
            <p:cNvSpPr>
              <a:spLocks/>
            </p:cNvSpPr>
            <p:nvPr/>
          </p:nvSpPr>
          <p:spPr bwMode="auto">
            <a:xfrm>
              <a:off x="7972426" y="3679826"/>
              <a:ext cx="474663" cy="547688"/>
            </a:xfrm>
            <a:custGeom>
              <a:avLst/>
              <a:gdLst>
                <a:gd name="T0" fmla="*/ 214 w 227"/>
                <a:gd name="T1" fmla="*/ 151 h 262"/>
                <a:gd name="T2" fmla="*/ 90 w 227"/>
                <a:gd name="T3" fmla="*/ 251 h 262"/>
                <a:gd name="T4" fmla="*/ 13 w 227"/>
                <a:gd name="T5" fmla="*/ 111 h 262"/>
                <a:gd name="T6" fmla="*/ 137 w 227"/>
                <a:gd name="T7" fmla="*/ 11 h 262"/>
                <a:gd name="T8" fmla="*/ 214 w 227"/>
                <a:gd name="T9" fmla="*/ 151 h 262"/>
              </a:gdLst>
              <a:ahLst/>
              <a:cxnLst>
                <a:cxn ang="0">
                  <a:pos x="T0" y="T1"/>
                </a:cxn>
                <a:cxn ang="0">
                  <a:pos x="T2" y="T3"/>
                </a:cxn>
                <a:cxn ang="0">
                  <a:pos x="T4" y="T5"/>
                </a:cxn>
                <a:cxn ang="0">
                  <a:pos x="T6" y="T7"/>
                </a:cxn>
                <a:cxn ang="0">
                  <a:pos x="T8" y="T9"/>
                </a:cxn>
              </a:cxnLst>
              <a:rect l="0" t="0" r="r" b="b"/>
              <a:pathLst>
                <a:path w="227" h="262">
                  <a:moveTo>
                    <a:pt x="214" y="151"/>
                  </a:moveTo>
                  <a:cubicBezTo>
                    <a:pt x="201" y="217"/>
                    <a:pt x="145" y="262"/>
                    <a:pt x="90" y="251"/>
                  </a:cubicBezTo>
                  <a:cubicBezTo>
                    <a:pt x="34" y="240"/>
                    <a:pt x="0" y="177"/>
                    <a:pt x="13" y="111"/>
                  </a:cubicBezTo>
                  <a:cubicBezTo>
                    <a:pt x="26" y="45"/>
                    <a:pt x="82" y="0"/>
                    <a:pt x="137" y="11"/>
                  </a:cubicBezTo>
                  <a:cubicBezTo>
                    <a:pt x="193" y="22"/>
                    <a:pt x="227" y="85"/>
                    <a:pt x="214" y="1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84" name="Freeform 33"/>
            <p:cNvSpPr>
              <a:spLocks/>
            </p:cNvSpPr>
            <p:nvPr/>
          </p:nvSpPr>
          <p:spPr bwMode="auto">
            <a:xfrm>
              <a:off x="8015288" y="3719513"/>
              <a:ext cx="384175" cy="200025"/>
            </a:xfrm>
            <a:custGeom>
              <a:avLst/>
              <a:gdLst>
                <a:gd name="T0" fmla="*/ 102 w 184"/>
                <a:gd name="T1" fmla="*/ 2 h 96"/>
                <a:gd name="T2" fmla="*/ 0 w 184"/>
                <a:gd name="T3" fmla="*/ 96 h 96"/>
                <a:gd name="T4" fmla="*/ 105 w 184"/>
                <a:gd name="T5" fmla="*/ 27 h 96"/>
                <a:gd name="T6" fmla="*/ 184 w 184"/>
                <a:gd name="T7" fmla="*/ 68 h 96"/>
                <a:gd name="T8" fmla="*/ 102 w 184"/>
                <a:gd name="T9" fmla="*/ 2 h 96"/>
              </a:gdLst>
              <a:ahLst/>
              <a:cxnLst>
                <a:cxn ang="0">
                  <a:pos x="T0" y="T1"/>
                </a:cxn>
                <a:cxn ang="0">
                  <a:pos x="T2" y="T3"/>
                </a:cxn>
                <a:cxn ang="0">
                  <a:pos x="T4" y="T5"/>
                </a:cxn>
                <a:cxn ang="0">
                  <a:pos x="T6" y="T7"/>
                </a:cxn>
                <a:cxn ang="0">
                  <a:pos x="T8" y="T9"/>
                </a:cxn>
              </a:cxnLst>
              <a:rect l="0" t="0" r="r" b="b"/>
              <a:pathLst>
                <a:path w="184" h="96">
                  <a:moveTo>
                    <a:pt x="102" y="2"/>
                  </a:moveTo>
                  <a:cubicBezTo>
                    <a:pt x="54" y="0"/>
                    <a:pt x="11" y="41"/>
                    <a:pt x="0" y="96"/>
                  </a:cubicBezTo>
                  <a:cubicBezTo>
                    <a:pt x="20" y="51"/>
                    <a:pt x="60" y="26"/>
                    <a:pt x="105" y="27"/>
                  </a:cubicBezTo>
                  <a:cubicBezTo>
                    <a:pt x="137" y="28"/>
                    <a:pt x="166" y="40"/>
                    <a:pt x="184" y="68"/>
                  </a:cubicBezTo>
                  <a:cubicBezTo>
                    <a:pt x="171" y="30"/>
                    <a:pt x="140" y="3"/>
                    <a:pt x="10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85" name="Freeform 34"/>
            <p:cNvSpPr>
              <a:spLocks/>
            </p:cNvSpPr>
            <p:nvPr/>
          </p:nvSpPr>
          <p:spPr bwMode="auto">
            <a:xfrm>
              <a:off x="8008938" y="3676651"/>
              <a:ext cx="384175" cy="182563"/>
            </a:xfrm>
            <a:custGeom>
              <a:avLst/>
              <a:gdLst>
                <a:gd name="T0" fmla="*/ 104 w 184"/>
                <a:gd name="T1" fmla="*/ 1 h 87"/>
                <a:gd name="T2" fmla="*/ 0 w 184"/>
                <a:gd name="T3" fmla="*/ 87 h 87"/>
                <a:gd name="T4" fmla="*/ 105 w 184"/>
                <a:gd name="T5" fmla="*/ 13 h 87"/>
                <a:gd name="T6" fmla="*/ 184 w 184"/>
                <a:gd name="T7" fmla="*/ 59 h 87"/>
                <a:gd name="T8" fmla="*/ 104 w 184"/>
                <a:gd name="T9" fmla="*/ 1 h 87"/>
              </a:gdLst>
              <a:ahLst/>
              <a:cxnLst>
                <a:cxn ang="0">
                  <a:pos x="T0" y="T1"/>
                </a:cxn>
                <a:cxn ang="0">
                  <a:pos x="T2" y="T3"/>
                </a:cxn>
                <a:cxn ang="0">
                  <a:pos x="T4" y="T5"/>
                </a:cxn>
                <a:cxn ang="0">
                  <a:pos x="T6" y="T7"/>
                </a:cxn>
                <a:cxn ang="0">
                  <a:pos x="T8" y="T9"/>
                </a:cxn>
              </a:cxnLst>
              <a:rect l="0" t="0" r="r" b="b"/>
              <a:pathLst>
                <a:path w="184" h="87">
                  <a:moveTo>
                    <a:pt x="104" y="1"/>
                  </a:moveTo>
                  <a:cubicBezTo>
                    <a:pt x="56" y="0"/>
                    <a:pt x="11" y="33"/>
                    <a:pt x="0" y="87"/>
                  </a:cubicBezTo>
                  <a:cubicBezTo>
                    <a:pt x="20" y="42"/>
                    <a:pt x="61" y="12"/>
                    <a:pt x="105" y="13"/>
                  </a:cubicBezTo>
                  <a:cubicBezTo>
                    <a:pt x="138" y="14"/>
                    <a:pt x="166" y="32"/>
                    <a:pt x="184" y="59"/>
                  </a:cubicBezTo>
                  <a:cubicBezTo>
                    <a:pt x="171" y="21"/>
                    <a:pt x="142" y="2"/>
                    <a:pt x="10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86" name="Freeform 35"/>
            <p:cNvSpPr>
              <a:spLocks/>
            </p:cNvSpPr>
            <p:nvPr/>
          </p:nvSpPr>
          <p:spPr bwMode="auto">
            <a:xfrm>
              <a:off x="8056563" y="3992563"/>
              <a:ext cx="366713" cy="280988"/>
            </a:xfrm>
            <a:custGeom>
              <a:avLst/>
              <a:gdLst>
                <a:gd name="T0" fmla="*/ 94 w 176"/>
                <a:gd name="T1" fmla="*/ 125 h 134"/>
                <a:gd name="T2" fmla="*/ 176 w 176"/>
                <a:gd name="T3" fmla="*/ 0 h 134"/>
                <a:gd name="T4" fmla="*/ 86 w 176"/>
                <a:gd name="T5" fmla="*/ 99 h 134"/>
                <a:gd name="T6" fmla="*/ 0 w 176"/>
                <a:gd name="T7" fmla="*/ 75 h 134"/>
                <a:gd name="T8" fmla="*/ 94 w 176"/>
                <a:gd name="T9" fmla="*/ 125 h 134"/>
              </a:gdLst>
              <a:ahLst/>
              <a:cxnLst>
                <a:cxn ang="0">
                  <a:pos x="T0" y="T1"/>
                </a:cxn>
                <a:cxn ang="0">
                  <a:pos x="T2" y="T3"/>
                </a:cxn>
                <a:cxn ang="0">
                  <a:pos x="T4" y="T5"/>
                </a:cxn>
                <a:cxn ang="0">
                  <a:pos x="T6" y="T7"/>
                </a:cxn>
                <a:cxn ang="0">
                  <a:pos x="T8" y="T9"/>
                </a:cxn>
              </a:cxnLst>
              <a:rect l="0" t="0" r="r" b="b"/>
              <a:pathLst>
                <a:path w="176" h="134">
                  <a:moveTo>
                    <a:pt x="94" y="125"/>
                  </a:moveTo>
                  <a:cubicBezTo>
                    <a:pt x="142" y="114"/>
                    <a:pt x="175" y="55"/>
                    <a:pt x="176" y="0"/>
                  </a:cubicBezTo>
                  <a:cubicBezTo>
                    <a:pt x="165" y="48"/>
                    <a:pt x="130" y="88"/>
                    <a:pt x="86" y="99"/>
                  </a:cubicBezTo>
                  <a:cubicBezTo>
                    <a:pt x="54" y="106"/>
                    <a:pt x="23" y="96"/>
                    <a:pt x="0" y="75"/>
                  </a:cubicBezTo>
                  <a:cubicBezTo>
                    <a:pt x="19" y="108"/>
                    <a:pt x="56" y="134"/>
                    <a:pt x="9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87" name="Freeform 36"/>
            <p:cNvSpPr>
              <a:spLocks/>
            </p:cNvSpPr>
            <p:nvPr/>
          </p:nvSpPr>
          <p:spPr bwMode="auto">
            <a:xfrm>
              <a:off x="8026401" y="3967163"/>
              <a:ext cx="379413" cy="228600"/>
            </a:xfrm>
            <a:custGeom>
              <a:avLst/>
              <a:gdLst>
                <a:gd name="T0" fmla="*/ 87 w 181"/>
                <a:gd name="T1" fmla="*/ 105 h 109"/>
                <a:gd name="T2" fmla="*/ 181 w 181"/>
                <a:gd name="T3" fmla="*/ 0 h 109"/>
                <a:gd name="T4" fmla="*/ 86 w 181"/>
                <a:gd name="T5" fmla="*/ 81 h 109"/>
                <a:gd name="T6" fmla="*/ 0 w 181"/>
                <a:gd name="T7" fmla="*/ 49 h 109"/>
                <a:gd name="T8" fmla="*/ 87 w 181"/>
                <a:gd name="T9" fmla="*/ 105 h 109"/>
              </a:gdLst>
              <a:ahLst/>
              <a:cxnLst>
                <a:cxn ang="0">
                  <a:pos x="T0" y="T1"/>
                </a:cxn>
                <a:cxn ang="0">
                  <a:pos x="T2" y="T3"/>
                </a:cxn>
                <a:cxn ang="0">
                  <a:pos x="T4" y="T5"/>
                </a:cxn>
                <a:cxn ang="0">
                  <a:pos x="T6" y="T7"/>
                </a:cxn>
                <a:cxn ang="0">
                  <a:pos x="T8" y="T9"/>
                </a:cxn>
              </a:cxnLst>
              <a:rect l="0" t="0" r="r" b="b"/>
              <a:pathLst>
                <a:path w="181" h="109">
                  <a:moveTo>
                    <a:pt x="87" y="105"/>
                  </a:moveTo>
                  <a:cubicBezTo>
                    <a:pt x="135" y="101"/>
                    <a:pt x="175" y="55"/>
                    <a:pt x="181" y="0"/>
                  </a:cubicBezTo>
                  <a:cubicBezTo>
                    <a:pt x="165" y="47"/>
                    <a:pt x="131" y="77"/>
                    <a:pt x="86" y="81"/>
                  </a:cubicBezTo>
                  <a:cubicBezTo>
                    <a:pt x="54" y="84"/>
                    <a:pt x="20" y="74"/>
                    <a:pt x="0" y="49"/>
                  </a:cubicBezTo>
                  <a:cubicBezTo>
                    <a:pt x="16" y="85"/>
                    <a:pt x="49" y="109"/>
                    <a:pt x="87"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88" name="Oval 37"/>
            <p:cNvSpPr>
              <a:spLocks noChangeArrowheads="1"/>
            </p:cNvSpPr>
            <p:nvPr/>
          </p:nvSpPr>
          <p:spPr bwMode="auto">
            <a:xfrm>
              <a:off x="6254751" y="3117851"/>
              <a:ext cx="495300" cy="4968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89" name="Freeform 38"/>
            <p:cNvSpPr>
              <a:spLocks/>
            </p:cNvSpPr>
            <p:nvPr/>
          </p:nvSpPr>
          <p:spPr bwMode="auto">
            <a:xfrm>
              <a:off x="5273676" y="3405188"/>
              <a:ext cx="1393825" cy="492125"/>
            </a:xfrm>
            <a:custGeom>
              <a:avLst/>
              <a:gdLst>
                <a:gd name="T0" fmla="*/ 667 w 667"/>
                <a:gd name="T1" fmla="*/ 0 h 235"/>
                <a:gd name="T2" fmla="*/ 529 w 667"/>
                <a:gd name="T3" fmla="*/ 60 h 235"/>
                <a:gd name="T4" fmla="*/ 332 w 667"/>
                <a:gd name="T5" fmla="*/ 156 h 235"/>
                <a:gd name="T6" fmla="*/ 0 w 667"/>
                <a:gd name="T7" fmla="*/ 93 h 235"/>
                <a:gd name="T8" fmla="*/ 367 w 667"/>
                <a:gd name="T9" fmla="*/ 186 h 235"/>
                <a:gd name="T10" fmla="*/ 530 w 667"/>
                <a:gd name="T11" fmla="*/ 77 h 235"/>
                <a:gd name="T12" fmla="*/ 594 w 667"/>
                <a:gd name="T13" fmla="*/ 87 h 235"/>
                <a:gd name="T14" fmla="*/ 667 w 667"/>
                <a:gd name="T15" fmla="*/ 0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7" h="235">
                  <a:moveTo>
                    <a:pt x="667" y="0"/>
                  </a:moveTo>
                  <a:cubicBezTo>
                    <a:pt x="665" y="48"/>
                    <a:pt x="586" y="69"/>
                    <a:pt x="529" y="60"/>
                  </a:cubicBezTo>
                  <a:cubicBezTo>
                    <a:pt x="462" y="107"/>
                    <a:pt x="423" y="119"/>
                    <a:pt x="332" y="156"/>
                  </a:cubicBezTo>
                  <a:cubicBezTo>
                    <a:pt x="202" y="182"/>
                    <a:pt x="95" y="144"/>
                    <a:pt x="0" y="93"/>
                  </a:cubicBezTo>
                  <a:cubicBezTo>
                    <a:pt x="93" y="180"/>
                    <a:pt x="241" y="235"/>
                    <a:pt x="367" y="186"/>
                  </a:cubicBezTo>
                  <a:cubicBezTo>
                    <a:pt x="432" y="160"/>
                    <a:pt x="495" y="135"/>
                    <a:pt x="530" y="77"/>
                  </a:cubicBezTo>
                  <a:cubicBezTo>
                    <a:pt x="548" y="79"/>
                    <a:pt x="561" y="89"/>
                    <a:pt x="594" y="87"/>
                  </a:cubicBezTo>
                  <a:cubicBezTo>
                    <a:pt x="615" y="89"/>
                    <a:pt x="667" y="95"/>
                    <a:pt x="6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90" name="Oval 39"/>
            <p:cNvSpPr>
              <a:spLocks noChangeArrowheads="1"/>
            </p:cNvSpPr>
            <p:nvPr/>
          </p:nvSpPr>
          <p:spPr bwMode="auto">
            <a:xfrm>
              <a:off x="6496051" y="3814763"/>
              <a:ext cx="620713" cy="6223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91" name="Freeform 40"/>
            <p:cNvSpPr>
              <a:spLocks/>
            </p:cNvSpPr>
            <p:nvPr/>
          </p:nvSpPr>
          <p:spPr bwMode="auto">
            <a:xfrm>
              <a:off x="6518276" y="3829051"/>
              <a:ext cx="528638" cy="303213"/>
            </a:xfrm>
            <a:custGeom>
              <a:avLst/>
              <a:gdLst>
                <a:gd name="T0" fmla="*/ 118 w 253"/>
                <a:gd name="T1" fmla="*/ 8 h 145"/>
                <a:gd name="T2" fmla="*/ 0 w 253"/>
                <a:gd name="T3" fmla="*/ 145 h 145"/>
                <a:gd name="T4" fmla="*/ 129 w 253"/>
                <a:gd name="T5" fmla="*/ 39 h 145"/>
                <a:gd name="T6" fmla="*/ 253 w 253"/>
                <a:gd name="T7" fmla="*/ 68 h 145"/>
                <a:gd name="T8" fmla="*/ 118 w 253"/>
                <a:gd name="T9" fmla="*/ 8 h 145"/>
              </a:gdLst>
              <a:ahLst/>
              <a:cxnLst>
                <a:cxn ang="0">
                  <a:pos x="T0" y="T1"/>
                </a:cxn>
                <a:cxn ang="0">
                  <a:pos x="T2" y="T3"/>
                </a:cxn>
                <a:cxn ang="0">
                  <a:pos x="T4" y="T5"/>
                </a:cxn>
                <a:cxn ang="0">
                  <a:pos x="T6" y="T7"/>
                </a:cxn>
                <a:cxn ang="0">
                  <a:pos x="T8" y="T9"/>
                </a:cxn>
              </a:cxnLst>
              <a:rect l="0" t="0" r="r" b="b"/>
              <a:pathLst>
                <a:path w="253" h="145">
                  <a:moveTo>
                    <a:pt x="118" y="8"/>
                  </a:moveTo>
                  <a:cubicBezTo>
                    <a:pt x="49" y="18"/>
                    <a:pt x="0" y="77"/>
                    <a:pt x="0" y="145"/>
                  </a:cubicBezTo>
                  <a:cubicBezTo>
                    <a:pt x="16" y="87"/>
                    <a:pt x="66" y="48"/>
                    <a:pt x="129" y="39"/>
                  </a:cubicBezTo>
                  <a:cubicBezTo>
                    <a:pt x="176" y="32"/>
                    <a:pt x="220" y="39"/>
                    <a:pt x="253" y="68"/>
                  </a:cubicBezTo>
                  <a:cubicBezTo>
                    <a:pt x="224" y="25"/>
                    <a:pt x="172" y="0"/>
                    <a:pt x="11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92" name="Freeform 41"/>
            <p:cNvSpPr>
              <a:spLocks/>
            </p:cNvSpPr>
            <p:nvPr/>
          </p:nvSpPr>
          <p:spPr bwMode="auto">
            <a:xfrm>
              <a:off x="6492876" y="3779838"/>
              <a:ext cx="528638" cy="282575"/>
            </a:xfrm>
            <a:custGeom>
              <a:avLst/>
              <a:gdLst>
                <a:gd name="T0" fmla="*/ 122 w 253"/>
                <a:gd name="T1" fmla="*/ 8 h 135"/>
                <a:gd name="T2" fmla="*/ 0 w 253"/>
                <a:gd name="T3" fmla="*/ 135 h 135"/>
                <a:gd name="T4" fmla="*/ 128 w 253"/>
                <a:gd name="T5" fmla="*/ 22 h 135"/>
                <a:gd name="T6" fmla="*/ 253 w 253"/>
                <a:gd name="T7" fmla="*/ 58 h 135"/>
                <a:gd name="T8" fmla="*/ 122 w 253"/>
                <a:gd name="T9" fmla="*/ 8 h 135"/>
              </a:gdLst>
              <a:ahLst/>
              <a:cxnLst>
                <a:cxn ang="0">
                  <a:pos x="T0" y="T1"/>
                </a:cxn>
                <a:cxn ang="0">
                  <a:pos x="T2" y="T3"/>
                </a:cxn>
                <a:cxn ang="0">
                  <a:pos x="T4" y="T5"/>
                </a:cxn>
                <a:cxn ang="0">
                  <a:pos x="T6" y="T7"/>
                </a:cxn>
                <a:cxn ang="0">
                  <a:pos x="T8" y="T9"/>
                </a:cxn>
              </a:cxnLst>
              <a:rect l="0" t="0" r="r" b="b"/>
              <a:pathLst>
                <a:path w="253" h="135">
                  <a:moveTo>
                    <a:pt x="122" y="8"/>
                  </a:moveTo>
                  <a:cubicBezTo>
                    <a:pt x="54" y="19"/>
                    <a:pt x="0" y="68"/>
                    <a:pt x="0" y="135"/>
                  </a:cubicBezTo>
                  <a:cubicBezTo>
                    <a:pt x="16" y="77"/>
                    <a:pt x="64" y="31"/>
                    <a:pt x="128" y="22"/>
                  </a:cubicBezTo>
                  <a:cubicBezTo>
                    <a:pt x="175" y="15"/>
                    <a:pt x="219" y="30"/>
                    <a:pt x="253" y="58"/>
                  </a:cubicBezTo>
                  <a:cubicBezTo>
                    <a:pt x="224" y="16"/>
                    <a:pt x="176" y="0"/>
                    <a:pt x="12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93" name="Freeform 42"/>
            <p:cNvSpPr>
              <a:spLocks/>
            </p:cNvSpPr>
            <p:nvPr/>
          </p:nvSpPr>
          <p:spPr bwMode="auto">
            <a:xfrm>
              <a:off x="6642101" y="4122738"/>
              <a:ext cx="509588" cy="393700"/>
            </a:xfrm>
            <a:custGeom>
              <a:avLst/>
              <a:gdLst>
                <a:gd name="T0" fmla="*/ 148 w 244"/>
                <a:gd name="T1" fmla="*/ 169 h 189"/>
                <a:gd name="T2" fmla="*/ 229 w 244"/>
                <a:gd name="T3" fmla="*/ 0 h 189"/>
                <a:gd name="T4" fmla="*/ 130 w 244"/>
                <a:gd name="T5" fmla="*/ 139 h 189"/>
                <a:gd name="T6" fmla="*/ 0 w 244"/>
                <a:gd name="T7" fmla="*/ 131 h 189"/>
                <a:gd name="T8" fmla="*/ 148 w 244"/>
                <a:gd name="T9" fmla="*/ 169 h 189"/>
              </a:gdLst>
              <a:ahLst/>
              <a:cxnLst>
                <a:cxn ang="0">
                  <a:pos x="T0" y="T1"/>
                </a:cxn>
                <a:cxn ang="0">
                  <a:pos x="T2" y="T3"/>
                </a:cxn>
                <a:cxn ang="0">
                  <a:pos x="T4" y="T5"/>
                </a:cxn>
                <a:cxn ang="0">
                  <a:pos x="T6" y="T7"/>
                </a:cxn>
                <a:cxn ang="0">
                  <a:pos x="T8" y="T9"/>
                </a:cxn>
              </a:cxnLst>
              <a:rect l="0" t="0" r="r" b="b"/>
              <a:pathLst>
                <a:path w="244" h="189">
                  <a:moveTo>
                    <a:pt x="148" y="169"/>
                  </a:moveTo>
                  <a:cubicBezTo>
                    <a:pt x="213" y="144"/>
                    <a:pt x="244" y="66"/>
                    <a:pt x="229" y="0"/>
                  </a:cubicBezTo>
                  <a:cubicBezTo>
                    <a:pt x="227" y="60"/>
                    <a:pt x="189" y="116"/>
                    <a:pt x="130" y="139"/>
                  </a:cubicBezTo>
                  <a:cubicBezTo>
                    <a:pt x="86" y="156"/>
                    <a:pt x="38" y="152"/>
                    <a:pt x="0" y="131"/>
                  </a:cubicBezTo>
                  <a:cubicBezTo>
                    <a:pt x="37" y="166"/>
                    <a:pt x="97" y="189"/>
                    <a:pt x="148"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94" name="Freeform 43"/>
            <p:cNvSpPr>
              <a:spLocks/>
            </p:cNvSpPr>
            <p:nvPr/>
          </p:nvSpPr>
          <p:spPr bwMode="auto">
            <a:xfrm>
              <a:off x="6578601" y="4098926"/>
              <a:ext cx="522288" cy="334963"/>
            </a:xfrm>
            <a:custGeom>
              <a:avLst/>
              <a:gdLst>
                <a:gd name="T0" fmla="*/ 139 w 250"/>
                <a:gd name="T1" fmla="*/ 147 h 160"/>
                <a:gd name="T2" fmla="*/ 244 w 250"/>
                <a:gd name="T3" fmla="*/ 0 h 160"/>
                <a:gd name="T4" fmla="*/ 132 w 250"/>
                <a:gd name="T5" fmla="*/ 119 h 160"/>
                <a:gd name="T6" fmla="*/ 0 w 250"/>
                <a:gd name="T7" fmla="*/ 101 h 160"/>
                <a:gd name="T8" fmla="*/ 139 w 250"/>
                <a:gd name="T9" fmla="*/ 147 h 160"/>
              </a:gdLst>
              <a:ahLst/>
              <a:cxnLst>
                <a:cxn ang="0">
                  <a:pos x="T0" y="T1"/>
                </a:cxn>
                <a:cxn ang="0">
                  <a:pos x="T2" y="T3"/>
                </a:cxn>
                <a:cxn ang="0">
                  <a:pos x="T4" y="T5"/>
                </a:cxn>
                <a:cxn ang="0">
                  <a:pos x="T6" y="T7"/>
                </a:cxn>
                <a:cxn ang="0">
                  <a:pos x="T8" y="T9"/>
                </a:cxn>
              </a:cxnLst>
              <a:rect l="0" t="0" r="r" b="b"/>
              <a:pathLst>
                <a:path w="250" h="160">
                  <a:moveTo>
                    <a:pt x="139" y="147"/>
                  </a:moveTo>
                  <a:cubicBezTo>
                    <a:pt x="207" y="130"/>
                    <a:pt x="250" y="67"/>
                    <a:pt x="244" y="0"/>
                  </a:cubicBezTo>
                  <a:cubicBezTo>
                    <a:pt x="234" y="59"/>
                    <a:pt x="194" y="103"/>
                    <a:pt x="132" y="119"/>
                  </a:cubicBezTo>
                  <a:cubicBezTo>
                    <a:pt x="86" y="130"/>
                    <a:pt x="35" y="126"/>
                    <a:pt x="0" y="101"/>
                  </a:cubicBezTo>
                  <a:cubicBezTo>
                    <a:pt x="32" y="140"/>
                    <a:pt x="86" y="160"/>
                    <a:pt x="139"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95" name="Freeform 44"/>
            <p:cNvSpPr>
              <a:spLocks/>
            </p:cNvSpPr>
            <p:nvPr/>
          </p:nvSpPr>
          <p:spPr bwMode="auto">
            <a:xfrm>
              <a:off x="5532438" y="877888"/>
              <a:ext cx="509588" cy="238125"/>
            </a:xfrm>
            <a:custGeom>
              <a:avLst/>
              <a:gdLst>
                <a:gd name="T0" fmla="*/ 156 w 244"/>
                <a:gd name="T1" fmla="*/ 0 h 114"/>
                <a:gd name="T2" fmla="*/ 113 w 244"/>
                <a:gd name="T3" fmla="*/ 4 h 114"/>
                <a:gd name="T4" fmla="*/ 5 w 244"/>
                <a:gd name="T5" fmla="*/ 78 h 114"/>
                <a:gd name="T6" fmla="*/ 88 w 244"/>
                <a:gd name="T7" fmla="*/ 114 h 114"/>
                <a:gd name="T8" fmla="*/ 132 w 244"/>
                <a:gd name="T9" fmla="*/ 110 h 114"/>
                <a:gd name="T10" fmla="*/ 239 w 244"/>
                <a:gd name="T11" fmla="*/ 36 h 114"/>
                <a:gd name="T12" fmla="*/ 156 w 244"/>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244" h="114">
                  <a:moveTo>
                    <a:pt x="156" y="0"/>
                  </a:moveTo>
                  <a:cubicBezTo>
                    <a:pt x="142" y="0"/>
                    <a:pt x="128" y="1"/>
                    <a:pt x="113" y="4"/>
                  </a:cubicBezTo>
                  <a:cubicBezTo>
                    <a:pt x="48" y="15"/>
                    <a:pt x="0" y="49"/>
                    <a:pt x="5" y="78"/>
                  </a:cubicBezTo>
                  <a:cubicBezTo>
                    <a:pt x="9" y="100"/>
                    <a:pt x="43" y="114"/>
                    <a:pt x="88" y="114"/>
                  </a:cubicBezTo>
                  <a:cubicBezTo>
                    <a:pt x="102" y="114"/>
                    <a:pt x="116" y="113"/>
                    <a:pt x="132" y="110"/>
                  </a:cubicBezTo>
                  <a:cubicBezTo>
                    <a:pt x="196" y="98"/>
                    <a:pt x="244" y="65"/>
                    <a:pt x="239" y="36"/>
                  </a:cubicBezTo>
                  <a:cubicBezTo>
                    <a:pt x="235" y="13"/>
                    <a:pt x="201" y="0"/>
                    <a:pt x="15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96" name="Freeform 45"/>
            <p:cNvSpPr>
              <a:spLocks/>
            </p:cNvSpPr>
            <p:nvPr/>
          </p:nvSpPr>
          <p:spPr bwMode="auto">
            <a:xfrm>
              <a:off x="5553076" y="879476"/>
              <a:ext cx="414338" cy="158750"/>
            </a:xfrm>
            <a:custGeom>
              <a:avLst/>
              <a:gdLst>
                <a:gd name="T0" fmla="*/ 88 w 198"/>
                <a:gd name="T1" fmla="*/ 11 h 76"/>
                <a:gd name="T2" fmla="*/ 4 w 198"/>
                <a:gd name="T3" fmla="*/ 76 h 76"/>
                <a:gd name="T4" fmla="*/ 99 w 198"/>
                <a:gd name="T5" fmla="*/ 20 h 76"/>
                <a:gd name="T6" fmla="*/ 198 w 198"/>
                <a:gd name="T7" fmla="*/ 13 h 76"/>
                <a:gd name="T8" fmla="*/ 88 w 198"/>
                <a:gd name="T9" fmla="*/ 11 h 76"/>
              </a:gdLst>
              <a:ahLst/>
              <a:cxnLst>
                <a:cxn ang="0">
                  <a:pos x="T0" y="T1"/>
                </a:cxn>
                <a:cxn ang="0">
                  <a:pos x="T2" y="T3"/>
                </a:cxn>
                <a:cxn ang="0">
                  <a:pos x="T4" y="T5"/>
                </a:cxn>
                <a:cxn ang="0">
                  <a:pos x="T6" y="T7"/>
                </a:cxn>
                <a:cxn ang="0">
                  <a:pos x="T8" y="T9"/>
                </a:cxn>
              </a:cxnLst>
              <a:rect l="0" t="0" r="r" b="b"/>
              <a:pathLst>
                <a:path w="198" h="76">
                  <a:moveTo>
                    <a:pt x="88" y="11"/>
                  </a:moveTo>
                  <a:cubicBezTo>
                    <a:pt x="35" y="24"/>
                    <a:pt x="0" y="52"/>
                    <a:pt x="4" y="76"/>
                  </a:cubicBezTo>
                  <a:cubicBezTo>
                    <a:pt x="13" y="53"/>
                    <a:pt x="50" y="32"/>
                    <a:pt x="99" y="20"/>
                  </a:cubicBezTo>
                  <a:cubicBezTo>
                    <a:pt x="135" y="11"/>
                    <a:pt x="170" y="7"/>
                    <a:pt x="198" y="13"/>
                  </a:cubicBezTo>
                  <a:cubicBezTo>
                    <a:pt x="172" y="2"/>
                    <a:pt x="130" y="0"/>
                    <a:pt x="8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97" name="Freeform 46"/>
            <p:cNvSpPr>
              <a:spLocks/>
            </p:cNvSpPr>
            <p:nvPr/>
          </p:nvSpPr>
          <p:spPr bwMode="auto">
            <a:xfrm>
              <a:off x="5530851" y="863601"/>
              <a:ext cx="411163" cy="153988"/>
            </a:xfrm>
            <a:custGeom>
              <a:avLst/>
              <a:gdLst>
                <a:gd name="T0" fmla="*/ 92 w 197"/>
                <a:gd name="T1" fmla="*/ 12 h 74"/>
                <a:gd name="T2" fmla="*/ 4 w 197"/>
                <a:gd name="T3" fmla="*/ 74 h 74"/>
                <a:gd name="T4" fmla="*/ 97 w 197"/>
                <a:gd name="T5" fmla="*/ 15 h 74"/>
                <a:gd name="T6" fmla="*/ 197 w 197"/>
                <a:gd name="T7" fmla="*/ 11 h 74"/>
                <a:gd name="T8" fmla="*/ 92 w 197"/>
                <a:gd name="T9" fmla="*/ 12 h 74"/>
              </a:gdLst>
              <a:ahLst/>
              <a:cxnLst>
                <a:cxn ang="0">
                  <a:pos x="T0" y="T1"/>
                </a:cxn>
                <a:cxn ang="0">
                  <a:pos x="T2" y="T3"/>
                </a:cxn>
                <a:cxn ang="0">
                  <a:pos x="T4" y="T5"/>
                </a:cxn>
                <a:cxn ang="0">
                  <a:pos x="T6" y="T7"/>
                </a:cxn>
                <a:cxn ang="0">
                  <a:pos x="T8" y="T9"/>
                </a:cxn>
              </a:cxnLst>
              <a:rect l="0" t="0" r="r" b="b"/>
              <a:pathLst>
                <a:path w="197" h="74">
                  <a:moveTo>
                    <a:pt x="92" y="12"/>
                  </a:moveTo>
                  <a:cubicBezTo>
                    <a:pt x="38" y="25"/>
                    <a:pt x="0" y="50"/>
                    <a:pt x="4" y="74"/>
                  </a:cubicBezTo>
                  <a:cubicBezTo>
                    <a:pt x="12" y="51"/>
                    <a:pt x="48" y="28"/>
                    <a:pt x="97" y="15"/>
                  </a:cubicBezTo>
                  <a:cubicBezTo>
                    <a:pt x="133" y="6"/>
                    <a:pt x="169" y="5"/>
                    <a:pt x="197" y="11"/>
                  </a:cubicBezTo>
                  <a:cubicBezTo>
                    <a:pt x="172" y="0"/>
                    <a:pt x="134" y="1"/>
                    <a:pt x="9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98" name="Freeform 47"/>
            <p:cNvSpPr>
              <a:spLocks/>
            </p:cNvSpPr>
            <p:nvPr/>
          </p:nvSpPr>
          <p:spPr bwMode="auto">
            <a:xfrm>
              <a:off x="5676901" y="950913"/>
              <a:ext cx="390525" cy="179388"/>
            </a:xfrm>
            <a:custGeom>
              <a:avLst/>
              <a:gdLst>
                <a:gd name="T0" fmla="*/ 119 w 187"/>
                <a:gd name="T1" fmla="*/ 71 h 86"/>
                <a:gd name="T2" fmla="*/ 171 w 187"/>
                <a:gd name="T3" fmla="*/ 0 h 86"/>
                <a:gd name="T4" fmla="*/ 102 w 187"/>
                <a:gd name="T5" fmla="*/ 63 h 86"/>
                <a:gd name="T6" fmla="*/ 0 w 187"/>
                <a:gd name="T7" fmla="*/ 79 h 86"/>
                <a:gd name="T8" fmla="*/ 119 w 187"/>
                <a:gd name="T9" fmla="*/ 71 h 86"/>
              </a:gdLst>
              <a:ahLst/>
              <a:cxnLst>
                <a:cxn ang="0">
                  <a:pos x="T0" y="T1"/>
                </a:cxn>
                <a:cxn ang="0">
                  <a:pos x="T2" y="T3"/>
                </a:cxn>
                <a:cxn ang="0">
                  <a:pos x="T4" y="T5"/>
                </a:cxn>
                <a:cxn ang="0">
                  <a:pos x="T6" y="T7"/>
                </a:cxn>
                <a:cxn ang="0">
                  <a:pos x="T8" y="T9"/>
                </a:cxn>
              </a:cxnLst>
              <a:rect l="0" t="0" r="r" b="b"/>
              <a:pathLst>
                <a:path w="187" h="86">
                  <a:moveTo>
                    <a:pt x="119" y="71"/>
                  </a:moveTo>
                  <a:cubicBezTo>
                    <a:pt x="168" y="53"/>
                    <a:pt x="187" y="21"/>
                    <a:pt x="171" y="0"/>
                  </a:cubicBezTo>
                  <a:cubicBezTo>
                    <a:pt x="173" y="22"/>
                    <a:pt x="147" y="47"/>
                    <a:pt x="102" y="63"/>
                  </a:cubicBezTo>
                  <a:cubicBezTo>
                    <a:pt x="69" y="76"/>
                    <a:pt x="31" y="81"/>
                    <a:pt x="0" y="79"/>
                  </a:cubicBezTo>
                  <a:cubicBezTo>
                    <a:pt x="31" y="86"/>
                    <a:pt x="80" y="86"/>
                    <a:pt x="11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399" name="Freeform 48"/>
            <p:cNvSpPr>
              <a:spLocks/>
            </p:cNvSpPr>
            <p:nvPr/>
          </p:nvSpPr>
          <p:spPr bwMode="auto">
            <a:xfrm>
              <a:off x="5619751" y="946151"/>
              <a:ext cx="407988" cy="166688"/>
            </a:xfrm>
            <a:custGeom>
              <a:avLst/>
              <a:gdLst>
                <a:gd name="T0" fmla="*/ 113 w 195"/>
                <a:gd name="T1" fmla="*/ 67 h 80"/>
                <a:gd name="T2" fmla="*/ 185 w 195"/>
                <a:gd name="T3" fmla="*/ 0 h 80"/>
                <a:gd name="T4" fmla="*/ 105 w 195"/>
                <a:gd name="T5" fmla="*/ 58 h 80"/>
                <a:gd name="T6" fmla="*/ 0 w 195"/>
                <a:gd name="T7" fmla="*/ 70 h 80"/>
                <a:gd name="T8" fmla="*/ 113 w 195"/>
                <a:gd name="T9" fmla="*/ 67 h 80"/>
              </a:gdLst>
              <a:ahLst/>
              <a:cxnLst>
                <a:cxn ang="0">
                  <a:pos x="T0" y="T1"/>
                </a:cxn>
                <a:cxn ang="0">
                  <a:pos x="T2" y="T3"/>
                </a:cxn>
                <a:cxn ang="0">
                  <a:pos x="T4" y="T5"/>
                </a:cxn>
                <a:cxn ang="0">
                  <a:pos x="T6" y="T7"/>
                </a:cxn>
                <a:cxn ang="0">
                  <a:pos x="T8" y="T9"/>
                </a:cxn>
              </a:cxnLst>
              <a:rect l="0" t="0" r="r" b="b"/>
              <a:pathLst>
                <a:path w="195" h="80">
                  <a:moveTo>
                    <a:pt x="113" y="67"/>
                  </a:moveTo>
                  <a:cubicBezTo>
                    <a:pt x="165" y="52"/>
                    <a:pt x="195" y="23"/>
                    <a:pt x="185" y="0"/>
                  </a:cubicBezTo>
                  <a:cubicBezTo>
                    <a:pt x="181" y="22"/>
                    <a:pt x="153" y="44"/>
                    <a:pt x="105" y="58"/>
                  </a:cubicBezTo>
                  <a:cubicBezTo>
                    <a:pt x="70" y="69"/>
                    <a:pt x="30" y="74"/>
                    <a:pt x="0" y="70"/>
                  </a:cubicBezTo>
                  <a:cubicBezTo>
                    <a:pt x="29" y="80"/>
                    <a:pt x="72" y="79"/>
                    <a:pt x="113"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00" name="Freeform 49"/>
            <p:cNvSpPr>
              <a:spLocks/>
            </p:cNvSpPr>
            <p:nvPr/>
          </p:nvSpPr>
          <p:spPr bwMode="auto">
            <a:xfrm>
              <a:off x="4552951" y="4435476"/>
              <a:ext cx="346075" cy="565150"/>
            </a:xfrm>
            <a:custGeom>
              <a:avLst/>
              <a:gdLst>
                <a:gd name="T0" fmla="*/ 136 w 166"/>
                <a:gd name="T1" fmla="*/ 112 h 270"/>
                <a:gd name="T2" fmla="*/ 137 w 166"/>
                <a:gd name="T3" fmla="*/ 258 h 270"/>
                <a:gd name="T4" fmla="*/ 30 w 166"/>
                <a:gd name="T5" fmla="*/ 158 h 270"/>
                <a:gd name="T6" fmla="*/ 30 w 166"/>
                <a:gd name="T7" fmla="*/ 13 h 270"/>
                <a:gd name="T8" fmla="*/ 136 w 166"/>
                <a:gd name="T9" fmla="*/ 112 h 270"/>
              </a:gdLst>
              <a:ahLst/>
              <a:cxnLst>
                <a:cxn ang="0">
                  <a:pos x="T0" y="T1"/>
                </a:cxn>
                <a:cxn ang="0">
                  <a:pos x="T2" y="T3"/>
                </a:cxn>
                <a:cxn ang="0">
                  <a:pos x="T4" y="T5"/>
                </a:cxn>
                <a:cxn ang="0">
                  <a:pos x="T6" y="T7"/>
                </a:cxn>
                <a:cxn ang="0">
                  <a:pos x="T8" y="T9"/>
                </a:cxn>
              </a:cxnLst>
              <a:rect l="0" t="0" r="r" b="b"/>
              <a:pathLst>
                <a:path w="166" h="270">
                  <a:moveTo>
                    <a:pt x="136" y="112"/>
                  </a:moveTo>
                  <a:cubicBezTo>
                    <a:pt x="165" y="180"/>
                    <a:pt x="166" y="245"/>
                    <a:pt x="137" y="258"/>
                  </a:cubicBezTo>
                  <a:cubicBezTo>
                    <a:pt x="108" y="270"/>
                    <a:pt x="60" y="226"/>
                    <a:pt x="30" y="158"/>
                  </a:cubicBezTo>
                  <a:cubicBezTo>
                    <a:pt x="1" y="91"/>
                    <a:pt x="0" y="26"/>
                    <a:pt x="30" y="13"/>
                  </a:cubicBezTo>
                  <a:cubicBezTo>
                    <a:pt x="59" y="0"/>
                    <a:pt x="106" y="45"/>
                    <a:pt x="136"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01" name="Freeform 50"/>
            <p:cNvSpPr>
              <a:spLocks/>
            </p:cNvSpPr>
            <p:nvPr/>
          </p:nvSpPr>
          <p:spPr bwMode="auto">
            <a:xfrm>
              <a:off x="4567238" y="4462463"/>
              <a:ext cx="187325" cy="304800"/>
            </a:xfrm>
            <a:custGeom>
              <a:avLst/>
              <a:gdLst>
                <a:gd name="T0" fmla="*/ 21 w 90"/>
                <a:gd name="T1" fmla="*/ 15 h 146"/>
                <a:gd name="T2" fmla="*/ 28 w 90"/>
                <a:gd name="T3" fmla="*/ 146 h 146"/>
                <a:gd name="T4" fmla="*/ 36 w 90"/>
                <a:gd name="T5" fmla="*/ 38 h 146"/>
                <a:gd name="T6" fmla="*/ 90 w 90"/>
                <a:gd name="T7" fmla="*/ 43 h 146"/>
                <a:gd name="T8" fmla="*/ 21 w 90"/>
                <a:gd name="T9" fmla="*/ 15 h 146"/>
              </a:gdLst>
              <a:ahLst/>
              <a:cxnLst>
                <a:cxn ang="0">
                  <a:pos x="T0" y="T1"/>
                </a:cxn>
                <a:cxn ang="0">
                  <a:pos x="T2" y="T3"/>
                </a:cxn>
                <a:cxn ang="0">
                  <a:pos x="T4" y="T5"/>
                </a:cxn>
                <a:cxn ang="0">
                  <a:pos x="T6" y="T7"/>
                </a:cxn>
                <a:cxn ang="0">
                  <a:pos x="T8" y="T9"/>
                </a:cxn>
              </a:cxnLst>
              <a:rect l="0" t="0" r="r" b="b"/>
              <a:pathLst>
                <a:path w="90" h="146">
                  <a:moveTo>
                    <a:pt x="21" y="15"/>
                  </a:moveTo>
                  <a:cubicBezTo>
                    <a:pt x="0" y="34"/>
                    <a:pt x="4" y="90"/>
                    <a:pt x="28" y="146"/>
                  </a:cubicBezTo>
                  <a:cubicBezTo>
                    <a:pt x="13" y="96"/>
                    <a:pt x="17" y="56"/>
                    <a:pt x="36" y="38"/>
                  </a:cubicBezTo>
                  <a:cubicBezTo>
                    <a:pt x="50" y="25"/>
                    <a:pt x="68" y="25"/>
                    <a:pt x="90" y="43"/>
                  </a:cubicBezTo>
                  <a:cubicBezTo>
                    <a:pt x="65" y="13"/>
                    <a:pt x="38" y="0"/>
                    <a:pt x="2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02" name="Freeform 51"/>
            <p:cNvSpPr>
              <a:spLocks/>
            </p:cNvSpPr>
            <p:nvPr/>
          </p:nvSpPr>
          <p:spPr bwMode="auto">
            <a:xfrm>
              <a:off x="4541838" y="4425951"/>
              <a:ext cx="179388" cy="287338"/>
            </a:xfrm>
            <a:custGeom>
              <a:avLst/>
              <a:gdLst>
                <a:gd name="T0" fmla="*/ 22 w 86"/>
                <a:gd name="T1" fmla="*/ 15 h 138"/>
                <a:gd name="T2" fmla="*/ 24 w 86"/>
                <a:gd name="T3" fmla="*/ 138 h 138"/>
                <a:gd name="T4" fmla="*/ 28 w 86"/>
                <a:gd name="T5" fmla="*/ 25 h 138"/>
                <a:gd name="T6" fmla="*/ 86 w 86"/>
                <a:gd name="T7" fmla="*/ 36 h 138"/>
                <a:gd name="T8" fmla="*/ 22 w 86"/>
                <a:gd name="T9" fmla="*/ 15 h 138"/>
              </a:gdLst>
              <a:ahLst/>
              <a:cxnLst>
                <a:cxn ang="0">
                  <a:pos x="T0" y="T1"/>
                </a:cxn>
                <a:cxn ang="0">
                  <a:pos x="T2" y="T3"/>
                </a:cxn>
                <a:cxn ang="0">
                  <a:pos x="T4" y="T5"/>
                </a:cxn>
                <a:cxn ang="0">
                  <a:pos x="T6" y="T7"/>
                </a:cxn>
                <a:cxn ang="0">
                  <a:pos x="T8" y="T9"/>
                </a:cxn>
              </a:cxnLst>
              <a:rect l="0" t="0" r="r" b="b"/>
              <a:pathLst>
                <a:path w="86" h="138">
                  <a:moveTo>
                    <a:pt x="22" y="15"/>
                  </a:moveTo>
                  <a:cubicBezTo>
                    <a:pt x="1" y="34"/>
                    <a:pt x="0" y="83"/>
                    <a:pt x="24" y="138"/>
                  </a:cubicBezTo>
                  <a:cubicBezTo>
                    <a:pt x="9" y="88"/>
                    <a:pt x="9" y="42"/>
                    <a:pt x="28" y="25"/>
                  </a:cubicBezTo>
                  <a:cubicBezTo>
                    <a:pt x="43" y="12"/>
                    <a:pt x="64" y="17"/>
                    <a:pt x="86" y="36"/>
                  </a:cubicBezTo>
                  <a:cubicBezTo>
                    <a:pt x="60" y="5"/>
                    <a:pt x="38" y="0"/>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03" name="Freeform 52"/>
            <p:cNvSpPr>
              <a:spLocks/>
            </p:cNvSpPr>
            <p:nvPr/>
          </p:nvSpPr>
          <p:spPr bwMode="auto">
            <a:xfrm>
              <a:off x="4765676" y="4665663"/>
              <a:ext cx="166688" cy="368300"/>
            </a:xfrm>
            <a:custGeom>
              <a:avLst/>
              <a:gdLst>
                <a:gd name="T0" fmla="*/ 66 w 80"/>
                <a:gd name="T1" fmla="*/ 151 h 176"/>
                <a:gd name="T2" fmla="*/ 34 w 80"/>
                <a:gd name="T3" fmla="*/ 0 h 176"/>
                <a:gd name="T4" fmla="*/ 49 w 80"/>
                <a:gd name="T5" fmla="*/ 130 h 176"/>
                <a:gd name="T6" fmla="*/ 0 w 80"/>
                <a:gd name="T7" fmla="*/ 144 h 176"/>
                <a:gd name="T8" fmla="*/ 66 w 80"/>
                <a:gd name="T9" fmla="*/ 151 h 176"/>
              </a:gdLst>
              <a:ahLst/>
              <a:cxnLst>
                <a:cxn ang="0">
                  <a:pos x="T0" y="T1"/>
                </a:cxn>
                <a:cxn ang="0">
                  <a:pos x="T2" y="T3"/>
                </a:cxn>
                <a:cxn ang="0">
                  <a:pos x="T4" y="T5"/>
                </a:cxn>
                <a:cxn ang="0">
                  <a:pos x="T6" y="T7"/>
                </a:cxn>
                <a:cxn ang="0">
                  <a:pos x="T8" y="T9"/>
                </a:cxn>
              </a:cxnLst>
              <a:rect l="0" t="0" r="r" b="b"/>
              <a:pathLst>
                <a:path w="80" h="176">
                  <a:moveTo>
                    <a:pt x="66" y="151"/>
                  </a:moveTo>
                  <a:cubicBezTo>
                    <a:pt x="80" y="121"/>
                    <a:pt x="63" y="52"/>
                    <a:pt x="34" y="0"/>
                  </a:cubicBezTo>
                  <a:cubicBezTo>
                    <a:pt x="55" y="50"/>
                    <a:pt x="62" y="102"/>
                    <a:pt x="49" y="130"/>
                  </a:cubicBezTo>
                  <a:cubicBezTo>
                    <a:pt x="39" y="151"/>
                    <a:pt x="21" y="155"/>
                    <a:pt x="0" y="144"/>
                  </a:cubicBezTo>
                  <a:cubicBezTo>
                    <a:pt x="26" y="167"/>
                    <a:pt x="55" y="176"/>
                    <a:pt x="66" y="1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04" name="Freeform 53"/>
            <p:cNvSpPr>
              <a:spLocks/>
            </p:cNvSpPr>
            <p:nvPr/>
          </p:nvSpPr>
          <p:spPr bwMode="auto">
            <a:xfrm>
              <a:off x="4711701" y="4651376"/>
              <a:ext cx="174625" cy="325438"/>
            </a:xfrm>
            <a:custGeom>
              <a:avLst/>
              <a:gdLst>
                <a:gd name="T0" fmla="*/ 66 w 84"/>
                <a:gd name="T1" fmla="*/ 137 h 156"/>
                <a:gd name="T2" fmla="*/ 50 w 84"/>
                <a:gd name="T3" fmla="*/ 0 h 156"/>
                <a:gd name="T4" fmla="*/ 53 w 84"/>
                <a:gd name="T5" fmla="*/ 115 h 156"/>
                <a:gd name="T6" fmla="*/ 0 w 84"/>
                <a:gd name="T7" fmla="*/ 121 h 156"/>
                <a:gd name="T8" fmla="*/ 66 w 84"/>
                <a:gd name="T9" fmla="*/ 137 h 156"/>
              </a:gdLst>
              <a:ahLst/>
              <a:cxnLst>
                <a:cxn ang="0">
                  <a:pos x="T0" y="T1"/>
                </a:cxn>
                <a:cxn ang="0">
                  <a:pos x="T2" y="T3"/>
                </a:cxn>
                <a:cxn ang="0">
                  <a:pos x="T4" y="T5"/>
                </a:cxn>
                <a:cxn ang="0">
                  <a:pos x="T6" y="T7"/>
                </a:cxn>
                <a:cxn ang="0">
                  <a:pos x="T8" y="T9"/>
                </a:cxn>
              </a:cxnLst>
              <a:rect l="0" t="0" r="r" b="b"/>
              <a:pathLst>
                <a:path w="84" h="156">
                  <a:moveTo>
                    <a:pt x="66" y="137"/>
                  </a:moveTo>
                  <a:cubicBezTo>
                    <a:pt x="84" y="113"/>
                    <a:pt x="77" y="54"/>
                    <a:pt x="50" y="0"/>
                  </a:cubicBezTo>
                  <a:cubicBezTo>
                    <a:pt x="68" y="50"/>
                    <a:pt x="70" y="93"/>
                    <a:pt x="53" y="115"/>
                  </a:cubicBezTo>
                  <a:cubicBezTo>
                    <a:pt x="41" y="132"/>
                    <a:pt x="22" y="136"/>
                    <a:pt x="0" y="121"/>
                  </a:cubicBezTo>
                  <a:cubicBezTo>
                    <a:pt x="26" y="149"/>
                    <a:pt x="52" y="156"/>
                    <a:pt x="66"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05" name="Freeform 54"/>
            <p:cNvSpPr>
              <a:spLocks/>
            </p:cNvSpPr>
            <p:nvPr/>
          </p:nvSpPr>
          <p:spPr bwMode="auto">
            <a:xfrm>
              <a:off x="7156451" y="1752601"/>
              <a:ext cx="927100" cy="831850"/>
            </a:xfrm>
            <a:custGeom>
              <a:avLst/>
              <a:gdLst>
                <a:gd name="T0" fmla="*/ 419 w 444"/>
                <a:gd name="T1" fmla="*/ 146 h 398"/>
                <a:gd name="T2" fmla="*/ 267 w 444"/>
                <a:gd name="T3" fmla="*/ 368 h 398"/>
                <a:gd name="T4" fmla="*/ 25 w 444"/>
                <a:gd name="T5" fmla="*/ 252 h 398"/>
                <a:gd name="T6" fmla="*/ 177 w 444"/>
                <a:gd name="T7" fmla="*/ 29 h 398"/>
                <a:gd name="T8" fmla="*/ 419 w 444"/>
                <a:gd name="T9" fmla="*/ 146 h 398"/>
              </a:gdLst>
              <a:ahLst/>
              <a:cxnLst>
                <a:cxn ang="0">
                  <a:pos x="T0" y="T1"/>
                </a:cxn>
                <a:cxn ang="0">
                  <a:pos x="T2" y="T3"/>
                </a:cxn>
                <a:cxn ang="0">
                  <a:pos x="T4" y="T5"/>
                </a:cxn>
                <a:cxn ang="0">
                  <a:pos x="T6" y="T7"/>
                </a:cxn>
                <a:cxn ang="0">
                  <a:pos x="T8" y="T9"/>
                </a:cxn>
              </a:cxnLst>
              <a:rect l="0" t="0" r="r" b="b"/>
              <a:pathLst>
                <a:path w="444" h="398">
                  <a:moveTo>
                    <a:pt x="419" y="146"/>
                  </a:moveTo>
                  <a:cubicBezTo>
                    <a:pt x="444" y="240"/>
                    <a:pt x="376" y="339"/>
                    <a:pt x="267" y="368"/>
                  </a:cubicBezTo>
                  <a:cubicBezTo>
                    <a:pt x="159" y="398"/>
                    <a:pt x="50" y="345"/>
                    <a:pt x="25" y="252"/>
                  </a:cubicBezTo>
                  <a:cubicBezTo>
                    <a:pt x="0" y="158"/>
                    <a:pt x="68" y="58"/>
                    <a:pt x="177" y="29"/>
                  </a:cubicBezTo>
                  <a:cubicBezTo>
                    <a:pt x="286" y="0"/>
                    <a:pt x="394" y="53"/>
                    <a:pt x="419" y="1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06" name="Freeform 55"/>
            <p:cNvSpPr>
              <a:spLocks/>
            </p:cNvSpPr>
            <p:nvPr/>
          </p:nvSpPr>
          <p:spPr bwMode="auto">
            <a:xfrm>
              <a:off x="7197726" y="1804988"/>
              <a:ext cx="693738" cy="473075"/>
            </a:xfrm>
            <a:custGeom>
              <a:avLst/>
              <a:gdLst>
                <a:gd name="T0" fmla="*/ 136 w 332"/>
                <a:gd name="T1" fmla="*/ 28 h 226"/>
                <a:gd name="T2" fmla="*/ 21 w 332"/>
                <a:gd name="T3" fmla="*/ 226 h 226"/>
                <a:gd name="T4" fmla="*/ 159 w 332"/>
                <a:gd name="T5" fmla="*/ 59 h 226"/>
                <a:gd name="T6" fmla="*/ 332 w 332"/>
                <a:gd name="T7" fmla="*/ 48 h 226"/>
                <a:gd name="T8" fmla="*/ 136 w 332"/>
                <a:gd name="T9" fmla="*/ 28 h 226"/>
              </a:gdLst>
              <a:ahLst/>
              <a:cxnLst>
                <a:cxn ang="0">
                  <a:pos x="T0" y="T1"/>
                </a:cxn>
                <a:cxn ang="0">
                  <a:pos x="T2" y="T3"/>
                </a:cxn>
                <a:cxn ang="0">
                  <a:pos x="T4" y="T5"/>
                </a:cxn>
                <a:cxn ang="0">
                  <a:pos x="T6" y="T7"/>
                </a:cxn>
                <a:cxn ang="0">
                  <a:pos x="T8" y="T9"/>
                </a:cxn>
              </a:cxnLst>
              <a:rect l="0" t="0" r="r" b="b"/>
              <a:pathLst>
                <a:path w="332" h="226">
                  <a:moveTo>
                    <a:pt x="136" y="28"/>
                  </a:moveTo>
                  <a:cubicBezTo>
                    <a:pt x="48" y="64"/>
                    <a:pt x="0" y="149"/>
                    <a:pt x="21" y="226"/>
                  </a:cubicBezTo>
                  <a:cubicBezTo>
                    <a:pt x="24" y="154"/>
                    <a:pt x="78" y="92"/>
                    <a:pt x="159" y="59"/>
                  </a:cubicBezTo>
                  <a:cubicBezTo>
                    <a:pt x="219" y="34"/>
                    <a:pt x="280" y="27"/>
                    <a:pt x="332" y="48"/>
                  </a:cubicBezTo>
                  <a:cubicBezTo>
                    <a:pt x="281" y="10"/>
                    <a:pt x="205" y="0"/>
                    <a:pt x="13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07" name="Freeform 56"/>
            <p:cNvSpPr>
              <a:spLocks/>
            </p:cNvSpPr>
            <p:nvPr/>
          </p:nvSpPr>
          <p:spPr bwMode="auto">
            <a:xfrm>
              <a:off x="7143751" y="1752601"/>
              <a:ext cx="693738" cy="454025"/>
            </a:xfrm>
            <a:custGeom>
              <a:avLst/>
              <a:gdLst>
                <a:gd name="T0" fmla="*/ 144 w 332"/>
                <a:gd name="T1" fmla="*/ 29 h 217"/>
                <a:gd name="T2" fmla="*/ 21 w 332"/>
                <a:gd name="T3" fmla="*/ 217 h 217"/>
                <a:gd name="T4" fmla="*/ 155 w 332"/>
                <a:gd name="T5" fmla="*/ 42 h 217"/>
                <a:gd name="T6" fmla="*/ 332 w 332"/>
                <a:gd name="T7" fmla="*/ 39 h 217"/>
                <a:gd name="T8" fmla="*/ 144 w 332"/>
                <a:gd name="T9" fmla="*/ 29 h 217"/>
              </a:gdLst>
              <a:ahLst/>
              <a:cxnLst>
                <a:cxn ang="0">
                  <a:pos x="T0" y="T1"/>
                </a:cxn>
                <a:cxn ang="0">
                  <a:pos x="T2" y="T3"/>
                </a:cxn>
                <a:cxn ang="0">
                  <a:pos x="T4" y="T5"/>
                </a:cxn>
                <a:cxn ang="0">
                  <a:pos x="T6" y="T7"/>
                </a:cxn>
                <a:cxn ang="0">
                  <a:pos x="T8" y="T9"/>
                </a:cxn>
              </a:cxnLst>
              <a:rect l="0" t="0" r="r" b="b"/>
              <a:pathLst>
                <a:path w="332" h="217">
                  <a:moveTo>
                    <a:pt x="144" y="29"/>
                  </a:moveTo>
                  <a:cubicBezTo>
                    <a:pt x="56" y="64"/>
                    <a:pt x="0" y="140"/>
                    <a:pt x="21" y="217"/>
                  </a:cubicBezTo>
                  <a:cubicBezTo>
                    <a:pt x="24" y="145"/>
                    <a:pt x="74" y="75"/>
                    <a:pt x="155" y="42"/>
                  </a:cubicBezTo>
                  <a:cubicBezTo>
                    <a:pt x="215" y="18"/>
                    <a:pt x="279" y="18"/>
                    <a:pt x="332" y="39"/>
                  </a:cubicBezTo>
                  <a:cubicBezTo>
                    <a:pt x="281" y="1"/>
                    <a:pt x="213" y="0"/>
                    <a:pt x="14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08" name="Freeform 57"/>
            <p:cNvSpPr>
              <a:spLocks/>
            </p:cNvSpPr>
            <p:nvPr/>
          </p:nvSpPr>
          <p:spPr bwMode="auto">
            <a:xfrm>
              <a:off x="7483476" y="2051051"/>
              <a:ext cx="635000" cy="547688"/>
            </a:xfrm>
            <a:custGeom>
              <a:avLst/>
              <a:gdLst>
                <a:gd name="T0" fmla="*/ 209 w 304"/>
                <a:gd name="T1" fmla="*/ 221 h 262"/>
                <a:gd name="T2" fmla="*/ 264 w 304"/>
                <a:gd name="T3" fmla="*/ 0 h 262"/>
                <a:gd name="T4" fmla="*/ 175 w 304"/>
                <a:gd name="T5" fmla="*/ 194 h 262"/>
                <a:gd name="T6" fmla="*/ 0 w 304"/>
                <a:gd name="T7" fmla="*/ 231 h 262"/>
                <a:gd name="T8" fmla="*/ 209 w 304"/>
                <a:gd name="T9" fmla="*/ 221 h 262"/>
              </a:gdLst>
              <a:ahLst/>
              <a:cxnLst>
                <a:cxn ang="0">
                  <a:pos x="T0" y="T1"/>
                </a:cxn>
                <a:cxn ang="0">
                  <a:pos x="T2" y="T3"/>
                </a:cxn>
                <a:cxn ang="0">
                  <a:pos x="T4" y="T5"/>
                </a:cxn>
                <a:cxn ang="0">
                  <a:pos x="T6" y="T7"/>
                </a:cxn>
                <a:cxn ang="0">
                  <a:pos x="T8" y="T9"/>
                </a:cxn>
              </a:cxnLst>
              <a:rect l="0" t="0" r="r" b="b"/>
              <a:pathLst>
                <a:path w="304" h="262">
                  <a:moveTo>
                    <a:pt x="209" y="221"/>
                  </a:moveTo>
                  <a:cubicBezTo>
                    <a:pt x="287" y="170"/>
                    <a:pt x="304" y="70"/>
                    <a:pt x="264" y="0"/>
                  </a:cubicBezTo>
                  <a:cubicBezTo>
                    <a:pt x="279" y="70"/>
                    <a:pt x="247" y="147"/>
                    <a:pt x="175" y="194"/>
                  </a:cubicBezTo>
                  <a:cubicBezTo>
                    <a:pt x="121" y="229"/>
                    <a:pt x="58" y="241"/>
                    <a:pt x="0" y="231"/>
                  </a:cubicBezTo>
                  <a:cubicBezTo>
                    <a:pt x="61" y="258"/>
                    <a:pt x="147" y="262"/>
                    <a:pt x="209" y="2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09" name="Freeform 58"/>
            <p:cNvSpPr>
              <a:spLocks/>
            </p:cNvSpPr>
            <p:nvPr/>
          </p:nvSpPr>
          <p:spPr bwMode="auto">
            <a:xfrm>
              <a:off x="7375526" y="2036763"/>
              <a:ext cx="669925" cy="496888"/>
            </a:xfrm>
            <a:custGeom>
              <a:avLst/>
              <a:gdLst>
                <a:gd name="T0" fmla="*/ 199 w 321"/>
                <a:gd name="T1" fmla="*/ 204 h 238"/>
                <a:gd name="T2" fmla="*/ 292 w 321"/>
                <a:gd name="T3" fmla="*/ 0 h 238"/>
                <a:gd name="T4" fmla="*/ 180 w 321"/>
                <a:gd name="T5" fmla="*/ 175 h 238"/>
                <a:gd name="T6" fmla="*/ 0 w 321"/>
                <a:gd name="T7" fmla="*/ 201 h 238"/>
                <a:gd name="T8" fmla="*/ 199 w 321"/>
                <a:gd name="T9" fmla="*/ 204 h 238"/>
              </a:gdLst>
              <a:ahLst/>
              <a:cxnLst>
                <a:cxn ang="0">
                  <a:pos x="T0" y="T1"/>
                </a:cxn>
                <a:cxn ang="0">
                  <a:pos x="T2" y="T3"/>
                </a:cxn>
                <a:cxn ang="0">
                  <a:pos x="T4" y="T5"/>
                </a:cxn>
                <a:cxn ang="0">
                  <a:pos x="T6" y="T7"/>
                </a:cxn>
                <a:cxn ang="0">
                  <a:pos x="T8" y="T9"/>
                </a:cxn>
              </a:cxnLst>
              <a:rect l="0" t="0" r="r" b="b"/>
              <a:pathLst>
                <a:path w="321" h="238">
                  <a:moveTo>
                    <a:pt x="199" y="204"/>
                  </a:moveTo>
                  <a:cubicBezTo>
                    <a:pt x="283" y="162"/>
                    <a:pt x="321" y="74"/>
                    <a:pt x="292" y="0"/>
                  </a:cubicBezTo>
                  <a:cubicBezTo>
                    <a:pt x="297" y="71"/>
                    <a:pt x="258" y="136"/>
                    <a:pt x="180" y="175"/>
                  </a:cubicBezTo>
                  <a:cubicBezTo>
                    <a:pt x="123" y="204"/>
                    <a:pt x="55" y="218"/>
                    <a:pt x="0" y="201"/>
                  </a:cubicBezTo>
                  <a:cubicBezTo>
                    <a:pt x="55" y="235"/>
                    <a:pt x="132" y="238"/>
                    <a:pt x="199"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10" name="Freeform 59"/>
            <p:cNvSpPr>
              <a:spLocks/>
            </p:cNvSpPr>
            <p:nvPr/>
          </p:nvSpPr>
          <p:spPr bwMode="auto">
            <a:xfrm>
              <a:off x="7394576" y="2155826"/>
              <a:ext cx="133350" cy="92075"/>
            </a:xfrm>
            <a:custGeom>
              <a:avLst/>
              <a:gdLst>
                <a:gd name="T0" fmla="*/ 26 w 64"/>
                <a:gd name="T1" fmla="*/ 5 h 44"/>
                <a:gd name="T2" fmla="*/ 4 w 64"/>
                <a:gd name="T3" fmla="*/ 44 h 44"/>
                <a:gd name="T4" fmla="*/ 31 w 64"/>
                <a:gd name="T5" fmla="*/ 11 h 44"/>
                <a:gd name="T6" fmla="*/ 64 w 64"/>
                <a:gd name="T7" fmla="*/ 9 h 44"/>
                <a:gd name="T8" fmla="*/ 26 w 64"/>
                <a:gd name="T9" fmla="*/ 5 h 44"/>
              </a:gdLst>
              <a:ahLst/>
              <a:cxnLst>
                <a:cxn ang="0">
                  <a:pos x="T0" y="T1"/>
                </a:cxn>
                <a:cxn ang="0">
                  <a:pos x="T2" y="T3"/>
                </a:cxn>
                <a:cxn ang="0">
                  <a:pos x="T4" y="T5"/>
                </a:cxn>
                <a:cxn ang="0">
                  <a:pos x="T6" y="T7"/>
                </a:cxn>
                <a:cxn ang="0">
                  <a:pos x="T8" y="T9"/>
                </a:cxn>
              </a:cxnLst>
              <a:rect l="0" t="0" r="r" b="b"/>
              <a:pathLst>
                <a:path w="64" h="44">
                  <a:moveTo>
                    <a:pt x="26" y="5"/>
                  </a:moveTo>
                  <a:cubicBezTo>
                    <a:pt x="9" y="12"/>
                    <a:pt x="0" y="29"/>
                    <a:pt x="4" y="44"/>
                  </a:cubicBezTo>
                  <a:cubicBezTo>
                    <a:pt x="4" y="30"/>
                    <a:pt x="15" y="18"/>
                    <a:pt x="31" y="11"/>
                  </a:cubicBezTo>
                  <a:cubicBezTo>
                    <a:pt x="42" y="6"/>
                    <a:pt x="54" y="5"/>
                    <a:pt x="64" y="9"/>
                  </a:cubicBezTo>
                  <a:cubicBezTo>
                    <a:pt x="54" y="2"/>
                    <a:pt x="39" y="0"/>
                    <a:pt x="2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11" name="Freeform 60"/>
            <p:cNvSpPr>
              <a:spLocks/>
            </p:cNvSpPr>
            <p:nvPr/>
          </p:nvSpPr>
          <p:spPr bwMode="auto">
            <a:xfrm>
              <a:off x="7381876" y="2146301"/>
              <a:ext cx="134938" cy="87313"/>
            </a:xfrm>
            <a:custGeom>
              <a:avLst/>
              <a:gdLst>
                <a:gd name="T0" fmla="*/ 28 w 65"/>
                <a:gd name="T1" fmla="*/ 5 h 42"/>
                <a:gd name="T2" fmla="*/ 4 w 65"/>
                <a:gd name="T3" fmla="*/ 42 h 42"/>
                <a:gd name="T4" fmla="*/ 31 w 65"/>
                <a:gd name="T5" fmla="*/ 8 h 42"/>
                <a:gd name="T6" fmla="*/ 65 w 65"/>
                <a:gd name="T7" fmla="*/ 8 h 42"/>
                <a:gd name="T8" fmla="*/ 28 w 65"/>
                <a:gd name="T9" fmla="*/ 5 h 42"/>
              </a:gdLst>
              <a:ahLst/>
              <a:cxnLst>
                <a:cxn ang="0">
                  <a:pos x="T0" y="T1"/>
                </a:cxn>
                <a:cxn ang="0">
                  <a:pos x="T2" y="T3"/>
                </a:cxn>
                <a:cxn ang="0">
                  <a:pos x="T4" y="T5"/>
                </a:cxn>
                <a:cxn ang="0">
                  <a:pos x="T6" y="T7"/>
                </a:cxn>
                <a:cxn ang="0">
                  <a:pos x="T8" y="T9"/>
                </a:cxn>
              </a:cxnLst>
              <a:rect l="0" t="0" r="r" b="b"/>
              <a:pathLst>
                <a:path w="65" h="42">
                  <a:moveTo>
                    <a:pt x="28" y="5"/>
                  </a:moveTo>
                  <a:cubicBezTo>
                    <a:pt x="11" y="12"/>
                    <a:pt x="0" y="27"/>
                    <a:pt x="4" y="42"/>
                  </a:cubicBezTo>
                  <a:cubicBezTo>
                    <a:pt x="5" y="28"/>
                    <a:pt x="15" y="14"/>
                    <a:pt x="31" y="8"/>
                  </a:cubicBezTo>
                  <a:cubicBezTo>
                    <a:pt x="42" y="3"/>
                    <a:pt x="55" y="3"/>
                    <a:pt x="65" y="8"/>
                  </a:cubicBezTo>
                  <a:cubicBezTo>
                    <a:pt x="55" y="0"/>
                    <a:pt x="42" y="0"/>
                    <a:pt x="2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12" name="Freeform 61"/>
            <p:cNvSpPr>
              <a:spLocks/>
            </p:cNvSpPr>
            <p:nvPr/>
          </p:nvSpPr>
          <p:spPr bwMode="auto">
            <a:xfrm>
              <a:off x="7448551" y="2203451"/>
              <a:ext cx="122238" cy="107950"/>
            </a:xfrm>
            <a:custGeom>
              <a:avLst/>
              <a:gdLst>
                <a:gd name="T0" fmla="*/ 41 w 59"/>
                <a:gd name="T1" fmla="*/ 43 h 51"/>
                <a:gd name="T2" fmla="*/ 52 w 59"/>
                <a:gd name="T3" fmla="*/ 0 h 51"/>
                <a:gd name="T4" fmla="*/ 34 w 59"/>
                <a:gd name="T5" fmla="*/ 38 h 51"/>
                <a:gd name="T6" fmla="*/ 0 w 59"/>
                <a:gd name="T7" fmla="*/ 45 h 51"/>
                <a:gd name="T8" fmla="*/ 41 w 59"/>
                <a:gd name="T9" fmla="*/ 43 h 51"/>
              </a:gdLst>
              <a:ahLst/>
              <a:cxnLst>
                <a:cxn ang="0">
                  <a:pos x="T0" y="T1"/>
                </a:cxn>
                <a:cxn ang="0">
                  <a:pos x="T2" y="T3"/>
                </a:cxn>
                <a:cxn ang="0">
                  <a:pos x="T4" y="T5"/>
                </a:cxn>
                <a:cxn ang="0">
                  <a:pos x="T6" y="T7"/>
                </a:cxn>
                <a:cxn ang="0">
                  <a:pos x="T8" y="T9"/>
                </a:cxn>
              </a:cxnLst>
              <a:rect l="0" t="0" r="r" b="b"/>
              <a:pathLst>
                <a:path w="59" h="51">
                  <a:moveTo>
                    <a:pt x="41" y="43"/>
                  </a:moveTo>
                  <a:cubicBezTo>
                    <a:pt x="56" y="33"/>
                    <a:pt x="59" y="13"/>
                    <a:pt x="52" y="0"/>
                  </a:cubicBezTo>
                  <a:cubicBezTo>
                    <a:pt x="55" y="13"/>
                    <a:pt x="48" y="28"/>
                    <a:pt x="34" y="38"/>
                  </a:cubicBezTo>
                  <a:cubicBezTo>
                    <a:pt x="24" y="44"/>
                    <a:pt x="11" y="47"/>
                    <a:pt x="0" y="45"/>
                  </a:cubicBezTo>
                  <a:cubicBezTo>
                    <a:pt x="12" y="50"/>
                    <a:pt x="29" y="51"/>
                    <a:pt x="4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13" name="Freeform 62"/>
            <p:cNvSpPr>
              <a:spLocks/>
            </p:cNvSpPr>
            <p:nvPr/>
          </p:nvSpPr>
          <p:spPr bwMode="auto">
            <a:xfrm>
              <a:off x="7427913" y="2200276"/>
              <a:ext cx="131763" cy="98425"/>
            </a:xfrm>
            <a:custGeom>
              <a:avLst/>
              <a:gdLst>
                <a:gd name="T0" fmla="*/ 39 w 63"/>
                <a:gd name="T1" fmla="*/ 40 h 47"/>
                <a:gd name="T2" fmla="*/ 57 w 63"/>
                <a:gd name="T3" fmla="*/ 0 h 47"/>
                <a:gd name="T4" fmla="*/ 35 w 63"/>
                <a:gd name="T5" fmla="*/ 35 h 47"/>
                <a:gd name="T6" fmla="*/ 0 w 63"/>
                <a:gd name="T7" fmla="*/ 40 h 47"/>
                <a:gd name="T8" fmla="*/ 39 w 63"/>
                <a:gd name="T9" fmla="*/ 40 h 47"/>
              </a:gdLst>
              <a:ahLst/>
              <a:cxnLst>
                <a:cxn ang="0">
                  <a:pos x="T0" y="T1"/>
                </a:cxn>
                <a:cxn ang="0">
                  <a:pos x="T2" y="T3"/>
                </a:cxn>
                <a:cxn ang="0">
                  <a:pos x="T4" y="T5"/>
                </a:cxn>
                <a:cxn ang="0">
                  <a:pos x="T6" y="T7"/>
                </a:cxn>
                <a:cxn ang="0">
                  <a:pos x="T8" y="T9"/>
                </a:cxn>
              </a:cxnLst>
              <a:rect l="0" t="0" r="r" b="b"/>
              <a:pathLst>
                <a:path w="63" h="47">
                  <a:moveTo>
                    <a:pt x="39" y="40"/>
                  </a:moveTo>
                  <a:cubicBezTo>
                    <a:pt x="55" y="32"/>
                    <a:pt x="63" y="15"/>
                    <a:pt x="57" y="0"/>
                  </a:cubicBezTo>
                  <a:cubicBezTo>
                    <a:pt x="58" y="14"/>
                    <a:pt x="50" y="27"/>
                    <a:pt x="35" y="35"/>
                  </a:cubicBezTo>
                  <a:cubicBezTo>
                    <a:pt x="24" y="40"/>
                    <a:pt x="11" y="43"/>
                    <a:pt x="0" y="40"/>
                  </a:cubicBezTo>
                  <a:cubicBezTo>
                    <a:pt x="11" y="46"/>
                    <a:pt x="26" y="47"/>
                    <a:pt x="3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14" name="Freeform 63"/>
            <p:cNvSpPr>
              <a:spLocks/>
            </p:cNvSpPr>
            <p:nvPr/>
          </p:nvSpPr>
          <p:spPr bwMode="auto">
            <a:xfrm>
              <a:off x="7583488" y="1982788"/>
              <a:ext cx="98425" cy="66675"/>
            </a:xfrm>
            <a:custGeom>
              <a:avLst/>
              <a:gdLst>
                <a:gd name="T0" fmla="*/ 19 w 47"/>
                <a:gd name="T1" fmla="*/ 4 h 32"/>
                <a:gd name="T2" fmla="*/ 3 w 47"/>
                <a:gd name="T3" fmla="*/ 32 h 32"/>
                <a:gd name="T4" fmla="*/ 22 w 47"/>
                <a:gd name="T5" fmla="*/ 9 h 32"/>
                <a:gd name="T6" fmla="*/ 47 w 47"/>
                <a:gd name="T7" fmla="*/ 7 h 32"/>
                <a:gd name="T8" fmla="*/ 19 w 47"/>
                <a:gd name="T9" fmla="*/ 4 h 32"/>
              </a:gdLst>
              <a:ahLst/>
              <a:cxnLst>
                <a:cxn ang="0">
                  <a:pos x="T0" y="T1"/>
                </a:cxn>
                <a:cxn ang="0">
                  <a:pos x="T2" y="T3"/>
                </a:cxn>
                <a:cxn ang="0">
                  <a:pos x="T4" y="T5"/>
                </a:cxn>
                <a:cxn ang="0">
                  <a:pos x="T6" y="T7"/>
                </a:cxn>
                <a:cxn ang="0">
                  <a:pos x="T8" y="T9"/>
                </a:cxn>
              </a:cxnLst>
              <a:rect l="0" t="0" r="r" b="b"/>
              <a:pathLst>
                <a:path w="47" h="32">
                  <a:moveTo>
                    <a:pt x="19" y="4"/>
                  </a:moveTo>
                  <a:cubicBezTo>
                    <a:pt x="7" y="9"/>
                    <a:pt x="0" y="21"/>
                    <a:pt x="3" y="32"/>
                  </a:cubicBezTo>
                  <a:cubicBezTo>
                    <a:pt x="3" y="22"/>
                    <a:pt x="11" y="13"/>
                    <a:pt x="22" y="9"/>
                  </a:cubicBezTo>
                  <a:cubicBezTo>
                    <a:pt x="31" y="5"/>
                    <a:pt x="39" y="4"/>
                    <a:pt x="47" y="7"/>
                  </a:cubicBezTo>
                  <a:cubicBezTo>
                    <a:pt x="39" y="2"/>
                    <a:pt x="29" y="0"/>
                    <a:pt x="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15" name="Freeform 64"/>
            <p:cNvSpPr>
              <a:spLocks/>
            </p:cNvSpPr>
            <p:nvPr/>
          </p:nvSpPr>
          <p:spPr bwMode="auto">
            <a:xfrm>
              <a:off x="7575551" y="1976438"/>
              <a:ext cx="98425" cy="63500"/>
            </a:xfrm>
            <a:custGeom>
              <a:avLst/>
              <a:gdLst>
                <a:gd name="T0" fmla="*/ 20 w 47"/>
                <a:gd name="T1" fmla="*/ 4 h 30"/>
                <a:gd name="T2" fmla="*/ 3 w 47"/>
                <a:gd name="T3" fmla="*/ 30 h 30"/>
                <a:gd name="T4" fmla="*/ 22 w 47"/>
                <a:gd name="T5" fmla="*/ 6 h 30"/>
                <a:gd name="T6" fmla="*/ 47 w 47"/>
                <a:gd name="T7" fmla="*/ 5 h 30"/>
                <a:gd name="T8" fmla="*/ 20 w 47"/>
                <a:gd name="T9" fmla="*/ 4 h 30"/>
              </a:gdLst>
              <a:ahLst/>
              <a:cxnLst>
                <a:cxn ang="0">
                  <a:pos x="T0" y="T1"/>
                </a:cxn>
                <a:cxn ang="0">
                  <a:pos x="T2" y="T3"/>
                </a:cxn>
                <a:cxn ang="0">
                  <a:pos x="T4" y="T5"/>
                </a:cxn>
                <a:cxn ang="0">
                  <a:pos x="T6" y="T7"/>
                </a:cxn>
                <a:cxn ang="0">
                  <a:pos x="T8" y="T9"/>
                </a:cxn>
              </a:cxnLst>
              <a:rect l="0" t="0" r="r" b="b"/>
              <a:pathLst>
                <a:path w="47" h="30">
                  <a:moveTo>
                    <a:pt x="20" y="4"/>
                  </a:moveTo>
                  <a:cubicBezTo>
                    <a:pt x="8" y="9"/>
                    <a:pt x="0" y="20"/>
                    <a:pt x="3" y="30"/>
                  </a:cubicBezTo>
                  <a:cubicBezTo>
                    <a:pt x="4" y="20"/>
                    <a:pt x="11" y="10"/>
                    <a:pt x="22" y="6"/>
                  </a:cubicBezTo>
                  <a:cubicBezTo>
                    <a:pt x="30" y="2"/>
                    <a:pt x="39" y="2"/>
                    <a:pt x="47" y="5"/>
                  </a:cubicBezTo>
                  <a:cubicBezTo>
                    <a:pt x="40" y="0"/>
                    <a:pt x="30" y="0"/>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16" name="Freeform 65"/>
            <p:cNvSpPr>
              <a:spLocks/>
            </p:cNvSpPr>
            <p:nvPr/>
          </p:nvSpPr>
          <p:spPr bwMode="auto">
            <a:xfrm>
              <a:off x="7623176" y="2017713"/>
              <a:ext cx="90488" cy="77788"/>
            </a:xfrm>
            <a:custGeom>
              <a:avLst/>
              <a:gdLst>
                <a:gd name="T0" fmla="*/ 29 w 43"/>
                <a:gd name="T1" fmla="*/ 31 h 37"/>
                <a:gd name="T2" fmla="*/ 37 w 43"/>
                <a:gd name="T3" fmla="*/ 0 h 37"/>
                <a:gd name="T4" fmla="*/ 25 w 43"/>
                <a:gd name="T5" fmla="*/ 27 h 37"/>
                <a:gd name="T6" fmla="*/ 0 w 43"/>
                <a:gd name="T7" fmla="*/ 32 h 37"/>
                <a:gd name="T8" fmla="*/ 29 w 43"/>
                <a:gd name="T9" fmla="*/ 31 h 37"/>
              </a:gdLst>
              <a:ahLst/>
              <a:cxnLst>
                <a:cxn ang="0">
                  <a:pos x="T0" y="T1"/>
                </a:cxn>
                <a:cxn ang="0">
                  <a:pos x="T2" y="T3"/>
                </a:cxn>
                <a:cxn ang="0">
                  <a:pos x="T4" y="T5"/>
                </a:cxn>
                <a:cxn ang="0">
                  <a:pos x="T6" y="T7"/>
                </a:cxn>
                <a:cxn ang="0">
                  <a:pos x="T8" y="T9"/>
                </a:cxn>
              </a:cxnLst>
              <a:rect l="0" t="0" r="r" b="b"/>
              <a:pathLst>
                <a:path w="43" h="37">
                  <a:moveTo>
                    <a:pt x="29" y="31"/>
                  </a:moveTo>
                  <a:cubicBezTo>
                    <a:pt x="40" y="24"/>
                    <a:pt x="43" y="10"/>
                    <a:pt x="37" y="0"/>
                  </a:cubicBezTo>
                  <a:cubicBezTo>
                    <a:pt x="39" y="10"/>
                    <a:pt x="35" y="21"/>
                    <a:pt x="25" y="27"/>
                  </a:cubicBezTo>
                  <a:cubicBezTo>
                    <a:pt x="17" y="32"/>
                    <a:pt x="8" y="34"/>
                    <a:pt x="0" y="32"/>
                  </a:cubicBezTo>
                  <a:cubicBezTo>
                    <a:pt x="9" y="36"/>
                    <a:pt x="21" y="37"/>
                    <a:pt x="29"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17" name="Freeform 66"/>
            <p:cNvSpPr>
              <a:spLocks/>
            </p:cNvSpPr>
            <p:nvPr/>
          </p:nvSpPr>
          <p:spPr bwMode="auto">
            <a:xfrm>
              <a:off x="7608888" y="2016126"/>
              <a:ext cx="93663" cy="68263"/>
            </a:xfrm>
            <a:custGeom>
              <a:avLst/>
              <a:gdLst>
                <a:gd name="T0" fmla="*/ 28 w 45"/>
                <a:gd name="T1" fmla="*/ 29 h 33"/>
                <a:gd name="T2" fmla="*/ 41 w 45"/>
                <a:gd name="T3" fmla="*/ 0 h 33"/>
                <a:gd name="T4" fmla="*/ 25 w 45"/>
                <a:gd name="T5" fmla="*/ 25 h 33"/>
                <a:gd name="T6" fmla="*/ 0 w 45"/>
                <a:gd name="T7" fmla="*/ 28 h 33"/>
                <a:gd name="T8" fmla="*/ 28 w 45"/>
                <a:gd name="T9" fmla="*/ 29 h 33"/>
              </a:gdLst>
              <a:ahLst/>
              <a:cxnLst>
                <a:cxn ang="0">
                  <a:pos x="T0" y="T1"/>
                </a:cxn>
                <a:cxn ang="0">
                  <a:pos x="T2" y="T3"/>
                </a:cxn>
                <a:cxn ang="0">
                  <a:pos x="T4" y="T5"/>
                </a:cxn>
                <a:cxn ang="0">
                  <a:pos x="T6" y="T7"/>
                </a:cxn>
                <a:cxn ang="0">
                  <a:pos x="T8" y="T9"/>
                </a:cxn>
              </a:cxnLst>
              <a:rect l="0" t="0" r="r" b="b"/>
              <a:pathLst>
                <a:path w="45" h="33">
                  <a:moveTo>
                    <a:pt x="28" y="29"/>
                  </a:moveTo>
                  <a:cubicBezTo>
                    <a:pt x="40" y="23"/>
                    <a:pt x="45" y="10"/>
                    <a:pt x="41" y="0"/>
                  </a:cubicBezTo>
                  <a:cubicBezTo>
                    <a:pt x="42" y="10"/>
                    <a:pt x="36" y="19"/>
                    <a:pt x="25" y="25"/>
                  </a:cubicBezTo>
                  <a:cubicBezTo>
                    <a:pt x="17" y="29"/>
                    <a:pt x="8" y="31"/>
                    <a:pt x="0" y="28"/>
                  </a:cubicBezTo>
                  <a:cubicBezTo>
                    <a:pt x="8" y="33"/>
                    <a:pt x="18" y="33"/>
                    <a:pt x="2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18" name="Oval 67"/>
            <p:cNvSpPr>
              <a:spLocks noChangeArrowheads="1"/>
            </p:cNvSpPr>
            <p:nvPr/>
          </p:nvSpPr>
          <p:spPr bwMode="auto">
            <a:xfrm>
              <a:off x="5640388" y="2644776"/>
              <a:ext cx="400050" cy="3698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19" name="Freeform 68"/>
            <p:cNvSpPr>
              <a:spLocks/>
            </p:cNvSpPr>
            <p:nvPr/>
          </p:nvSpPr>
          <p:spPr bwMode="auto">
            <a:xfrm>
              <a:off x="5656263" y="2652713"/>
              <a:ext cx="339725" cy="180975"/>
            </a:xfrm>
            <a:custGeom>
              <a:avLst/>
              <a:gdLst>
                <a:gd name="T0" fmla="*/ 76 w 163"/>
                <a:gd name="T1" fmla="*/ 5 h 86"/>
                <a:gd name="T2" fmla="*/ 0 w 163"/>
                <a:gd name="T3" fmla="*/ 86 h 86"/>
                <a:gd name="T4" fmla="*/ 83 w 163"/>
                <a:gd name="T5" fmla="*/ 23 h 86"/>
                <a:gd name="T6" fmla="*/ 163 w 163"/>
                <a:gd name="T7" fmla="*/ 40 h 86"/>
                <a:gd name="T8" fmla="*/ 76 w 163"/>
                <a:gd name="T9" fmla="*/ 5 h 86"/>
              </a:gdLst>
              <a:ahLst/>
              <a:cxnLst>
                <a:cxn ang="0">
                  <a:pos x="T0" y="T1"/>
                </a:cxn>
                <a:cxn ang="0">
                  <a:pos x="T2" y="T3"/>
                </a:cxn>
                <a:cxn ang="0">
                  <a:pos x="T4" y="T5"/>
                </a:cxn>
                <a:cxn ang="0">
                  <a:pos x="T6" y="T7"/>
                </a:cxn>
                <a:cxn ang="0">
                  <a:pos x="T8" y="T9"/>
                </a:cxn>
              </a:cxnLst>
              <a:rect l="0" t="0" r="r" b="b"/>
              <a:pathLst>
                <a:path w="163" h="86">
                  <a:moveTo>
                    <a:pt x="76" y="5"/>
                  </a:moveTo>
                  <a:cubicBezTo>
                    <a:pt x="32" y="11"/>
                    <a:pt x="0" y="46"/>
                    <a:pt x="0" y="86"/>
                  </a:cubicBezTo>
                  <a:cubicBezTo>
                    <a:pt x="10" y="52"/>
                    <a:pt x="42" y="29"/>
                    <a:pt x="83" y="23"/>
                  </a:cubicBezTo>
                  <a:cubicBezTo>
                    <a:pt x="113" y="19"/>
                    <a:pt x="142" y="23"/>
                    <a:pt x="163" y="40"/>
                  </a:cubicBezTo>
                  <a:cubicBezTo>
                    <a:pt x="144" y="15"/>
                    <a:pt x="111" y="0"/>
                    <a:pt x="7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20" name="Freeform 69"/>
            <p:cNvSpPr>
              <a:spLocks/>
            </p:cNvSpPr>
            <p:nvPr/>
          </p:nvSpPr>
          <p:spPr bwMode="auto">
            <a:xfrm>
              <a:off x="5638801" y="2624138"/>
              <a:ext cx="341313" cy="166688"/>
            </a:xfrm>
            <a:custGeom>
              <a:avLst/>
              <a:gdLst>
                <a:gd name="T0" fmla="*/ 79 w 163"/>
                <a:gd name="T1" fmla="*/ 5 h 80"/>
                <a:gd name="T2" fmla="*/ 0 w 163"/>
                <a:gd name="T3" fmla="*/ 80 h 80"/>
                <a:gd name="T4" fmla="*/ 83 w 163"/>
                <a:gd name="T5" fmla="*/ 13 h 80"/>
                <a:gd name="T6" fmla="*/ 163 w 163"/>
                <a:gd name="T7" fmla="*/ 35 h 80"/>
                <a:gd name="T8" fmla="*/ 79 w 163"/>
                <a:gd name="T9" fmla="*/ 5 h 80"/>
              </a:gdLst>
              <a:ahLst/>
              <a:cxnLst>
                <a:cxn ang="0">
                  <a:pos x="T0" y="T1"/>
                </a:cxn>
                <a:cxn ang="0">
                  <a:pos x="T2" y="T3"/>
                </a:cxn>
                <a:cxn ang="0">
                  <a:pos x="T4" y="T5"/>
                </a:cxn>
                <a:cxn ang="0">
                  <a:pos x="T6" y="T7"/>
                </a:cxn>
                <a:cxn ang="0">
                  <a:pos x="T8" y="T9"/>
                </a:cxn>
              </a:cxnLst>
              <a:rect l="0" t="0" r="r" b="b"/>
              <a:pathLst>
                <a:path w="163" h="80">
                  <a:moveTo>
                    <a:pt x="79" y="5"/>
                  </a:moveTo>
                  <a:cubicBezTo>
                    <a:pt x="35" y="11"/>
                    <a:pt x="0" y="40"/>
                    <a:pt x="0" y="80"/>
                  </a:cubicBezTo>
                  <a:cubicBezTo>
                    <a:pt x="11" y="46"/>
                    <a:pt x="42" y="18"/>
                    <a:pt x="83" y="13"/>
                  </a:cubicBezTo>
                  <a:cubicBezTo>
                    <a:pt x="113" y="9"/>
                    <a:pt x="142" y="17"/>
                    <a:pt x="163" y="35"/>
                  </a:cubicBezTo>
                  <a:cubicBezTo>
                    <a:pt x="145" y="9"/>
                    <a:pt x="114" y="0"/>
                    <a:pt x="7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21" name="Freeform 70"/>
            <p:cNvSpPr>
              <a:spLocks/>
            </p:cNvSpPr>
            <p:nvPr/>
          </p:nvSpPr>
          <p:spPr bwMode="auto">
            <a:xfrm>
              <a:off x="5735638" y="2827338"/>
              <a:ext cx="327025" cy="234950"/>
            </a:xfrm>
            <a:custGeom>
              <a:avLst/>
              <a:gdLst>
                <a:gd name="T0" fmla="*/ 96 w 157"/>
                <a:gd name="T1" fmla="*/ 101 h 113"/>
                <a:gd name="T2" fmla="*/ 148 w 157"/>
                <a:gd name="T3" fmla="*/ 0 h 113"/>
                <a:gd name="T4" fmla="*/ 84 w 157"/>
                <a:gd name="T5" fmla="*/ 83 h 113"/>
                <a:gd name="T6" fmla="*/ 0 w 157"/>
                <a:gd name="T7" fmla="*/ 79 h 113"/>
                <a:gd name="T8" fmla="*/ 96 w 157"/>
                <a:gd name="T9" fmla="*/ 101 h 113"/>
              </a:gdLst>
              <a:ahLst/>
              <a:cxnLst>
                <a:cxn ang="0">
                  <a:pos x="T0" y="T1"/>
                </a:cxn>
                <a:cxn ang="0">
                  <a:pos x="T2" y="T3"/>
                </a:cxn>
                <a:cxn ang="0">
                  <a:pos x="T4" y="T5"/>
                </a:cxn>
                <a:cxn ang="0">
                  <a:pos x="T6" y="T7"/>
                </a:cxn>
                <a:cxn ang="0">
                  <a:pos x="T8" y="T9"/>
                </a:cxn>
              </a:cxnLst>
              <a:rect l="0" t="0" r="r" b="b"/>
              <a:pathLst>
                <a:path w="157" h="113">
                  <a:moveTo>
                    <a:pt x="96" y="101"/>
                  </a:moveTo>
                  <a:cubicBezTo>
                    <a:pt x="137" y="86"/>
                    <a:pt x="157" y="40"/>
                    <a:pt x="148" y="0"/>
                  </a:cubicBezTo>
                  <a:cubicBezTo>
                    <a:pt x="146" y="36"/>
                    <a:pt x="122" y="70"/>
                    <a:pt x="84" y="83"/>
                  </a:cubicBezTo>
                  <a:cubicBezTo>
                    <a:pt x="55" y="94"/>
                    <a:pt x="25" y="91"/>
                    <a:pt x="0" y="79"/>
                  </a:cubicBezTo>
                  <a:cubicBezTo>
                    <a:pt x="24" y="100"/>
                    <a:pt x="63" y="113"/>
                    <a:pt x="9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22" name="Freeform 71"/>
            <p:cNvSpPr>
              <a:spLocks/>
            </p:cNvSpPr>
            <p:nvPr/>
          </p:nvSpPr>
          <p:spPr bwMode="auto">
            <a:xfrm>
              <a:off x="5695951" y="2814638"/>
              <a:ext cx="334963" cy="198438"/>
            </a:xfrm>
            <a:custGeom>
              <a:avLst/>
              <a:gdLst>
                <a:gd name="T0" fmla="*/ 90 w 161"/>
                <a:gd name="T1" fmla="*/ 87 h 95"/>
                <a:gd name="T2" fmla="*/ 157 w 161"/>
                <a:gd name="T3" fmla="*/ 0 h 95"/>
                <a:gd name="T4" fmla="*/ 85 w 161"/>
                <a:gd name="T5" fmla="*/ 71 h 95"/>
                <a:gd name="T6" fmla="*/ 0 w 161"/>
                <a:gd name="T7" fmla="*/ 60 h 95"/>
                <a:gd name="T8" fmla="*/ 90 w 161"/>
                <a:gd name="T9" fmla="*/ 87 h 95"/>
              </a:gdLst>
              <a:ahLst/>
              <a:cxnLst>
                <a:cxn ang="0">
                  <a:pos x="T0" y="T1"/>
                </a:cxn>
                <a:cxn ang="0">
                  <a:pos x="T2" y="T3"/>
                </a:cxn>
                <a:cxn ang="0">
                  <a:pos x="T4" y="T5"/>
                </a:cxn>
                <a:cxn ang="0">
                  <a:pos x="T6" y="T7"/>
                </a:cxn>
                <a:cxn ang="0">
                  <a:pos x="T8" y="T9"/>
                </a:cxn>
              </a:cxnLst>
              <a:rect l="0" t="0" r="r" b="b"/>
              <a:pathLst>
                <a:path w="161" h="95">
                  <a:moveTo>
                    <a:pt x="90" y="87"/>
                  </a:moveTo>
                  <a:cubicBezTo>
                    <a:pt x="133" y="78"/>
                    <a:pt x="161" y="40"/>
                    <a:pt x="157" y="0"/>
                  </a:cubicBezTo>
                  <a:cubicBezTo>
                    <a:pt x="150" y="35"/>
                    <a:pt x="125" y="62"/>
                    <a:pt x="85" y="71"/>
                  </a:cubicBezTo>
                  <a:cubicBezTo>
                    <a:pt x="55" y="77"/>
                    <a:pt x="23" y="75"/>
                    <a:pt x="0" y="60"/>
                  </a:cubicBezTo>
                  <a:cubicBezTo>
                    <a:pt x="21" y="84"/>
                    <a:pt x="55" y="95"/>
                    <a:pt x="9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23" name="Oval 72"/>
            <p:cNvSpPr>
              <a:spLocks noChangeArrowheads="1"/>
            </p:cNvSpPr>
            <p:nvPr/>
          </p:nvSpPr>
          <p:spPr bwMode="auto">
            <a:xfrm>
              <a:off x="6572251" y="4597401"/>
              <a:ext cx="257175" cy="2555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24" name="Freeform 73"/>
            <p:cNvSpPr>
              <a:spLocks/>
            </p:cNvSpPr>
            <p:nvPr/>
          </p:nvSpPr>
          <p:spPr bwMode="auto">
            <a:xfrm>
              <a:off x="6583363" y="4602163"/>
              <a:ext cx="217488" cy="125413"/>
            </a:xfrm>
            <a:custGeom>
              <a:avLst/>
              <a:gdLst>
                <a:gd name="T0" fmla="*/ 49 w 104"/>
                <a:gd name="T1" fmla="*/ 4 h 60"/>
                <a:gd name="T2" fmla="*/ 0 w 104"/>
                <a:gd name="T3" fmla="*/ 60 h 60"/>
                <a:gd name="T4" fmla="*/ 53 w 104"/>
                <a:gd name="T5" fmla="*/ 16 h 60"/>
                <a:gd name="T6" fmla="*/ 104 w 104"/>
                <a:gd name="T7" fmla="*/ 28 h 60"/>
                <a:gd name="T8" fmla="*/ 49 w 104"/>
                <a:gd name="T9" fmla="*/ 4 h 60"/>
              </a:gdLst>
              <a:ahLst/>
              <a:cxnLst>
                <a:cxn ang="0">
                  <a:pos x="T0" y="T1"/>
                </a:cxn>
                <a:cxn ang="0">
                  <a:pos x="T2" y="T3"/>
                </a:cxn>
                <a:cxn ang="0">
                  <a:pos x="T4" y="T5"/>
                </a:cxn>
                <a:cxn ang="0">
                  <a:pos x="T6" y="T7"/>
                </a:cxn>
                <a:cxn ang="0">
                  <a:pos x="T8" y="T9"/>
                </a:cxn>
              </a:cxnLst>
              <a:rect l="0" t="0" r="r" b="b"/>
              <a:pathLst>
                <a:path w="104" h="60">
                  <a:moveTo>
                    <a:pt x="49" y="4"/>
                  </a:moveTo>
                  <a:cubicBezTo>
                    <a:pt x="20" y="8"/>
                    <a:pt x="0" y="32"/>
                    <a:pt x="0" y="60"/>
                  </a:cubicBezTo>
                  <a:cubicBezTo>
                    <a:pt x="7" y="36"/>
                    <a:pt x="27" y="20"/>
                    <a:pt x="53" y="16"/>
                  </a:cubicBezTo>
                  <a:cubicBezTo>
                    <a:pt x="72" y="13"/>
                    <a:pt x="90" y="16"/>
                    <a:pt x="104" y="28"/>
                  </a:cubicBezTo>
                  <a:cubicBezTo>
                    <a:pt x="92" y="11"/>
                    <a:pt x="71" y="0"/>
                    <a:pt x="4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25" name="Freeform 74"/>
            <p:cNvSpPr>
              <a:spLocks/>
            </p:cNvSpPr>
            <p:nvPr/>
          </p:nvSpPr>
          <p:spPr bwMode="auto">
            <a:xfrm>
              <a:off x="6572251" y="4584701"/>
              <a:ext cx="217488" cy="114300"/>
            </a:xfrm>
            <a:custGeom>
              <a:avLst/>
              <a:gdLst>
                <a:gd name="T0" fmla="*/ 50 w 104"/>
                <a:gd name="T1" fmla="*/ 3 h 55"/>
                <a:gd name="T2" fmla="*/ 0 w 104"/>
                <a:gd name="T3" fmla="*/ 55 h 55"/>
                <a:gd name="T4" fmla="*/ 53 w 104"/>
                <a:gd name="T5" fmla="*/ 8 h 55"/>
                <a:gd name="T6" fmla="*/ 104 w 104"/>
                <a:gd name="T7" fmla="*/ 23 h 55"/>
                <a:gd name="T8" fmla="*/ 50 w 104"/>
                <a:gd name="T9" fmla="*/ 3 h 55"/>
              </a:gdLst>
              <a:ahLst/>
              <a:cxnLst>
                <a:cxn ang="0">
                  <a:pos x="T0" y="T1"/>
                </a:cxn>
                <a:cxn ang="0">
                  <a:pos x="T2" y="T3"/>
                </a:cxn>
                <a:cxn ang="0">
                  <a:pos x="T4" y="T5"/>
                </a:cxn>
                <a:cxn ang="0">
                  <a:pos x="T6" y="T7"/>
                </a:cxn>
                <a:cxn ang="0">
                  <a:pos x="T8" y="T9"/>
                </a:cxn>
              </a:cxnLst>
              <a:rect l="0" t="0" r="r" b="b"/>
              <a:pathLst>
                <a:path w="104" h="55">
                  <a:moveTo>
                    <a:pt x="50" y="3"/>
                  </a:moveTo>
                  <a:cubicBezTo>
                    <a:pt x="22" y="7"/>
                    <a:pt x="0" y="27"/>
                    <a:pt x="0" y="55"/>
                  </a:cubicBezTo>
                  <a:cubicBezTo>
                    <a:pt x="7" y="31"/>
                    <a:pt x="27" y="12"/>
                    <a:pt x="53" y="8"/>
                  </a:cubicBezTo>
                  <a:cubicBezTo>
                    <a:pt x="72" y="5"/>
                    <a:pt x="90" y="11"/>
                    <a:pt x="104" y="23"/>
                  </a:cubicBezTo>
                  <a:cubicBezTo>
                    <a:pt x="92" y="6"/>
                    <a:pt x="73" y="0"/>
                    <a:pt x="5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26" name="Freeform 75"/>
            <p:cNvSpPr>
              <a:spLocks/>
            </p:cNvSpPr>
            <p:nvPr/>
          </p:nvSpPr>
          <p:spPr bwMode="auto">
            <a:xfrm>
              <a:off x="6634163" y="4724401"/>
              <a:ext cx="209550" cy="160338"/>
            </a:xfrm>
            <a:custGeom>
              <a:avLst/>
              <a:gdLst>
                <a:gd name="T0" fmla="*/ 61 w 101"/>
                <a:gd name="T1" fmla="*/ 69 h 77"/>
                <a:gd name="T2" fmla="*/ 94 w 101"/>
                <a:gd name="T3" fmla="*/ 0 h 77"/>
                <a:gd name="T4" fmla="*/ 54 w 101"/>
                <a:gd name="T5" fmla="*/ 57 h 77"/>
                <a:gd name="T6" fmla="*/ 0 w 101"/>
                <a:gd name="T7" fmla="*/ 54 h 77"/>
                <a:gd name="T8" fmla="*/ 61 w 101"/>
                <a:gd name="T9" fmla="*/ 69 h 77"/>
              </a:gdLst>
              <a:ahLst/>
              <a:cxnLst>
                <a:cxn ang="0">
                  <a:pos x="T0" y="T1"/>
                </a:cxn>
                <a:cxn ang="0">
                  <a:pos x="T2" y="T3"/>
                </a:cxn>
                <a:cxn ang="0">
                  <a:pos x="T4" y="T5"/>
                </a:cxn>
                <a:cxn ang="0">
                  <a:pos x="T6" y="T7"/>
                </a:cxn>
                <a:cxn ang="0">
                  <a:pos x="T8" y="T9"/>
                </a:cxn>
              </a:cxnLst>
              <a:rect l="0" t="0" r="r" b="b"/>
              <a:pathLst>
                <a:path w="101" h="77">
                  <a:moveTo>
                    <a:pt x="61" y="69"/>
                  </a:moveTo>
                  <a:cubicBezTo>
                    <a:pt x="88" y="59"/>
                    <a:pt x="101" y="27"/>
                    <a:pt x="94" y="0"/>
                  </a:cubicBezTo>
                  <a:cubicBezTo>
                    <a:pt x="93" y="24"/>
                    <a:pt x="78" y="47"/>
                    <a:pt x="54" y="57"/>
                  </a:cubicBezTo>
                  <a:cubicBezTo>
                    <a:pt x="35" y="64"/>
                    <a:pt x="16" y="62"/>
                    <a:pt x="0" y="54"/>
                  </a:cubicBezTo>
                  <a:cubicBezTo>
                    <a:pt x="16" y="68"/>
                    <a:pt x="40" y="77"/>
                    <a:pt x="61"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27" name="Freeform 76"/>
            <p:cNvSpPr>
              <a:spLocks/>
            </p:cNvSpPr>
            <p:nvPr/>
          </p:nvSpPr>
          <p:spPr bwMode="auto">
            <a:xfrm>
              <a:off x="6608763" y="4713288"/>
              <a:ext cx="214313" cy="138113"/>
            </a:xfrm>
            <a:custGeom>
              <a:avLst/>
              <a:gdLst>
                <a:gd name="T0" fmla="*/ 57 w 103"/>
                <a:gd name="T1" fmla="*/ 60 h 66"/>
                <a:gd name="T2" fmla="*/ 100 w 103"/>
                <a:gd name="T3" fmla="*/ 0 h 66"/>
                <a:gd name="T4" fmla="*/ 54 w 103"/>
                <a:gd name="T5" fmla="*/ 49 h 66"/>
                <a:gd name="T6" fmla="*/ 0 w 103"/>
                <a:gd name="T7" fmla="*/ 42 h 66"/>
                <a:gd name="T8" fmla="*/ 57 w 103"/>
                <a:gd name="T9" fmla="*/ 60 h 66"/>
              </a:gdLst>
              <a:ahLst/>
              <a:cxnLst>
                <a:cxn ang="0">
                  <a:pos x="T0" y="T1"/>
                </a:cxn>
                <a:cxn ang="0">
                  <a:pos x="T2" y="T3"/>
                </a:cxn>
                <a:cxn ang="0">
                  <a:pos x="T4" y="T5"/>
                </a:cxn>
                <a:cxn ang="0">
                  <a:pos x="T6" y="T7"/>
                </a:cxn>
                <a:cxn ang="0">
                  <a:pos x="T8" y="T9"/>
                </a:cxn>
              </a:cxnLst>
              <a:rect l="0" t="0" r="r" b="b"/>
              <a:pathLst>
                <a:path w="103" h="66">
                  <a:moveTo>
                    <a:pt x="57" y="60"/>
                  </a:moveTo>
                  <a:cubicBezTo>
                    <a:pt x="85" y="54"/>
                    <a:pt x="103" y="28"/>
                    <a:pt x="100" y="0"/>
                  </a:cubicBezTo>
                  <a:cubicBezTo>
                    <a:pt x="96" y="24"/>
                    <a:pt x="80" y="43"/>
                    <a:pt x="54" y="49"/>
                  </a:cubicBezTo>
                  <a:cubicBezTo>
                    <a:pt x="35" y="54"/>
                    <a:pt x="15" y="52"/>
                    <a:pt x="0" y="42"/>
                  </a:cubicBezTo>
                  <a:cubicBezTo>
                    <a:pt x="13" y="58"/>
                    <a:pt x="35" y="66"/>
                    <a:pt x="57"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28" name="Oval 77"/>
            <p:cNvSpPr>
              <a:spLocks noChangeArrowheads="1"/>
            </p:cNvSpPr>
            <p:nvPr/>
          </p:nvSpPr>
          <p:spPr bwMode="auto">
            <a:xfrm>
              <a:off x="5751513" y="4765676"/>
              <a:ext cx="196850" cy="1952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29" name="Freeform 78"/>
            <p:cNvSpPr>
              <a:spLocks/>
            </p:cNvSpPr>
            <p:nvPr/>
          </p:nvSpPr>
          <p:spPr bwMode="auto">
            <a:xfrm>
              <a:off x="5759451" y="4770438"/>
              <a:ext cx="165100" cy="93663"/>
            </a:xfrm>
            <a:custGeom>
              <a:avLst/>
              <a:gdLst>
                <a:gd name="T0" fmla="*/ 37 w 79"/>
                <a:gd name="T1" fmla="*/ 3 h 45"/>
                <a:gd name="T2" fmla="*/ 0 w 79"/>
                <a:gd name="T3" fmla="*/ 45 h 45"/>
                <a:gd name="T4" fmla="*/ 40 w 79"/>
                <a:gd name="T5" fmla="*/ 12 h 45"/>
                <a:gd name="T6" fmla="*/ 79 w 79"/>
                <a:gd name="T7" fmla="*/ 21 h 45"/>
                <a:gd name="T8" fmla="*/ 37 w 79"/>
                <a:gd name="T9" fmla="*/ 3 h 45"/>
              </a:gdLst>
              <a:ahLst/>
              <a:cxnLst>
                <a:cxn ang="0">
                  <a:pos x="T0" y="T1"/>
                </a:cxn>
                <a:cxn ang="0">
                  <a:pos x="T2" y="T3"/>
                </a:cxn>
                <a:cxn ang="0">
                  <a:pos x="T4" y="T5"/>
                </a:cxn>
                <a:cxn ang="0">
                  <a:pos x="T6" y="T7"/>
                </a:cxn>
                <a:cxn ang="0">
                  <a:pos x="T8" y="T9"/>
                </a:cxn>
              </a:cxnLst>
              <a:rect l="0" t="0" r="r" b="b"/>
              <a:pathLst>
                <a:path w="79" h="45">
                  <a:moveTo>
                    <a:pt x="37" y="3"/>
                  </a:moveTo>
                  <a:cubicBezTo>
                    <a:pt x="16" y="6"/>
                    <a:pt x="0" y="24"/>
                    <a:pt x="0" y="45"/>
                  </a:cubicBezTo>
                  <a:cubicBezTo>
                    <a:pt x="5" y="27"/>
                    <a:pt x="21" y="15"/>
                    <a:pt x="40" y="12"/>
                  </a:cubicBezTo>
                  <a:cubicBezTo>
                    <a:pt x="55" y="10"/>
                    <a:pt x="69" y="12"/>
                    <a:pt x="79" y="21"/>
                  </a:cubicBezTo>
                  <a:cubicBezTo>
                    <a:pt x="70" y="8"/>
                    <a:pt x="54" y="0"/>
                    <a:pt x="3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30" name="Freeform 79"/>
            <p:cNvSpPr>
              <a:spLocks/>
            </p:cNvSpPr>
            <p:nvPr/>
          </p:nvSpPr>
          <p:spPr bwMode="auto">
            <a:xfrm>
              <a:off x="5751513" y="4756151"/>
              <a:ext cx="165100" cy="87313"/>
            </a:xfrm>
            <a:custGeom>
              <a:avLst/>
              <a:gdLst>
                <a:gd name="T0" fmla="*/ 39 w 79"/>
                <a:gd name="T1" fmla="*/ 2 h 42"/>
                <a:gd name="T2" fmla="*/ 0 w 79"/>
                <a:gd name="T3" fmla="*/ 42 h 42"/>
                <a:gd name="T4" fmla="*/ 40 w 79"/>
                <a:gd name="T5" fmla="*/ 6 h 42"/>
                <a:gd name="T6" fmla="*/ 79 w 79"/>
                <a:gd name="T7" fmla="*/ 18 h 42"/>
                <a:gd name="T8" fmla="*/ 39 w 79"/>
                <a:gd name="T9" fmla="*/ 2 h 42"/>
              </a:gdLst>
              <a:ahLst/>
              <a:cxnLst>
                <a:cxn ang="0">
                  <a:pos x="T0" y="T1"/>
                </a:cxn>
                <a:cxn ang="0">
                  <a:pos x="T2" y="T3"/>
                </a:cxn>
                <a:cxn ang="0">
                  <a:pos x="T4" y="T5"/>
                </a:cxn>
                <a:cxn ang="0">
                  <a:pos x="T6" y="T7"/>
                </a:cxn>
                <a:cxn ang="0">
                  <a:pos x="T8" y="T9"/>
                </a:cxn>
              </a:cxnLst>
              <a:rect l="0" t="0" r="r" b="b"/>
              <a:pathLst>
                <a:path w="79" h="42">
                  <a:moveTo>
                    <a:pt x="39" y="2"/>
                  </a:moveTo>
                  <a:cubicBezTo>
                    <a:pt x="17" y="5"/>
                    <a:pt x="0" y="21"/>
                    <a:pt x="0" y="42"/>
                  </a:cubicBezTo>
                  <a:cubicBezTo>
                    <a:pt x="5" y="24"/>
                    <a:pt x="20" y="9"/>
                    <a:pt x="40" y="6"/>
                  </a:cubicBezTo>
                  <a:cubicBezTo>
                    <a:pt x="55" y="4"/>
                    <a:pt x="69" y="9"/>
                    <a:pt x="79" y="18"/>
                  </a:cubicBezTo>
                  <a:cubicBezTo>
                    <a:pt x="70" y="4"/>
                    <a:pt x="55" y="0"/>
                    <a:pt x="3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31" name="Freeform 80"/>
            <p:cNvSpPr>
              <a:spLocks/>
            </p:cNvSpPr>
            <p:nvPr/>
          </p:nvSpPr>
          <p:spPr bwMode="auto">
            <a:xfrm>
              <a:off x="5797551" y="4862513"/>
              <a:ext cx="160338" cy="122238"/>
            </a:xfrm>
            <a:custGeom>
              <a:avLst/>
              <a:gdLst>
                <a:gd name="T0" fmla="*/ 47 w 77"/>
                <a:gd name="T1" fmla="*/ 53 h 59"/>
                <a:gd name="T2" fmla="*/ 72 w 77"/>
                <a:gd name="T3" fmla="*/ 0 h 59"/>
                <a:gd name="T4" fmla="*/ 41 w 77"/>
                <a:gd name="T5" fmla="*/ 43 h 59"/>
                <a:gd name="T6" fmla="*/ 0 w 77"/>
                <a:gd name="T7" fmla="*/ 41 h 59"/>
                <a:gd name="T8" fmla="*/ 47 w 77"/>
                <a:gd name="T9" fmla="*/ 53 h 59"/>
              </a:gdLst>
              <a:ahLst/>
              <a:cxnLst>
                <a:cxn ang="0">
                  <a:pos x="T0" y="T1"/>
                </a:cxn>
                <a:cxn ang="0">
                  <a:pos x="T2" y="T3"/>
                </a:cxn>
                <a:cxn ang="0">
                  <a:pos x="T4" y="T5"/>
                </a:cxn>
                <a:cxn ang="0">
                  <a:pos x="T6" y="T7"/>
                </a:cxn>
                <a:cxn ang="0">
                  <a:pos x="T8" y="T9"/>
                </a:cxn>
              </a:cxnLst>
              <a:rect l="0" t="0" r="r" b="b"/>
              <a:pathLst>
                <a:path w="77" h="59">
                  <a:moveTo>
                    <a:pt x="47" y="53"/>
                  </a:moveTo>
                  <a:cubicBezTo>
                    <a:pt x="67" y="45"/>
                    <a:pt x="77" y="20"/>
                    <a:pt x="72" y="0"/>
                  </a:cubicBezTo>
                  <a:cubicBezTo>
                    <a:pt x="71" y="19"/>
                    <a:pt x="60" y="36"/>
                    <a:pt x="41" y="43"/>
                  </a:cubicBezTo>
                  <a:cubicBezTo>
                    <a:pt x="27" y="49"/>
                    <a:pt x="13" y="47"/>
                    <a:pt x="0" y="41"/>
                  </a:cubicBezTo>
                  <a:cubicBezTo>
                    <a:pt x="12" y="52"/>
                    <a:pt x="31" y="59"/>
                    <a:pt x="4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32" name="Freeform 81"/>
            <p:cNvSpPr>
              <a:spLocks/>
            </p:cNvSpPr>
            <p:nvPr/>
          </p:nvSpPr>
          <p:spPr bwMode="auto">
            <a:xfrm>
              <a:off x="5778501" y="4852988"/>
              <a:ext cx="163513" cy="104775"/>
            </a:xfrm>
            <a:custGeom>
              <a:avLst/>
              <a:gdLst>
                <a:gd name="T0" fmla="*/ 44 w 78"/>
                <a:gd name="T1" fmla="*/ 46 h 50"/>
                <a:gd name="T2" fmla="*/ 76 w 78"/>
                <a:gd name="T3" fmla="*/ 0 h 50"/>
                <a:gd name="T4" fmla="*/ 41 w 78"/>
                <a:gd name="T5" fmla="*/ 37 h 50"/>
                <a:gd name="T6" fmla="*/ 0 w 78"/>
                <a:gd name="T7" fmla="*/ 32 h 50"/>
                <a:gd name="T8" fmla="*/ 44 w 78"/>
                <a:gd name="T9" fmla="*/ 46 h 50"/>
              </a:gdLst>
              <a:ahLst/>
              <a:cxnLst>
                <a:cxn ang="0">
                  <a:pos x="T0" y="T1"/>
                </a:cxn>
                <a:cxn ang="0">
                  <a:pos x="T2" y="T3"/>
                </a:cxn>
                <a:cxn ang="0">
                  <a:pos x="T4" y="T5"/>
                </a:cxn>
                <a:cxn ang="0">
                  <a:pos x="T6" y="T7"/>
                </a:cxn>
                <a:cxn ang="0">
                  <a:pos x="T8" y="T9"/>
                </a:cxn>
              </a:cxnLst>
              <a:rect l="0" t="0" r="r" b="b"/>
              <a:pathLst>
                <a:path w="78" h="50">
                  <a:moveTo>
                    <a:pt x="44" y="46"/>
                  </a:moveTo>
                  <a:cubicBezTo>
                    <a:pt x="65" y="41"/>
                    <a:pt x="78" y="21"/>
                    <a:pt x="76" y="0"/>
                  </a:cubicBezTo>
                  <a:cubicBezTo>
                    <a:pt x="73" y="19"/>
                    <a:pt x="61" y="33"/>
                    <a:pt x="41" y="37"/>
                  </a:cubicBezTo>
                  <a:cubicBezTo>
                    <a:pt x="27" y="41"/>
                    <a:pt x="11" y="40"/>
                    <a:pt x="0" y="32"/>
                  </a:cubicBezTo>
                  <a:cubicBezTo>
                    <a:pt x="10" y="44"/>
                    <a:pt x="27" y="50"/>
                    <a:pt x="4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33" name="Oval 82"/>
            <p:cNvSpPr>
              <a:spLocks noChangeArrowheads="1"/>
            </p:cNvSpPr>
            <p:nvPr/>
          </p:nvSpPr>
          <p:spPr bwMode="auto">
            <a:xfrm>
              <a:off x="6311901" y="4613276"/>
              <a:ext cx="150813" cy="150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34" name="Freeform 83"/>
            <p:cNvSpPr>
              <a:spLocks/>
            </p:cNvSpPr>
            <p:nvPr/>
          </p:nvSpPr>
          <p:spPr bwMode="auto">
            <a:xfrm>
              <a:off x="6318251" y="4618038"/>
              <a:ext cx="127000" cy="73025"/>
            </a:xfrm>
            <a:custGeom>
              <a:avLst/>
              <a:gdLst>
                <a:gd name="T0" fmla="*/ 28 w 61"/>
                <a:gd name="T1" fmla="*/ 2 h 35"/>
                <a:gd name="T2" fmla="*/ 0 w 61"/>
                <a:gd name="T3" fmla="*/ 35 h 35"/>
                <a:gd name="T4" fmla="*/ 31 w 61"/>
                <a:gd name="T5" fmla="*/ 9 h 35"/>
                <a:gd name="T6" fmla="*/ 61 w 61"/>
                <a:gd name="T7" fmla="*/ 16 h 35"/>
                <a:gd name="T8" fmla="*/ 28 w 61"/>
                <a:gd name="T9" fmla="*/ 2 h 35"/>
              </a:gdLst>
              <a:ahLst/>
              <a:cxnLst>
                <a:cxn ang="0">
                  <a:pos x="T0" y="T1"/>
                </a:cxn>
                <a:cxn ang="0">
                  <a:pos x="T2" y="T3"/>
                </a:cxn>
                <a:cxn ang="0">
                  <a:pos x="T4" y="T5"/>
                </a:cxn>
                <a:cxn ang="0">
                  <a:pos x="T6" y="T7"/>
                </a:cxn>
                <a:cxn ang="0">
                  <a:pos x="T8" y="T9"/>
                </a:cxn>
              </a:cxnLst>
              <a:rect l="0" t="0" r="r" b="b"/>
              <a:pathLst>
                <a:path w="61" h="35">
                  <a:moveTo>
                    <a:pt x="28" y="2"/>
                  </a:moveTo>
                  <a:cubicBezTo>
                    <a:pt x="12" y="4"/>
                    <a:pt x="0" y="18"/>
                    <a:pt x="0" y="35"/>
                  </a:cubicBezTo>
                  <a:cubicBezTo>
                    <a:pt x="4" y="21"/>
                    <a:pt x="16" y="11"/>
                    <a:pt x="31" y="9"/>
                  </a:cubicBezTo>
                  <a:cubicBezTo>
                    <a:pt x="42" y="7"/>
                    <a:pt x="53" y="9"/>
                    <a:pt x="61" y="16"/>
                  </a:cubicBezTo>
                  <a:cubicBezTo>
                    <a:pt x="54" y="6"/>
                    <a:pt x="42" y="0"/>
                    <a:pt x="2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35" name="Freeform 84"/>
            <p:cNvSpPr>
              <a:spLocks/>
            </p:cNvSpPr>
            <p:nvPr/>
          </p:nvSpPr>
          <p:spPr bwMode="auto">
            <a:xfrm>
              <a:off x="6311901" y="4605338"/>
              <a:ext cx="127000" cy="68263"/>
            </a:xfrm>
            <a:custGeom>
              <a:avLst/>
              <a:gdLst>
                <a:gd name="T0" fmla="*/ 30 w 61"/>
                <a:gd name="T1" fmla="*/ 2 h 33"/>
                <a:gd name="T2" fmla="*/ 0 w 61"/>
                <a:gd name="T3" fmla="*/ 33 h 33"/>
                <a:gd name="T4" fmla="*/ 31 w 61"/>
                <a:gd name="T5" fmla="*/ 5 h 33"/>
                <a:gd name="T6" fmla="*/ 61 w 61"/>
                <a:gd name="T7" fmla="*/ 14 h 33"/>
                <a:gd name="T8" fmla="*/ 30 w 61"/>
                <a:gd name="T9" fmla="*/ 2 h 33"/>
              </a:gdLst>
              <a:ahLst/>
              <a:cxnLst>
                <a:cxn ang="0">
                  <a:pos x="T0" y="T1"/>
                </a:cxn>
                <a:cxn ang="0">
                  <a:pos x="T2" y="T3"/>
                </a:cxn>
                <a:cxn ang="0">
                  <a:pos x="T4" y="T5"/>
                </a:cxn>
                <a:cxn ang="0">
                  <a:pos x="T6" y="T7"/>
                </a:cxn>
                <a:cxn ang="0">
                  <a:pos x="T8" y="T9"/>
                </a:cxn>
              </a:cxnLst>
              <a:rect l="0" t="0" r="r" b="b"/>
              <a:pathLst>
                <a:path w="61" h="33">
                  <a:moveTo>
                    <a:pt x="30" y="2"/>
                  </a:moveTo>
                  <a:cubicBezTo>
                    <a:pt x="13" y="4"/>
                    <a:pt x="0" y="16"/>
                    <a:pt x="0" y="33"/>
                  </a:cubicBezTo>
                  <a:cubicBezTo>
                    <a:pt x="4" y="18"/>
                    <a:pt x="15" y="7"/>
                    <a:pt x="31" y="5"/>
                  </a:cubicBezTo>
                  <a:cubicBezTo>
                    <a:pt x="42" y="3"/>
                    <a:pt x="53" y="7"/>
                    <a:pt x="61" y="14"/>
                  </a:cubicBezTo>
                  <a:cubicBezTo>
                    <a:pt x="54" y="4"/>
                    <a:pt x="43" y="0"/>
                    <a:pt x="3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36" name="Freeform 85"/>
            <p:cNvSpPr>
              <a:spLocks/>
            </p:cNvSpPr>
            <p:nvPr/>
          </p:nvSpPr>
          <p:spPr bwMode="auto">
            <a:xfrm>
              <a:off x="6346826" y="4686301"/>
              <a:ext cx="123825" cy="96838"/>
            </a:xfrm>
            <a:custGeom>
              <a:avLst/>
              <a:gdLst>
                <a:gd name="T0" fmla="*/ 36 w 59"/>
                <a:gd name="T1" fmla="*/ 42 h 46"/>
                <a:gd name="T2" fmla="*/ 56 w 59"/>
                <a:gd name="T3" fmla="*/ 0 h 46"/>
                <a:gd name="T4" fmla="*/ 32 w 59"/>
                <a:gd name="T5" fmla="*/ 34 h 46"/>
                <a:gd name="T6" fmla="*/ 0 w 59"/>
                <a:gd name="T7" fmla="*/ 32 h 46"/>
                <a:gd name="T8" fmla="*/ 36 w 59"/>
                <a:gd name="T9" fmla="*/ 42 h 46"/>
              </a:gdLst>
              <a:ahLst/>
              <a:cxnLst>
                <a:cxn ang="0">
                  <a:pos x="T0" y="T1"/>
                </a:cxn>
                <a:cxn ang="0">
                  <a:pos x="T2" y="T3"/>
                </a:cxn>
                <a:cxn ang="0">
                  <a:pos x="T4" y="T5"/>
                </a:cxn>
                <a:cxn ang="0">
                  <a:pos x="T6" y="T7"/>
                </a:cxn>
                <a:cxn ang="0">
                  <a:pos x="T8" y="T9"/>
                </a:cxn>
              </a:cxnLst>
              <a:rect l="0" t="0" r="r" b="b"/>
              <a:pathLst>
                <a:path w="59" h="46">
                  <a:moveTo>
                    <a:pt x="36" y="42"/>
                  </a:moveTo>
                  <a:cubicBezTo>
                    <a:pt x="52" y="35"/>
                    <a:pt x="59" y="16"/>
                    <a:pt x="56" y="0"/>
                  </a:cubicBezTo>
                  <a:cubicBezTo>
                    <a:pt x="55" y="15"/>
                    <a:pt x="46" y="29"/>
                    <a:pt x="32" y="34"/>
                  </a:cubicBezTo>
                  <a:cubicBezTo>
                    <a:pt x="21" y="38"/>
                    <a:pt x="9" y="37"/>
                    <a:pt x="0" y="32"/>
                  </a:cubicBezTo>
                  <a:cubicBezTo>
                    <a:pt x="9" y="41"/>
                    <a:pt x="24" y="46"/>
                    <a:pt x="36"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37" name="Freeform 86"/>
            <p:cNvSpPr>
              <a:spLocks/>
            </p:cNvSpPr>
            <p:nvPr/>
          </p:nvSpPr>
          <p:spPr bwMode="auto">
            <a:xfrm>
              <a:off x="6332538" y="4681538"/>
              <a:ext cx="127000" cy="82550"/>
            </a:xfrm>
            <a:custGeom>
              <a:avLst/>
              <a:gdLst>
                <a:gd name="T0" fmla="*/ 34 w 61"/>
                <a:gd name="T1" fmla="*/ 36 h 39"/>
                <a:gd name="T2" fmla="*/ 59 w 61"/>
                <a:gd name="T3" fmla="*/ 0 h 39"/>
                <a:gd name="T4" fmla="*/ 32 w 61"/>
                <a:gd name="T5" fmla="*/ 29 h 39"/>
                <a:gd name="T6" fmla="*/ 0 w 61"/>
                <a:gd name="T7" fmla="*/ 24 h 39"/>
                <a:gd name="T8" fmla="*/ 34 w 61"/>
                <a:gd name="T9" fmla="*/ 36 h 39"/>
              </a:gdLst>
              <a:ahLst/>
              <a:cxnLst>
                <a:cxn ang="0">
                  <a:pos x="T0" y="T1"/>
                </a:cxn>
                <a:cxn ang="0">
                  <a:pos x="T2" y="T3"/>
                </a:cxn>
                <a:cxn ang="0">
                  <a:pos x="T4" y="T5"/>
                </a:cxn>
                <a:cxn ang="0">
                  <a:pos x="T6" y="T7"/>
                </a:cxn>
                <a:cxn ang="0">
                  <a:pos x="T8" y="T9"/>
                </a:cxn>
              </a:cxnLst>
              <a:rect l="0" t="0" r="r" b="b"/>
              <a:pathLst>
                <a:path w="61" h="39">
                  <a:moveTo>
                    <a:pt x="34" y="36"/>
                  </a:moveTo>
                  <a:cubicBezTo>
                    <a:pt x="50" y="31"/>
                    <a:pt x="61" y="16"/>
                    <a:pt x="59" y="0"/>
                  </a:cubicBezTo>
                  <a:cubicBezTo>
                    <a:pt x="57" y="14"/>
                    <a:pt x="47" y="25"/>
                    <a:pt x="32" y="29"/>
                  </a:cubicBezTo>
                  <a:cubicBezTo>
                    <a:pt x="21" y="31"/>
                    <a:pt x="8" y="30"/>
                    <a:pt x="0" y="24"/>
                  </a:cubicBezTo>
                  <a:cubicBezTo>
                    <a:pt x="8" y="34"/>
                    <a:pt x="21" y="39"/>
                    <a:pt x="34"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38" name="Freeform 87"/>
            <p:cNvSpPr>
              <a:spLocks/>
            </p:cNvSpPr>
            <p:nvPr/>
          </p:nvSpPr>
          <p:spPr bwMode="auto">
            <a:xfrm>
              <a:off x="7454901" y="4743451"/>
              <a:ext cx="357188" cy="304800"/>
            </a:xfrm>
            <a:custGeom>
              <a:avLst/>
              <a:gdLst>
                <a:gd name="T0" fmla="*/ 161 w 171"/>
                <a:gd name="T1" fmla="*/ 50 h 146"/>
                <a:gd name="T2" fmla="*/ 103 w 171"/>
                <a:gd name="T3" fmla="*/ 133 h 146"/>
                <a:gd name="T4" fmla="*/ 10 w 171"/>
                <a:gd name="T5" fmla="*/ 96 h 146"/>
                <a:gd name="T6" fmla="*/ 67 w 171"/>
                <a:gd name="T7" fmla="*/ 13 h 146"/>
                <a:gd name="T8" fmla="*/ 161 w 171"/>
                <a:gd name="T9" fmla="*/ 50 h 146"/>
              </a:gdLst>
              <a:ahLst/>
              <a:cxnLst>
                <a:cxn ang="0">
                  <a:pos x="T0" y="T1"/>
                </a:cxn>
                <a:cxn ang="0">
                  <a:pos x="T2" y="T3"/>
                </a:cxn>
                <a:cxn ang="0">
                  <a:pos x="T4" y="T5"/>
                </a:cxn>
                <a:cxn ang="0">
                  <a:pos x="T6" y="T7"/>
                </a:cxn>
                <a:cxn ang="0">
                  <a:pos x="T8" y="T9"/>
                </a:cxn>
              </a:cxnLst>
              <a:rect l="0" t="0" r="r" b="b"/>
              <a:pathLst>
                <a:path w="171" h="146">
                  <a:moveTo>
                    <a:pt x="161" y="50"/>
                  </a:moveTo>
                  <a:cubicBezTo>
                    <a:pt x="171" y="84"/>
                    <a:pt x="145" y="121"/>
                    <a:pt x="103" y="133"/>
                  </a:cubicBezTo>
                  <a:cubicBezTo>
                    <a:pt x="62" y="146"/>
                    <a:pt x="20" y="129"/>
                    <a:pt x="10" y="96"/>
                  </a:cubicBezTo>
                  <a:cubicBezTo>
                    <a:pt x="0" y="62"/>
                    <a:pt x="26" y="25"/>
                    <a:pt x="67" y="13"/>
                  </a:cubicBezTo>
                  <a:cubicBezTo>
                    <a:pt x="109" y="0"/>
                    <a:pt x="151" y="17"/>
                    <a:pt x="16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39" name="Freeform 88"/>
            <p:cNvSpPr>
              <a:spLocks/>
            </p:cNvSpPr>
            <p:nvPr/>
          </p:nvSpPr>
          <p:spPr bwMode="auto">
            <a:xfrm>
              <a:off x="7470776" y="4764088"/>
              <a:ext cx="265113" cy="177800"/>
            </a:xfrm>
            <a:custGeom>
              <a:avLst/>
              <a:gdLst>
                <a:gd name="T0" fmla="*/ 52 w 127"/>
                <a:gd name="T1" fmla="*/ 12 h 85"/>
                <a:gd name="T2" fmla="*/ 8 w 127"/>
                <a:gd name="T3" fmla="*/ 85 h 85"/>
                <a:gd name="T4" fmla="*/ 61 w 127"/>
                <a:gd name="T5" fmla="*/ 22 h 85"/>
                <a:gd name="T6" fmla="*/ 127 w 127"/>
                <a:gd name="T7" fmla="*/ 15 h 85"/>
                <a:gd name="T8" fmla="*/ 52 w 127"/>
                <a:gd name="T9" fmla="*/ 12 h 85"/>
              </a:gdLst>
              <a:ahLst/>
              <a:cxnLst>
                <a:cxn ang="0">
                  <a:pos x="T0" y="T1"/>
                </a:cxn>
                <a:cxn ang="0">
                  <a:pos x="T2" y="T3"/>
                </a:cxn>
                <a:cxn ang="0">
                  <a:pos x="T4" y="T5"/>
                </a:cxn>
                <a:cxn ang="0">
                  <a:pos x="T6" y="T7"/>
                </a:cxn>
                <a:cxn ang="0">
                  <a:pos x="T8" y="T9"/>
                </a:cxn>
              </a:cxnLst>
              <a:rect l="0" t="0" r="r" b="b"/>
              <a:pathLst>
                <a:path w="127" h="85">
                  <a:moveTo>
                    <a:pt x="52" y="12"/>
                  </a:moveTo>
                  <a:cubicBezTo>
                    <a:pt x="18" y="26"/>
                    <a:pt x="0" y="58"/>
                    <a:pt x="8" y="85"/>
                  </a:cubicBezTo>
                  <a:cubicBezTo>
                    <a:pt x="9" y="59"/>
                    <a:pt x="30" y="36"/>
                    <a:pt x="61" y="22"/>
                  </a:cubicBezTo>
                  <a:cubicBezTo>
                    <a:pt x="84" y="13"/>
                    <a:pt x="107" y="9"/>
                    <a:pt x="127" y="15"/>
                  </a:cubicBezTo>
                  <a:cubicBezTo>
                    <a:pt x="107" y="3"/>
                    <a:pt x="78" y="0"/>
                    <a:pt x="5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40" name="Freeform 89"/>
            <p:cNvSpPr>
              <a:spLocks/>
            </p:cNvSpPr>
            <p:nvPr/>
          </p:nvSpPr>
          <p:spPr bwMode="auto">
            <a:xfrm>
              <a:off x="7450138" y="4745038"/>
              <a:ext cx="265113" cy="171450"/>
            </a:xfrm>
            <a:custGeom>
              <a:avLst/>
              <a:gdLst>
                <a:gd name="T0" fmla="*/ 55 w 127"/>
                <a:gd name="T1" fmla="*/ 12 h 82"/>
                <a:gd name="T2" fmla="*/ 8 w 127"/>
                <a:gd name="T3" fmla="*/ 82 h 82"/>
                <a:gd name="T4" fmla="*/ 59 w 127"/>
                <a:gd name="T5" fmla="*/ 17 h 82"/>
                <a:gd name="T6" fmla="*/ 127 w 127"/>
                <a:gd name="T7" fmla="*/ 13 h 82"/>
                <a:gd name="T8" fmla="*/ 55 w 127"/>
                <a:gd name="T9" fmla="*/ 12 h 82"/>
              </a:gdLst>
              <a:ahLst/>
              <a:cxnLst>
                <a:cxn ang="0">
                  <a:pos x="T0" y="T1"/>
                </a:cxn>
                <a:cxn ang="0">
                  <a:pos x="T2" y="T3"/>
                </a:cxn>
                <a:cxn ang="0">
                  <a:pos x="T4" y="T5"/>
                </a:cxn>
                <a:cxn ang="0">
                  <a:pos x="T6" y="T7"/>
                </a:cxn>
                <a:cxn ang="0">
                  <a:pos x="T8" y="T9"/>
                </a:cxn>
              </a:cxnLst>
              <a:rect l="0" t="0" r="r" b="b"/>
              <a:pathLst>
                <a:path w="127" h="82">
                  <a:moveTo>
                    <a:pt x="55" y="12"/>
                  </a:moveTo>
                  <a:cubicBezTo>
                    <a:pt x="21" y="27"/>
                    <a:pt x="0" y="55"/>
                    <a:pt x="8" y="82"/>
                  </a:cubicBezTo>
                  <a:cubicBezTo>
                    <a:pt x="9" y="56"/>
                    <a:pt x="28" y="30"/>
                    <a:pt x="59" y="17"/>
                  </a:cubicBezTo>
                  <a:cubicBezTo>
                    <a:pt x="82" y="7"/>
                    <a:pt x="107" y="6"/>
                    <a:pt x="127" y="13"/>
                  </a:cubicBezTo>
                  <a:cubicBezTo>
                    <a:pt x="107" y="0"/>
                    <a:pt x="81" y="1"/>
                    <a:pt x="5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41" name="Freeform 90"/>
            <p:cNvSpPr>
              <a:spLocks/>
            </p:cNvSpPr>
            <p:nvPr/>
          </p:nvSpPr>
          <p:spPr bwMode="auto">
            <a:xfrm>
              <a:off x="7581901" y="4845051"/>
              <a:ext cx="242888" cy="203200"/>
            </a:xfrm>
            <a:custGeom>
              <a:avLst/>
              <a:gdLst>
                <a:gd name="T0" fmla="*/ 80 w 116"/>
                <a:gd name="T1" fmla="*/ 81 h 97"/>
                <a:gd name="T2" fmla="*/ 101 w 116"/>
                <a:gd name="T3" fmla="*/ 0 h 97"/>
                <a:gd name="T4" fmla="*/ 67 w 116"/>
                <a:gd name="T5" fmla="*/ 72 h 97"/>
                <a:gd name="T6" fmla="*/ 0 w 116"/>
                <a:gd name="T7" fmla="*/ 88 h 97"/>
                <a:gd name="T8" fmla="*/ 80 w 116"/>
                <a:gd name="T9" fmla="*/ 81 h 97"/>
              </a:gdLst>
              <a:ahLst/>
              <a:cxnLst>
                <a:cxn ang="0">
                  <a:pos x="T0" y="T1"/>
                </a:cxn>
                <a:cxn ang="0">
                  <a:pos x="T2" y="T3"/>
                </a:cxn>
                <a:cxn ang="0">
                  <a:pos x="T4" y="T5"/>
                </a:cxn>
                <a:cxn ang="0">
                  <a:pos x="T6" y="T7"/>
                </a:cxn>
                <a:cxn ang="0">
                  <a:pos x="T8" y="T9"/>
                </a:cxn>
              </a:cxnLst>
              <a:rect l="0" t="0" r="r" b="b"/>
              <a:pathLst>
                <a:path w="116" h="97">
                  <a:moveTo>
                    <a:pt x="80" y="81"/>
                  </a:moveTo>
                  <a:cubicBezTo>
                    <a:pt x="110" y="61"/>
                    <a:pt x="116" y="25"/>
                    <a:pt x="101" y="0"/>
                  </a:cubicBezTo>
                  <a:cubicBezTo>
                    <a:pt x="107" y="25"/>
                    <a:pt x="94" y="53"/>
                    <a:pt x="67" y="72"/>
                  </a:cubicBezTo>
                  <a:cubicBezTo>
                    <a:pt x="47" y="85"/>
                    <a:pt x="22" y="91"/>
                    <a:pt x="0" y="88"/>
                  </a:cubicBezTo>
                  <a:cubicBezTo>
                    <a:pt x="23" y="97"/>
                    <a:pt x="57" y="96"/>
                    <a:pt x="8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42" name="Freeform 91"/>
            <p:cNvSpPr>
              <a:spLocks/>
            </p:cNvSpPr>
            <p:nvPr/>
          </p:nvSpPr>
          <p:spPr bwMode="auto">
            <a:xfrm>
              <a:off x="7540626" y="4841876"/>
              <a:ext cx="257175" cy="185738"/>
            </a:xfrm>
            <a:custGeom>
              <a:avLst/>
              <a:gdLst>
                <a:gd name="T0" fmla="*/ 76 w 123"/>
                <a:gd name="T1" fmla="*/ 75 h 89"/>
                <a:gd name="T2" fmla="*/ 111 w 123"/>
                <a:gd name="T3" fmla="*/ 0 h 89"/>
                <a:gd name="T4" fmla="*/ 69 w 123"/>
                <a:gd name="T5" fmla="*/ 65 h 89"/>
                <a:gd name="T6" fmla="*/ 0 w 123"/>
                <a:gd name="T7" fmla="*/ 78 h 89"/>
                <a:gd name="T8" fmla="*/ 76 w 123"/>
                <a:gd name="T9" fmla="*/ 75 h 89"/>
              </a:gdLst>
              <a:ahLst/>
              <a:cxnLst>
                <a:cxn ang="0">
                  <a:pos x="T0" y="T1"/>
                </a:cxn>
                <a:cxn ang="0">
                  <a:pos x="T2" y="T3"/>
                </a:cxn>
                <a:cxn ang="0">
                  <a:pos x="T4" y="T5"/>
                </a:cxn>
                <a:cxn ang="0">
                  <a:pos x="T6" y="T7"/>
                </a:cxn>
                <a:cxn ang="0">
                  <a:pos x="T8" y="T9"/>
                </a:cxn>
              </a:cxnLst>
              <a:rect l="0" t="0" r="r" b="b"/>
              <a:pathLst>
                <a:path w="123" h="89">
                  <a:moveTo>
                    <a:pt x="76" y="75"/>
                  </a:moveTo>
                  <a:cubicBezTo>
                    <a:pt x="108" y="58"/>
                    <a:pt x="123" y="26"/>
                    <a:pt x="111" y="0"/>
                  </a:cubicBezTo>
                  <a:cubicBezTo>
                    <a:pt x="114" y="26"/>
                    <a:pt x="99" y="49"/>
                    <a:pt x="69" y="65"/>
                  </a:cubicBezTo>
                  <a:cubicBezTo>
                    <a:pt x="47" y="77"/>
                    <a:pt x="21" y="83"/>
                    <a:pt x="0" y="78"/>
                  </a:cubicBezTo>
                  <a:cubicBezTo>
                    <a:pt x="21" y="89"/>
                    <a:pt x="51" y="89"/>
                    <a:pt x="76"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43" name="Oval 92"/>
            <p:cNvSpPr>
              <a:spLocks noChangeArrowheads="1"/>
            </p:cNvSpPr>
            <p:nvPr/>
          </p:nvSpPr>
          <p:spPr bwMode="auto">
            <a:xfrm>
              <a:off x="8261351" y="2668588"/>
              <a:ext cx="319088" cy="404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44" name="Freeform 93"/>
            <p:cNvSpPr>
              <a:spLocks/>
            </p:cNvSpPr>
            <p:nvPr/>
          </p:nvSpPr>
          <p:spPr bwMode="auto">
            <a:xfrm>
              <a:off x="8274051" y="2678113"/>
              <a:ext cx="271463" cy="196850"/>
            </a:xfrm>
            <a:custGeom>
              <a:avLst/>
              <a:gdLst>
                <a:gd name="T0" fmla="*/ 61 w 130"/>
                <a:gd name="T1" fmla="*/ 5 h 94"/>
                <a:gd name="T2" fmla="*/ 0 w 130"/>
                <a:gd name="T3" fmla="*/ 94 h 94"/>
                <a:gd name="T4" fmla="*/ 66 w 130"/>
                <a:gd name="T5" fmla="*/ 25 h 94"/>
                <a:gd name="T6" fmla="*/ 130 w 130"/>
                <a:gd name="T7" fmla="*/ 44 h 94"/>
                <a:gd name="T8" fmla="*/ 61 w 130"/>
                <a:gd name="T9" fmla="*/ 5 h 94"/>
              </a:gdLst>
              <a:ahLst/>
              <a:cxnLst>
                <a:cxn ang="0">
                  <a:pos x="T0" y="T1"/>
                </a:cxn>
                <a:cxn ang="0">
                  <a:pos x="T2" y="T3"/>
                </a:cxn>
                <a:cxn ang="0">
                  <a:pos x="T4" y="T5"/>
                </a:cxn>
                <a:cxn ang="0">
                  <a:pos x="T6" y="T7"/>
                </a:cxn>
                <a:cxn ang="0">
                  <a:pos x="T8" y="T9"/>
                </a:cxn>
              </a:cxnLst>
              <a:rect l="0" t="0" r="r" b="b"/>
              <a:pathLst>
                <a:path w="130" h="94">
                  <a:moveTo>
                    <a:pt x="61" y="5"/>
                  </a:moveTo>
                  <a:cubicBezTo>
                    <a:pt x="26" y="11"/>
                    <a:pt x="0" y="50"/>
                    <a:pt x="0" y="94"/>
                  </a:cubicBezTo>
                  <a:cubicBezTo>
                    <a:pt x="8" y="56"/>
                    <a:pt x="34" y="31"/>
                    <a:pt x="66" y="25"/>
                  </a:cubicBezTo>
                  <a:cubicBezTo>
                    <a:pt x="90" y="20"/>
                    <a:pt x="113" y="25"/>
                    <a:pt x="130" y="44"/>
                  </a:cubicBezTo>
                  <a:cubicBezTo>
                    <a:pt x="115" y="16"/>
                    <a:pt x="89" y="0"/>
                    <a:pt x="6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45" name="Freeform 94"/>
            <p:cNvSpPr>
              <a:spLocks/>
            </p:cNvSpPr>
            <p:nvPr/>
          </p:nvSpPr>
          <p:spPr bwMode="auto">
            <a:xfrm>
              <a:off x="8261351" y="2644776"/>
              <a:ext cx="271463" cy="184150"/>
            </a:xfrm>
            <a:custGeom>
              <a:avLst/>
              <a:gdLst>
                <a:gd name="T0" fmla="*/ 63 w 130"/>
                <a:gd name="T1" fmla="*/ 5 h 88"/>
                <a:gd name="T2" fmla="*/ 0 w 130"/>
                <a:gd name="T3" fmla="*/ 88 h 88"/>
                <a:gd name="T4" fmla="*/ 66 w 130"/>
                <a:gd name="T5" fmla="*/ 14 h 88"/>
                <a:gd name="T6" fmla="*/ 130 w 130"/>
                <a:gd name="T7" fmla="*/ 38 h 88"/>
                <a:gd name="T8" fmla="*/ 63 w 130"/>
                <a:gd name="T9" fmla="*/ 5 h 88"/>
              </a:gdLst>
              <a:ahLst/>
              <a:cxnLst>
                <a:cxn ang="0">
                  <a:pos x="T0" y="T1"/>
                </a:cxn>
                <a:cxn ang="0">
                  <a:pos x="T2" y="T3"/>
                </a:cxn>
                <a:cxn ang="0">
                  <a:pos x="T4" y="T5"/>
                </a:cxn>
                <a:cxn ang="0">
                  <a:pos x="T6" y="T7"/>
                </a:cxn>
                <a:cxn ang="0">
                  <a:pos x="T8" y="T9"/>
                </a:cxn>
              </a:cxnLst>
              <a:rect l="0" t="0" r="r" b="b"/>
              <a:pathLst>
                <a:path w="130" h="88">
                  <a:moveTo>
                    <a:pt x="63" y="5"/>
                  </a:moveTo>
                  <a:cubicBezTo>
                    <a:pt x="28" y="12"/>
                    <a:pt x="0" y="44"/>
                    <a:pt x="0" y="88"/>
                  </a:cubicBezTo>
                  <a:cubicBezTo>
                    <a:pt x="8" y="50"/>
                    <a:pt x="33" y="20"/>
                    <a:pt x="66" y="14"/>
                  </a:cubicBezTo>
                  <a:cubicBezTo>
                    <a:pt x="90" y="9"/>
                    <a:pt x="113" y="19"/>
                    <a:pt x="130" y="38"/>
                  </a:cubicBezTo>
                  <a:cubicBezTo>
                    <a:pt x="115" y="10"/>
                    <a:pt x="91" y="0"/>
                    <a:pt x="6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46" name="Freeform 95"/>
            <p:cNvSpPr>
              <a:spLocks/>
            </p:cNvSpPr>
            <p:nvPr/>
          </p:nvSpPr>
          <p:spPr bwMode="auto">
            <a:xfrm>
              <a:off x="8335963" y="2868613"/>
              <a:ext cx="263525" cy="257175"/>
            </a:xfrm>
            <a:custGeom>
              <a:avLst/>
              <a:gdLst>
                <a:gd name="T0" fmla="*/ 77 w 126"/>
                <a:gd name="T1" fmla="*/ 110 h 123"/>
                <a:gd name="T2" fmla="*/ 118 w 126"/>
                <a:gd name="T3" fmla="*/ 0 h 123"/>
                <a:gd name="T4" fmla="*/ 67 w 126"/>
                <a:gd name="T5" fmla="*/ 91 h 123"/>
                <a:gd name="T6" fmla="*/ 0 w 126"/>
                <a:gd name="T7" fmla="*/ 85 h 123"/>
                <a:gd name="T8" fmla="*/ 77 w 126"/>
                <a:gd name="T9" fmla="*/ 110 h 123"/>
              </a:gdLst>
              <a:ahLst/>
              <a:cxnLst>
                <a:cxn ang="0">
                  <a:pos x="T0" y="T1"/>
                </a:cxn>
                <a:cxn ang="0">
                  <a:pos x="T2" y="T3"/>
                </a:cxn>
                <a:cxn ang="0">
                  <a:pos x="T4" y="T5"/>
                </a:cxn>
                <a:cxn ang="0">
                  <a:pos x="T6" y="T7"/>
                </a:cxn>
                <a:cxn ang="0">
                  <a:pos x="T8" y="T9"/>
                </a:cxn>
              </a:cxnLst>
              <a:rect l="0" t="0" r="r" b="b"/>
              <a:pathLst>
                <a:path w="126" h="123">
                  <a:moveTo>
                    <a:pt x="77" y="110"/>
                  </a:moveTo>
                  <a:cubicBezTo>
                    <a:pt x="110" y="94"/>
                    <a:pt x="126" y="43"/>
                    <a:pt x="118" y="0"/>
                  </a:cubicBezTo>
                  <a:cubicBezTo>
                    <a:pt x="117" y="39"/>
                    <a:pt x="98" y="76"/>
                    <a:pt x="67" y="91"/>
                  </a:cubicBezTo>
                  <a:cubicBezTo>
                    <a:pt x="44" y="102"/>
                    <a:pt x="20" y="99"/>
                    <a:pt x="0" y="85"/>
                  </a:cubicBezTo>
                  <a:cubicBezTo>
                    <a:pt x="20" y="108"/>
                    <a:pt x="50" y="123"/>
                    <a:pt x="77"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47" name="Freeform 96"/>
            <p:cNvSpPr>
              <a:spLocks/>
            </p:cNvSpPr>
            <p:nvPr/>
          </p:nvSpPr>
          <p:spPr bwMode="auto">
            <a:xfrm>
              <a:off x="8304213" y="2852738"/>
              <a:ext cx="268288" cy="219075"/>
            </a:xfrm>
            <a:custGeom>
              <a:avLst/>
              <a:gdLst>
                <a:gd name="T0" fmla="*/ 72 w 128"/>
                <a:gd name="T1" fmla="*/ 96 h 105"/>
                <a:gd name="T2" fmla="*/ 125 w 128"/>
                <a:gd name="T3" fmla="*/ 0 h 105"/>
                <a:gd name="T4" fmla="*/ 68 w 128"/>
                <a:gd name="T5" fmla="*/ 78 h 105"/>
                <a:gd name="T6" fmla="*/ 0 w 128"/>
                <a:gd name="T7" fmla="*/ 66 h 105"/>
                <a:gd name="T8" fmla="*/ 72 w 128"/>
                <a:gd name="T9" fmla="*/ 96 h 105"/>
              </a:gdLst>
              <a:ahLst/>
              <a:cxnLst>
                <a:cxn ang="0">
                  <a:pos x="T0" y="T1"/>
                </a:cxn>
                <a:cxn ang="0">
                  <a:pos x="T2" y="T3"/>
                </a:cxn>
                <a:cxn ang="0">
                  <a:pos x="T4" y="T5"/>
                </a:cxn>
                <a:cxn ang="0">
                  <a:pos x="T6" y="T7"/>
                </a:cxn>
                <a:cxn ang="0">
                  <a:pos x="T8" y="T9"/>
                </a:cxn>
              </a:cxnLst>
              <a:rect l="0" t="0" r="r" b="b"/>
              <a:pathLst>
                <a:path w="128" h="105">
                  <a:moveTo>
                    <a:pt x="72" y="96"/>
                  </a:moveTo>
                  <a:cubicBezTo>
                    <a:pt x="106" y="86"/>
                    <a:pt x="128" y="44"/>
                    <a:pt x="125" y="0"/>
                  </a:cubicBezTo>
                  <a:cubicBezTo>
                    <a:pt x="120" y="39"/>
                    <a:pt x="99" y="68"/>
                    <a:pt x="68" y="78"/>
                  </a:cubicBezTo>
                  <a:cubicBezTo>
                    <a:pt x="44" y="85"/>
                    <a:pt x="18" y="83"/>
                    <a:pt x="0" y="66"/>
                  </a:cubicBezTo>
                  <a:cubicBezTo>
                    <a:pt x="17" y="92"/>
                    <a:pt x="44" y="105"/>
                    <a:pt x="72"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48" name="Freeform 97"/>
            <p:cNvSpPr>
              <a:spLocks/>
            </p:cNvSpPr>
            <p:nvPr/>
          </p:nvSpPr>
          <p:spPr bwMode="auto">
            <a:xfrm>
              <a:off x="6273801" y="3178176"/>
              <a:ext cx="298450" cy="269875"/>
            </a:xfrm>
            <a:custGeom>
              <a:avLst/>
              <a:gdLst>
                <a:gd name="T0" fmla="*/ 49 w 143"/>
                <a:gd name="T1" fmla="*/ 22 h 129"/>
                <a:gd name="T2" fmla="*/ 19 w 143"/>
                <a:gd name="T3" fmla="*/ 129 h 129"/>
                <a:gd name="T4" fmla="*/ 64 w 143"/>
                <a:gd name="T5" fmla="*/ 35 h 129"/>
                <a:gd name="T6" fmla="*/ 143 w 143"/>
                <a:gd name="T7" fmla="*/ 14 h 129"/>
                <a:gd name="T8" fmla="*/ 49 w 143"/>
                <a:gd name="T9" fmla="*/ 22 h 129"/>
              </a:gdLst>
              <a:ahLst/>
              <a:cxnLst>
                <a:cxn ang="0">
                  <a:pos x="T0" y="T1"/>
                </a:cxn>
                <a:cxn ang="0">
                  <a:pos x="T2" y="T3"/>
                </a:cxn>
                <a:cxn ang="0">
                  <a:pos x="T4" y="T5"/>
                </a:cxn>
                <a:cxn ang="0">
                  <a:pos x="T6" y="T7"/>
                </a:cxn>
                <a:cxn ang="0">
                  <a:pos x="T8" y="T9"/>
                </a:cxn>
              </a:cxnLst>
              <a:rect l="0" t="0" r="r" b="b"/>
              <a:pathLst>
                <a:path w="143" h="129">
                  <a:moveTo>
                    <a:pt x="49" y="22"/>
                  </a:moveTo>
                  <a:cubicBezTo>
                    <a:pt x="13" y="47"/>
                    <a:pt x="0" y="93"/>
                    <a:pt x="19" y="129"/>
                  </a:cubicBezTo>
                  <a:cubicBezTo>
                    <a:pt x="12" y="94"/>
                    <a:pt x="30" y="58"/>
                    <a:pt x="64" y="35"/>
                  </a:cubicBezTo>
                  <a:cubicBezTo>
                    <a:pt x="89" y="18"/>
                    <a:pt x="116" y="9"/>
                    <a:pt x="143" y="14"/>
                  </a:cubicBezTo>
                  <a:cubicBezTo>
                    <a:pt x="115" y="0"/>
                    <a:pt x="78" y="2"/>
                    <a:pt x="4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449" name="Freeform 98"/>
            <p:cNvSpPr>
              <a:spLocks/>
            </p:cNvSpPr>
            <p:nvPr/>
          </p:nvSpPr>
          <p:spPr bwMode="auto">
            <a:xfrm>
              <a:off x="6246813" y="3148013"/>
              <a:ext cx="325438" cy="227013"/>
            </a:xfrm>
            <a:custGeom>
              <a:avLst/>
              <a:gdLst>
                <a:gd name="T0" fmla="*/ 67 w 156"/>
                <a:gd name="T1" fmla="*/ 14 h 108"/>
                <a:gd name="T2" fmla="*/ 11 w 156"/>
                <a:gd name="T3" fmla="*/ 108 h 108"/>
                <a:gd name="T4" fmla="*/ 72 w 156"/>
                <a:gd name="T5" fmla="*/ 21 h 108"/>
                <a:gd name="T6" fmla="*/ 156 w 156"/>
                <a:gd name="T7" fmla="*/ 21 h 108"/>
                <a:gd name="T8" fmla="*/ 67 w 156"/>
                <a:gd name="T9" fmla="*/ 14 h 108"/>
              </a:gdLst>
              <a:ahLst/>
              <a:cxnLst>
                <a:cxn ang="0">
                  <a:pos x="T0" y="T1"/>
                </a:cxn>
                <a:cxn ang="0">
                  <a:pos x="T2" y="T3"/>
                </a:cxn>
                <a:cxn ang="0">
                  <a:pos x="T4" y="T5"/>
                </a:cxn>
                <a:cxn ang="0">
                  <a:pos x="T6" y="T7"/>
                </a:cxn>
                <a:cxn ang="0">
                  <a:pos x="T8" y="T9"/>
                </a:cxn>
              </a:cxnLst>
              <a:rect l="0" t="0" r="r" b="b"/>
              <a:pathLst>
                <a:path w="156" h="108">
                  <a:moveTo>
                    <a:pt x="67" y="14"/>
                  </a:moveTo>
                  <a:cubicBezTo>
                    <a:pt x="26" y="31"/>
                    <a:pt x="0" y="69"/>
                    <a:pt x="11" y="108"/>
                  </a:cubicBezTo>
                  <a:cubicBezTo>
                    <a:pt x="11" y="72"/>
                    <a:pt x="34" y="37"/>
                    <a:pt x="72" y="21"/>
                  </a:cubicBezTo>
                  <a:cubicBezTo>
                    <a:pt x="100" y="9"/>
                    <a:pt x="131" y="10"/>
                    <a:pt x="156" y="21"/>
                  </a:cubicBezTo>
                  <a:cubicBezTo>
                    <a:pt x="131" y="1"/>
                    <a:pt x="99" y="0"/>
                    <a:pt x="6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grpSp>
      <p:grpSp>
        <p:nvGrpSpPr>
          <p:cNvPr id="450" name="Group 139"/>
          <p:cNvGrpSpPr>
            <a:grpSpLocks/>
          </p:cNvGrpSpPr>
          <p:nvPr/>
        </p:nvGrpSpPr>
        <p:grpSpPr bwMode="auto">
          <a:xfrm>
            <a:off x="657226" y="3538538"/>
            <a:ext cx="669131" cy="1503760"/>
            <a:chOff x="2284413" y="412750"/>
            <a:chExt cx="2824162" cy="6337301"/>
          </a:xfrm>
        </p:grpSpPr>
        <p:grpSp>
          <p:nvGrpSpPr>
            <p:cNvPr id="451" name="Group 138"/>
            <p:cNvGrpSpPr>
              <a:grpSpLocks/>
            </p:cNvGrpSpPr>
            <p:nvPr/>
          </p:nvGrpSpPr>
          <p:grpSpPr bwMode="auto">
            <a:xfrm>
              <a:off x="2971800" y="4267201"/>
              <a:ext cx="1501776" cy="2482850"/>
              <a:chOff x="6661150" y="2820988"/>
              <a:chExt cx="1501776" cy="2482850"/>
            </a:xfrm>
          </p:grpSpPr>
          <p:sp>
            <p:nvSpPr>
              <p:cNvPr id="474" name="Freeform 133"/>
              <p:cNvSpPr>
                <a:spLocks/>
              </p:cNvSpPr>
              <p:nvPr/>
            </p:nvSpPr>
            <p:spPr bwMode="auto">
              <a:xfrm>
                <a:off x="6661150" y="2820988"/>
                <a:ext cx="1501776" cy="2482850"/>
              </a:xfrm>
              <a:custGeom>
                <a:avLst/>
                <a:gdLst>
                  <a:gd name="T0" fmla="*/ 7566 w 397"/>
                  <a:gd name="T1" fmla="*/ 1009717 h 659"/>
                  <a:gd name="T2" fmla="*/ 0 w 397"/>
                  <a:gd name="T3" fmla="*/ 1009717 h 659"/>
                  <a:gd name="T4" fmla="*/ 0 w 397"/>
                  <a:gd name="T5" fmla="*/ 1009717 h 659"/>
                  <a:gd name="T6" fmla="*/ 11348 w 397"/>
                  <a:gd name="T7" fmla="*/ 1021020 h 659"/>
                  <a:gd name="T8" fmla="*/ 15131 w 397"/>
                  <a:gd name="T9" fmla="*/ 1062464 h 659"/>
                  <a:gd name="T10" fmla="*/ 18914 w 397"/>
                  <a:gd name="T11" fmla="*/ 1069999 h 659"/>
                  <a:gd name="T12" fmla="*/ 181575 w 397"/>
                  <a:gd name="T13" fmla="*/ 1574858 h 659"/>
                  <a:gd name="T14" fmla="*/ 348019 w 397"/>
                  <a:gd name="T15" fmla="*/ 1092605 h 659"/>
                  <a:gd name="T16" fmla="*/ 650644 w 397"/>
                  <a:gd name="T17" fmla="*/ 1661513 h 659"/>
                  <a:gd name="T18" fmla="*/ 548508 w 397"/>
                  <a:gd name="T19" fmla="*/ 2124928 h 659"/>
                  <a:gd name="T20" fmla="*/ 760345 w 397"/>
                  <a:gd name="T21" fmla="*/ 2482850 h 659"/>
                  <a:gd name="T22" fmla="*/ 650644 w 397"/>
                  <a:gd name="T23" fmla="*/ 2275632 h 659"/>
                  <a:gd name="T24" fmla="*/ 688472 w 397"/>
                  <a:gd name="T25" fmla="*/ 1989294 h 659"/>
                  <a:gd name="T26" fmla="*/ 866264 w 397"/>
                  <a:gd name="T27" fmla="*/ 1740632 h 659"/>
                  <a:gd name="T28" fmla="*/ 1028925 w 397"/>
                  <a:gd name="T29" fmla="*/ 1454295 h 659"/>
                  <a:gd name="T30" fmla="*/ 1059187 w 397"/>
                  <a:gd name="T31" fmla="*/ 1363872 h 659"/>
                  <a:gd name="T32" fmla="*/ 1161323 w 397"/>
                  <a:gd name="T33" fmla="*/ 1823520 h 659"/>
                  <a:gd name="T34" fmla="*/ 1229414 w 397"/>
                  <a:gd name="T35" fmla="*/ 1529647 h 659"/>
                  <a:gd name="T36" fmla="*/ 1399640 w 397"/>
                  <a:gd name="T37" fmla="*/ 745985 h 659"/>
                  <a:gd name="T38" fmla="*/ 714951 w 397"/>
                  <a:gd name="T39" fmla="*/ 0 h 659"/>
                  <a:gd name="T40" fmla="*/ 11348 w 397"/>
                  <a:gd name="T41" fmla="*/ 956971 h 659"/>
                  <a:gd name="T42" fmla="*/ 7566 w 397"/>
                  <a:gd name="T43" fmla="*/ 1009717 h 65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97" h="659">
                    <a:moveTo>
                      <a:pt x="2" y="268"/>
                    </a:moveTo>
                    <a:cubicBezTo>
                      <a:pt x="2" y="267"/>
                      <a:pt x="0" y="264"/>
                      <a:pt x="0" y="268"/>
                    </a:cubicBezTo>
                    <a:cubicBezTo>
                      <a:pt x="0" y="268"/>
                      <a:pt x="0" y="268"/>
                      <a:pt x="0" y="268"/>
                    </a:cubicBezTo>
                    <a:cubicBezTo>
                      <a:pt x="0" y="269"/>
                      <a:pt x="2" y="270"/>
                      <a:pt x="3" y="271"/>
                    </a:cubicBezTo>
                    <a:cubicBezTo>
                      <a:pt x="3" y="275"/>
                      <a:pt x="4" y="278"/>
                      <a:pt x="4" y="282"/>
                    </a:cubicBezTo>
                    <a:cubicBezTo>
                      <a:pt x="5" y="283"/>
                      <a:pt x="5" y="283"/>
                      <a:pt x="5" y="284"/>
                    </a:cubicBezTo>
                    <a:cubicBezTo>
                      <a:pt x="10" y="335"/>
                      <a:pt x="25" y="381"/>
                      <a:pt x="48" y="418"/>
                    </a:cubicBezTo>
                    <a:cubicBezTo>
                      <a:pt x="23" y="377"/>
                      <a:pt x="37" y="299"/>
                      <a:pt x="92" y="290"/>
                    </a:cubicBezTo>
                    <a:cubicBezTo>
                      <a:pt x="158" y="280"/>
                      <a:pt x="169" y="399"/>
                      <a:pt x="172" y="441"/>
                    </a:cubicBezTo>
                    <a:cubicBezTo>
                      <a:pt x="174" y="484"/>
                      <a:pt x="145" y="521"/>
                      <a:pt x="145" y="564"/>
                    </a:cubicBezTo>
                    <a:cubicBezTo>
                      <a:pt x="145" y="613"/>
                      <a:pt x="170" y="653"/>
                      <a:pt x="201" y="659"/>
                    </a:cubicBezTo>
                    <a:cubicBezTo>
                      <a:pt x="187" y="656"/>
                      <a:pt x="174" y="616"/>
                      <a:pt x="172" y="604"/>
                    </a:cubicBezTo>
                    <a:cubicBezTo>
                      <a:pt x="168" y="580"/>
                      <a:pt x="175" y="551"/>
                      <a:pt x="182" y="528"/>
                    </a:cubicBezTo>
                    <a:cubicBezTo>
                      <a:pt x="190" y="501"/>
                      <a:pt x="211" y="483"/>
                      <a:pt x="229" y="462"/>
                    </a:cubicBezTo>
                    <a:cubicBezTo>
                      <a:pt x="247" y="440"/>
                      <a:pt x="262" y="414"/>
                      <a:pt x="272" y="386"/>
                    </a:cubicBezTo>
                    <a:cubicBezTo>
                      <a:pt x="275" y="378"/>
                      <a:pt x="278" y="370"/>
                      <a:pt x="280" y="362"/>
                    </a:cubicBezTo>
                    <a:cubicBezTo>
                      <a:pt x="284" y="420"/>
                      <a:pt x="307" y="484"/>
                      <a:pt x="307" y="484"/>
                    </a:cubicBezTo>
                    <a:cubicBezTo>
                      <a:pt x="299" y="437"/>
                      <a:pt x="325" y="406"/>
                      <a:pt x="325" y="406"/>
                    </a:cubicBezTo>
                    <a:cubicBezTo>
                      <a:pt x="397" y="291"/>
                      <a:pt x="370" y="198"/>
                      <a:pt x="370" y="198"/>
                    </a:cubicBezTo>
                    <a:cubicBezTo>
                      <a:pt x="351" y="85"/>
                      <a:pt x="277" y="0"/>
                      <a:pt x="189" y="0"/>
                    </a:cubicBezTo>
                    <a:cubicBezTo>
                      <a:pt x="87" y="0"/>
                      <a:pt x="3" y="114"/>
                      <a:pt x="3" y="254"/>
                    </a:cubicBezTo>
                    <a:cubicBezTo>
                      <a:pt x="3" y="258"/>
                      <a:pt x="2" y="263"/>
                      <a:pt x="2" y="268"/>
                    </a:cubicBezTo>
                    <a:close/>
                  </a:path>
                </a:pathLst>
              </a:custGeom>
              <a:solidFill>
                <a:srgbClr val="2A30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5" name="Freeform 134"/>
              <p:cNvSpPr>
                <a:spLocks/>
              </p:cNvSpPr>
              <p:nvPr/>
            </p:nvSpPr>
            <p:spPr bwMode="auto">
              <a:xfrm>
                <a:off x="6794500" y="2892426"/>
                <a:ext cx="1223963" cy="1563688"/>
              </a:xfrm>
              <a:custGeom>
                <a:avLst/>
                <a:gdLst>
                  <a:gd name="T0" fmla="*/ 581760 w 324"/>
                  <a:gd name="T1" fmla="*/ 0 h 415"/>
                  <a:gd name="T2" fmla="*/ 1148410 w 324"/>
                  <a:gd name="T3" fmla="*/ 648083 h 415"/>
                  <a:gd name="T4" fmla="*/ 1152187 w 324"/>
                  <a:gd name="T5" fmla="*/ 655619 h 415"/>
                  <a:gd name="T6" fmla="*/ 1152187 w 324"/>
                  <a:gd name="T7" fmla="*/ 663154 h 415"/>
                  <a:gd name="T8" fmla="*/ 1042635 w 324"/>
                  <a:gd name="T9" fmla="*/ 1273558 h 415"/>
                  <a:gd name="T10" fmla="*/ 963304 w 324"/>
                  <a:gd name="T11" fmla="*/ 983428 h 415"/>
                  <a:gd name="T12" fmla="*/ 868863 w 324"/>
                  <a:gd name="T13" fmla="*/ 1137913 h 415"/>
                  <a:gd name="T14" fmla="*/ 642203 w 324"/>
                  <a:gd name="T15" fmla="*/ 1552384 h 415"/>
                  <a:gd name="T16" fmla="*/ 630870 w 324"/>
                  <a:gd name="T17" fmla="*/ 1563688 h 415"/>
                  <a:gd name="T18" fmla="*/ 630870 w 324"/>
                  <a:gd name="T19" fmla="*/ 1541080 h 415"/>
                  <a:gd name="T20" fmla="*/ 245548 w 324"/>
                  <a:gd name="T21" fmla="*/ 859086 h 415"/>
                  <a:gd name="T22" fmla="*/ 196439 w 324"/>
                  <a:gd name="T23" fmla="*/ 862854 h 415"/>
                  <a:gd name="T24" fmla="*/ 7555 w 324"/>
                  <a:gd name="T25" fmla="*/ 964588 h 415"/>
                  <a:gd name="T26" fmla="*/ 3778 w 324"/>
                  <a:gd name="T27" fmla="*/ 945749 h 415"/>
                  <a:gd name="T28" fmla="*/ 3778 w 324"/>
                  <a:gd name="T29" fmla="*/ 938213 h 415"/>
                  <a:gd name="T30" fmla="*/ 0 w 324"/>
                  <a:gd name="T31" fmla="*/ 900534 h 415"/>
                  <a:gd name="T32" fmla="*/ 0 w 324"/>
                  <a:gd name="T33" fmla="*/ 889230 h 415"/>
                  <a:gd name="T34" fmla="*/ 0 w 324"/>
                  <a:gd name="T35" fmla="*/ 840247 h 415"/>
                  <a:gd name="T36" fmla="*/ 581760 w 324"/>
                  <a:gd name="T37" fmla="*/ 0 h 4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24" h="415">
                    <a:moveTo>
                      <a:pt x="154" y="0"/>
                    </a:moveTo>
                    <a:cubicBezTo>
                      <a:pt x="225" y="0"/>
                      <a:pt x="288" y="73"/>
                      <a:pt x="304" y="172"/>
                    </a:cubicBezTo>
                    <a:cubicBezTo>
                      <a:pt x="305" y="174"/>
                      <a:pt x="305" y="174"/>
                      <a:pt x="305" y="174"/>
                    </a:cubicBezTo>
                    <a:cubicBezTo>
                      <a:pt x="305" y="176"/>
                      <a:pt x="305" y="176"/>
                      <a:pt x="305" y="176"/>
                    </a:cubicBezTo>
                    <a:cubicBezTo>
                      <a:pt x="306" y="179"/>
                      <a:pt x="324" y="248"/>
                      <a:pt x="276" y="338"/>
                    </a:cubicBezTo>
                    <a:cubicBezTo>
                      <a:pt x="276" y="335"/>
                      <a:pt x="256" y="263"/>
                      <a:pt x="255" y="261"/>
                    </a:cubicBezTo>
                    <a:cubicBezTo>
                      <a:pt x="256" y="270"/>
                      <a:pt x="235" y="292"/>
                      <a:pt x="230" y="302"/>
                    </a:cubicBezTo>
                    <a:cubicBezTo>
                      <a:pt x="209" y="338"/>
                      <a:pt x="198" y="379"/>
                      <a:pt x="170" y="412"/>
                    </a:cubicBezTo>
                    <a:cubicBezTo>
                      <a:pt x="169" y="413"/>
                      <a:pt x="168" y="414"/>
                      <a:pt x="167" y="415"/>
                    </a:cubicBezTo>
                    <a:cubicBezTo>
                      <a:pt x="167" y="413"/>
                      <a:pt x="167" y="411"/>
                      <a:pt x="167" y="409"/>
                    </a:cubicBezTo>
                    <a:cubicBezTo>
                      <a:pt x="159" y="260"/>
                      <a:pt x="107" y="228"/>
                      <a:pt x="65" y="228"/>
                    </a:cubicBezTo>
                    <a:cubicBezTo>
                      <a:pt x="61" y="228"/>
                      <a:pt x="57" y="229"/>
                      <a:pt x="52" y="229"/>
                    </a:cubicBezTo>
                    <a:cubicBezTo>
                      <a:pt x="33" y="232"/>
                      <a:pt x="15" y="242"/>
                      <a:pt x="2" y="256"/>
                    </a:cubicBezTo>
                    <a:cubicBezTo>
                      <a:pt x="2" y="254"/>
                      <a:pt x="1" y="253"/>
                      <a:pt x="1" y="251"/>
                    </a:cubicBezTo>
                    <a:cubicBezTo>
                      <a:pt x="1" y="249"/>
                      <a:pt x="1" y="249"/>
                      <a:pt x="1" y="249"/>
                    </a:cubicBezTo>
                    <a:cubicBezTo>
                      <a:pt x="1" y="246"/>
                      <a:pt x="1" y="242"/>
                      <a:pt x="0" y="239"/>
                    </a:cubicBezTo>
                    <a:cubicBezTo>
                      <a:pt x="0" y="239"/>
                      <a:pt x="0" y="236"/>
                      <a:pt x="0" y="236"/>
                    </a:cubicBezTo>
                    <a:cubicBezTo>
                      <a:pt x="0" y="231"/>
                      <a:pt x="0" y="227"/>
                      <a:pt x="0" y="223"/>
                    </a:cubicBezTo>
                    <a:cubicBezTo>
                      <a:pt x="0" y="100"/>
                      <a:pt x="69" y="0"/>
                      <a:pt x="154"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6" name="Freeform 135"/>
              <p:cNvSpPr>
                <a:spLocks/>
              </p:cNvSpPr>
              <p:nvPr/>
            </p:nvSpPr>
            <p:spPr bwMode="auto">
              <a:xfrm>
                <a:off x="6994525" y="2979738"/>
                <a:ext cx="801688" cy="1130300"/>
              </a:xfrm>
              <a:custGeom>
                <a:avLst/>
                <a:gdLst>
                  <a:gd name="T0" fmla="*/ 162607 w 212"/>
                  <a:gd name="T1" fmla="*/ 535009 h 300"/>
                  <a:gd name="T2" fmla="*/ 128573 w 212"/>
                  <a:gd name="T3" fmla="*/ 535009 h 300"/>
                  <a:gd name="T4" fmla="*/ 3782 w 212"/>
                  <a:gd name="T5" fmla="*/ 599059 h 300"/>
                  <a:gd name="T6" fmla="*/ 3782 w 212"/>
                  <a:gd name="T7" fmla="*/ 587756 h 300"/>
                  <a:gd name="T8" fmla="*/ 3782 w 212"/>
                  <a:gd name="T9" fmla="*/ 583988 h 300"/>
                  <a:gd name="T10" fmla="*/ 0 w 212"/>
                  <a:gd name="T11" fmla="*/ 557615 h 300"/>
                  <a:gd name="T12" fmla="*/ 0 w 212"/>
                  <a:gd name="T13" fmla="*/ 550079 h 300"/>
                  <a:gd name="T14" fmla="*/ 0 w 212"/>
                  <a:gd name="T15" fmla="*/ 523706 h 300"/>
                  <a:gd name="T16" fmla="*/ 381936 w 212"/>
                  <a:gd name="T17" fmla="*/ 0 h 300"/>
                  <a:gd name="T18" fmla="*/ 752528 w 212"/>
                  <a:gd name="T19" fmla="*/ 403140 h 300"/>
                  <a:gd name="T20" fmla="*/ 756309 w 212"/>
                  <a:gd name="T21" fmla="*/ 406908 h 300"/>
                  <a:gd name="T22" fmla="*/ 756309 w 212"/>
                  <a:gd name="T23" fmla="*/ 410676 h 300"/>
                  <a:gd name="T24" fmla="*/ 684460 w 212"/>
                  <a:gd name="T25" fmla="*/ 791210 h 300"/>
                  <a:gd name="T26" fmla="*/ 631518 w 212"/>
                  <a:gd name="T27" fmla="*/ 610362 h 300"/>
                  <a:gd name="T28" fmla="*/ 567232 w 212"/>
                  <a:gd name="T29" fmla="*/ 704554 h 300"/>
                  <a:gd name="T30" fmla="*/ 457567 w 212"/>
                  <a:gd name="T31" fmla="*/ 1130300 h 300"/>
                  <a:gd name="T32" fmla="*/ 162607 w 212"/>
                  <a:gd name="T33" fmla="*/ 535009 h 3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300">
                    <a:moveTo>
                      <a:pt x="43" y="142"/>
                    </a:moveTo>
                    <a:cubicBezTo>
                      <a:pt x="40" y="142"/>
                      <a:pt x="37" y="142"/>
                      <a:pt x="34" y="142"/>
                    </a:cubicBezTo>
                    <a:cubicBezTo>
                      <a:pt x="21" y="144"/>
                      <a:pt x="10" y="150"/>
                      <a:pt x="1" y="159"/>
                    </a:cubicBezTo>
                    <a:cubicBezTo>
                      <a:pt x="1" y="158"/>
                      <a:pt x="1" y="157"/>
                      <a:pt x="1" y="156"/>
                    </a:cubicBezTo>
                    <a:cubicBezTo>
                      <a:pt x="1" y="155"/>
                      <a:pt x="1" y="155"/>
                      <a:pt x="1" y="155"/>
                    </a:cubicBezTo>
                    <a:cubicBezTo>
                      <a:pt x="0" y="152"/>
                      <a:pt x="0" y="150"/>
                      <a:pt x="0" y="148"/>
                    </a:cubicBezTo>
                    <a:cubicBezTo>
                      <a:pt x="0" y="146"/>
                      <a:pt x="0" y="146"/>
                      <a:pt x="0" y="146"/>
                    </a:cubicBezTo>
                    <a:cubicBezTo>
                      <a:pt x="0" y="143"/>
                      <a:pt x="0" y="141"/>
                      <a:pt x="0" y="139"/>
                    </a:cubicBezTo>
                    <a:cubicBezTo>
                      <a:pt x="0" y="62"/>
                      <a:pt x="45" y="0"/>
                      <a:pt x="101" y="0"/>
                    </a:cubicBezTo>
                    <a:cubicBezTo>
                      <a:pt x="147" y="0"/>
                      <a:pt x="189" y="45"/>
                      <a:pt x="199" y="107"/>
                    </a:cubicBezTo>
                    <a:cubicBezTo>
                      <a:pt x="200" y="108"/>
                      <a:pt x="200" y="108"/>
                      <a:pt x="200" y="108"/>
                    </a:cubicBezTo>
                    <a:cubicBezTo>
                      <a:pt x="200" y="109"/>
                      <a:pt x="200" y="109"/>
                      <a:pt x="200" y="109"/>
                    </a:cubicBezTo>
                    <a:cubicBezTo>
                      <a:pt x="201" y="111"/>
                      <a:pt x="212" y="154"/>
                      <a:pt x="181" y="210"/>
                    </a:cubicBezTo>
                    <a:cubicBezTo>
                      <a:pt x="181" y="208"/>
                      <a:pt x="167" y="164"/>
                      <a:pt x="167" y="162"/>
                    </a:cubicBezTo>
                    <a:cubicBezTo>
                      <a:pt x="168" y="168"/>
                      <a:pt x="154" y="181"/>
                      <a:pt x="150" y="187"/>
                    </a:cubicBezTo>
                    <a:cubicBezTo>
                      <a:pt x="137" y="210"/>
                      <a:pt x="126" y="275"/>
                      <a:pt x="121" y="300"/>
                    </a:cubicBezTo>
                    <a:cubicBezTo>
                      <a:pt x="121" y="300"/>
                      <a:pt x="94" y="134"/>
                      <a:pt x="43" y="142"/>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52" name="Group 124"/>
            <p:cNvGrpSpPr>
              <a:grpSpLocks/>
            </p:cNvGrpSpPr>
            <p:nvPr/>
          </p:nvGrpSpPr>
          <p:grpSpPr bwMode="auto">
            <a:xfrm>
              <a:off x="2284413" y="412750"/>
              <a:ext cx="2824162" cy="4770438"/>
              <a:chOff x="2284413" y="412750"/>
              <a:chExt cx="2824162" cy="4770438"/>
            </a:xfrm>
          </p:grpSpPr>
          <p:sp>
            <p:nvSpPr>
              <p:cNvPr id="453" name="Freeform 102"/>
              <p:cNvSpPr>
                <a:spLocks/>
              </p:cNvSpPr>
              <p:nvPr/>
            </p:nvSpPr>
            <p:spPr bwMode="auto">
              <a:xfrm>
                <a:off x="2284413" y="3319463"/>
                <a:ext cx="1177925" cy="1860550"/>
              </a:xfrm>
              <a:custGeom>
                <a:avLst/>
                <a:gdLst>
                  <a:gd name="T0" fmla="*/ 587081 w 313"/>
                  <a:gd name="T1" fmla="*/ 0 h 495"/>
                  <a:gd name="T2" fmla="*/ 0 w 313"/>
                  <a:gd name="T3" fmla="*/ 597631 h 495"/>
                  <a:gd name="T4" fmla="*/ 0 w 313"/>
                  <a:gd name="T5" fmla="*/ 612666 h 495"/>
                  <a:gd name="T6" fmla="*/ 0 w 313"/>
                  <a:gd name="T7" fmla="*/ 612666 h 495"/>
                  <a:gd name="T8" fmla="*/ 380097 w 313"/>
                  <a:gd name="T9" fmla="*/ 1804170 h 495"/>
                  <a:gd name="T10" fmla="*/ 398914 w 313"/>
                  <a:gd name="T11" fmla="*/ 1826722 h 495"/>
                  <a:gd name="T12" fmla="*/ 398914 w 313"/>
                  <a:gd name="T13" fmla="*/ 1826722 h 495"/>
                  <a:gd name="T14" fmla="*/ 398914 w 313"/>
                  <a:gd name="T15" fmla="*/ 1826722 h 495"/>
                  <a:gd name="T16" fmla="*/ 481707 w 313"/>
                  <a:gd name="T17" fmla="*/ 1860550 h 495"/>
                  <a:gd name="T18" fmla="*/ 594608 w 313"/>
                  <a:gd name="T19" fmla="*/ 1762824 h 495"/>
                  <a:gd name="T20" fmla="*/ 587081 w 313"/>
                  <a:gd name="T21" fmla="*/ 1740272 h 495"/>
                  <a:gd name="T22" fmla="*/ 587081 w 313"/>
                  <a:gd name="T23" fmla="*/ 1740272 h 495"/>
                  <a:gd name="T24" fmla="*/ 556974 w 313"/>
                  <a:gd name="T25" fmla="*/ 1559855 h 495"/>
                  <a:gd name="T26" fmla="*/ 718798 w 313"/>
                  <a:gd name="T27" fmla="*/ 1168952 h 495"/>
                  <a:gd name="T28" fmla="*/ 718798 w 313"/>
                  <a:gd name="T29" fmla="*/ 1165193 h 495"/>
                  <a:gd name="T30" fmla="*/ 1016101 w 313"/>
                  <a:gd name="T31" fmla="*/ 992293 h 495"/>
                  <a:gd name="T32" fmla="*/ 1177925 w 313"/>
                  <a:gd name="T33" fmla="*/ 590114 h 495"/>
                  <a:gd name="T34" fmla="*/ 587081 w 313"/>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3" h="495">
                    <a:moveTo>
                      <a:pt x="156" y="0"/>
                    </a:moveTo>
                    <a:cubicBezTo>
                      <a:pt x="70" y="0"/>
                      <a:pt x="0" y="72"/>
                      <a:pt x="0" y="159"/>
                    </a:cubicBezTo>
                    <a:cubicBezTo>
                      <a:pt x="0" y="159"/>
                      <a:pt x="0" y="163"/>
                      <a:pt x="0" y="163"/>
                    </a:cubicBezTo>
                    <a:cubicBezTo>
                      <a:pt x="0" y="163"/>
                      <a:pt x="0" y="163"/>
                      <a:pt x="0" y="163"/>
                    </a:cubicBezTo>
                    <a:cubicBezTo>
                      <a:pt x="0" y="283"/>
                      <a:pt x="38" y="389"/>
                      <a:pt x="101" y="480"/>
                    </a:cubicBezTo>
                    <a:cubicBezTo>
                      <a:pt x="102" y="482"/>
                      <a:pt x="104" y="484"/>
                      <a:pt x="106" y="486"/>
                    </a:cubicBezTo>
                    <a:cubicBezTo>
                      <a:pt x="106" y="486"/>
                      <a:pt x="106" y="486"/>
                      <a:pt x="106" y="486"/>
                    </a:cubicBezTo>
                    <a:cubicBezTo>
                      <a:pt x="106" y="486"/>
                      <a:pt x="106" y="486"/>
                      <a:pt x="106" y="486"/>
                    </a:cubicBezTo>
                    <a:cubicBezTo>
                      <a:pt x="111" y="491"/>
                      <a:pt x="119" y="495"/>
                      <a:pt x="128" y="495"/>
                    </a:cubicBezTo>
                    <a:cubicBezTo>
                      <a:pt x="145" y="495"/>
                      <a:pt x="158" y="486"/>
                      <a:pt x="158" y="469"/>
                    </a:cubicBezTo>
                    <a:cubicBezTo>
                      <a:pt x="158" y="465"/>
                      <a:pt x="158" y="463"/>
                      <a:pt x="156" y="463"/>
                    </a:cubicBezTo>
                    <a:cubicBezTo>
                      <a:pt x="156" y="463"/>
                      <a:pt x="156" y="463"/>
                      <a:pt x="156" y="463"/>
                    </a:cubicBezTo>
                    <a:cubicBezTo>
                      <a:pt x="152" y="443"/>
                      <a:pt x="145" y="431"/>
                      <a:pt x="148" y="415"/>
                    </a:cubicBezTo>
                    <a:cubicBezTo>
                      <a:pt x="155" y="374"/>
                      <a:pt x="164" y="339"/>
                      <a:pt x="191" y="311"/>
                    </a:cubicBezTo>
                    <a:cubicBezTo>
                      <a:pt x="191" y="311"/>
                      <a:pt x="191" y="310"/>
                      <a:pt x="191" y="310"/>
                    </a:cubicBezTo>
                    <a:cubicBezTo>
                      <a:pt x="212" y="288"/>
                      <a:pt x="239" y="271"/>
                      <a:pt x="270" y="264"/>
                    </a:cubicBezTo>
                    <a:cubicBezTo>
                      <a:pt x="297" y="236"/>
                      <a:pt x="313" y="198"/>
                      <a:pt x="313" y="157"/>
                    </a:cubicBezTo>
                    <a:cubicBezTo>
                      <a:pt x="313" y="70"/>
                      <a:pt x="243" y="0"/>
                      <a:pt x="156" y="0"/>
                    </a:cubicBez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4" name="Freeform 103"/>
              <p:cNvSpPr>
                <a:spLocks/>
              </p:cNvSpPr>
              <p:nvPr/>
            </p:nvSpPr>
            <p:spPr bwMode="auto">
              <a:xfrm>
                <a:off x="2284413" y="3319463"/>
                <a:ext cx="1177925" cy="1860550"/>
              </a:xfrm>
              <a:custGeom>
                <a:avLst/>
                <a:gdLst>
                  <a:gd name="T0" fmla="*/ 587081 w 313"/>
                  <a:gd name="T1" fmla="*/ 0 h 495"/>
                  <a:gd name="T2" fmla="*/ 0 w 313"/>
                  <a:gd name="T3" fmla="*/ 597631 h 495"/>
                  <a:gd name="T4" fmla="*/ 0 w 313"/>
                  <a:gd name="T5" fmla="*/ 612666 h 495"/>
                  <a:gd name="T6" fmla="*/ 0 w 313"/>
                  <a:gd name="T7" fmla="*/ 612666 h 495"/>
                  <a:gd name="T8" fmla="*/ 380097 w 313"/>
                  <a:gd name="T9" fmla="*/ 1804170 h 495"/>
                  <a:gd name="T10" fmla="*/ 398914 w 313"/>
                  <a:gd name="T11" fmla="*/ 1826722 h 495"/>
                  <a:gd name="T12" fmla="*/ 398914 w 313"/>
                  <a:gd name="T13" fmla="*/ 1826722 h 495"/>
                  <a:gd name="T14" fmla="*/ 398914 w 313"/>
                  <a:gd name="T15" fmla="*/ 1826722 h 495"/>
                  <a:gd name="T16" fmla="*/ 481707 w 313"/>
                  <a:gd name="T17" fmla="*/ 1860550 h 495"/>
                  <a:gd name="T18" fmla="*/ 594608 w 313"/>
                  <a:gd name="T19" fmla="*/ 1762824 h 495"/>
                  <a:gd name="T20" fmla="*/ 587081 w 313"/>
                  <a:gd name="T21" fmla="*/ 1740272 h 495"/>
                  <a:gd name="T22" fmla="*/ 587081 w 313"/>
                  <a:gd name="T23" fmla="*/ 1740272 h 495"/>
                  <a:gd name="T24" fmla="*/ 556974 w 313"/>
                  <a:gd name="T25" fmla="*/ 1559855 h 495"/>
                  <a:gd name="T26" fmla="*/ 718798 w 313"/>
                  <a:gd name="T27" fmla="*/ 1168952 h 495"/>
                  <a:gd name="T28" fmla="*/ 718798 w 313"/>
                  <a:gd name="T29" fmla="*/ 1165193 h 495"/>
                  <a:gd name="T30" fmla="*/ 1016101 w 313"/>
                  <a:gd name="T31" fmla="*/ 992293 h 495"/>
                  <a:gd name="T32" fmla="*/ 1177925 w 313"/>
                  <a:gd name="T33" fmla="*/ 590114 h 495"/>
                  <a:gd name="T34" fmla="*/ 587081 w 313"/>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3" h="495">
                    <a:moveTo>
                      <a:pt x="156" y="0"/>
                    </a:moveTo>
                    <a:cubicBezTo>
                      <a:pt x="70" y="0"/>
                      <a:pt x="0" y="72"/>
                      <a:pt x="0" y="159"/>
                    </a:cubicBezTo>
                    <a:cubicBezTo>
                      <a:pt x="0" y="159"/>
                      <a:pt x="0" y="163"/>
                      <a:pt x="0" y="163"/>
                    </a:cubicBezTo>
                    <a:cubicBezTo>
                      <a:pt x="0" y="163"/>
                      <a:pt x="0" y="163"/>
                      <a:pt x="0" y="163"/>
                    </a:cubicBezTo>
                    <a:cubicBezTo>
                      <a:pt x="0" y="283"/>
                      <a:pt x="38" y="389"/>
                      <a:pt x="101" y="480"/>
                    </a:cubicBezTo>
                    <a:cubicBezTo>
                      <a:pt x="102" y="482"/>
                      <a:pt x="104" y="484"/>
                      <a:pt x="106" y="486"/>
                    </a:cubicBezTo>
                    <a:cubicBezTo>
                      <a:pt x="106" y="486"/>
                      <a:pt x="106" y="486"/>
                      <a:pt x="106" y="486"/>
                    </a:cubicBezTo>
                    <a:cubicBezTo>
                      <a:pt x="106" y="486"/>
                      <a:pt x="106" y="486"/>
                      <a:pt x="106" y="486"/>
                    </a:cubicBezTo>
                    <a:cubicBezTo>
                      <a:pt x="111" y="491"/>
                      <a:pt x="119" y="495"/>
                      <a:pt x="128" y="495"/>
                    </a:cubicBezTo>
                    <a:cubicBezTo>
                      <a:pt x="145" y="495"/>
                      <a:pt x="158" y="486"/>
                      <a:pt x="158" y="469"/>
                    </a:cubicBezTo>
                    <a:cubicBezTo>
                      <a:pt x="158" y="465"/>
                      <a:pt x="158" y="463"/>
                      <a:pt x="156" y="463"/>
                    </a:cubicBezTo>
                    <a:cubicBezTo>
                      <a:pt x="156" y="463"/>
                      <a:pt x="156" y="463"/>
                      <a:pt x="156" y="463"/>
                    </a:cubicBezTo>
                    <a:cubicBezTo>
                      <a:pt x="152" y="443"/>
                      <a:pt x="145" y="431"/>
                      <a:pt x="148" y="415"/>
                    </a:cubicBezTo>
                    <a:cubicBezTo>
                      <a:pt x="155" y="374"/>
                      <a:pt x="164" y="339"/>
                      <a:pt x="191" y="311"/>
                    </a:cubicBezTo>
                    <a:cubicBezTo>
                      <a:pt x="191" y="311"/>
                      <a:pt x="191" y="310"/>
                      <a:pt x="191" y="310"/>
                    </a:cubicBezTo>
                    <a:cubicBezTo>
                      <a:pt x="212" y="288"/>
                      <a:pt x="239" y="271"/>
                      <a:pt x="270" y="264"/>
                    </a:cubicBezTo>
                    <a:cubicBezTo>
                      <a:pt x="297" y="236"/>
                      <a:pt x="313" y="198"/>
                      <a:pt x="313" y="157"/>
                    </a:cubicBezTo>
                    <a:cubicBezTo>
                      <a:pt x="313" y="70"/>
                      <a:pt x="243" y="0"/>
                      <a:pt x="156" y="0"/>
                    </a:cubicBez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5" name="Freeform 104"/>
              <p:cNvSpPr>
                <a:spLocks/>
              </p:cNvSpPr>
              <p:nvPr/>
            </p:nvSpPr>
            <p:spPr bwMode="auto">
              <a:xfrm>
                <a:off x="2284413" y="3319463"/>
                <a:ext cx="1177925" cy="1860550"/>
              </a:xfrm>
              <a:custGeom>
                <a:avLst/>
                <a:gdLst>
                  <a:gd name="T0" fmla="*/ 587081 w 313"/>
                  <a:gd name="T1" fmla="*/ 0 h 495"/>
                  <a:gd name="T2" fmla="*/ 0 w 313"/>
                  <a:gd name="T3" fmla="*/ 597631 h 495"/>
                  <a:gd name="T4" fmla="*/ 0 w 313"/>
                  <a:gd name="T5" fmla="*/ 612666 h 495"/>
                  <a:gd name="T6" fmla="*/ 0 w 313"/>
                  <a:gd name="T7" fmla="*/ 612666 h 495"/>
                  <a:gd name="T8" fmla="*/ 380097 w 313"/>
                  <a:gd name="T9" fmla="*/ 1804170 h 495"/>
                  <a:gd name="T10" fmla="*/ 398914 w 313"/>
                  <a:gd name="T11" fmla="*/ 1826722 h 495"/>
                  <a:gd name="T12" fmla="*/ 398914 w 313"/>
                  <a:gd name="T13" fmla="*/ 1826722 h 495"/>
                  <a:gd name="T14" fmla="*/ 398914 w 313"/>
                  <a:gd name="T15" fmla="*/ 1826722 h 495"/>
                  <a:gd name="T16" fmla="*/ 481707 w 313"/>
                  <a:gd name="T17" fmla="*/ 1860550 h 495"/>
                  <a:gd name="T18" fmla="*/ 594608 w 313"/>
                  <a:gd name="T19" fmla="*/ 1762824 h 495"/>
                  <a:gd name="T20" fmla="*/ 587081 w 313"/>
                  <a:gd name="T21" fmla="*/ 1740272 h 495"/>
                  <a:gd name="T22" fmla="*/ 587081 w 313"/>
                  <a:gd name="T23" fmla="*/ 1740272 h 495"/>
                  <a:gd name="T24" fmla="*/ 556974 w 313"/>
                  <a:gd name="T25" fmla="*/ 1559855 h 495"/>
                  <a:gd name="T26" fmla="*/ 718798 w 313"/>
                  <a:gd name="T27" fmla="*/ 1168952 h 495"/>
                  <a:gd name="T28" fmla="*/ 718798 w 313"/>
                  <a:gd name="T29" fmla="*/ 1165193 h 495"/>
                  <a:gd name="T30" fmla="*/ 1016101 w 313"/>
                  <a:gd name="T31" fmla="*/ 992293 h 495"/>
                  <a:gd name="T32" fmla="*/ 1177925 w 313"/>
                  <a:gd name="T33" fmla="*/ 590114 h 495"/>
                  <a:gd name="T34" fmla="*/ 587081 w 313"/>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3" h="495">
                    <a:moveTo>
                      <a:pt x="156" y="0"/>
                    </a:moveTo>
                    <a:cubicBezTo>
                      <a:pt x="70" y="0"/>
                      <a:pt x="0" y="72"/>
                      <a:pt x="0" y="159"/>
                    </a:cubicBezTo>
                    <a:cubicBezTo>
                      <a:pt x="0" y="159"/>
                      <a:pt x="0" y="163"/>
                      <a:pt x="0" y="163"/>
                    </a:cubicBezTo>
                    <a:cubicBezTo>
                      <a:pt x="0" y="163"/>
                      <a:pt x="0" y="163"/>
                      <a:pt x="0" y="163"/>
                    </a:cubicBezTo>
                    <a:cubicBezTo>
                      <a:pt x="0" y="283"/>
                      <a:pt x="38" y="389"/>
                      <a:pt x="101" y="480"/>
                    </a:cubicBezTo>
                    <a:cubicBezTo>
                      <a:pt x="102" y="482"/>
                      <a:pt x="104" y="484"/>
                      <a:pt x="106" y="486"/>
                    </a:cubicBezTo>
                    <a:cubicBezTo>
                      <a:pt x="106" y="486"/>
                      <a:pt x="106" y="486"/>
                      <a:pt x="106" y="486"/>
                    </a:cubicBezTo>
                    <a:cubicBezTo>
                      <a:pt x="106" y="486"/>
                      <a:pt x="106" y="486"/>
                      <a:pt x="106" y="486"/>
                    </a:cubicBezTo>
                    <a:cubicBezTo>
                      <a:pt x="111" y="491"/>
                      <a:pt x="119" y="495"/>
                      <a:pt x="128" y="495"/>
                    </a:cubicBezTo>
                    <a:cubicBezTo>
                      <a:pt x="145" y="495"/>
                      <a:pt x="158" y="486"/>
                      <a:pt x="158" y="469"/>
                    </a:cubicBezTo>
                    <a:cubicBezTo>
                      <a:pt x="158" y="465"/>
                      <a:pt x="158" y="463"/>
                      <a:pt x="156" y="463"/>
                    </a:cubicBezTo>
                    <a:cubicBezTo>
                      <a:pt x="156" y="463"/>
                      <a:pt x="156" y="463"/>
                      <a:pt x="156" y="463"/>
                    </a:cubicBezTo>
                    <a:cubicBezTo>
                      <a:pt x="152" y="443"/>
                      <a:pt x="145" y="431"/>
                      <a:pt x="148" y="415"/>
                    </a:cubicBezTo>
                    <a:cubicBezTo>
                      <a:pt x="155" y="374"/>
                      <a:pt x="164" y="339"/>
                      <a:pt x="191" y="311"/>
                    </a:cubicBezTo>
                    <a:cubicBezTo>
                      <a:pt x="191" y="311"/>
                      <a:pt x="191" y="310"/>
                      <a:pt x="191" y="310"/>
                    </a:cubicBezTo>
                    <a:cubicBezTo>
                      <a:pt x="212" y="288"/>
                      <a:pt x="239" y="271"/>
                      <a:pt x="270" y="264"/>
                    </a:cubicBezTo>
                    <a:cubicBezTo>
                      <a:pt x="297" y="236"/>
                      <a:pt x="313" y="198"/>
                      <a:pt x="313" y="157"/>
                    </a:cubicBezTo>
                    <a:cubicBezTo>
                      <a:pt x="313" y="70"/>
                      <a:pt x="243" y="0"/>
                      <a:pt x="156" y="0"/>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6" name="Freeform 105"/>
              <p:cNvSpPr>
                <a:spLocks/>
              </p:cNvSpPr>
              <p:nvPr/>
            </p:nvSpPr>
            <p:spPr bwMode="auto">
              <a:xfrm>
                <a:off x="3933825" y="3319463"/>
                <a:ext cx="1174750" cy="1860550"/>
              </a:xfrm>
              <a:custGeom>
                <a:avLst/>
                <a:gdLst>
                  <a:gd name="T0" fmla="*/ 587375 w 312"/>
                  <a:gd name="T1" fmla="*/ 0 h 495"/>
                  <a:gd name="T2" fmla="*/ 1174750 w 312"/>
                  <a:gd name="T3" fmla="*/ 597631 h 495"/>
                  <a:gd name="T4" fmla="*/ 1174750 w 312"/>
                  <a:gd name="T5" fmla="*/ 612666 h 495"/>
                  <a:gd name="T6" fmla="*/ 1174750 w 312"/>
                  <a:gd name="T7" fmla="*/ 612666 h 495"/>
                  <a:gd name="T8" fmla="*/ 798228 w 312"/>
                  <a:gd name="T9" fmla="*/ 1804170 h 495"/>
                  <a:gd name="T10" fmla="*/ 779401 w 312"/>
                  <a:gd name="T11" fmla="*/ 1826722 h 495"/>
                  <a:gd name="T12" fmla="*/ 779401 w 312"/>
                  <a:gd name="T13" fmla="*/ 1826722 h 495"/>
                  <a:gd name="T14" fmla="*/ 779401 w 312"/>
                  <a:gd name="T15" fmla="*/ 1826722 h 495"/>
                  <a:gd name="T16" fmla="*/ 692801 w 312"/>
                  <a:gd name="T17" fmla="*/ 1860550 h 495"/>
                  <a:gd name="T18" fmla="*/ 579845 w 312"/>
                  <a:gd name="T19" fmla="*/ 1762824 h 495"/>
                  <a:gd name="T20" fmla="*/ 587375 w 312"/>
                  <a:gd name="T21" fmla="*/ 1740272 h 495"/>
                  <a:gd name="T22" fmla="*/ 587375 w 312"/>
                  <a:gd name="T23" fmla="*/ 1740272 h 495"/>
                  <a:gd name="T24" fmla="*/ 621262 w 312"/>
                  <a:gd name="T25" fmla="*/ 1559855 h 495"/>
                  <a:gd name="T26" fmla="*/ 459357 w 312"/>
                  <a:gd name="T27" fmla="*/ 1168952 h 495"/>
                  <a:gd name="T28" fmla="*/ 459357 w 312"/>
                  <a:gd name="T29" fmla="*/ 1165193 h 495"/>
                  <a:gd name="T30" fmla="*/ 158139 w 312"/>
                  <a:gd name="T31" fmla="*/ 992293 h 495"/>
                  <a:gd name="T32" fmla="*/ 0 w 312"/>
                  <a:gd name="T33" fmla="*/ 590114 h 495"/>
                  <a:gd name="T34" fmla="*/ 587375 w 312"/>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2" h="495">
                    <a:moveTo>
                      <a:pt x="156" y="0"/>
                    </a:moveTo>
                    <a:cubicBezTo>
                      <a:pt x="242" y="0"/>
                      <a:pt x="312" y="72"/>
                      <a:pt x="312" y="159"/>
                    </a:cubicBezTo>
                    <a:cubicBezTo>
                      <a:pt x="312" y="159"/>
                      <a:pt x="312" y="163"/>
                      <a:pt x="312" y="163"/>
                    </a:cubicBezTo>
                    <a:cubicBezTo>
                      <a:pt x="312" y="163"/>
                      <a:pt x="312" y="163"/>
                      <a:pt x="312" y="163"/>
                    </a:cubicBezTo>
                    <a:cubicBezTo>
                      <a:pt x="312" y="283"/>
                      <a:pt x="275" y="389"/>
                      <a:pt x="212" y="480"/>
                    </a:cubicBezTo>
                    <a:cubicBezTo>
                      <a:pt x="210" y="482"/>
                      <a:pt x="209" y="484"/>
                      <a:pt x="207" y="486"/>
                    </a:cubicBezTo>
                    <a:cubicBezTo>
                      <a:pt x="207" y="486"/>
                      <a:pt x="207" y="486"/>
                      <a:pt x="207" y="486"/>
                    </a:cubicBezTo>
                    <a:cubicBezTo>
                      <a:pt x="207" y="486"/>
                      <a:pt x="207" y="486"/>
                      <a:pt x="207" y="486"/>
                    </a:cubicBezTo>
                    <a:cubicBezTo>
                      <a:pt x="201" y="491"/>
                      <a:pt x="193" y="495"/>
                      <a:pt x="184" y="495"/>
                    </a:cubicBezTo>
                    <a:cubicBezTo>
                      <a:pt x="168" y="495"/>
                      <a:pt x="154" y="486"/>
                      <a:pt x="154" y="469"/>
                    </a:cubicBezTo>
                    <a:cubicBezTo>
                      <a:pt x="154" y="465"/>
                      <a:pt x="155" y="463"/>
                      <a:pt x="156" y="463"/>
                    </a:cubicBezTo>
                    <a:cubicBezTo>
                      <a:pt x="156" y="463"/>
                      <a:pt x="156" y="463"/>
                      <a:pt x="156" y="463"/>
                    </a:cubicBezTo>
                    <a:cubicBezTo>
                      <a:pt x="160" y="443"/>
                      <a:pt x="167" y="431"/>
                      <a:pt x="165" y="415"/>
                    </a:cubicBezTo>
                    <a:cubicBezTo>
                      <a:pt x="158" y="374"/>
                      <a:pt x="148" y="339"/>
                      <a:pt x="122" y="311"/>
                    </a:cubicBezTo>
                    <a:cubicBezTo>
                      <a:pt x="122" y="311"/>
                      <a:pt x="122" y="310"/>
                      <a:pt x="122" y="310"/>
                    </a:cubicBezTo>
                    <a:cubicBezTo>
                      <a:pt x="101" y="288"/>
                      <a:pt x="73" y="271"/>
                      <a:pt x="42" y="264"/>
                    </a:cubicBezTo>
                    <a:cubicBezTo>
                      <a:pt x="16" y="236"/>
                      <a:pt x="0" y="198"/>
                      <a:pt x="0" y="157"/>
                    </a:cubicBezTo>
                    <a:cubicBezTo>
                      <a:pt x="0" y="70"/>
                      <a:pt x="70" y="0"/>
                      <a:pt x="156" y="0"/>
                    </a:cubicBez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7" name="Freeform 106"/>
              <p:cNvSpPr>
                <a:spLocks/>
              </p:cNvSpPr>
              <p:nvPr/>
            </p:nvSpPr>
            <p:spPr bwMode="auto">
              <a:xfrm>
                <a:off x="3933825" y="3319463"/>
                <a:ext cx="1174750" cy="1860550"/>
              </a:xfrm>
              <a:custGeom>
                <a:avLst/>
                <a:gdLst>
                  <a:gd name="T0" fmla="*/ 587375 w 312"/>
                  <a:gd name="T1" fmla="*/ 0 h 495"/>
                  <a:gd name="T2" fmla="*/ 1174750 w 312"/>
                  <a:gd name="T3" fmla="*/ 597631 h 495"/>
                  <a:gd name="T4" fmla="*/ 1174750 w 312"/>
                  <a:gd name="T5" fmla="*/ 612666 h 495"/>
                  <a:gd name="T6" fmla="*/ 1174750 w 312"/>
                  <a:gd name="T7" fmla="*/ 612666 h 495"/>
                  <a:gd name="T8" fmla="*/ 798228 w 312"/>
                  <a:gd name="T9" fmla="*/ 1804170 h 495"/>
                  <a:gd name="T10" fmla="*/ 779401 w 312"/>
                  <a:gd name="T11" fmla="*/ 1826722 h 495"/>
                  <a:gd name="T12" fmla="*/ 779401 w 312"/>
                  <a:gd name="T13" fmla="*/ 1826722 h 495"/>
                  <a:gd name="T14" fmla="*/ 779401 w 312"/>
                  <a:gd name="T15" fmla="*/ 1826722 h 495"/>
                  <a:gd name="T16" fmla="*/ 692801 w 312"/>
                  <a:gd name="T17" fmla="*/ 1860550 h 495"/>
                  <a:gd name="T18" fmla="*/ 579845 w 312"/>
                  <a:gd name="T19" fmla="*/ 1762824 h 495"/>
                  <a:gd name="T20" fmla="*/ 587375 w 312"/>
                  <a:gd name="T21" fmla="*/ 1740272 h 495"/>
                  <a:gd name="T22" fmla="*/ 587375 w 312"/>
                  <a:gd name="T23" fmla="*/ 1740272 h 495"/>
                  <a:gd name="T24" fmla="*/ 621262 w 312"/>
                  <a:gd name="T25" fmla="*/ 1559855 h 495"/>
                  <a:gd name="T26" fmla="*/ 459357 w 312"/>
                  <a:gd name="T27" fmla="*/ 1168952 h 495"/>
                  <a:gd name="T28" fmla="*/ 459357 w 312"/>
                  <a:gd name="T29" fmla="*/ 1165193 h 495"/>
                  <a:gd name="T30" fmla="*/ 158139 w 312"/>
                  <a:gd name="T31" fmla="*/ 992293 h 495"/>
                  <a:gd name="T32" fmla="*/ 0 w 312"/>
                  <a:gd name="T33" fmla="*/ 590114 h 495"/>
                  <a:gd name="T34" fmla="*/ 587375 w 312"/>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2" h="495">
                    <a:moveTo>
                      <a:pt x="156" y="0"/>
                    </a:moveTo>
                    <a:cubicBezTo>
                      <a:pt x="242" y="0"/>
                      <a:pt x="312" y="72"/>
                      <a:pt x="312" y="159"/>
                    </a:cubicBezTo>
                    <a:cubicBezTo>
                      <a:pt x="312" y="159"/>
                      <a:pt x="312" y="163"/>
                      <a:pt x="312" y="163"/>
                    </a:cubicBezTo>
                    <a:cubicBezTo>
                      <a:pt x="312" y="163"/>
                      <a:pt x="312" y="163"/>
                      <a:pt x="312" y="163"/>
                    </a:cubicBezTo>
                    <a:cubicBezTo>
                      <a:pt x="312" y="283"/>
                      <a:pt x="275" y="389"/>
                      <a:pt x="212" y="480"/>
                    </a:cubicBezTo>
                    <a:cubicBezTo>
                      <a:pt x="210" y="482"/>
                      <a:pt x="209" y="484"/>
                      <a:pt x="207" y="486"/>
                    </a:cubicBezTo>
                    <a:cubicBezTo>
                      <a:pt x="207" y="486"/>
                      <a:pt x="207" y="486"/>
                      <a:pt x="207" y="486"/>
                    </a:cubicBezTo>
                    <a:cubicBezTo>
                      <a:pt x="207" y="486"/>
                      <a:pt x="207" y="486"/>
                      <a:pt x="207" y="486"/>
                    </a:cubicBezTo>
                    <a:cubicBezTo>
                      <a:pt x="201" y="491"/>
                      <a:pt x="193" y="495"/>
                      <a:pt x="184" y="495"/>
                    </a:cubicBezTo>
                    <a:cubicBezTo>
                      <a:pt x="168" y="495"/>
                      <a:pt x="154" y="486"/>
                      <a:pt x="154" y="469"/>
                    </a:cubicBezTo>
                    <a:cubicBezTo>
                      <a:pt x="154" y="465"/>
                      <a:pt x="155" y="463"/>
                      <a:pt x="156" y="463"/>
                    </a:cubicBezTo>
                    <a:cubicBezTo>
                      <a:pt x="156" y="463"/>
                      <a:pt x="156" y="463"/>
                      <a:pt x="156" y="463"/>
                    </a:cubicBezTo>
                    <a:cubicBezTo>
                      <a:pt x="160" y="443"/>
                      <a:pt x="167" y="431"/>
                      <a:pt x="165" y="415"/>
                    </a:cubicBezTo>
                    <a:cubicBezTo>
                      <a:pt x="158" y="374"/>
                      <a:pt x="148" y="339"/>
                      <a:pt x="122" y="311"/>
                    </a:cubicBezTo>
                    <a:cubicBezTo>
                      <a:pt x="122" y="311"/>
                      <a:pt x="122" y="310"/>
                      <a:pt x="122" y="310"/>
                    </a:cubicBezTo>
                    <a:cubicBezTo>
                      <a:pt x="101" y="288"/>
                      <a:pt x="73" y="271"/>
                      <a:pt x="42" y="264"/>
                    </a:cubicBezTo>
                    <a:cubicBezTo>
                      <a:pt x="16" y="236"/>
                      <a:pt x="0" y="198"/>
                      <a:pt x="0" y="157"/>
                    </a:cubicBezTo>
                    <a:cubicBezTo>
                      <a:pt x="0" y="70"/>
                      <a:pt x="70" y="0"/>
                      <a:pt x="156" y="0"/>
                    </a:cubicBez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8" name="Freeform 107"/>
              <p:cNvSpPr>
                <a:spLocks/>
              </p:cNvSpPr>
              <p:nvPr/>
            </p:nvSpPr>
            <p:spPr bwMode="auto">
              <a:xfrm>
                <a:off x="3933825" y="3319463"/>
                <a:ext cx="1174750" cy="1860550"/>
              </a:xfrm>
              <a:custGeom>
                <a:avLst/>
                <a:gdLst>
                  <a:gd name="T0" fmla="*/ 587375 w 312"/>
                  <a:gd name="T1" fmla="*/ 0 h 495"/>
                  <a:gd name="T2" fmla="*/ 1174750 w 312"/>
                  <a:gd name="T3" fmla="*/ 597631 h 495"/>
                  <a:gd name="T4" fmla="*/ 1174750 w 312"/>
                  <a:gd name="T5" fmla="*/ 612666 h 495"/>
                  <a:gd name="T6" fmla="*/ 1174750 w 312"/>
                  <a:gd name="T7" fmla="*/ 612666 h 495"/>
                  <a:gd name="T8" fmla="*/ 798228 w 312"/>
                  <a:gd name="T9" fmla="*/ 1804170 h 495"/>
                  <a:gd name="T10" fmla="*/ 779401 w 312"/>
                  <a:gd name="T11" fmla="*/ 1826722 h 495"/>
                  <a:gd name="T12" fmla="*/ 779401 w 312"/>
                  <a:gd name="T13" fmla="*/ 1826722 h 495"/>
                  <a:gd name="T14" fmla="*/ 779401 w 312"/>
                  <a:gd name="T15" fmla="*/ 1826722 h 495"/>
                  <a:gd name="T16" fmla="*/ 692801 w 312"/>
                  <a:gd name="T17" fmla="*/ 1860550 h 495"/>
                  <a:gd name="T18" fmla="*/ 579845 w 312"/>
                  <a:gd name="T19" fmla="*/ 1762824 h 495"/>
                  <a:gd name="T20" fmla="*/ 587375 w 312"/>
                  <a:gd name="T21" fmla="*/ 1740272 h 495"/>
                  <a:gd name="T22" fmla="*/ 587375 w 312"/>
                  <a:gd name="T23" fmla="*/ 1740272 h 495"/>
                  <a:gd name="T24" fmla="*/ 621262 w 312"/>
                  <a:gd name="T25" fmla="*/ 1559855 h 495"/>
                  <a:gd name="T26" fmla="*/ 459357 w 312"/>
                  <a:gd name="T27" fmla="*/ 1168952 h 495"/>
                  <a:gd name="T28" fmla="*/ 459357 w 312"/>
                  <a:gd name="T29" fmla="*/ 1165193 h 495"/>
                  <a:gd name="T30" fmla="*/ 158139 w 312"/>
                  <a:gd name="T31" fmla="*/ 992293 h 495"/>
                  <a:gd name="T32" fmla="*/ 0 w 312"/>
                  <a:gd name="T33" fmla="*/ 590114 h 495"/>
                  <a:gd name="T34" fmla="*/ 587375 w 312"/>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2" h="495">
                    <a:moveTo>
                      <a:pt x="156" y="0"/>
                    </a:moveTo>
                    <a:cubicBezTo>
                      <a:pt x="242" y="0"/>
                      <a:pt x="312" y="72"/>
                      <a:pt x="312" y="159"/>
                    </a:cubicBezTo>
                    <a:cubicBezTo>
                      <a:pt x="312" y="159"/>
                      <a:pt x="312" y="163"/>
                      <a:pt x="312" y="163"/>
                    </a:cubicBezTo>
                    <a:cubicBezTo>
                      <a:pt x="312" y="163"/>
                      <a:pt x="312" y="163"/>
                      <a:pt x="312" y="163"/>
                    </a:cubicBezTo>
                    <a:cubicBezTo>
                      <a:pt x="312" y="283"/>
                      <a:pt x="275" y="389"/>
                      <a:pt x="212" y="480"/>
                    </a:cubicBezTo>
                    <a:cubicBezTo>
                      <a:pt x="210" y="482"/>
                      <a:pt x="209" y="484"/>
                      <a:pt x="207" y="486"/>
                    </a:cubicBezTo>
                    <a:cubicBezTo>
                      <a:pt x="207" y="486"/>
                      <a:pt x="207" y="486"/>
                      <a:pt x="207" y="486"/>
                    </a:cubicBezTo>
                    <a:cubicBezTo>
                      <a:pt x="207" y="486"/>
                      <a:pt x="207" y="486"/>
                      <a:pt x="207" y="486"/>
                    </a:cubicBezTo>
                    <a:cubicBezTo>
                      <a:pt x="201" y="491"/>
                      <a:pt x="193" y="495"/>
                      <a:pt x="184" y="495"/>
                    </a:cubicBezTo>
                    <a:cubicBezTo>
                      <a:pt x="168" y="495"/>
                      <a:pt x="154" y="486"/>
                      <a:pt x="154" y="469"/>
                    </a:cubicBezTo>
                    <a:cubicBezTo>
                      <a:pt x="154" y="465"/>
                      <a:pt x="155" y="463"/>
                      <a:pt x="156" y="463"/>
                    </a:cubicBezTo>
                    <a:cubicBezTo>
                      <a:pt x="156" y="463"/>
                      <a:pt x="156" y="463"/>
                      <a:pt x="156" y="463"/>
                    </a:cubicBezTo>
                    <a:cubicBezTo>
                      <a:pt x="160" y="443"/>
                      <a:pt x="167" y="431"/>
                      <a:pt x="165" y="415"/>
                    </a:cubicBezTo>
                    <a:cubicBezTo>
                      <a:pt x="158" y="374"/>
                      <a:pt x="148" y="339"/>
                      <a:pt x="122" y="311"/>
                    </a:cubicBezTo>
                    <a:cubicBezTo>
                      <a:pt x="122" y="311"/>
                      <a:pt x="122" y="310"/>
                      <a:pt x="122" y="310"/>
                    </a:cubicBezTo>
                    <a:cubicBezTo>
                      <a:pt x="101" y="288"/>
                      <a:pt x="73" y="271"/>
                      <a:pt x="42" y="264"/>
                    </a:cubicBezTo>
                    <a:cubicBezTo>
                      <a:pt x="16" y="236"/>
                      <a:pt x="0" y="198"/>
                      <a:pt x="0" y="157"/>
                    </a:cubicBezTo>
                    <a:cubicBezTo>
                      <a:pt x="0" y="70"/>
                      <a:pt x="70" y="0"/>
                      <a:pt x="156" y="0"/>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9" name="Freeform 108"/>
              <p:cNvSpPr>
                <a:spLocks/>
              </p:cNvSpPr>
              <p:nvPr/>
            </p:nvSpPr>
            <p:spPr bwMode="auto">
              <a:xfrm>
                <a:off x="2597150" y="412750"/>
                <a:ext cx="2244725" cy="4105275"/>
              </a:xfrm>
              <a:custGeom>
                <a:avLst/>
                <a:gdLst>
                  <a:gd name="T0" fmla="*/ 1122363 w 596"/>
                  <a:gd name="T1" fmla="*/ 4105275 h 1092"/>
                  <a:gd name="T2" fmla="*/ 598844 w 596"/>
                  <a:gd name="T3" fmla="*/ 4105275 h 1092"/>
                  <a:gd name="T4" fmla="*/ 79093 w 596"/>
                  <a:gd name="T5" fmla="*/ 1928577 h 1092"/>
                  <a:gd name="T6" fmla="*/ 1122363 w 596"/>
                  <a:gd name="T7" fmla="*/ 0 h 1092"/>
                  <a:gd name="T8" fmla="*/ 1126129 w 596"/>
                  <a:gd name="T9" fmla="*/ 0 h 1092"/>
                  <a:gd name="T10" fmla="*/ 2165632 w 596"/>
                  <a:gd name="T11" fmla="*/ 1928577 h 1092"/>
                  <a:gd name="T12" fmla="*/ 1645881 w 596"/>
                  <a:gd name="T13" fmla="*/ 4105275 h 1092"/>
                  <a:gd name="T14" fmla="*/ 1122363 w 596"/>
                  <a:gd name="T15" fmla="*/ 4105275 h 10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6" h="1092">
                    <a:moveTo>
                      <a:pt x="298" y="1092"/>
                    </a:moveTo>
                    <a:cubicBezTo>
                      <a:pt x="159" y="1092"/>
                      <a:pt x="159" y="1092"/>
                      <a:pt x="159" y="1092"/>
                    </a:cubicBezTo>
                    <a:cubicBezTo>
                      <a:pt x="31" y="824"/>
                      <a:pt x="21" y="513"/>
                      <a:pt x="21" y="513"/>
                    </a:cubicBezTo>
                    <a:cubicBezTo>
                      <a:pt x="0" y="212"/>
                      <a:pt x="298" y="0"/>
                      <a:pt x="298" y="0"/>
                    </a:cubicBezTo>
                    <a:cubicBezTo>
                      <a:pt x="299" y="0"/>
                      <a:pt x="299" y="0"/>
                      <a:pt x="299" y="0"/>
                    </a:cubicBezTo>
                    <a:cubicBezTo>
                      <a:pt x="299" y="0"/>
                      <a:pt x="596" y="212"/>
                      <a:pt x="575" y="513"/>
                    </a:cubicBezTo>
                    <a:cubicBezTo>
                      <a:pt x="575" y="513"/>
                      <a:pt x="566" y="824"/>
                      <a:pt x="437" y="1092"/>
                    </a:cubicBezTo>
                    <a:lnTo>
                      <a:pt x="298" y="109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0" name="Freeform 109"/>
              <p:cNvSpPr>
                <a:spLocks/>
              </p:cNvSpPr>
              <p:nvPr/>
            </p:nvSpPr>
            <p:spPr bwMode="auto">
              <a:xfrm>
                <a:off x="2728913" y="2792413"/>
                <a:ext cx="1987550" cy="647700"/>
              </a:xfrm>
              <a:custGeom>
                <a:avLst/>
                <a:gdLst>
                  <a:gd name="T0" fmla="*/ 1912264 w 528"/>
                  <a:gd name="T1" fmla="*/ 466947 h 172"/>
                  <a:gd name="T2" fmla="*/ 1987550 w 528"/>
                  <a:gd name="T3" fmla="*/ 0 h 172"/>
                  <a:gd name="T4" fmla="*/ 933546 w 528"/>
                  <a:gd name="T5" fmla="*/ 248536 h 172"/>
                  <a:gd name="T6" fmla="*/ 0 w 528"/>
                  <a:gd name="T7" fmla="*/ 56485 h 172"/>
                  <a:gd name="T8" fmla="*/ 79050 w 528"/>
                  <a:gd name="T9" fmla="*/ 512135 h 172"/>
                  <a:gd name="T10" fmla="*/ 933546 w 528"/>
                  <a:gd name="T11" fmla="*/ 647700 h 172"/>
                  <a:gd name="T12" fmla="*/ 1912264 w 528"/>
                  <a:gd name="T13" fmla="*/ 466947 h 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8" h="172">
                    <a:moveTo>
                      <a:pt x="508" y="124"/>
                    </a:moveTo>
                    <a:cubicBezTo>
                      <a:pt x="517" y="79"/>
                      <a:pt x="524" y="36"/>
                      <a:pt x="528" y="0"/>
                    </a:cubicBezTo>
                    <a:cubicBezTo>
                      <a:pt x="444" y="42"/>
                      <a:pt x="349" y="66"/>
                      <a:pt x="248" y="66"/>
                    </a:cubicBezTo>
                    <a:cubicBezTo>
                      <a:pt x="160" y="66"/>
                      <a:pt x="76" y="48"/>
                      <a:pt x="0" y="15"/>
                    </a:cubicBezTo>
                    <a:cubicBezTo>
                      <a:pt x="5" y="51"/>
                      <a:pt x="12" y="92"/>
                      <a:pt x="21" y="136"/>
                    </a:cubicBezTo>
                    <a:cubicBezTo>
                      <a:pt x="92" y="159"/>
                      <a:pt x="169" y="172"/>
                      <a:pt x="248" y="172"/>
                    </a:cubicBezTo>
                    <a:cubicBezTo>
                      <a:pt x="340" y="172"/>
                      <a:pt x="427" y="155"/>
                      <a:pt x="508" y="124"/>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 name="Freeform 110"/>
              <p:cNvSpPr>
                <a:spLocks/>
              </p:cNvSpPr>
              <p:nvPr/>
            </p:nvSpPr>
            <p:spPr bwMode="auto">
              <a:xfrm>
                <a:off x="2668588" y="1962150"/>
                <a:ext cx="2100262" cy="530225"/>
              </a:xfrm>
              <a:custGeom>
                <a:avLst/>
                <a:gdLst>
                  <a:gd name="T0" fmla="*/ 2096498 w 558"/>
                  <a:gd name="T1" fmla="*/ 300837 h 141"/>
                  <a:gd name="T2" fmla="*/ 2077679 w 558"/>
                  <a:gd name="T3" fmla="*/ 0 h 141"/>
                  <a:gd name="T4" fmla="*/ 1046367 w 558"/>
                  <a:gd name="T5" fmla="*/ 233149 h 141"/>
                  <a:gd name="T6" fmla="*/ 22583 w 558"/>
                  <a:gd name="T7" fmla="*/ 3760 h 141"/>
                  <a:gd name="T8" fmla="*/ 7528 w 558"/>
                  <a:gd name="T9" fmla="*/ 345962 h 141"/>
                  <a:gd name="T10" fmla="*/ 993672 w 558"/>
                  <a:gd name="T11" fmla="*/ 530225 h 141"/>
                  <a:gd name="T12" fmla="*/ 2096498 w 558"/>
                  <a:gd name="T13" fmla="*/ 300837 h 1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8" h="141">
                    <a:moveTo>
                      <a:pt x="557" y="80"/>
                    </a:moveTo>
                    <a:cubicBezTo>
                      <a:pt x="558" y="53"/>
                      <a:pt x="556" y="26"/>
                      <a:pt x="552" y="0"/>
                    </a:cubicBezTo>
                    <a:cubicBezTo>
                      <a:pt x="469" y="40"/>
                      <a:pt x="376" y="62"/>
                      <a:pt x="278" y="62"/>
                    </a:cubicBezTo>
                    <a:cubicBezTo>
                      <a:pt x="181" y="62"/>
                      <a:pt x="88" y="40"/>
                      <a:pt x="6" y="1"/>
                    </a:cubicBezTo>
                    <a:cubicBezTo>
                      <a:pt x="2" y="31"/>
                      <a:pt x="0" y="61"/>
                      <a:pt x="2" y="92"/>
                    </a:cubicBezTo>
                    <a:cubicBezTo>
                      <a:pt x="84" y="123"/>
                      <a:pt x="172" y="141"/>
                      <a:pt x="264" y="141"/>
                    </a:cubicBezTo>
                    <a:cubicBezTo>
                      <a:pt x="368" y="141"/>
                      <a:pt x="467" y="119"/>
                      <a:pt x="557" y="8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 name="Oval 111"/>
              <p:cNvSpPr>
                <a:spLocks noChangeArrowheads="1"/>
              </p:cNvSpPr>
              <p:nvPr/>
            </p:nvSpPr>
            <p:spPr bwMode="auto">
              <a:xfrm>
                <a:off x="3587750" y="2214563"/>
                <a:ext cx="255587" cy="255588"/>
              </a:xfrm>
              <a:prstGeom prst="ellipse">
                <a:avLst/>
              </a:pr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zh-CN"/>
              </a:p>
            </p:txBody>
          </p:sp>
          <p:sp>
            <p:nvSpPr>
              <p:cNvPr id="463" name="Oval 112"/>
              <p:cNvSpPr>
                <a:spLocks noChangeArrowheads="1"/>
              </p:cNvSpPr>
              <p:nvPr/>
            </p:nvSpPr>
            <p:spPr bwMode="auto">
              <a:xfrm>
                <a:off x="3587750" y="2214563"/>
                <a:ext cx="255587" cy="255588"/>
              </a:xfrm>
              <a:prstGeom prst="ellipse">
                <a:avLst/>
              </a:pr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zh-CN"/>
              </a:p>
            </p:txBody>
          </p:sp>
          <p:sp>
            <p:nvSpPr>
              <p:cNvPr id="464" name="Oval 113"/>
              <p:cNvSpPr>
                <a:spLocks noChangeArrowheads="1"/>
              </p:cNvSpPr>
              <p:nvPr/>
            </p:nvSpPr>
            <p:spPr bwMode="auto">
              <a:xfrm>
                <a:off x="3587750" y="2214563"/>
                <a:ext cx="255587" cy="255588"/>
              </a:xfrm>
              <a:prstGeom prst="ellipse">
                <a:avLst/>
              </a:pr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zh-CN"/>
              </a:p>
            </p:txBody>
          </p:sp>
          <p:sp>
            <p:nvSpPr>
              <p:cNvPr id="465" name="Oval 114"/>
              <p:cNvSpPr>
                <a:spLocks noChangeArrowheads="1"/>
              </p:cNvSpPr>
              <p:nvPr/>
            </p:nvSpPr>
            <p:spPr bwMode="auto">
              <a:xfrm>
                <a:off x="3602038" y="2635250"/>
                <a:ext cx="207962" cy="203200"/>
              </a:xfrm>
              <a:prstGeom prst="ellipse">
                <a:avLst/>
              </a:pr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zh-CN"/>
              </a:p>
            </p:txBody>
          </p:sp>
          <p:sp>
            <p:nvSpPr>
              <p:cNvPr id="466" name="Oval 115"/>
              <p:cNvSpPr>
                <a:spLocks noChangeArrowheads="1"/>
              </p:cNvSpPr>
              <p:nvPr/>
            </p:nvSpPr>
            <p:spPr bwMode="auto">
              <a:xfrm>
                <a:off x="3602038" y="2635250"/>
                <a:ext cx="207962" cy="203200"/>
              </a:xfrm>
              <a:prstGeom prst="ellipse">
                <a:avLst/>
              </a:pr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zh-CN"/>
              </a:p>
            </p:txBody>
          </p:sp>
          <p:sp>
            <p:nvSpPr>
              <p:cNvPr id="467" name="Oval 116"/>
              <p:cNvSpPr>
                <a:spLocks noChangeArrowheads="1"/>
              </p:cNvSpPr>
              <p:nvPr/>
            </p:nvSpPr>
            <p:spPr bwMode="auto">
              <a:xfrm>
                <a:off x="3602038" y="2635250"/>
                <a:ext cx="207962" cy="203200"/>
              </a:xfrm>
              <a:prstGeom prst="ellipse">
                <a:avLst/>
              </a:pr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zh-CN"/>
              </a:p>
            </p:txBody>
          </p:sp>
          <p:sp>
            <p:nvSpPr>
              <p:cNvPr id="468" name="Oval 117"/>
              <p:cNvSpPr>
                <a:spLocks noChangeArrowheads="1"/>
              </p:cNvSpPr>
              <p:nvPr/>
            </p:nvSpPr>
            <p:spPr bwMode="auto">
              <a:xfrm>
                <a:off x="3602038" y="2987675"/>
                <a:ext cx="207962" cy="203200"/>
              </a:xfrm>
              <a:prstGeom prst="ellipse">
                <a:avLst/>
              </a:pr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zh-CN"/>
              </a:p>
            </p:txBody>
          </p:sp>
          <p:sp>
            <p:nvSpPr>
              <p:cNvPr id="469" name="Oval 118"/>
              <p:cNvSpPr>
                <a:spLocks noChangeArrowheads="1"/>
              </p:cNvSpPr>
              <p:nvPr/>
            </p:nvSpPr>
            <p:spPr bwMode="auto">
              <a:xfrm>
                <a:off x="3602038" y="2987675"/>
                <a:ext cx="207962" cy="203200"/>
              </a:xfrm>
              <a:prstGeom prst="ellipse">
                <a:avLst/>
              </a:pr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zh-CN"/>
              </a:p>
            </p:txBody>
          </p:sp>
          <p:sp>
            <p:nvSpPr>
              <p:cNvPr id="470" name="Oval 119"/>
              <p:cNvSpPr>
                <a:spLocks noChangeArrowheads="1"/>
              </p:cNvSpPr>
              <p:nvPr/>
            </p:nvSpPr>
            <p:spPr bwMode="auto">
              <a:xfrm>
                <a:off x="3602038" y="2987675"/>
                <a:ext cx="207962" cy="203200"/>
              </a:xfrm>
              <a:prstGeom prst="ellipse">
                <a:avLst/>
              </a:pr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zh-CN"/>
              </a:p>
            </p:txBody>
          </p:sp>
          <p:sp>
            <p:nvSpPr>
              <p:cNvPr id="471" name="Freeform 120"/>
              <p:cNvSpPr>
                <a:spLocks/>
              </p:cNvSpPr>
              <p:nvPr/>
            </p:nvSpPr>
            <p:spPr bwMode="auto">
              <a:xfrm>
                <a:off x="3568700" y="3319463"/>
                <a:ext cx="293687" cy="1863725"/>
              </a:xfrm>
              <a:custGeom>
                <a:avLst/>
                <a:gdLst>
                  <a:gd name="T0" fmla="*/ 289922 w 78"/>
                  <a:gd name="T1" fmla="*/ 180360 h 496"/>
                  <a:gd name="T2" fmla="*/ 293687 w 78"/>
                  <a:gd name="T3" fmla="*/ 146543 h 496"/>
                  <a:gd name="T4" fmla="*/ 146844 w 78"/>
                  <a:gd name="T5" fmla="*/ 0 h 496"/>
                  <a:gd name="T6" fmla="*/ 0 w 78"/>
                  <a:gd name="T7" fmla="*/ 150300 h 496"/>
                  <a:gd name="T8" fmla="*/ 67774 w 78"/>
                  <a:gd name="T9" fmla="*/ 1784817 h 496"/>
                  <a:gd name="T10" fmla="*/ 71539 w 78"/>
                  <a:gd name="T11" fmla="*/ 1784817 h 496"/>
                  <a:gd name="T12" fmla="*/ 71539 w 78"/>
                  <a:gd name="T13" fmla="*/ 1784817 h 496"/>
                  <a:gd name="T14" fmla="*/ 150609 w 78"/>
                  <a:gd name="T15" fmla="*/ 1863725 h 496"/>
                  <a:gd name="T16" fmla="*/ 229678 w 78"/>
                  <a:gd name="T17" fmla="*/ 1784817 h 496"/>
                  <a:gd name="T18" fmla="*/ 229678 w 78"/>
                  <a:gd name="T19" fmla="*/ 1784817 h 496"/>
                  <a:gd name="T20" fmla="*/ 229678 w 78"/>
                  <a:gd name="T21" fmla="*/ 1784817 h 496"/>
                  <a:gd name="T22" fmla="*/ 289922 w 78"/>
                  <a:gd name="T23" fmla="*/ 180360 h 4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496">
                    <a:moveTo>
                      <a:pt x="77" y="48"/>
                    </a:moveTo>
                    <a:cubicBezTo>
                      <a:pt x="77" y="45"/>
                      <a:pt x="78" y="42"/>
                      <a:pt x="78" y="39"/>
                    </a:cubicBezTo>
                    <a:cubicBezTo>
                      <a:pt x="78" y="18"/>
                      <a:pt x="60" y="0"/>
                      <a:pt x="39" y="0"/>
                    </a:cubicBezTo>
                    <a:cubicBezTo>
                      <a:pt x="17" y="0"/>
                      <a:pt x="0" y="18"/>
                      <a:pt x="0" y="40"/>
                    </a:cubicBezTo>
                    <a:cubicBezTo>
                      <a:pt x="18" y="475"/>
                      <a:pt x="18" y="475"/>
                      <a:pt x="18" y="475"/>
                    </a:cubicBezTo>
                    <a:cubicBezTo>
                      <a:pt x="19" y="475"/>
                      <a:pt x="19" y="475"/>
                      <a:pt x="19" y="475"/>
                    </a:cubicBezTo>
                    <a:cubicBezTo>
                      <a:pt x="19" y="475"/>
                      <a:pt x="19" y="475"/>
                      <a:pt x="19" y="475"/>
                    </a:cubicBezTo>
                    <a:cubicBezTo>
                      <a:pt x="19" y="487"/>
                      <a:pt x="29" y="496"/>
                      <a:pt x="40" y="496"/>
                    </a:cubicBezTo>
                    <a:cubicBezTo>
                      <a:pt x="52" y="496"/>
                      <a:pt x="61" y="487"/>
                      <a:pt x="61" y="475"/>
                    </a:cubicBezTo>
                    <a:cubicBezTo>
                      <a:pt x="61" y="475"/>
                      <a:pt x="61" y="475"/>
                      <a:pt x="61" y="475"/>
                    </a:cubicBezTo>
                    <a:cubicBezTo>
                      <a:pt x="61" y="475"/>
                      <a:pt x="61" y="475"/>
                      <a:pt x="61" y="475"/>
                    </a:cubicBezTo>
                    <a:lnTo>
                      <a:pt x="77" y="48"/>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2" name="Oval 121"/>
              <p:cNvSpPr>
                <a:spLocks noChangeArrowheads="1"/>
              </p:cNvSpPr>
              <p:nvPr/>
            </p:nvSpPr>
            <p:spPr bwMode="auto">
              <a:xfrm>
                <a:off x="3360738" y="1187450"/>
                <a:ext cx="735012" cy="733425"/>
              </a:xfrm>
              <a:prstGeom prst="ellipse">
                <a:avLst/>
              </a:prstGeom>
              <a:solidFill>
                <a:srgbClr val="FFFFFF"/>
              </a:solidFill>
              <a:ln w="9525">
                <a:solidFill>
                  <a:srgbClr val="000000"/>
                </a:solidFill>
                <a:round/>
                <a:headEnd/>
                <a:tailEnd/>
              </a:ln>
            </p:spPr>
            <p:txBody>
              <a:bodyPr/>
              <a:lstStyle/>
              <a:p>
                <a:pPr eaLnBrk="1" hangingPunct="1"/>
                <a:endParaRPr lang="zh-CN" altLang="zh-CN"/>
              </a:p>
            </p:txBody>
          </p:sp>
          <p:sp>
            <p:nvSpPr>
              <p:cNvPr id="473" name="Freeform 122"/>
              <p:cNvSpPr>
                <a:spLocks noEditPoints="1"/>
              </p:cNvSpPr>
              <p:nvPr/>
            </p:nvSpPr>
            <p:spPr bwMode="auto">
              <a:xfrm>
                <a:off x="3319464" y="1157290"/>
                <a:ext cx="790576" cy="790576"/>
              </a:xfrm>
              <a:custGeom>
                <a:avLst/>
                <a:gdLst>
                  <a:gd name="T0" fmla="*/ 395288 w 210"/>
                  <a:gd name="T1" fmla="*/ 0 h 210"/>
                  <a:gd name="T2" fmla="*/ 0 w 210"/>
                  <a:gd name="T3" fmla="*/ 395288 h 210"/>
                  <a:gd name="T4" fmla="*/ 395288 w 210"/>
                  <a:gd name="T5" fmla="*/ 790576 h 210"/>
                  <a:gd name="T6" fmla="*/ 790576 w 210"/>
                  <a:gd name="T7" fmla="*/ 395288 h 210"/>
                  <a:gd name="T8" fmla="*/ 395288 w 210"/>
                  <a:gd name="T9" fmla="*/ 0 h 210"/>
                  <a:gd name="T10" fmla="*/ 395288 w 210"/>
                  <a:gd name="T11" fmla="*/ 726577 h 210"/>
                  <a:gd name="T12" fmla="*/ 63999 w 210"/>
                  <a:gd name="T13" fmla="*/ 395288 h 210"/>
                  <a:gd name="T14" fmla="*/ 395288 w 210"/>
                  <a:gd name="T15" fmla="*/ 67764 h 210"/>
                  <a:gd name="T16" fmla="*/ 722812 w 210"/>
                  <a:gd name="T17" fmla="*/ 395288 h 210"/>
                  <a:gd name="T18" fmla="*/ 395288 w 210"/>
                  <a:gd name="T19" fmla="*/ 726577 h 2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0" h="210">
                    <a:moveTo>
                      <a:pt x="105" y="0"/>
                    </a:moveTo>
                    <a:cubicBezTo>
                      <a:pt x="47" y="0"/>
                      <a:pt x="0" y="47"/>
                      <a:pt x="0" y="105"/>
                    </a:cubicBezTo>
                    <a:cubicBezTo>
                      <a:pt x="0" y="163"/>
                      <a:pt x="47" y="210"/>
                      <a:pt x="105" y="210"/>
                    </a:cubicBezTo>
                    <a:cubicBezTo>
                      <a:pt x="163" y="210"/>
                      <a:pt x="210" y="163"/>
                      <a:pt x="210" y="105"/>
                    </a:cubicBezTo>
                    <a:cubicBezTo>
                      <a:pt x="210" y="47"/>
                      <a:pt x="163" y="0"/>
                      <a:pt x="105" y="0"/>
                    </a:cubicBezTo>
                    <a:close/>
                    <a:moveTo>
                      <a:pt x="105" y="193"/>
                    </a:moveTo>
                    <a:cubicBezTo>
                      <a:pt x="56" y="193"/>
                      <a:pt x="17" y="154"/>
                      <a:pt x="17" y="105"/>
                    </a:cubicBezTo>
                    <a:cubicBezTo>
                      <a:pt x="17" y="57"/>
                      <a:pt x="56" y="18"/>
                      <a:pt x="105" y="18"/>
                    </a:cubicBezTo>
                    <a:cubicBezTo>
                      <a:pt x="153" y="18"/>
                      <a:pt x="192" y="57"/>
                      <a:pt x="192" y="105"/>
                    </a:cubicBezTo>
                    <a:cubicBezTo>
                      <a:pt x="192" y="154"/>
                      <a:pt x="153" y="193"/>
                      <a:pt x="105" y="193"/>
                    </a:cubicBez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477" name="Group 399"/>
          <p:cNvGrpSpPr>
            <a:grpSpLocks/>
          </p:cNvGrpSpPr>
          <p:nvPr/>
        </p:nvGrpSpPr>
        <p:grpSpPr bwMode="auto">
          <a:xfrm>
            <a:off x="7148512" y="892969"/>
            <a:ext cx="1739504" cy="1690688"/>
            <a:chOff x="3690938" y="436563"/>
            <a:chExt cx="5264150" cy="5114925"/>
          </a:xfrm>
        </p:grpSpPr>
        <p:sp>
          <p:nvSpPr>
            <p:cNvPr id="478" name="Freeform 400"/>
            <p:cNvSpPr>
              <a:spLocks noEditPoints="1"/>
            </p:cNvSpPr>
            <p:nvPr/>
          </p:nvSpPr>
          <p:spPr bwMode="auto">
            <a:xfrm>
              <a:off x="3690938" y="436563"/>
              <a:ext cx="5264150" cy="5114925"/>
            </a:xfrm>
            <a:custGeom>
              <a:avLst/>
              <a:gdLst>
                <a:gd name="T0" fmla="*/ 4921426 w 2519"/>
                <a:gd name="T1" fmla="*/ 3150861 h 2448"/>
                <a:gd name="T2" fmla="*/ 4574523 w 2519"/>
                <a:gd name="T3" fmla="*/ 3926039 h 2448"/>
                <a:gd name="T4" fmla="*/ 4545266 w 2519"/>
                <a:gd name="T5" fmla="*/ 4057673 h 2448"/>
                <a:gd name="T6" fmla="*/ 4204633 w 2519"/>
                <a:gd name="T7" fmla="*/ 4408698 h 2448"/>
                <a:gd name="T8" fmla="*/ 4079246 w 2519"/>
                <a:gd name="T9" fmla="*/ 4692860 h 2448"/>
                <a:gd name="T10" fmla="*/ 3953859 w 2519"/>
                <a:gd name="T11" fmla="*/ 4625998 h 2448"/>
                <a:gd name="T12" fmla="*/ 3283041 w 2519"/>
                <a:gd name="T13" fmla="*/ 4945681 h 2448"/>
                <a:gd name="T14" fmla="*/ 3132577 w 2519"/>
                <a:gd name="T15" fmla="*/ 5016722 h 2448"/>
                <a:gd name="T16" fmla="*/ 2852547 w 2519"/>
                <a:gd name="T17" fmla="*/ 4968665 h 2448"/>
                <a:gd name="T18" fmla="*/ 1788850 w 2519"/>
                <a:gd name="T19" fmla="*/ 4536153 h 2448"/>
                <a:gd name="T20" fmla="*/ 704255 w 2519"/>
                <a:gd name="T21" fmla="*/ 1619308 h 2448"/>
                <a:gd name="T22" fmla="*/ 2413693 w 2519"/>
                <a:gd name="T23" fmla="*/ 275805 h 2448"/>
                <a:gd name="T24" fmla="*/ 2555798 w 2519"/>
                <a:gd name="T25" fmla="*/ 156707 h 2448"/>
                <a:gd name="T26" fmla="*/ 2883893 w 2519"/>
                <a:gd name="T27" fmla="*/ 248642 h 2448"/>
                <a:gd name="T28" fmla="*/ 3170193 w 2519"/>
                <a:gd name="T29" fmla="*/ 204764 h 2448"/>
                <a:gd name="T30" fmla="*/ 4027002 w 2519"/>
                <a:gd name="T31" fmla="*/ 927707 h 2448"/>
                <a:gd name="T32" fmla="*/ 4440778 w 2519"/>
                <a:gd name="T33" fmla="*/ 1234853 h 2448"/>
                <a:gd name="T34" fmla="*/ 4440778 w 2519"/>
                <a:gd name="T35" fmla="*/ 1234853 h 2448"/>
                <a:gd name="T36" fmla="*/ 3531724 w 2519"/>
                <a:gd name="T37" fmla="*/ 821146 h 2448"/>
                <a:gd name="T38" fmla="*/ 407507 w 2519"/>
                <a:gd name="T39" fmla="*/ 2269121 h 2448"/>
                <a:gd name="T40" fmla="*/ 340634 w 2519"/>
                <a:gd name="T41" fmla="*/ 2108235 h 2448"/>
                <a:gd name="T42" fmla="*/ 420045 w 2519"/>
                <a:gd name="T43" fmla="*/ 1596325 h 2448"/>
                <a:gd name="T44" fmla="*/ 704255 w 2519"/>
                <a:gd name="T45" fmla="*/ 1619308 h 2448"/>
                <a:gd name="T46" fmla="*/ 2892252 w 2519"/>
                <a:gd name="T47" fmla="*/ 137902 h 2448"/>
                <a:gd name="T48" fmla="*/ 2396975 w 2519"/>
                <a:gd name="T49" fmla="*/ 0 h 2448"/>
                <a:gd name="T50" fmla="*/ 2223523 w 2519"/>
                <a:gd name="T51" fmla="*/ 165065 h 2448"/>
                <a:gd name="T52" fmla="*/ 294659 w 2519"/>
                <a:gd name="T53" fmla="*/ 1932723 h 2448"/>
                <a:gd name="T54" fmla="*/ 173452 w 2519"/>
                <a:gd name="T55" fmla="*/ 2605519 h 2448"/>
                <a:gd name="T56" fmla="*/ 3067794 w 2519"/>
                <a:gd name="T57" fmla="*/ 5085673 h 2448"/>
                <a:gd name="T58" fmla="*/ 3084512 w 2519"/>
                <a:gd name="T59" fmla="*/ 5112836 h 2448"/>
                <a:gd name="T60" fmla="*/ 3352003 w 2519"/>
                <a:gd name="T61" fmla="*/ 5112836 h 2448"/>
                <a:gd name="T62" fmla="*/ 3341555 w 2519"/>
                <a:gd name="T63" fmla="*/ 5027169 h 2448"/>
                <a:gd name="T64" fmla="*/ 4056258 w 2519"/>
                <a:gd name="T65" fmla="*/ 4837031 h 2448"/>
                <a:gd name="T66" fmla="*/ 4238069 w 2519"/>
                <a:gd name="T67" fmla="*/ 4621819 h 2448"/>
                <a:gd name="T68" fmla="*/ 4392713 w 2519"/>
                <a:gd name="T69" fmla="*/ 4653161 h 2448"/>
                <a:gd name="T70" fmla="*/ 4501381 w 2519"/>
                <a:gd name="T71" fmla="*/ 4335568 h 2448"/>
                <a:gd name="T72" fmla="*/ 4593331 w 2519"/>
                <a:gd name="T73" fmla="*/ 4241543 h 2448"/>
                <a:gd name="T74" fmla="*/ 4706179 w 2519"/>
                <a:gd name="T75" fmla="*/ 4051405 h 2448"/>
                <a:gd name="T76" fmla="*/ 4752154 w 2519"/>
                <a:gd name="T77" fmla="*/ 4059763 h 2448"/>
                <a:gd name="T78" fmla="*/ 5182649 w 2519"/>
                <a:gd name="T79" fmla="*/ 2866698 h 2448"/>
                <a:gd name="T80" fmla="*/ 5151302 w 2519"/>
                <a:gd name="T81" fmla="*/ 1844967 h 2448"/>
                <a:gd name="T82" fmla="*/ 3343644 w 2519"/>
                <a:gd name="T83" fmla="*/ 200585 h 2448"/>
                <a:gd name="T84" fmla="*/ 3245425 w 2519"/>
                <a:gd name="T85" fmla="*/ 0 h 244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519" h="2448">
                  <a:moveTo>
                    <a:pt x="2355" y="1508"/>
                  </a:moveTo>
                  <a:cubicBezTo>
                    <a:pt x="2355" y="1508"/>
                    <a:pt x="2355" y="1508"/>
                    <a:pt x="2355" y="1508"/>
                  </a:cubicBezTo>
                  <a:cubicBezTo>
                    <a:pt x="2355" y="1508"/>
                    <a:pt x="2355" y="1508"/>
                    <a:pt x="2355" y="1508"/>
                  </a:cubicBezTo>
                  <a:cubicBezTo>
                    <a:pt x="2306" y="1653"/>
                    <a:pt x="2250" y="1775"/>
                    <a:pt x="2189" y="1879"/>
                  </a:cubicBezTo>
                  <a:cubicBezTo>
                    <a:pt x="2192" y="1882"/>
                    <a:pt x="2194" y="1884"/>
                    <a:pt x="2196" y="1887"/>
                  </a:cubicBezTo>
                  <a:cubicBezTo>
                    <a:pt x="2207" y="1908"/>
                    <a:pt x="2188" y="1927"/>
                    <a:pt x="2175" y="1942"/>
                  </a:cubicBezTo>
                  <a:cubicBezTo>
                    <a:pt x="2155" y="1964"/>
                    <a:pt x="2132" y="1984"/>
                    <a:pt x="2108" y="2000"/>
                  </a:cubicBezTo>
                  <a:cubicBezTo>
                    <a:pt x="2077" y="2040"/>
                    <a:pt x="2045" y="2077"/>
                    <a:pt x="2012" y="2110"/>
                  </a:cubicBezTo>
                  <a:cubicBezTo>
                    <a:pt x="2018" y="2127"/>
                    <a:pt x="2022" y="2147"/>
                    <a:pt x="2023" y="2159"/>
                  </a:cubicBezTo>
                  <a:cubicBezTo>
                    <a:pt x="2003" y="2188"/>
                    <a:pt x="1975" y="2216"/>
                    <a:pt x="1952" y="2246"/>
                  </a:cubicBezTo>
                  <a:cubicBezTo>
                    <a:pt x="1950" y="2246"/>
                    <a:pt x="1948" y="2247"/>
                    <a:pt x="1946" y="2247"/>
                  </a:cubicBezTo>
                  <a:cubicBezTo>
                    <a:pt x="1927" y="2247"/>
                    <a:pt x="1909" y="2229"/>
                    <a:pt x="1892" y="2214"/>
                  </a:cubicBezTo>
                  <a:cubicBezTo>
                    <a:pt x="1791" y="2286"/>
                    <a:pt x="1685" y="2330"/>
                    <a:pt x="1579" y="2354"/>
                  </a:cubicBezTo>
                  <a:cubicBezTo>
                    <a:pt x="1578" y="2359"/>
                    <a:pt x="1575" y="2363"/>
                    <a:pt x="1571" y="2367"/>
                  </a:cubicBezTo>
                  <a:cubicBezTo>
                    <a:pt x="1554" y="2383"/>
                    <a:pt x="1531" y="2401"/>
                    <a:pt x="1507" y="2401"/>
                  </a:cubicBezTo>
                  <a:cubicBezTo>
                    <a:pt x="1504" y="2401"/>
                    <a:pt x="1502" y="2401"/>
                    <a:pt x="1499" y="2401"/>
                  </a:cubicBezTo>
                  <a:cubicBezTo>
                    <a:pt x="1485" y="2395"/>
                    <a:pt x="1475" y="2383"/>
                    <a:pt x="1464" y="2373"/>
                  </a:cubicBezTo>
                  <a:cubicBezTo>
                    <a:pt x="1431" y="2376"/>
                    <a:pt x="1397" y="2378"/>
                    <a:pt x="1365" y="2378"/>
                  </a:cubicBezTo>
                  <a:cubicBezTo>
                    <a:pt x="957" y="2378"/>
                    <a:pt x="601" y="2145"/>
                    <a:pt x="601" y="2145"/>
                  </a:cubicBezTo>
                  <a:cubicBezTo>
                    <a:pt x="690" y="2163"/>
                    <a:pt x="775" y="2171"/>
                    <a:pt x="856" y="2171"/>
                  </a:cubicBezTo>
                  <a:cubicBezTo>
                    <a:pt x="1389" y="2171"/>
                    <a:pt x="1784" y="1817"/>
                    <a:pt x="2355" y="1508"/>
                  </a:cubicBezTo>
                  <a:moveTo>
                    <a:pt x="337" y="775"/>
                  </a:moveTo>
                  <a:cubicBezTo>
                    <a:pt x="448" y="577"/>
                    <a:pt x="616" y="355"/>
                    <a:pt x="860" y="216"/>
                  </a:cubicBezTo>
                  <a:cubicBezTo>
                    <a:pt x="956" y="161"/>
                    <a:pt x="1056" y="136"/>
                    <a:pt x="1155" y="132"/>
                  </a:cubicBezTo>
                  <a:cubicBezTo>
                    <a:pt x="1177" y="110"/>
                    <a:pt x="1192" y="76"/>
                    <a:pt x="1222" y="75"/>
                  </a:cubicBezTo>
                  <a:cubicBezTo>
                    <a:pt x="1222" y="75"/>
                    <a:pt x="1223" y="75"/>
                    <a:pt x="1223" y="75"/>
                  </a:cubicBezTo>
                  <a:cubicBezTo>
                    <a:pt x="1228" y="75"/>
                    <a:pt x="1234" y="76"/>
                    <a:pt x="1239" y="78"/>
                  </a:cubicBezTo>
                  <a:cubicBezTo>
                    <a:pt x="1287" y="90"/>
                    <a:pt x="1331" y="119"/>
                    <a:pt x="1380" y="119"/>
                  </a:cubicBezTo>
                  <a:cubicBezTo>
                    <a:pt x="1387" y="119"/>
                    <a:pt x="1393" y="119"/>
                    <a:pt x="1400" y="117"/>
                  </a:cubicBezTo>
                  <a:cubicBezTo>
                    <a:pt x="1439" y="115"/>
                    <a:pt x="1480" y="116"/>
                    <a:pt x="1517" y="98"/>
                  </a:cubicBezTo>
                  <a:cubicBezTo>
                    <a:pt x="1553" y="117"/>
                    <a:pt x="1536" y="169"/>
                    <a:pt x="1532" y="201"/>
                  </a:cubicBezTo>
                  <a:cubicBezTo>
                    <a:pt x="1629" y="239"/>
                    <a:pt x="1789" y="345"/>
                    <a:pt x="1927" y="444"/>
                  </a:cubicBezTo>
                  <a:cubicBezTo>
                    <a:pt x="1953" y="457"/>
                    <a:pt x="1979" y="473"/>
                    <a:pt x="2002" y="492"/>
                  </a:cubicBezTo>
                  <a:cubicBezTo>
                    <a:pt x="2055" y="534"/>
                    <a:pt x="2095" y="567"/>
                    <a:pt x="2125" y="591"/>
                  </a:cubicBezTo>
                  <a:cubicBezTo>
                    <a:pt x="2169" y="625"/>
                    <a:pt x="2197" y="646"/>
                    <a:pt x="2196" y="646"/>
                  </a:cubicBezTo>
                  <a:cubicBezTo>
                    <a:pt x="2196" y="646"/>
                    <a:pt x="2174" y="630"/>
                    <a:pt x="2125" y="591"/>
                  </a:cubicBezTo>
                  <a:cubicBezTo>
                    <a:pt x="2076" y="553"/>
                    <a:pt x="2005" y="499"/>
                    <a:pt x="1927" y="444"/>
                  </a:cubicBezTo>
                  <a:cubicBezTo>
                    <a:pt x="1856" y="408"/>
                    <a:pt x="1776" y="393"/>
                    <a:pt x="1690" y="393"/>
                  </a:cubicBezTo>
                  <a:cubicBezTo>
                    <a:pt x="1074" y="393"/>
                    <a:pt x="159" y="1197"/>
                    <a:pt x="159" y="1197"/>
                  </a:cubicBezTo>
                  <a:cubicBezTo>
                    <a:pt x="159" y="1197"/>
                    <a:pt x="170" y="1155"/>
                    <a:pt x="195" y="1086"/>
                  </a:cubicBezTo>
                  <a:cubicBezTo>
                    <a:pt x="191" y="1085"/>
                    <a:pt x="186" y="1084"/>
                    <a:pt x="181" y="1083"/>
                  </a:cubicBezTo>
                  <a:cubicBezTo>
                    <a:pt x="135" y="1082"/>
                    <a:pt x="122" y="1031"/>
                    <a:pt x="163" y="1009"/>
                  </a:cubicBezTo>
                  <a:cubicBezTo>
                    <a:pt x="202" y="973"/>
                    <a:pt x="214" y="913"/>
                    <a:pt x="191" y="865"/>
                  </a:cubicBezTo>
                  <a:cubicBezTo>
                    <a:pt x="171" y="834"/>
                    <a:pt x="150" y="778"/>
                    <a:pt x="201" y="764"/>
                  </a:cubicBezTo>
                  <a:cubicBezTo>
                    <a:pt x="203" y="764"/>
                    <a:pt x="206" y="764"/>
                    <a:pt x="209" y="764"/>
                  </a:cubicBezTo>
                  <a:cubicBezTo>
                    <a:pt x="251" y="764"/>
                    <a:pt x="294" y="774"/>
                    <a:pt x="337" y="775"/>
                  </a:cubicBezTo>
                  <a:moveTo>
                    <a:pt x="1553" y="0"/>
                  </a:moveTo>
                  <a:cubicBezTo>
                    <a:pt x="1533" y="0"/>
                    <a:pt x="1484" y="66"/>
                    <a:pt x="1384" y="66"/>
                  </a:cubicBezTo>
                  <a:cubicBezTo>
                    <a:pt x="1384" y="66"/>
                    <a:pt x="1384" y="66"/>
                    <a:pt x="1384" y="66"/>
                  </a:cubicBezTo>
                  <a:cubicBezTo>
                    <a:pt x="1284" y="66"/>
                    <a:pt x="1192" y="0"/>
                    <a:pt x="1147" y="0"/>
                  </a:cubicBezTo>
                  <a:cubicBezTo>
                    <a:pt x="1130" y="0"/>
                    <a:pt x="1120" y="10"/>
                    <a:pt x="1120" y="39"/>
                  </a:cubicBezTo>
                  <a:cubicBezTo>
                    <a:pt x="1120" y="57"/>
                    <a:pt x="1057" y="63"/>
                    <a:pt x="1064" y="79"/>
                  </a:cubicBezTo>
                  <a:cubicBezTo>
                    <a:pt x="685" y="142"/>
                    <a:pt x="390" y="363"/>
                    <a:pt x="219" y="692"/>
                  </a:cubicBezTo>
                  <a:cubicBezTo>
                    <a:pt x="63" y="708"/>
                    <a:pt x="141" y="799"/>
                    <a:pt x="141" y="925"/>
                  </a:cubicBezTo>
                  <a:cubicBezTo>
                    <a:pt x="141" y="1012"/>
                    <a:pt x="0" y="1100"/>
                    <a:pt x="88" y="1144"/>
                  </a:cubicBezTo>
                  <a:cubicBezTo>
                    <a:pt x="85" y="1178"/>
                    <a:pt x="83" y="1212"/>
                    <a:pt x="83" y="1247"/>
                  </a:cubicBezTo>
                  <a:cubicBezTo>
                    <a:pt x="83" y="1910"/>
                    <a:pt x="622" y="2448"/>
                    <a:pt x="1285" y="2448"/>
                  </a:cubicBezTo>
                  <a:cubicBezTo>
                    <a:pt x="1347" y="2448"/>
                    <a:pt x="1408" y="2443"/>
                    <a:pt x="1468" y="2434"/>
                  </a:cubicBezTo>
                  <a:cubicBezTo>
                    <a:pt x="1468" y="2434"/>
                    <a:pt x="1468" y="2435"/>
                    <a:pt x="1468" y="2436"/>
                  </a:cubicBezTo>
                  <a:cubicBezTo>
                    <a:pt x="1468" y="2444"/>
                    <a:pt x="1471" y="2447"/>
                    <a:pt x="1476" y="2447"/>
                  </a:cubicBezTo>
                  <a:cubicBezTo>
                    <a:pt x="1491" y="2447"/>
                    <a:pt x="1526" y="2415"/>
                    <a:pt x="1555" y="2415"/>
                  </a:cubicBezTo>
                  <a:cubicBezTo>
                    <a:pt x="1584" y="2415"/>
                    <a:pt x="1599" y="2447"/>
                    <a:pt x="1604" y="2447"/>
                  </a:cubicBezTo>
                  <a:cubicBezTo>
                    <a:pt x="1606" y="2447"/>
                    <a:pt x="1606" y="2444"/>
                    <a:pt x="1606" y="2436"/>
                  </a:cubicBezTo>
                  <a:cubicBezTo>
                    <a:pt x="1606" y="2425"/>
                    <a:pt x="1604" y="2415"/>
                    <a:pt x="1599" y="2406"/>
                  </a:cubicBezTo>
                  <a:cubicBezTo>
                    <a:pt x="1698" y="2380"/>
                    <a:pt x="1771" y="2347"/>
                    <a:pt x="1858" y="2297"/>
                  </a:cubicBezTo>
                  <a:cubicBezTo>
                    <a:pt x="1901" y="2309"/>
                    <a:pt x="1924" y="2315"/>
                    <a:pt x="1941" y="2315"/>
                  </a:cubicBezTo>
                  <a:cubicBezTo>
                    <a:pt x="1957" y="2315"/>
                    <a:pt x="1967" y="2310"/>
                    <a:pt x="1982" y="2300"/>
                  </a:cubicBezTo>
                  <a:cubicBezTo>
                    <a:pt x="2040" y="2261"/>
                    <a:pt x="1985" y="2212"/>
                    <a:pt x="2028" y="2212"/>
                  </a:cubicBezTo>
                  <a:cubicBezTo>
                    <a:pt x="2040" y="2212"/>
                    <a:pt x="2060" y="2216"/>
                    <a:pt x="2093" y="2225"/>
                  </a:cubicBezTo>
                  <a:cubicBezTo>
                    <a:pt x="2097" y="2227"/>
                    <a:pt x="2100" y="2227"/>
                    <a:pt x="2102" y="2227"/>
                  </a:cubicBezTo>
                  <a:cubicBezTo>
                    <a:pt x="2121" y="2227"/>
                    <a:pt x="2078" y="2189"/>
                    <a:pt x="2054" y="2169"/>
                  </a:cubicBezTo>
                  <a:cubicBezTo>
                    <a:pt x="2089" y="2140"/>
                    <a:pt x="2123" y="2108"/>
                    <a:pt x="2154" y="2075"/>
                  </a:cubicBezTo>
                  <a:cubicBezTo>
                    <a:pt x="2157" y="2079"/>
                    <a:pt x="2159" y="2081"/>
                    <a:pt x="2160" y="2081"/>
                  </a:cubicBezTo>
                  <a:cubicBezTo>
                    <a:pt x="2170" y="2081"/>
                    <a:pt x="2172" y="2030"/>
                    <a:pt x="2198" y="2030"/>
                  </a:cubicBezTo>
                  <a:cubicBezTo>
                    <a:pt x="2246" y="2030"/>
                    <a:pt x="2231" y="2011"/>
                    <a:pt x="2231" y="1958"/>
                  </a:cubicBezTo>
                  <a:cubicBezTo>
                    <a:pt x="2231" y="1943"/>
                    <a:pt x="2241" y="1939"/>
                    <a:pt x="2252" y="1939"/>
                  </a:cubicBezTo>
                  <a:cubicBezTo>
                    <a:pt x="2257" y="1939"/>
                    <a:pt x="2262" y="1940"/>
                    <a:pt x="2266" y="1941"/>
                  </a:cubicBezTo>
                  <a:cubicBezTo>
                    <a:pt x="2270" y="1942"/>
                    <a:pt x="2273" y="1943"/>
                    <a:pt x="2274" y="1943"/>
                  </a:cubicBezTo>
                  <a:cubicBezTo>
                    <a:pt x="2275" y="1943"/>
                    <a:pt x="2273" y="1942"/>
                    <a:pt x="2267" y="1938"/>
                  </a:cubicBezTo>
                  <a:cubicBezTo>
                    <a:pt x="2382" y="1775"/>
                    <a:pt x="2458" y="1581"/>
                    <a:pt x="2480" y="1372"/>
                  </a:cubicBezTo>
                  <a:cubicBezTo>
                    <a:pt x="2519" y="1352"/>
                    <a:pt x="2513" y="1263"/>
                    <a:pt x="2477" y="1147"/>
                  </a:cubicBezTo>
                  <a:cubicBezTo>
                    <a:pt x="2437" y="1017"/>
                    <a:pt x="2512" y="883"/>
                    <a:pt x="2465" y="883"/>
                  </a:cubicBezTo>
                  <a:cubicBezTo>
                    <a:pt x="2455" y="883"/>
                    <a:pt x="2444" y="889"/>
                    <a:pt x="2435" y="900"/>
                  </a:cubicBezTo>
                  <a:cubicBezTo>
                    <a:pt x="2312" y="493"/>
                    <a:pt x="2016" y="195"/>
                    <a:pt x="1600" y="96"/>
                  </a:cubicBezTo>
                  <a:cubicBezTo>
                    <a:pt x="1612" y="75"/>
                    <a:pt x="1564" y="63"/>
                    <a:pt x="1564" y="39"/>
                  </a:cubicBezTo>
                  <a:cubicBezTo>
                    <a:pt x="1564" y="10"/>
                    <a:pt x="1561" y="0"/>
                    <a:pt x="1553" y="0"/>
                  </a:cubicBezTo>
                </a:path>
              </a:pathLst>
            </a:custGeom>
            <a:solidFill>
              <a:srgbClr val="D4DD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9" name="Freeform 401"/>
            <p:cNvSpPr>
              <a:spLocks noEditPoints="1"/>
            </p:cNvSpPr>
            <p:nvPr/>
          </p:nvSpPr>
          <p:spPr bwMode="auto">
            <a:xfrm>
              <a:off x="3946526" y="593726"/>
              <a:ext cx="4335463" cy="2343150"/>
            </a:xfrm>
            <a:custGeom>
              <a:avLst/>
              <a:gdLst>
                <a:gd name="T0" fmla="*/ 4185028 w 2075"/>
                <a:gd name="T1" fmla="*/ 1077598 h 1122"/>
                <a:gd name="T2" fmla="*/ 4333374 w 2075"/>
                <a:gd name="T3" fmla="*/ 1192459 h 1122"/>
                <a:gd name="T4" fmla="*/ 4185028 w 2075"/>
                <a:gd name="T5" fmla="*/ 1077598 h 1122"/>
                <a:gd name="T6" fmla="*/ 3771330 w 2075"/>
                <a:gd name="T7" fmla="*/ 770608 h 1122"/>
                <a:gd name="T8" fmla="*/ 4185028 w 2075"/>
                <a:gd name="T9" fmla="*/ 1077598 h 1122"/>
                <a:gd name="T10" fmla="*/ 3928034 w 2075"/>
                <a:gd name="T11" fmla="*/ 870850 h 1122"/>
                <a:gd name="T12" fmla="*/ 3771330 w 2075"/>
                <a:gd name="T13" fmla="*/ 770608 h 1122"/>
                <a:gd name="T14" fmla="*/ 1769705 w 2075"/>
                <a:gd name="T15" fmla="*/ 522092 h 1122"/>
                <a:gd name="T16" fmla="*/ 1596286 w 2075"/>
                <a:gd name="T17" fmla="*/ 446911 h 1122"/>
                <a:gd name="T18" fmla="*/ 1821939 w 2075"/>
                <a:gd name="T19" fmla="*/ 292372 h 1122"/>
                <a:gd name="T20" fmla="*/ 1911782 w 2075"/>
                <a:gd name="T21" fmla="*/ 284018 h 1122"/>
                <a:gd name="T22" fmla="*/ 2085201 w 2075"/>
                <a:gd name="T23" fmla="*/ 359199 h 1122"/>
                <a:gd name="T24" fmla="*/ 1861637 w 2075"/>
                <a:gd name="T25" fmla="*/ 513739 h 1122"/>
                <a:gd name="T26" fmla="*/ 1769705 w 2075"/>
                <a:gd name="T27" fmla="*/ 522092 h 1122"/>
                <a:gd name="T28" fmla="*/ 2300407 w 2075"/>
                <a:gd name="T29" fmla="*/ 0 h 1122"/>
                <a:gd name="T30" fmla="*/ 2298318 w 2075"/>
                <a:gd name="T31" fmla="*/ 0 h 1122"/>
                <a:gd name="T32" fmla="*/ 2158329 w 2075"/>
                <a:gd name="T33" fmla="*/ 119037 h 1122"/>
                <a:gd name="T34" fmla="*/ 1541962 w 2075"/>
                <a:gd name="T35" fmla="*/ 294460 h 1122"/>
                <a:gd name="T36" fmla="*/ 449217 w 2075"/>
                <a:gd name="T37" fmla="*/ 1461858 h 1122"/>
                <a:gd name="T38" fmla="*/ 181776 w 2075"/>
                <a:gd name="T39" fmla="*/ 1438886 h 1122"/>
                <a:gd name="T40" fmla="*/ 165061 w 2075"/>
                <a:gd name="T41" fmla="*/ 1438886 h 1122"/>
                <a:gd name="T42" fmla="*/ 144167 w 2075"/>
                <a:gd name="T43" fmla="*/ 1649811 h 1122"/>
                <a:gd name="T44" fmla="*/ 85665 w 2075"/>
                <a:gd name="T45" fmla="*/ 1950537 h 1122"/>
                <a:gd name="T46" fmla="*/ 123273 w 2075"/>
                <a:gd name="T47" fmla="*/ 2105076 h 1122"/>
                <a:gd name="T48" fmla="*/ 152525 w 2075"/>
                <a:gd name="T49" fmla="*/ 2111341 h 1122"/>
                <a:gd name="T50" fmla="*/ 77307 w 2075"/>
                <a:gd name="T51" fmla="*/ 2343150 h 1122"/>
                <a:gd name="T52" fmla="*/ 3276147 w 2075"/>
                <a:gd name="T53" fmla="*/ 664101 h 1122"/>
                <a:gd name="T54" fmla="*/ 3771330 w 2075"/>
                <a:gd name="T55" fmla="*/ 770608 h 1122"/>
                <a:gd name="T56" fmla="*/ 2946025 w 2075"/>
                <a:gd name="T57" fmla="*/ 263134 h 1122"/>
                <a:gd name="T58" fmla="*/ 2914685 w 2075"/>
                <a:gd name="T59" fmla="*/ 48032 h 1122"/>
                <a:gd name="T60" fmla="*/ 2670227 w 2075"/>
                <a:gd name="T61" fmla="*/ 87711 h 1122"/>
                <a:gd name="T62" fmla="*/ 2628440 w 2075"/>
                <a:gd name="T63" fmla="*/ 91888 h 1122"/>
                <a:gd name="T64" fmla="*/ 2333837 w 2075"/>
                <a:gd name="T65" fmla="*/ 6265 h 1122"/>
                <a:gd name="T66" fmla="*/ 2300407 w 2075"/>
                <a:gd name="T67" fmla="*/ 0 h 112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75" h="1122">
                  <a:moveTo>
                    <a:pt x="2003" y="516"/>
                  </a:moveTo>
                  <a:cubicBezTo>
                    <a:pt x="2052" y="555"/>
                    <a:pt x="2074" y="571"/>
                    <a:pt x="2074" y="571"/>
                  </a:cubicBezTo>
                  <a:cubicBezTo>
                    <a:pt x="2075" y="571"/>
                    <a:pt x="2047" y="550"/>
                    <a:pt x="2003" y="516"/>
                  </a:cubicBezTo>
                  <a:moveTo>
                    <a:pt x="1805" y="369"/>
                  </a:moveTo>
                  <a:cubicBezTo>
                    <a:pt x="1883" y="424"/>
                    <a:pt x="1954" y="478"/>
                    <a:pt x="2003" y="516"/>
                  </a:cubicBezTo>
                  <a:cubicBezTo>
                    <a:pt x="1973" y="492"/>
                    <a:pt x="1933" y="459"/>
                    <a:pt x="1880" y="417"/>
                  </a:cubicBezTo>
                  <a:cubicBezTo>
                    <a:pt x="1857" y="398"/>
                    <a:pt x="1831" y="382"/>
                    <a:pt x="1805" y="369"/>
                  </a:cubicBezTo>
                  <a:moveTo>
                    <a:pt x="847" y="250"/>
                  </a:moveTo>
                  <a:cubicBezTo>
                    <a:pt x="802" y="250"/>
                    <a:pt x="768" y="236"/>
                    <a:pt x="764" y="214"/>
                  </a:cubicBezTo>
                  <a:cubicBezTo>
                    <a:pt x="759" y="185"/>
                    <a:pt x="807" y="151"/>
                    <a:pt x="872" y="140"/>
                  </a:cubicBezTo>
                  <a:cubicBezTo>
                    <a:pt x="887" y="137"/>
                    <a:pt x="901" y="136"/>
                    <a:pt x="915" y="136"/>
                  </a:cubicBezTo>
                  <a:cubicBezTo>
                    <a:pt x="960" y="136"/>
                    <a:pt x="994" y="149"/>
                    <a:pt x="998" y="172"/>
                  </a:cubicBezTo>
                  <a:cubicBezTo>
                    <a:pt x="1003" y="201"/>
                    <a:pt x="955" y="234"/>
                    <a:pt x="891" y="246"/>
                  </a:cubicBezTo>
                  <a:cubicBezTo>
                    <a:pt x="875" y="249"/>
                    <a:pt x="861" y="250"/>
                    <a:pt x="847" y="250"/>
                  </a:cubicBezTo>
                  <a:moveTo>
                    <a:pt x="1101" y="0"/>
                  </a:moveTo>
                  <a:cubicBezTo>
                    <a:pt x="1101" y="0"/>
                    <a:pt x="1100" y="0"/>
                    <a:pt x="1100" y="0"/>
                  </a:cubicBezTo>
                  <a:cubicBezTo>
                    <a:pt x="1070" y="1"/>
                    <a:pt x="1055" y="35"/>
                    <a:pt x="1033" y="57"/>
                  </a:cubicBezTo>
                  <a:cubicBezTo>
                    <a:pt x="934" y="61"/>
                    <a:pt x="834" y="86"/>
                    <a:pt x="738" y="141"/>
                  </a:cubicBezTo>
                  <a:cubicBezTo>
                    <a:pt x="494" y="280"/>
                    <a:pt x="326" y="502"/>
                    <a:pt x="215" y="700"/>
                  </a:cubicBezTo>
                  <a:cubicBezTo>
                    <a:pt x="172" y="699"/>
                    <a:pt x="129" y="689"/>
                    <a:pt x="87" y="689"/>
                  </a:cubicBezTo>
                  <a:cubicBezTo>
                    <a:pt x="84" y="689"/>
                    <a:pt x="81" y="689"/>
                    <a:pt x="79" y="689"/>
                  </a:cubicBezTo>
                  <a:cubicBezTo>
                    <a:pt x="28" y="703"/>
                    <a:pt x="49" y="759"/>
                    <a:pt x="69" y="790"/>
                  </a:cubicBezTo>
                  <a:cubicBezTo>
                    <a:pt x="92" y="838"/>
                    <a:pt x="80" y="898"/>
                    <a:pt x="41" y="934"/>
                  </a:cubicBezTo>
                  <a:cubicBezTo>
                    <a:pt x="0" y="956"/>
                    <a:pt x="13" y="1007"/>
                    <a:pt x="59" y="1008"/>
                  </a:cubicBezTo>
                  <a:cubicBezTo>
                    <a:pt x="64" y="1009"/>
                    <a:pt x="69" y="1010"/>
                    <a:pt x="73" y="1011"/>
                  </a:cubicBezTo>
                  <a:cubicBezTo>
                    <a:pt x="48" y="1080"/>
                    <a:pt x="37" y="1122"/>
                    <a:pt x="37" y="1122"/>
                  </a:cubicBezTo>
                  <a:cubicBezTo>
                    <a:pt x="37" y="1122"/>
                    <a:pt x="952" y="318"/>
                    <a:pt x="1568" y="318"/>
                  </a:cubicBezTo>
                  <a:cubicBezTo>
                    <a:pt x="1654" y="318"/>
                    <a:pt x="1734" y="333"/>
                    <a:pt x="1805" y="369"/>
                  </a:cubicBezTo>
                  <a:cubicBezTo>
                    <a:pt x="1667" y="270"/>
                    <a:pt x="1507" y="164"/>
                    <a:pt x="1410" y="126"/>
                  </a:cubicBezTo>
                  <a:cubicBezTo>
                    <a:pt x="1414" y="94"/>
                    <a:pt x="1431" y="42"/>
                    <a:pt x="1395" y="23"/>
                  </a:cubicBezTo>
                  <a:cubicBezTo>
                    <a:pt x="1358" y="41"/>
                    <a:pt x="1317" y="40"/>
                    <a:pt x="1278" y="42"/>
                  </a:cubicBezTo>
                  <a:cubicBezTo>
                    <a:pt x="1271" y="44"/>
                    <a:pt x="1265" y="44"/>
                    <a:pt x="1258" y="44"/>
                  </a:cubicBezTo>
                  <a:cubicBezTo>
                    <a:pt x="1209" y="44"/>
                    <a:pt x="1165" y="15"/>
                    <a:pt x="1117" y="3"/>
                  </a:cubicBezTo>
                  <a:cubicBezTo>
                    <a:pt x="1112" y="1"/>
                    <a:pt x="1106" y="0"/>
                    <a:pt x="1101" y="0"/>
                  </a:cubicBezTo>
                </a:path>
              </a:pathLst>
            </a:custGeom>
            <a:solidFill>
              <a:srgbClr val="DC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0" name="Freeform 402"/>
            <p:cNvSpPr>
              <a:spLocks/>
            </p:cNvSpPr>
            <p:nvPr/>
          </p:nvSpPr>
          <p:spPr bwMode="auto">
            <a:xfrm>
              <a:off x="4946651" y="3587751"/>
              <a:ext cx="3665538" cy="1865313"/>
            </a:xfrm>
            <a:custGeom>
              <a:avLst/>
              <a:gdLst>
                <a:gd name="T0" fmla="*/ 3665538 w 1754"/>
                <a:gd name="T1" fmla="*/ 0 h 893"/>
                <a:gd name="T2" fmla="*/ 532903 w 1754"/>
                <a:gd name="T3" fmla="*/ 1384885 h 893"/>
                <a:gd name="T4" fmla="*/ 0 w 1754"/>
                <a:gd name="T5" fmla="*/ 1330576 h 893"/>
                <a:gd name="T6" fmla="*/ 1596620 w 1754"/>
                <a:gd name="T7" fmla="*/ 1817270 h 893"/>
                <a:gd name="T8" fmla="*/ 1803512 w 1754"/>
                <a:gd name="T9" fmla="*/ 1806826 h 893"/>
                <a:gd name="T10" fmla="*/ 1876655 w 1754"/>
                <a:gd name="T11" fmla="*/ 1865313 h 893"/>
                <a:gd name="T12" fmla="*/ 1893374 w 1754"/>
                <a:gd name="T13" fmla="*/ 1865313 h 893"/>
                <a:gd name="T14" fmla="*/ 2027122 w 1754"/>
                <a:gd name="T15" fmla="*/ 1794293 h 893"/>
                <a:gd name="T16" fmla="*/ 2043840 w 1754"/>
                <a:gd name="T17" fmla="*/ 1767139 h 893"/>
                <a:gd name="T18" fmla="*/ 2697953 w 1754"/>
                <a:gd name="T19" fmla="*/ 1474704 h 893"/>
                <a:gd name="T20" fmla="*/ 2810803 w 1754"/>
                <a:gd name="T21" fmla="*/ 1543635 h 893"/>
                <a:gd name="T22" fmla="*/ 2823342 w 1754"/>
                <a:gd name="T23" fmla="*/ 1541546 h 893"/>
                <a:gd name="T24" fmla="*/ 2971719 w 1754"/>
                <a:gd name="T25" fmla="*/ 1359819 h 893"/>
                <a:gd name="T26" fmla="*/ 2948731 w 1754"/>
                <a:gd name="T27" fmla="*/ 1257467 h 893"/>
                <a:gd name="T28" fmla="*/ 3149353 w 1754"/>
                <a:gd name="T29" fmla="*/ 1027698 h 893"/>
                <a:gd name="T30" fmla="*/ 3289371 w 1754"/>
                <a:gd name="T31" fmla="*/ 906546 h 893"/>
                <a:gd name="T32" fmla="*/ 3333257 w 1754"/>
                <a:gd name="T33" fmla="*/ 791661 h 893"/>
                <a:gd name="T34" fmla="*/ 3318628 w 1754"/>
                <a:gd name="T35" fmla="*/ 774951 h 893"/>
                <a:gd name="T36" fmla="*/ 3665538 w 1754"/>
                <a:gd name="T37" fmla="*/ 0 h 8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54" h="893">
                  <a:moveTo>
                    <a:pt x="1754" y="0"/>
                  </a:moveTo>
                  <a:cubicBezTo>
                    <a:pt x="1183" y="309"/>
                    <a:pt x="788" y="663"/>
                    <a:pt x="255" y="663"/>
                  </a:cubicBezTo>
                  <a:cubicBezTo>
                    <a:pt x="174" y="663"/>
                    <a:pt x="89" y="655"/>
                    <a:pt x="0" y="637"/>
                  </a:cubicBezTo>
                  <a:cubicBezTo>
                    <a:pt x="0" y="637"/>
                    <a:pt x="356" y="870"/>
                    <a:pt x="764" y="870"/>
                  </a:cubicBezTo>
                  <a:cubicBezTo>
                    <a:pt x="796" y="870"/>
                    <a:pt x="830" y="868"/>
                    <a:pt x="863" y="865"/>
                  </a:cubicBezTo>
                  <a:cubicBezTo>
                    <a:pt x="874" y="875"/>
                    <a:pt x="884" y="887"/>
                    <a:pt x="898" y="893"/>
                  </a:cubicBezTo>
                  <a:cubicBezTo>
                    <a:pt x="901" y="893"/>
                    <a:pt x="903" y="893"/>
                    <a:pt x="906" y="893"/>
                  </a:cubicBezTo>
                  <a:cubicBezTo>
                    <a:pt x="930" y="893"/>
                    <a:pt x="953" y="875"/>
                    <a:pt x="970" y="859"/>
                  </a:cubicBezTo>
                  <a:cubicBezTo>
                    <a:pt x="974" y="855"/>
                    <a:pt x="977" y="851"/>
                    <a:pt x="978" y="846"/>
                  </a:cubicBezTo>
                  <a:cubicBezTo>
                    <a:pt x="1084" y="822"/>
                    <a:pt x="1190" y="778"/>
                    <a:pt x="1291" y="706"/>
                  </a:cubicBezTo>
                  <a:cubicBezTo>
                    <a:pt x="1308" y="721"/>
                    <a:pt x="1326" y="739"/>
                    <a:pt x="1345" y="739"/>
                  </a:cubicBezTo>
                  <a:cubicBezTo>
                    <a:pt x="1347" y="739"/>
                    <a:pt x="1349" y="738"/>
                    <a:pt x="1351" y="738"/>
                  </a:cubicBezTo>
                  <a:cubicBezTo>
                    <a:pt x="1374" y="708"/>
                    <a:pt x="1402" y="680"/>
                    <a:pt x="1422" y="651"/>
                  </a:cubicBezTo>
                  <a:cubicBezTo>
                    <a:pt x="1421" y="639"/>
                    <a:pt x="1417" y="619"/>
                    <a:pt x="1411" y="602"/>
                  </a:cubicBezTo>
                  <a:cubicBezTo>
                    <a:pt x="1444" y="569"/>
                    <a:pt x="1476" y="532"/>
                    <a:pt x="1507" y="492"/>
                  </a:cubicBezTo>
                  <a:cubicBezTo>
                    <a:pt x="1531" y="476"/>
                    <a:pt x="1554" y="456"/>
                    <a:pt x="1574" y="434"/>
                  </a:cubicBezTo>
                  <a:cubicBezTo>
                    <a:pt x="1587" y="419"/>
                    <a:pt x="1606" y="400"/>
                    <a:pt x="1595" y="379"/>
                  </a:cubicBezTo>
                  <a:cubicBezTo>
                    <a:pt x="1593" y="376"/>
                    <a:pt x="1591" y="374"/>
                    <a:pt x="1588" y="371"/>
                  </a:cubicBezTo>
                  <a:cubicBezTo>
                    <a:pt x="1649" y="267"/>
                    <a:pt x="1705" y="145"/>
                    <a:pt x="1754" y="0"/>
                  </a:cubicBezTo>
                </a:path>
              </a:pathLst>
            </a:custGeom>
            <a:solidFill>
              <a:srgbClr val="BECA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1" name="Oval 403"/>
            <p:cNvSpPr>
              <a:spLocks noChangeArrowheads="1"/>
            </p:cNvSpPr>
            <p:nvPr/>
          </p:nvSpPr>
          <p:spPr bwMode="auto">
            <a:xfrm>
              <a:off x="5056188" y="2335213"/>
              <a:ext cx="1533525" cy="1533525"/>
            </a:xfrm>
            <a:prstGeom prst="ellipse">
              <a:avLst/>
            </a:prstGeom>
            <a:solidFill>
              <a:srgbClr val="C0CA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zh-CN"/>
            </a:p>
          </p:txBody>
        </p:sp>
        <p:sp>
          <p:nvSpPr>
            <p:cNvPr id="482" name="Freeform 404"/>
            <p:cNvSpPr>
              <a:spLocks/>
            </p:cNvSpPr>
            <p:nvPr/>
          </p:nvSpPr>
          <p:spPr bwMode="auto">
            <a:xfrm>
              <a:off x="5114926" y="2373313"/>
              <a:ext cx="1301750" cy="744538"/>
            </a:xfrm>
            <a:custGeom>
              <a:avLst/>
              <a:gdLst>
                <a:gd name="T0" fmla="*/ 610130 w 623"/>
                <a:gd name="T1" fmla="*/ 39737 h 356"/>
                <a:gd name="T2" fmla="*/ 0 w 623"/>
                <a:gd name="T3" fmla="*/ 744538 h 356"/>
                <a:gd name="T4" fmla="*/ 664457 w 623"/>
                <a:gd name="T5" fmla="*/ 196591 h 356"/>
                <a:gd name="T6" fmla="*/ 1301750 w 623"/>
                <a:gd name="T7" fmla="*/ 347172 h 356"/>
                <a:gd name="T8" fmla="*/ 610130 w 623"/>
                <a:gd name="T9" fmla="*/ 39737 h 3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3" h="356">
                  <a:moveTo>
                    <a:pt x="292" y="19"/>
                  </a:moveTo>
                  <a:cubicBezTo>
                    <a:pt x="122" y="44"/>
                    <a:pt x="0" y="190"/>
                    <a:pt x="0" y="356"/>
                  </a:cubicBezTo>
                  <a:cubicBezTo>
                    <a:pt x="39" y="213"/>
                    <a:pt x="162" y="117"/>
                    <a:pt x="318" y="94"/>
                  </a:cubicBezTo>
                  <a:cubicBezTo>
                    <a:pt x="434" y="77"/>
                    <a:pt x="542" y="95"/>
                    <a:pt x="623" y="166"/>
                  </a:cubicBezTo>
                  <a:cubicBezTo>
                    <a:pt x="552" y="61"/>
                    <a:pt x="425" y="0"/>
                    <a:pt x="292" y="19"/>
                  </a:cubicBezTo>
                  <a:close/>
                </a:path>
              </a:pathLst>
            </a:custGeom>
            <a:solidFill>
              <a:srgbClr val="99AA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3" name="Freeform 405"/>
            <p:cNvSpPr>
              <a:spLocks/>
            </p:cNvSpPr>
            <p:nvPr/>
          </p:nvSpPr>
          <p:spPr bwMode="auto">
            <a:xfrm>
              <a:off x="5051426" y="2249488"/>
              <a:ext cx="1301750" cy="696913"/>
            </a:xfrm>
            <a:custGeom>
              <a:avLst/>
              <a:gdLst>
                <a:gd name="T0" fmla="*/ 631025 w 623"/>
                <a:gd name="T1" fmla="*/ 39764 h 333"/>
                <a:gd name="T2" fmla="*/ 0 w 623"/>
                <a:gd name="T3" fmla="*/ 696913 h 333"/>
                <a:gd name="T4" fmla="*/ 660278 w 623"/>
                <a:gd name="T5" fmla="*/ 108827 h 333"/>
                <a:gd name="T6" fmla="*/ 1301750 w 623"/>
                <a:gd name="T7" fmla="*/ 299275 h 333"/>
                <a:gd name="T8" fmla="*/ 631025 w 623"/>
                <a:gd name="T9" fmla="*/ 39764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3" h="333">
                  <a:moveTo>
                    <a:pt x="302" y="19"/>
                  </a:moveTo>
                  <a:cubicBezTo>
                    <a:pt x="133" y="44"/>
                    <a:pt x="0" y="166"/>
                    <a:pt x="0" y="333"/>
                  </a:cubicBezTo>
                  <a:cubicBezTo>
                    <a:pt x="39" y="189"/>
                    <a:pt x="159" y="75"/>
                    <a:pt x="316" y="52"/>
                  </a:cubicBezTo>
                  <a:cubicBezTo>
                    <a:pt x="431" y="35"/>
                    <a:pt x="542" y="72"/>
                    <a:pt x="623" y="143"/>
                  </a:cubicBezTo>
                  <a:cubicBezTo>
                    <a:pt x="552" y="38"/>
                    <a:pt x="436" y="0"/>
                    <a:pt x="302" y="19"/>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4" name="Freeform 406"/>
            <p:cNvSpPr>
              <a:spLocks noEditPoints="1"/>
            </p:cNvSpPr>
            <p:nvPr/>
          </p:nvSpPr>
          <p:spPr bwMode="auto">
            <a:xfrm>
              <a:off x="5411788" y="3086101"/>
              <a:ext cx="1362075" cy="973138"/>
            </a:xfrm>
            <a:custGeom>
              <a:avLst/>
              <a:gdLst>
                <a:gd name="T0" fmla="*/ 1180326 w 652"/>
                <a:gd name="T1" fmla="*/ 0 h 466"/>
                <a:gd name="T2" fmla="*/ 1138544 w 652"/>
                <a:gd name="T3" fmla="*/ 225534 h 466"/>
                <a:gd name="T4" fmla="*/ 1199127 w 652"/>
                <a:gd name="T5" fmla="*/ 198387 h 466"/>
                <a:gd name="T6" fmla="*/ 1180326 w 652"/>
                <a:gd name="T7" fmla="*/ 0 h 466"/>
                <a:gd name="T8" fmla="*/ 1337006 w 652"/>
                <a:gd name="T9" fmla="*/ 269388 h 466"/>
                <a:gd name="T10" fmla="*/ 1171969 w 652"/>
                <a:gd name="T11" fmla="*/ 501187 h 466"/>
                <a:gd name="T12" fmla="*/ 1021556 w 652"/>
                <a:gd name="T13" fmla="*/ 451068 h 466"/>
                <a:gd name="T14" fmla="*/ 979775 w 652"/>
                <a:gd name="T15" fmla="*/ 501187 h 466"/>
                <a:gd name="T16" fmla="*/ 954706 w 652"/>
                <a:gd name="T17" fmla="*/ 488657 h 466"/>
                <a:gd name="T18" fmla="*/ 975597 w 652"/>
                <a:gd name="T19" fmla="*/ 505364 h 466"/>
                <a:gd name="T20" fmla="*/ 668503 w 652"/>
                <a:gd name="T21" fmla="*/ 718368 h 466"/>
                <a:gd name="T22" fmla="*/ 0 w 652"/>
                <a:gd name="T23" fmla="*/ 676602 h 466"/>
                <a:gd name="T24" fmla="*/ 766689 w 652"/>
                <a:gd name="T25" fmla="*/ 870812 h 466"/>
                <a:gd name="T26" fmla="*/ 1082139 w 652"/>
                <a:gd name="T27" fmla="*/ 599336 h 466"/>
                <a:gd name="T28" fmla="*/ 1203306 w 652"/>
                <a:gd name="T29" fmla="*/ 551306 h 466"/>
                <a:gd name="T30" fmla="*/ 1337006 w 652"/>
                <a:gd name="T31" fmla="*/ 269388 h 4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52" h="466">
                  <a:moveTo>
                    <a:pt x="565" y="0"/>
                  </a:moveTo>
                  <a:cubicBezTo>
                    <a:pt x="564" y="37"/>
                    <a:pt x="557" y="73"/>
                    <a:pt x="545" y="108"/>
                  </a:cubicBezTo>
                  <a:cubicBezTo>
                    <a:pt x="554" y="103"/>
                    <a:pt x="564" y="98"/>
                    <a:pt x="574" y="95"/>
                  </a:cubicBezTo>
                  <a:cubicBezTo>
                    <a:pt x="575" y="63"/>
                    <a:pt x="572" y="31"/>
                    <a:pt x="565" y="0"/>
                  </a:cubicBezTo>
                  <a:close/>
                  <a:moveTo>
                    <a:pt x="640" y="129"/>
                  </a:moveTo>
                  <a:cubicBezTo>
                    <a:pt x="638" y="177"/>
                    <a:pt x="608" y="222"/>
                    <a:pt x="561" y="240"/>
                  </a:cubicBezTo>
                  <a:cubicBezTo>
                    <a:pt x="524" y="252"/>
                    <a:pt x="492" y="259"/>
                    <a:pt x="489" y="216"/>
                  </a:cubicBezTo>
                  <a:cubicBezTo>
                    <a:pt x="482" y="224"/>
                    <a:pt x="476" y="232"/>
                    <a:pt x="469" y="240"/>
                  </a:cubicBezTo>
                  <a:cubicBezTo>
                    <a:pt x="465" y="238"/>
                    <a:pt x="461" y="236"/>
                    <a:pt x="457" y="234"/>
                  </a:cubicBezTo>
                  <a:cubicBezTo>
                    <a:pt x="460" y="237"/>
                    <a:pt x="464" y="240"/>
                    <a:pt x="467" y="242"/>
                  </a:cubicBezTo>
                  <a:cubicBezTo>
                    <a:pt x="428" y="286"/>
                    <a:pt x="378" y="321"/>
                    <a:pt x="320" y="344"/>
                  </a:cubicBezTo>
                  <a:cubicBezTo>
                    <a:pt x="211" y="386"/>
                    <a:pt x="95" y="375"/>
                    <a:pt x="0" y="324"/>
                  </a:cubicBezTo>
                  <a:cubicBezTo>
                    <a:pt x="93" y="411"/>
                    <a:pt x="241" y="466"/>
                    <a:pt x="367" y="417"/>
                  </a:cubicBezTo>
                  <a:cubicBezTo>
                    <a:pt x="432" y="392"/>
                    <a:pt x="483" y="345"/>
                    <a:pt x="518" y="287"/>
                  </a:cubicBezTo>
                  <a:cubicBezTo>
                    <a:pt x="523" y="267"/>
                    <a:pt x="532" y="276"/>
                    <a:pt x="576" y="264"/>
                  </a:cubicBezTo>
                  <a:cubicBezTo>
                    <a:pt x="627" y="244"/>
                    <a:pt x="652" y="182"/>
                    <a:pt x="640" y="129"/>
                  </a:cubicBezTo>
                  <a:close/>
                </a:path>
              </a:pathLst>
            </a:custGeom>
            <a:solidFill>
              <a:srgbClr val="99AA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5" name="Oval 407"/>
            <p:cNvSpPr>
              <a:spLocks noChangeArrowheads="1"/>
            </p:cNvSpPr>
            <p:nvPr/>
          </p:nvSpPr>
          <p:spPr bwMode="auto">
            <a:xfrm>
              <a:off x="5616576" y="4618038"/>
              <a:ext cx="657225" cy="657225"/>
            </a:xfrm>
            <a:prstGeom prst="ellipse">
              <a:avLst/>
            </a:prstGeom>
            <a:solidFill>
              <a:srgbClr val="C0CA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zh-CN"/>
            </a:p>
          </p:txBody>
        </p:sp>
        <p:sp>
          <p:nvSpPr>
            <p:cNvPr id="486" name="Freeform 408"/>
            <p:cNvSpPr>
              <a:spLocks/>
            </p:cNvSpPr>
            <p:nvPr/>
          </p:nvSpPr>
          <p:spPr bwMode="auto">
            <a:xfrm>
              <a:off x="5640388" y="4632326"/>
              <a:ext cx="560388" cy="319088"/>
            </a:xfrm>
            <a:custGeom>
              <a:avLst/>
              <a:gdLst>
                <a:gd name="T0" fmla="*/ 261375 w 268"/>
                <a:gd name="T1" fmla="*/ 16684 h 153"/>
                <a:gd name="T2" fmla="*/ 0 w 268"/>
                <a:gd name="T3" fmla="*/ 319088 h 153"/>
                <a:gd name="T4" fmla="*/ 286467 w 268"/>
                <a:gd name="T5" fmla="*/ 83422 h 153"/>
                <a:gd name="T6" fmla="*/ 560388 w 268"/>
                <a:gd name="T7" fmla="*/ 148074 h 153"/>
                <a:gd name="T8" fmla="*/ 261375 w 268"/>
                <a:gd name="T9" fmla="*/ 16684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8" h="153">
                  <a:moveTo>
                    <a:pt x="125" y="8"/>
                  </a:moveTo>
                  <a:cubicBezTo>
                    <a:pt x="53" y="19"/>
                    <a:pt x="0" y="82"/>
                    <a:pt x="0" y="153"/>
                  </a:cubicBezTo>
                  <a:cubicBezTo>
                    <a:pt x="17" y="91"/>
                    <a:pt x="70" y="50"/>
                    <a:pt x="137" y="40"/>
                  </a:cubicBezTo>
                  <a:cubicBezTo>
                    <a:pt x="186" y="33"/>
                    <a:pt x="233" y="41"/>
                    <a:pt x="268" y="71"/>
                  </a:cubicBezTo>
                  <a:cubicBezTo>
                    <a:pt x="237" y="26"/>
                    <a:pt x="183" y="0"/>
                    <a:pt x="125" y="8"/>
                  </a:cubicBezTo>
                  <a:close/>
                </a:path>
              </a:pathLst>
            </a:custGeom>
            <a:solidFill>
              <a:srgbClr val="99AA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7" name="Freeform 409"/>
            <p:cNvSpPr>
              <a:spLocks/>
            </p:cNvSpPr>
            <p:nvPr/>
          </p:nvSpPr>
          <p:spPr bwMode="auto">
            <a:xfrm>
              <a:off x="5613401" y="4579938"/>
              <a:ext cx="560388" cy="298450"/>
            </a:xfrm>
            <a:custGeom>
              <a:avLst/>
              <a:gdLst>
                <a:gd name="T0" fmla="*/ 271830 w 268"/>
                <a:gd name="T1" fmla="*/ 16697 h 143"/>
                <a:gd name="T2" fmla="*/ 0 w 268"/>
                <a:gd name="T3" fmla="*/ 298450 h 143"/>
                <a:gd name="T4" fmla="*/ 284376 w 268"/>
                <a:gd name="T5" fmla="*/ 45915 h 143"/>
                <a:gd name="T6" fmla="*/ 560388 w 268"/>
                <a:gd name="T7" fmla="*/ 127311 h 143"/>
                <a:gd name="T8" fmla="*/ 271830 w 268"/>
                <a:gd name="T9" fmla="*/ 16697 h 1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8" h="143">
                  <a:moveTo>
                    <a:pt x="130" y="8"/>
                  </a:moveTo>
                  <a:cubicBezTo>
                    <a:pt x="57" y="19"/>
                    <a:pt x="0" y="71"/>
                    <a:pt x="0" y="143"/>
                  </a:cubicBezTo>
                  <a:cubicBezTo>
                    <a:pt x="17" y="81"/>
                    <a:pt x="69" y="32"/>
                    <a:pt x="136" y="22"/>
                  </a:cubicBezTo>
                  <a:cubicBezTo>
                    <a:pt x="185" y="15"/>
                    <a:pt x="233" y="31"/>
                    <a:pt x="268" y="61"/>
                  </a:cubicBezTo>
                  <a:cubicBezTo>
                    <a:pt x="238" y="16"/>
                    <a:pt x="187" y="0"/>
                    <a:pt x="130" y="8"/>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8" name="Freeform 410"/>
            <p:cNvSpPr>
              <a:spLocks/>
            </p:cNvSpPr>
            <p:nvPr/>
          </p:nvSpPr>
          <p:spPr bwMode="auto">
            <a:xfrm>
              <a:off x="5770563" y="4941888"/>
              <a:ext cx="541338" cy="417513"/>
            </a:xfrm>
            <a:custGeom>
              <a:avLst/>
              <a:gdLst>
                <a:gd name="T0" fmla="*/ 330237 w 259"/>
                <a:gd name="T1" fmla="*/ 373674 h 200"/>
                <a:gd name="T2" fmla="*/ 507896 w 259"/>
                <a:gd name="T3" fmla="*/ 0 h 200"/>
                <a:gd name="T4" fmla="*/ 288435 w 259"/>
                <a:gd name="T5" fmla="*/ 308960 h 200"/>
                <a:gd name="T6" fmla="*/ 0 w 259"/>
                <a:gd name="T7" fmla="*/ 290172 h 200"/>
                <a:gd name="T8" fmla="*/ 330237 w 259"/>
                <a:gd name="T9" fmla="*/ 373674 h 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9" h="200">
                  <a:moveTo>
                    <a:pt x="158" y="179"/>
                  </a:moveTo>
                  <a:cubicBezTo>
                    <a:pt x="226" y="152"/>
                    <a:pt x="259" y="70"/>
                    <a:pt x="243" y="0"/>
                  </a:cubicBezTo>
                  <a:cubicBezTo>
                    <a:pt x="241" y="64"/>
                    <a:pt x="201" y="123"/>
                    <a:pt x="138" y="148"/>
                  </a:cubicBezTo>
                  <a:cubicBezTo>
                    <a:pt x="91" y="166"/>
                    <a:pt x="41" y="161"/>
                    <a:pt x="0" y="139"/>
                  </a:cubicBezTo>
                  <a:cubicBezTo>
                    <a:pt x="40" y="176"/>
                    <a:pt x="104" y="200"/>
                    <a:pt x="158" y="179"/>
                  </a:cubicBezTo>
                  <a:close/>
                </a:path>
              </a:pathLst>
            </a:custGeom>
            <a:solidFill>
              <a:srgbClr val="99AA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9" name="Freeform 411"/>
            <p:cNvSpPr>
              <a:spLocks/>
            </p:cNvSpPr>
            <p:nvPr/>
          </p:nvSpPr>
          <p:spPr bwMode="auto">
            <a:xfrm>
              <a:off x="5705476" y="4916488"/>
              <a:ext cx="554038" cy="355600"/>
            </a:xfrm>
            <a:custGeom>
              <a:avLst/>
              <a:gdLst>
                <a:gd name="T0" fmla="*/ 307334 w 265"/>
                <a:gd name="T1" fmla="*/ 326315 h 170"/>
                <a:gd name="T2" fmla="*/ 539403 w 265"/>
                <a:gd name="T3" fmla="*/ 0 h 170"/>
                <a:gd name="T4" fmla="*/ 290609 w 265"/>
                <a:gd name="T5" fmla="*/ 263562 h 170"/>
                <a:gd name="T6" fmla="*/ 0 w 265"/>
                <a:gd name="T7" fmla="*/ 223819 h 170"/>
                <a:gd name="T8" fmla="*/ 307334 w 265"/>
                <a:gd name="T9" fmla="*/ 326315 h 1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 h="170">
                  <a:moveTo>
                    <a:pt x="147" y="156"/>
                  </a:moveTo>
                  <a:cubicBezTo>
                    <a:pt x="219" y="138"/>
                    <a:pt x="265" y="71"/>
                    <a:pt x="258" y="0"/>
                  </a:cubicBezTo>
                  <a:cubicBezTo>
                    <a:pt x="247" y="63"/>
                    <a:pt x="205" y="110"/>
                    <a:pt x="139" y="126"/>
                  </a:cubicBezTo>
                  <a:cubicBezTo>
                    <a:pt x="91" y="138"/>
                    <a:pt x="37" y="134"/>
                    <a:pt x="0" y="107"/>
                  </a:cubicBezTo>
                  <a:cubicBezTo>
                    <a:pt x="34" y="149"/>
                    <a:pt x="91" y="170"/>
                    <a:pt x="147" y="156"/>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0" name="Oval 412"/>
            <p:cNvSpPr>
              <a:spLocks noChangeArrowheads="1"/>
            </p:cNvSpPr>
            <p:nvPr/>
          </p:nvSpPr>
          <p:spPr bwMode="auto">
            <a:xfrm>
              <a:off x="4573588" y="3548063"/>
              <a:ext cx="315913" cy="312738"/>
            </a:xfrm>
            <a:prstGeom prst="ellipse">
              <a:avLst/>
            </a:prstGeom>
            <a:solidFill>
              <a:srgbClr val="C0CA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zh-CN"/>
            </a:p>
          </p:txBody>
        </p:sp>
        <p:sp>
          <p:nvSpPr>
            <p:cNvPr id="491" name="Freeform 413"/>
            <p:cNvSpPr>
              <a:spLocks/>
            </p:cNvSpPr>
            <p:nvPr/>
          </p:nvSpPr>
          <p:spPr bwMode="auto">
            <a:xfrm>
              <a:off x="4586288" y="3554413"/>
              <a:ext cx="266700" cy="152400"/>
            </a:xfrm>
            <a:custGeom>
              <a:avLst/>
              <a:gdLst>
                <a:gd name="T0" fmla="*/ 125016 w 128"/>
                <a:gd name="T1" fmla="*/ 8351 h 73"/>
                <a:gd name="T2" fmla="*/ 0 w 128"/>
                <a:gd name="T3" fmla="*/ 152400 h 73"/>
                <a:gd name="T4" fmla="*/ 135434 w 128"/>
                <a:gd name="T5" fmla="*/ 41753 h 73"/>
                <a:gd name="T6" fmla="*/ 266700 w 128"/>
                <a:gd name="T7" fmla="*/ 70981 h 73"/>
                <a:gd name="T8" fmla="*/ 125016 w 128"/>
                <a:gd name="T9" fmla="*/ 8351 h 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 h="73">
                  <a:moveTo>
                    <a:pt x="60" y="4"/>
                  </a:moveTo>
                  <a:cubicBezTo>
                    <a:pt x="25" y="9"/>
                    <a:pt x="0" y="39"/>
                    <a:pt x="0" y="73"/>
                  </a:cubicBezTo>
                  <a:cubicBezTo>
                    <a:pt x="8" y="44"/>
                    <a:pt x="33" y="24"/>
                    <a:pt x="65" y="20"/>
                  </a:cubicBezTo>
                  <a:cubicBezTo>
                    <a:pt x="89" y="16"/>
                    <a:pt x="111" y="20"/>
                    <a:pt x="128" y="34"/>
                  </a:cubicBezTo>
                  <a:cubicBezTo>
                    <a:pt x="113" y="13"/>
                    <a:pt x="87" y="0"/>
                    <a:pt x="60" y="4"/>
                  </a:cubicBez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2" name="Freeform 414"/>
            <p:cNvSpPr>
              <a:spLocks/>
            </p:cNvSpPr>
            <p:nvPr/>
          </p:nvSpPr>
          <p:spPr bwMode="auto">
            <a:xfrm>
              <a:off x="4573588" y="3529013"/>
              <a:ext cx="266700" cy="141288"/>
            </a:xfrm>
            <a:custGeom>
              <a:avLst/>
              <a:gdLst>
                <a:gd name="T0" fmla="*/ 129183 w 128"/>
                <a:gd name="T1" fmla="*/ 8311 h 68"/>
                <a:gd name="T2" fmla="*/ 0 w 128"/>
                <a:gd name="T3" fmla="*/ 141288 h 68"/>
                <a:gd name="T4" fmla="*/ 133350 w 128"/>
                <a:gd name="T5" fmla="*/ 22855 h 68"/>
                <a:gd name="T6" fmla="*/ 266700 w 128"/>
                <a:gd name="T7" fmla="*/ 60255 h 68"/>
                <a:gd name="T8" fmla="*/ 129183 w 128"/>
                <a:gd name="T9" fmla="*/ 8311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 h="68">
                  <a:moveTo>
                    <a:pt x="62" y="4"/>
                  </a:moveTo>
                  <a:cubicBezTo>
                    <a:pt x="27" y="9"/>
                    <a:pt x="0" y="34"/>
                    <a:pt x="0" y="68"/>
                  </a:cubicBezTo>
                  <a:cubicBezTo>
                    <a:pt x="8" y="39"/>
                    <a:pt x="32" y="16"/>
                    <a:pt x="64" y="11"/>
                  </a:cubicBezTo>
                  <a:cubicBezTo>
                    <a:pt x="88" y="7"/>
                    <a:pt x="111" y="15"/>
                    <a:pt x="128" y="29"/>
                  </a:cubicBezTo>
                  <a:cubicBezTo>
                    <a:pt x="113" y="8"/>
                    <a:pt x="89" y="0"/>
                    <a:pt x="62" y="4"/>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3" name="Freeform 415"/>
            <p:cNvSpPr>
              <a:spLocks/>
            </p:cNvSpPr>
            <p:nvPr/>
          </p:nvSpPr>
          <p:spPr bwMode="auto">
            <a:xfrm>
              <a:off x="4648201" y="3702051"/>
              <a:ext cx="257175" cy="198438"/>
            </a:xfrm>
            <a:custGeom>
              <a:avLst/>
              <a:gdLst>
                <a:gd name="T0" fmla="*/ 156814 w 123"/>
                <a:gd name="T1" fmla="*/ 177550 h 95"/>
                <a:gd name="T2" fmla="*/ 242539 w 123"/>
                <a:gd name="T3" fmla="*/ 0 h 95"/>
                <a:gd name="T4" fmla="*/ 135905 w 123"/>
                <a:gd name="T5" fmla="*/ 146217 h 95"/>
                <a:gd name="T6" fmla="*/ 0 w 123"/>
                <a:gd name="T7" fmla="*/ 137862 h 95"/>
                <a:gd name="T8" fmla="*/ 156814 w 123"/>
                <a:gd name="T9" fmla="*/ 177550 h 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95">
                  <a:moveTo>
                    <a:pt x="75" y="85"/>
                  </a:moveTo>
                  <a:cubicBezTo>
                    <a:pt x="108" y="73"/>
                    <a:pt x="123" y="33"/>
                    <a:pt x="116" y="0"/>
                  </a:cubicBezTo>
                  <a:cubicBezTo>
                    <a:pt x="114" y="30"/>
                    <a:pt x="95" y="59"/>
                    <a:pt x="65" y="70"/>
                  </a:cubicBezTo>
                  <a:cubicBezTo>
                    <a:pt x="43" y="79"/>
                    <a:pt x="19" y="77"/>
                    <a:pt x="0" y="66"/>
                  </a:cubicBezTo>
                  <a:cubicBezTo>
                    <a:pt x="19" y="84"/>
                    <a:pt x="49" y="95"/>
                    <a:pt x="75" y="85"/>
                  </a:cubicBez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4" name="Freeform 416"/>
            <p:cNvSpPr>
              <a:spLocks/>
            </p:cNvSpPr>
            <p:nvPr/>
          </p:nvSpPr>
          <p:spPr bwMode="auto">
            <a:xfrm>
              <a:off x="4614863" y="3689351"/>
              <a:ext cx="265113" cy="169863"/>
            </a:xfrm>
            <a:custGeom>
              <a:avLst/>
              <a:gdLst>
                <a:gd name="T0" fmla="*/ 148213 w 127"/>
                <a:gd name="T1" fmla="*/ 157281 h 81"/>
                <a:gd name="T2" fmla="*/ 258850 w 127"/>
                <a:gd name="T3" fmla="*/ 0 h 81"/>
                <a:gd name="T4" fmla="*/ 139863 w 127"/>
                <a:gd name="T5" fmla="*/ 125824 h 81"/>
                <a:gd name="T6" fmla="*/ 0 w 127"/>
                <a:gd name="T7" fmla="*/ 106951 h 81"/>
                <a:gd name="T8" fmla="*/ 148213 w 127"/>
                <a:gd name="T9" fmla="*/ 157281 h 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 h="81">
                  <a:moveTo>
                    <a:pt x="71" y="75"/>
                  </a:moveTo>
                  <a:cubicBezTo>
                    <a:pt x="105" y="66"/>
                    <a:pt x="127" y="34"/>
                    <a:pt x="124" y="0"/>
                  </a:cubicBezTo>
                  <a:cubicBezTo>
                    <a:pt x="119" y="30"/>
                    <a:pt x="99" y="53"/>
                    <a:pt x="67" y="60"/>
                  </a:cubicBezTo>
                  <a:cubicBezTo>
                    <a:pt x="44" y="66"/>
                    <a:pt x="18" y="64"/>
                    <a:pt x="0" y="51"/>
                  </a:cubicBezTo>
                  <a:cubicBezTo>
                    <a:pt x="17" y="71"/>
                    <a:pt x="44" y="81"/>
                    <a:pt x="71" y="75"/>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5" name="Oval 417"/>
            <p:cNvSpPr>
              <a:spLocks noChangeArrowheads="1"/>
            </p:cNvSpPr>
            <p:nvPr/>
          </p:nvSpPr>
          <p:spPr bwMode="auto">
            <a:xfrm>
              <a:off x="4964113" y="1500188"/>
              <a:ext cx="593725" cy="593725"/>
            </a:xfrm>
            <a:prstGeom prst="ellipse">
              <a:avLst/>
            </a:prstGeom>
            <a:solidFill>
              <a:srgbClr val="D7DC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zh-CN"/>
            </a:p>
          </p:txBody>
        </p:sp>
        <p:sp>
          <p:nvSpPr>
            <p:cNvPr id="496" name="Freeform 418"/>
            <p:cNvSpPr>
              <a:spLocks/>
            </p:cNvSpPr>
            <p:nvPr/>
          </p:nvSpPr>
          <p:spPr bwMode="auto">
            <a:xfrm>
              <a:off x="4986338" y="1512888"/>
              <a:ext cx="504825" cy="287338"/>
            </a:xfrm>
            <a:custGeom>
              <a:avLst/>
              <a:gdLst>
                <a:gd name="T0" fmla="*/ 236702 w 241"/>
                <a:gd name="T1" fmla="*/ 16657 h 138"/>
                <a:gd name="T2" fmla="*/ 0 w 241"/>
                <a:gd name="T3" fmla="*/ 287338 h 138"/>
                <a:gd name="T4" fmla="*/ 257649 w 241"/>
                <a:gd name="T5" fmla="*/ 77040 h 138"/>
                <a:gd name="T6" fmla="*/ 504825 w 241"/>
                <a:gd name="T7" fmla="*/ 135340 h 138"/>
                <a:gd name="T8" fmla="*/ 236702 w 241"/>
                <a:gd name="T9" fmla="*/ 16657 h 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 h="138">
                  <a:moveTo>
                    <a:pt x="113" y="8"/>
                  </a:moveTo>
                  <a:cubicBezTo>
                    <a:pt x="47" y="17"/>
                    <a:pt x="0" y="74"/>
                    <a:pt x="0" y="138"/>
                  </a:cubicBezTo>
                  <a:cubicBezTo>
                    <a:pt x="15" y="83"/>
                    <a:pt x="62" y="45"/>
                    <a:pt x="123" y="37"/>
                  </a:cubicBezTo>
                  <a:cubicBezTo>
                    <a:pt x="167" y="30"/>
                    <a:pt x="209" y="37"/>
                    <a:pt x="241" y="65"/>
                  </a:cubicBezTo>
                  <a:cubicBezTo>
                    <a:pt x="214" y="24"/>
                    <a:pt x="164" y="0"/>
                    <a:pt x="113" y="8"/>
                  </a:cubicBez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7" name="Freeform 419"/>
            <p:cNvSpPr>
              <a:spLocks/>
            </p:cNvSpPr>
            <p:nvPr/>
          </p:nvSpPr>
          <p:spPr bwMode="auto">
            <a:xfrm>
              <a:off x="4962526" y="1465263"/>
              <a:ext cx="503238" cy="268288"/>
            </a:xfrm>
            <a:custGeom>
              <a:avLst/>
              <a:gdLst>
                <a:gd name="T0" fmla="*/ 244311 w 241"/>
                <a:gd name="T1" fmla="*/ 16638 h 129"/>
                <a:gd name="T2" fmla="*/ 0 w 241"/>
                <a:gd name="T3" fmla="*/ 268288 h 129"/>
                <a:gd name="T4" fmla="*/ 254751 w 241"/>
                <a:gd name="T5" fmla="*/ 43675 h 129"/>
                <a:gd name="T6" fmla="*/ 503238 w 241"/>
                <a:gd name="T7" fmla="*/ 116466 h 129"/>
                <a:gd name="T8" fmla="*/ 244311 w 241"/>
                <a:gd name="T9" fmla="*/ 16638 h 1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 h="129">
                  <a:moveTo>
                    <a:pt x="117" y="8"/>
                  </a:moveTo>
                  <a:cubicBezTo>
                    <a:pt x="51" y="18"/>
                    <a:pt x="0" y="65"/>
                    <a:pt x="0" y="129"/>
                  </a:cubicBezTo>
                  <a:cubicBezTo>
                    <a:pt x="15" y="74"/>
                    <a:pt x="62" y="29"/>
                    <a:pt x="122" y="21"/>
                  </a:cubicBezTo>
                  <a:cubicBezTo>
                    <a:pt x="167" y="14"/>
                    <a:pt x="210" y="28"/>
                    <a:pt x="241" y="56"/>
                  </a:cubicBezTo>
                  <a:cubicBezTo>
                    <a:pt x="214" y="15"/>
                    <a:pt x="169" y="0"/>
                    <a:pt x="117" y="8"/>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8" name="Freeform 420"/>
            <p:cNvSpPr>
              <a:spLocks/>
            </p:cNvSpPr>
            <p:nvPr/>
          </p:nvSpPr>
          <p:spPr bwMode="auto">
            <a:xfrm>
              <a:off x="5103813" y="1792288"/>
              <a:ext cx="487363" cy="376238"/>
            </a:xfrm>
            <a:custGeom>
              <a:avLst/>
              <a:gdLst>
                <a:gd name="T0" fmla="*/ 297020 w 233"/>
                <a:gd name="T1" fmla="*/ 336524 h 180"/>
                <a:gd name="T2" fmla="*/ 458079 w 233"/>
                <a:gd name="T3" fmla="*/ 0 h 180"/>
                <a:gd name="T4" fmla="*/ 259369 w 233"/>
                <a:gd name="T5" fmla="*/ 277998 h 180"/>
                <a:gd name="T6" fmla="*/ 0 w 233"/>
                <a:gd name="T7" fmla="*/ 261276 h 180"/>
                <a:gd name="T8" fmla="*/ 297020 w 233"/>
                <a:gd name="T9" fmla="*/ 336524 h 1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3" h="180">
                  <a:moveTo>
                    <a:pt x="142" y="161"/>
                  </a:moveTo>
                  <a:cubicBezTo>
                    <a:pt x="204" y="137"/>
                    <a:pt x="233" y="62"/>
                    <a:pt x="219" y="0"/>
                  </a:cubicBezTo>
                  <a:cubicBezTo>
                    <a:pt x="216" y="57"/>
                    <a:pt x="181" y="111"/>
                    <a:pt x="124" y="133"/>
                  </a:cubicBezTo>
                  <a:cubicBezTo>
                    <a:pt x="82" y="149"/>
                    <a:pt x="37" y="145"/>
                    <a:pt x="0" y="125"/>
                  </a:cubicBezTo>
                  <a:cubicBezTo>
                    <a:pt x="36" y="159"/>
                    <a:pt x="93" y="180"/>
                    <a:pt x="142" y="161"/>
                  </a:cubicBez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9" name="Freeform 421"/>
            <p:cNvSpPr>
              <a:spLocks/>
            </p:cNvSpPr>
            <p:nvPr/>
          </p:nvSpPr>
          <p:spPr bwMode="auto">
            <a:xfrm>
              <a:off x="5043488" y="1770063"/>
              <a:ext cx="498475" cy="319088"/>
            </a:xfrm>
            <a:custGeom>
              <a:avLst/>
              <a:gdLst>
                <a:gd name="T0" fmla="*/ 277394 w 239"/>
                <a:gd name="T1" fmla="*/ 291976 h 153"/>
                <a:gd name="T2" fmla="*/ 485961 w 239"/>
                <a:gd name="T3" fmla="*/ 0 h 153"/>
                <a:gd name="T4" fmla="*/ 262794 w 239"/>
                <a:gd name="T5" fmla="*/ 237752 h 153"/>
                <a:gd name="T6" fmla="*/ 0 w 239"/>
                <a:gd name="T7" fmla="*/ 200212 h 153"/>
                <a:gd name="T8" fmla="*/ 277394 w 239"/>
                <a:gd name="T9" fmla="*/ 291976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9" h="153">
                  <a:moveTo>
                    <a:pt x="133" y="140"/>
                  </a:moveTo>
                  <a:cubicBezTo>
                    <a:pt x="198" y="125"/>
                    <a:pt x="239" y="64"/>
                    <a:pt x="233" y="0"/>
                  </a:cubicBezTo>
                  <a:cubicBezTo>
                    <a:pt x="224" y="56"/>
                    <a:pt x="185" y="99"/>
                    <a:pt x="126" y="114"/>
                  </a:cubicBezTo>
                  <a:cubicBezTo>
                    <a:pt x="82" y="124"/>
                    <a:pt x="34" y="121"/>
                    <a:pt x="0" y="96"/>
                  </a:cubicBezTo>
                  <a:cubicBezTo>
                    <a:pt x="31" y="134"/>
                    <a:pt x="83" y="153"/>
                    <a:pt x="133" y="140"/>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0" name="Oval 422"/>
            <p:cNvSpPr>
              <a:spLocks noChangeArrowheads="1"/>
            </p:cNvSpPr>
            <p:nvPr/>
          </p:nvSpPr>
          <p:spPr bwMode="auto">
            <a:xfrm>
              <a:off x="6869113" y="1187451"/>
              <a:ext cx="315913" cy="314325"/>
            </a:xfrm>
            <a:prstGeom prst="ellipse">
              <a:avLst/>
            </a:prstGeom>
            <a:solidFill>
              <a:srgbClr val="D7DC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zh-CN"/>
            </a:p>
          </p:txBody>
        </p:sp>
        <p:sp>
          <p:nvSpPr>
            <p:cNvPr id="501" name="Freeform 423"/>
            <p:cNvSpPr>
              <a:spLocks/>
            </p:cNvSpPr>
            <p:nvPr/>
          </p:nvSpPr>
          <p:spPr bwMode="auto">
            <a:xfrm>
              <a:off x="6881813" y="1195388"/>
              <a:ext cx="268288" cy="152400"/>
            </a:xfrm>
            <a:custGeom>
              <a:avLst/>
              <a:gdLst>
                <a:gd name="T0" fmla="*/ 125760 w 128"/>
                <a:gd name="T1" fmla="*/ 8351 h 73"/>
                <a:gd name="T2" fmla="*/ 0 w 128"/>
                <a:gd name="T3" fmla="*/ 152400 h 73"/>
                <a:gd name="T4" fmla="*/ 136240 w 128"/>
                <a:gd name="T5" fmla="*/ 39666 h 73"/>
                <a:gd name="T6" fmla="*/ 268288 w 128"/>
                <a:gd name="T7" fmla="*/ 70981 h 73"/>
                <a:gd name="T8" fmla="*/ 125760 w 128"/>
                <a:gd name="T9" fmla="*/ 8351 h 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 h="73">
                  <a:moveTo>
                    <a:pt x="60" y="4"/>
                  </a:moveTo>
                  <a:cubicBezTo>
                    <a:pt x="25" y="9"/>
                    <a:pt x="0" y="39"/>
                    <a:pt x="0" y="73"/>
                  </a:cubicBezTo>
                  <a:cubicBezTo>
                    <a:pt x="8" y="44"/>
                    <a:pt x="33" y="24"/>
                    <a:pt x="65" y="19"/>
                  </a:cubicBezTo>
                  <a:cubicBezTo>
                    <a:pt x="89" y="16"/>
                    <a:pt x="111" y="19"/>
                    <a:pt x="128" y="34"/>
                  </a:cubicBezTo>
                  <a:cubicBezTo>
                    <a:pt x="113" y="12"/>
                    <a:pt x="87" y="0"/>
                    <a:pt x="60" y="4"/>
                  </a:cubicBez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 name="Freeform 424"/>
            <p:cNvSpPr>
              <a:spLocks/>
            </p:cNvSpPr>
            <p:nvPr/>
          </p:nvSpPr>
          <p:spPr bwMode="auto">
            <a:xfrm>
              <a:off x="6869113" y="1169988"/>
              <a:ext cx="268288" cy="141288"/>
            </a:xfrm>
            <a:custGeom>
              <a:avLst/>
              <a:gdLst>
                <a:gd name="T0" fmla="*/ 129952 w 128"/>
                <a:gd name="T1" fmla="*/ 8311 h 68"/>
                <a:gd name="T2" fmla="*/ 0 w 128"/>
                <a:gd name="T3" fmla="*/ 141288 h 68"/>
                <a:gd name="T4" fmla="*/ 136240 w 128"/>
                <a:gd name="T5" fmla="*/ 22855 h 68"/>
                <a:gd name="T6" fmla="*/ 268288 w 128"/>
                <a:gd name="T7" fmla="*/ 60255 h 68"/>
                <a:gd name="T8" fmla="*/ 129952 w 128"/>
                <a:gd name="T9" fmla="*/ 8311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 h="68">
                  <a:moveTo>
                    <a:pt x="62" y="4"/>
                  </a:moveTo>
                  <a:cubicBezTo>
                    <a:pt x="27" y="9"/>
                    <a:pt x="0" y="34"/>
                    <a:pt x="0" y="68"/>
                  </a:cubicBezTo>
                  <a:cubicBezTo>
                    <a:pt x="8" y="39"/>
                    <a:pt x="33" y="15"/>
                    <a:pt x="65" y="11"/>
                  </a:cubicBezTo>
                  <a:cubicBezTo>
                    <a:pt x="88" y="7"/>
                    <a:pt x="111" y="15"/>
                    <a:pt x="128" y="29"/>
                  </a:cubicBezTo>
                  <a:cubicBezTo>
                    <a:pt x="113" y="8"/>
                    <a:pt x="89" y="0"/>
                    <a:pt x="62" y="4"/>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3" name="Freeform 425"/>
            <p:cNvSpPr>
              <a:spLocks/>
            </p:cNvSpPr>
            <p:nvPr/>
          </p:nvSpPr>
          <p:spPr bwMode="auto">
            <a:xfrm>
              <a:off x="6945313" y="1343026"/>
              <a:ext cx="257175" cy="198438"/>
            </a:xfrm>
            <a:custGeom>
              <a:avLst/>
              <a:gdLst>
                <a:gd name="T0" fmla="*/ 156814 w 123"/>
                <a:gd name="T1" fmla="*/ 177550 h 95"/>
                <a:gd name="T2" fmla="*/ 242539 w 123"/>
                <a:gd name="T3" fmla="*/ 0 h 95"/>
                <a:gd name="T4" fmla="*/ 137996 w 123"/>
                <a:gd name="T5" fmla="*/ 146217 h 95"/>
                <a:gd name="T6" fmla="*/ 0 w 123"/>
                <a:gd name="T7" fmla="*/ 137862 h 95"/>
                <a:gd name="T8" fmla="*/ 156814 w 123"/>
                <a:gd name="T9" fmla="*/ 177550 h 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95">
                  <a:moveTo>
                    <a:pt x="75" y="85"/>
                  </a:moveTo>
                  <a:cubicBezTo>
                    <a:pt x="108" y="72"/>
                    <a:pt x="123" y="33"/>
                    <a:pt x="116" y="0"/>
                  </a:cubicBezTo>
                  <a:cubicBezTo>
                    <a:pt x="115" y="30"/>
                    <a:pt x="96" y="58"/>
                    <a:pt x="66" y="70"/>
                  </a:cubicBezTo>
                  <a:cubicBezTo>
                    <a:pt x="43" y="79"/>
                    <a:pt x="20" y="76"/>
                    <a:pt x="0" y="66"/>
                  </a:cubicBezTo>
                  <a:cubicBezTo>
                    <a:pt x="19" y="84"/>
                    <a:pt x="49" y="95"/>
                    <a:pt x="75" y="85"/>
                  </a:cubicBez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4" name="Freeform 426"/>
            <p:cNvSpPr>
              <a:spLocks/>
            </p:cNvSpPr>
            <p:nvPr/>
          </p:nvSpPr>
          <p:spPr bwMode="auto">
            <a:xfrm>
              <a:off x="6913563" y="1330326"/>
              <a:ext cx="263525" cy="169863"/>
            </a:xfrm>
            <a:custGeom>
              <a:avLst/>
              <a:gdLst>
                <a:gd name="T0" fmla="*/ 146403 w 126"/>
                <a:gd name="T1" fmla="*/ 155183 h 81"/>
                <a:gd name="T2" fmla="*/ 257251 w 126"/>
                <a:gd name="T3" fmla="*/ 0 h 81"/>
                <a:gd name="T4" fmla="*/ 138037 w 126"/>
                <a:gd name="T5" fmla="*/ 125824 h 81"/>
                <a:gd name="T6" fmla="*/ 0 w 126"/>
                <a:gd name="T7" fmla="*/ 106951 h 81"/>
                <a:gd name="T8" fmla="*/ 146403 w 126"/>
                <a:gd name="T9" fmla="*/ 155183 h 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81">
                  <a:moveTo>
                    <a:pt x="70" y="74"/>
                  </a:moveTo>
                  <a:cubicBezTo>
                    <a:pt x="104" y="66"/>
                    <a:pt x="126" y="34"/>
                    <a:pt x="123" y="0"/>
                  </a:cubicBezTo>
                  <a:cubicBezTo>
                    <a:pt x="118" y="30"/>
                    <a:pt x="98" y="52"/>
                    <a:pt x="66" y="60"/>
                  </a:cubicBezTo>
                  <a:cubicBezTo>
                    <a:pt x="43" y="66"/>
                    <a:pt x="18" y="64"/>
                    <a:pt x="0" y="51"/>
                  </a:cubicBezTo>
                  <a:cubicBezTo>
                    <a:pt x="16" y="71"/>
                    <a:pt x="43" y="81"/>
                    <a:pt x="70" y="74"/>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5" name="Freeform 427"/>
            <p:cNvSpPr>
              <a:spLocks/>
            </p:cNvSpPr>
            <p:nvPr/>
          </p:nvSpPr>
          <p:spPr bwMode="auto">
            <a:xfrm>
              <a:off x="7972426" y="3679826"/>
              <a:ext cx="474663" cy="547688"/>
            </a:xfrm>
            <a:custGeom>
              <a:avLst/>
              <a:gdLst>
                <a:gd name="T0" fmla="*/ 447480 w 227"/>
                <a:gd name="T1" fmla="*/ 315652 h 262"/>
                <a:gd name="T2" fmla="*/ 188192 w 227"/>
                <a:gd name="T3" fmla="*/ 524693 h 262"/>
                <a:gd name="T4" fmla="*/ 27183 w 227"/>
                <a:gd name="T5" fmla="*/ 232036 h 262"/>
                <a:gd name="T6" fmla="*/ 286471 w 227"/>
                <a:gd name="T7" fmla="*/ 22995 h 262"/>
                <a:gd name="T8" fmla="*/ 447480 w 227"/>
                <a:gd name="T9" fmla="*/ 315652 h 2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7" h="262">
                  <a:moveTo>
                    <a:pt x="214" y="151"/>
                  </a:moveTo>
                  <a:cubicBezTo>
                    <a:pt x="201" y="217"/>
                    <a:pt x="145" y="262"/>
                    <a:pt x="90" y="251"/>
                  </a:cubicBezTo>
                  <a:cubicBezTo>
                    <a:pt x="34" y="240"/>
                    <a:pt x="0" y="177"/>
                    <a:pt x="13" y="111"/>
                  </a:cubicBezTo>
                  <a:cubicBezTo>
                    <a:pt x="26" y="45"/>
                    <a:pt x="82" y="0"/>
                    <a:pt x="137" y="11"/>
                  </a:cubicBezTo>
                  <a:cubicBezTo>
                    <a:pt x="193" y="22"/>
                    <a:pt x="227" y="85"/>
                    <a:pt x="214" y="151"/>
                  </a:cubicBezTo>
                  <a:close/>
                </a:path>
              </a:pathLst>
            </a:custGeom>
            <a:solidFill>
              <a:srgbClr val="C0CA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6" name="Freeform 428"/>
            <p:cNvSpPr>
              <a:spLocks/>
            </p:cNvSpPr>
            <p:nvPr/>
          </p:nvSpPr>
          <p:spPr bwMode="auto">
            <a:xfrm>
              <a:off x="8015288" y="3719513"/>
              <a:ext cx="384175" cy="200025"/>
            </a:xfrm>
            <a:custGeom>
              <a:avLst/>
              <a:gdLst>
                <a:gd name="T0" fmla="*/ 212967 w 184"/>
                <a:gd name="T1" fmla="*/ 4167 h 96"/>
                <a:gd name="T2" fmla="*/ 0 w 184"/>
                <a:gd name="T3" fmla="*/ 200025 h 96"/>
                <a:gd name="T4" fmla="*/ 219230 w 184"/>
                <a:gd name="T5" fmla="*/ 56257 h 96"/>
                <a:gd name="T6" fmla="*/ 384175 w 184"/>
                <a:gd name="T7" fmla="*/ 141684 h 96"/>
                <a:gd name="T8" fmla="*/ 212967 w 184"/>
                <a:gd name="T9" fmla="*/ 4167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96">
                  <a:moveTo>
                    <a:pt x="102" y="2"/>
                  </a:moveTo>
                  <a:cubicBezTo>
                    <a:pt x="54" y="0"/>
                    <a:pt x="11" y="41"/>
                    <a:pt x="0" y="96"/>
                  </a:cubicBezTo>
                  <a:cubicBezTo>
                    <a:pt x="20" y="51"/>
                    <a:pt x="60" y="26"/>
                    <a:pt x="105" y="27"/>
                  </a:cubicBezTo>
                  <a:cubicBezTo>
                    <a:pt x="137" y="28"/>
                    <a:pt x="166" y="40"/>
                    <a:pt x="184" y="68"/>
                  </a:cubicBezTo>
                  <a:cubicBezTo>
                    <a:pt x="171" y="30"/>
                    <a:pt x="140" y="3"/>
                    <a:pt x="102" y="2"/>
                  </a:cubicBezTo>
                  <a:close/>
                </a:path>
              </a:pathLst>
            </a:custGeom>
            <a:solidFill>
              <a:srgbClr val="99AA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7" name="Freeform 429"/>
            <p:cNvSpPr>
              <a:spLocks/>
            </p:cNvSpPr>
            <p:nvPr/>
          </p:nvSpPr>
          <p:spPr bwMode="auto">
            <a:xfrm>
              <a:off x="8008938" y="3676651"/>
              <a:ext cx="384175" cy="182563"/>
            </a:xfrm>
            <a:custGeom>
              <a:avLst/>
              <a:gdLst>
                <a:gd name="T0" fmla="*/ 217142 w 184"/>
                <a:gd name="T1" fmla="*/ 2098 h 87"/>
                <a:gd name="T2" fmla="*/ 0 w 184"/>
                <a:gd name="T3" fmla="*/ 182563 h 87"/>
                <a:gd name="T4" fmla="*/ 219230 w 184"/>
                <a:gd name="T5" fmla="*/ 27280 h 87"/>
                <a:gd name="T6" fmla="*/ 384175 w 184"/>
                <a:gd name="T7" fmla="*/ 123807 h 87"/>
                <a:gd name="T8" fmla="*/ 217142 w 184"/>
                <a:gd name="T9" fmla="*/ 2098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87">
                  <a:moveTo>
                    <a:pt x="104" y="1"/>
                  </a:moveTo>
                  <a:cubicBezTo>
                    <a:pt x="56" y="0"/>
                    <a:pt x="11" y="33"/>
                    <a:pt x="0" y="87"/>
                  </a:cubicBezTo>
                  <a:cubicBezTo>
                    <a:pt x="20" y="42"/>
                    <a:pt x="61" y="12"/>
                    <a:pt x="105" y="13"/>
                  </a:cubicBezTo>
                  <a:cubicBezTo>
                    <a:pt x="138" y="14"/>
                    <a:pt x="166" y="32"/>
                    <a:pt x="184" y="59"/>
                  </a:cubicBezTo>
                  <a:cubicBezTo>
                    <a:pt x="171" y="21"/>
                    <a:pt x="142" y="2"/>
                    <a:pt x="104" y="1"/>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8" name="Freeform 430"/>
            <p:cNvSpPr>
              <a:spLocks/>
            </p:cNvSpPr>
            <p:nvPr/>
          </p:nvSpPr>
          <p:spPr bwMode="auto">
            <a:xfrm>
              <a:off x="8056563" y="3992563"/>
              <a:ext cx="366713" cy="280988"/>
            </a:xfrm>
            <a:custGeom>
              <a:avLst/>
              <a:gdLst>
                <a:gd name="T0" fmla="*/ 195858 w 176"/>
                <a:gd name="T1" fmla="*/ 262116 h 134"/>
                <a:gd name="T2" fmla="*/ 366713 w 176"/>
                <a:gd name="T3" fmla="*/ 0 h 134"/>
                <a:gd name="T4" fmla="*/ 179189 w 176"/>
                <a:gd name="T5" fmla="*/ 207596 h 134"/>
                <a:gd name="T6" fmla="*/ 0 w 176"/>
                <a:gd name="T7" fmla="*/ 157269 h 134"/>
                <a:gd name="T8" fmla="*/ 195858 w 176"/>
                <a:gd name="T9" fmla="*/ 262116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6" h="134">
                  <a:moveTo>
                    <a:pt x="94" y="125"/>
                  </a:moveTo>
                  <a:cubicBezTo>
                    <a:pt x="142" y="114"/>
                    <a:pt x="175" y="55"/>
                    <a:pt x="176" y="0"/>
                  </a:cubicBezTo>
                  <a:cubicBezTo>
                    <a:pt x="165" y="48"/>
                    <a:pt x="130" y="88"/>
                    <a:pt x="86" y="99"/>
                  </a:cubicBezTo>
                  <a:cubicBezTo>
                    <a:pt x="54" y="106"/>
                    <a:pt x="23" y="96"/>
                    <a:pt x="0" y="75"/>
                  </a:cubicBezTo>
                  <a:cubicBezTo>
                    <a:pt x="19" y="108"/>
                    <a:pt x="56" y="134"/>
                    <a:pt x="94" y="125"/>
                  </a:cubicBezTo>
                  <a:close/>
                </a:path>
              </a:pathLst>
            </a:custGeom>
            <a:solidFill>
              <a:srgbClr val="99AA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9" name="Freeform 431"/>
            <p:cNvSpPr>
              <a:spLocks/>
            </p:cNvSpPr>
            <p:nvPr/>
          </p:nvSpPr>
          <p:spPr bwMode="auto">
            <a:xfrm>
              <a:off x="8026401" y="3967163"/>
              <a:ext cx="379413" cy="228600"/>
            </a:xfrm>
            <a:custGeom>
              <a:avLst/>
              <a:gdLst>
                <a:gd name="T0" fmla="*/ 182370 w 181"/>
                <a:gd name="T1" fmla="*/ 220211 h 109"/>
                <a:gd name="T2" fmla="*/ 379413 w 181"/>
                <a:gd name="T3" fmla="*/ 0 h 109"/>
                <a:gd name="T4" fmla="*/ 180274 w 181"/>
                <a:gd name="T5" fmla="*/ 169877 h 109"/>
                <a:gd name="T6" fmla="*/ 0 w 181"/>
                <a:gd name="T7" fmla="*/ 102765 h 109"/>
                <a:gd name="T8" fmla="*/ 182370 w 181"/>
                <a:gd name="T9" fmla="*/ 220211 h 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 h="109">
                  <a:moveTo>
                    <a:pt x="87" y="105"/>
                  </a:moveTo>
                  <a:cubicBezTo>
                    <a:pt x="135" y="101"/>
                    <a:pt x="175" y="55"/>
                    <a:pt x="181" y="0"/>
                  </a:cubicBezTo>
                  <a:cubicBezTo>
                    <a:pt x="165" y="47"/>
                    <a:pt x="131" y="77"/>
                    <a:pt x="86" y="81"/>
                  </a:cubicBezTo>
                  <a:cubicBezTo>
                    <a:pt x="54" y="84"/>
                    <a:pt x="20" y="74"/>
                    <a:pt x="0" y="49"/>
                  </a:cubicBezTo>
                  <a:cubicBezTo>
                    <a:pt x="16" y="85"/>
                    <a:pt x="49" y="109"/>
                    <a:pt x="87" y="105"/>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0" name="Oval 432"/>
            <p:cNvSpPr>
              <a:spLocks noChangeArrowheads="1"/>
            </p:cNvSpPr>
            <p:nvPr/>
          </p:nvSpPr>
          <p:spPr bwMode="auto">
            <a:xfrm>
              <a:off x="6254751" y="3117851"/>
              <a:ext cx="495300" cy="496888"/>
            </a:xfrm>
            <a:prstGeom prst="ellipse">
              <a:avLst/>
            </a:prstGeom>
            <a:solidFill>
              <a:srgbClr val="C0CA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zh-CN"/>
            </a:p>
          </p:txBody>
        </p:sp>
        <p:sp>
          <p:nvSpPr>
            <p:cNvPr id="511" name="Freeform 433"/>
            <p:cNvSpPr>
              <a:spLocks/>
            </p:cNvSpPr>
            <p:nvPr/>
          </p:nvSpPr>
          <p:spPr bwMode="auto">
            <a:xfrm>
              <a:off x="5273676" y="3405188"/>
              <a:ext cx="1393825" cy="492125"/>
            </a:xfrm>
            <a:custGeom>
              <a:avLst/>
              <a:gdLst>
                <a:gd name="T0" fmla="*/ 1393825 w 667"/>
                <a:gd name="T1" fmla="*/ 0 h 235"/>
                <a:gd name="T2" fmla="*/ 1105447 w 667"/>
                <a:gd name="T3" fmla="*/ 125649 h 235"/>
                <a:gd name="T4" fmla="*/ 693778 w 667"/>
                <a:gd name="T5" fmla="*/ 326687 h 235"/>
                <a:gd name="T6" fmla="*/ 0 w 667"/>
                <a:gd name="T7" fmla="*/ 194756 h 235"/>
                <a:gd name="T8" fmla="*/ 766917 w 667"/>
                <a:gd name="T9" fmla="*/ 389512 h 235"/>
                <a:gd name="T10" fmla="*/ 1107537 w 667"/>
                <a:gd name="T11" fmla="*/ 161249 h 235"/>
                <a:gd name="T12" fmla="*/ 1241277 w 667"/>
                <a:gd name="T13" fmla="*/ 182191 h 235"/>
                <a:gd name="T14" fmla="*/ 1393825 w 667"/>
                <a:gd name="T15" fmla="*/ 0 h 2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67" h="235">
                  <a:moveTo>
                    <a:pt x="667" y="0"/>
                  </a:moveTo>
                  <a:cubicBezTo>
                    <a:pt x="665" y="48"/>
                    <a:pt x="586" y="69"/>
                    <a:pt x="529" y="60"/>
                  </a:cubicBezTo>
                  <a:cubicBezTo>
                    <a:pt x="462" y="107"/>
                    <a:pt x="423" y="119"/>
                    <a:pt x="332" y="156"/>
                  </a:cubicBezTo>
                  <a:cubicBezTo>
                    <a:pt x="202" y="182"/>
                    <a:pt x="95" y="144"/>
                    <a:pt x="0" y="93"/>
                  </a:cubicBezTo>
                  <a:cubicBezTo>
                    <a:pt x="93" y="180"/>
                    <a:pt x="241" y="235"/>
                    <a:pt x="367" y="186"/>
                  </a:cubicBezTo>
                  <a:cubicBezTo>
                    <a:pt x="432" y="160"/>
                    <a:pt x="495" y="135"/>
                    <a:pt x="530" y="77"/>
                  </a:cubicBezTo>
                  <a:cubicBezTo>
                    <a:pt x="548" y="79"/>
                    <a:pt x="561" y="89"/>
                    <a:pt x="594" y="87"/>
                  </a:cubicBezTo>
                  <a:cubicBezTo>
                    <a:pt x="615" y="89"/>
                    <a:pt x="667" y="95"/>
                    <a:pt x="667" y="0"/>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 name="Oval 434"/>
            <p:cNvSpPr>
              <a:spLocks noChangeArrowheads="1"/>
            </p:cNvSpPr>
            <p:nvPr/>
          </p:nvSpPr>
          <p:spPr bwMode="auto">
            <a:xfrm>
              <a:off x="6496051" y="3814763"/>
              <a:ext cx="620713" cy="622300"/>
            </a:xfrm>
            <a:prstGeom prst="ellipse">
              <a:avLst/>
            </a:prstGeom>
            <a:solidFill>
              <a:srgbClr val="C0CA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zh-CN"/>
            </a:p>
          </p:txBody>
        </p:sp>
        <p:sp>
          <p:nvSpPr>
            <p:cNvPr id="513" name="Freeform 435"/>
            <p:cNvSpPr>
              <a:spLocks/>
            </p:cNvSpPr>
            <p:nvPr/>
          </p:nvSpPr>
          <p:spPr bwMode="auto">
            <a:xfrm>
              <a:off x="6518276" y="3829051"/>
              <a:ext cx="528638" cy="303213"/>
            </a:xfrm>
            <a:custGeom>
              <a:avLst/>
              <a:gdLst>
                <a:gd name="T0" fmla="*/ 246558 w 253"/>
                <a:gd name="T1" fmla="*/ 16729 h 145"/>
                <a:gd name="T2" fmla="*/ 0 w 253"/>
                <a:gd name="T3" fmla="*/ 303213 h 145"/>
                <a:gd name="T4" fmla="*/ 269543 w 253"/>
                <a:gd name="T5" fmla="*/ 81554 h 145"/>
                <a:gd name="T6" fmla="*/ 528638 w 253"/>
                <a:gd name="T7" fmla="*/ 142196 h 145"/>
                <a:gd name="T8" fmla="*/ 246558 w 253"/>
                <a:gd name="T9" fmla="*/ 16729 h 1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3" h="145">
                  <a:moveTo>
                    <a:pt x="118" y="8"/>
                  </a:moveTo>
                  <a:cubicBezTo>
                    <a:pt x="49" y="18"/>
                    <a:pt x="0" y="77"/>
                    <a:pt x="0" y="145"/>
                  </a:cubicBezTo>
                  <a:cubicBezTo>
                    <a:pt x="16" y="87"/>
                    <a:pt x="66" y="48"/>
                    <a:pt x="129" y="39"/>
                  </a:cubicBezTo>
                  <a:cubicBezTo>
                    <a:pt x="176" y="32"/>
                    <a:pt x="220" y="39"/>
                    <a:pt x="253" y="68"/>
                  </a:cubicBezTo>
                  <a:cubicBezTo>
                    <a:pt x="224" y="25"/>
                    <a:pt x="172" y="0"/>
                    <a:pt x="118" y="8"/>
                  </a:cubicBezTo>
                  <a:close/>
                </a:path>
              </a:pathLst>
            </a:custGeom>
            <a:solidFill>
              <a:srgbClr val="99AA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 name="Freeform 436"/>
            <p:cNvSpPr>
              <a:spLocks/>
            </p:cNvSpPr>
            <p:nvPr/>
          </p:nvSpPr>
          <p:spPr bwMode="auto">
            <a:xfrm>
              <a:off x="6492876" y="3779838"/>
              <a:ext cx="528638" cy="282575"/>
            </a:xfrm>
            <a:custGeom>
              <a:avLst/>
              <a:gdLst>
                <a:gd name="T0" fmla="*/ 254916 w 253"/>
                <a:gd name="T1" fmla="*/ 16745 h 135"/>
                <a:gd name="T2" fmla="*/ 0 w 253"/>
                <a:gd name="T3" fmla="*/ 282575 h 135"/>
                <a:gd name="T4" fmla="*/ 267453 w 253"/>
                <a:gd name="T5" fmla="*/ 46049 h 135"/>
                <a:gd name="T6" fmla="*/ 528638 w 253"/>
                <a:gd name="T7" fmla="*/ 121403 h 135"/>
                <a:gd name="T8" fmla="*/ 254916 w 253"/>
                <a:gd name="T9" fmla="*/ 16745 h 1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3" h="135">
                  <a:moveTo>
                    <a:pt x="122" y="8"/>
                  </a:moveTo>
                  <a:cubicBezTo>
                    <a:pt x="54" y="19"/>
                    <a:pt x="0" y="68"/>
                    <a:pt x="0" y="135"/>
                  </a:cubicBezTo>
                  <a:cubicBezTo>
                    <a:pt x="16" y="77"/>
                    <a:pt x="64" y="31"/>
                    <a:pt x="128" y="22"/>
                  </a:cubicBezTo>
                  <a:cubicBezTo>
                    <a:pt x="175" y="15"/>
                    <a:pt x="219" y="30"/>
                    <a:pt x="253" y="58"/>
                  </a:cubicBezTo>
                  <a:cubicBezTo>
                    <a:pt x="224" y="16"/>
                    <a:pt x="176" y="0"/>
                    <a:pt x="122" y="8"/>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 name="Freeform 437"/>
            <p:cNvSpPr>
              <a:spLocks/>
            </p:cNvSpPr>
            <p:nvPr/>
          </p:nvSpPr>
          <p:spPr bwMode="auto">
            <a:xfrm>
              <a:off x="6642101" y="4122738"/>
              <a:ext cx="509588" cy="393700"/>
            </a:xfrm>
            <a:custGeom>
              <a:avLst/>
              <a:gdLst>
                <a:gd name="T0" fmla="*/ 309094 w 244"/>
                <a:gd name="T1" fmla="*/ 352039 h 189"/>
                <a:gd name="T2" fmla="*/ 478261 w 244"/>
                <a:gd name="T3" fmla="*/ 0 h 189"/>
                <a:gd name="T4" fmla="*/ 271502 w 244"/>
                <a:gd name="T5" fmla="*/ 289547 h 189"/>
                <a:gd name="T6" fmla="*/ 0 w 244"/>
                <a:gd name="T7" fmla="*/ 272882 h 189"/>
                <a:gd name="T8" fmla="*/ 309094 w 244"/>
                <a:gd name="T9" fmla="*/ 352039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4" h="189">
                  <a:moveTo>
                    <a:pt x="148" y="169"/>
                  </a:moveTo>
                  <a:cubicBezTo>
                    <a:pt x="213" y="144"/>
                    <a:pt x="244" y="66"/>
                    <a:pt x="229" y="0"/>
                  </a:cubicBezTo>
                  <a:cubicBezTo>
                    <a:pt x="227" y="60"/>
                    <a:pt x="189" y="116"/>
                    <a:pt x="130" y="139"/>
                  </a:cubicBezTo>
                  <a:cubicBezTo>
                    <a:pt x="86" y="156"/>
                    <a:pt x="38" y="152"/>
                    <a:pt x="0" y="131"/>
                  </a:cubicBezTo>
                  <a:cubicBezTo>
                    <a:pt x="37" y="166"/>
                    <a:pt x="97" y="189"/>
                    <a:pt x="148" y="169"/>
                  </a:cubicBezTo>
                  <a:close/>
                </a:path>
              </a:pathLst>
            </a:custGeom>
            <a:solidFill>
              <a:srgbClr val="99AA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 name="Freeform 438"/>
            <p:cNvSpPr>
              <a:spLocks/>
            </p:cNvSpPr>
            <p:nvPr/>
          </p:nvSpPr>
          <p:spPr bwMode="auto">
            <a:xfrm>
              <a:off x="6578601" y="4098926"/>
              <a:ext cx="522288" cy="334963"/>
            </a:xfrm>
            <a:custGeom>
              <a:avLst/>
              <a:gdLst>
                <a:gd name="T0" fmla="*/ 290392 w 250"/>
                <a:gd name="T1" fmla="*/ 307747 h 160"/>
                <a:gd name="T2" fmla="*/ 509753 w 250"/>
                <a:gd name="T3" fmla="*/ 0 h 160"/>
                <a:gd name="T4" fmla="*/ 275768 w 250"/>
                <a:gd name="T5" fmla="*/ 249129 h 160"/>
                <a:gd name="T6" fmla="*/ 0 w 250"/>
                <a:gd name="T7" fmla="*/ 211445 h 160"/>
                <a:gd name="T8" fmla="*/ 290392 w 250"/>
                <a:gd name="T9" fmla="*/ 307747 h 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0" h="160">
                  <a:moveTo>
                    <a:pt x="139" y="147"/>
                  </a:moveTo>
                  <a:cubicBezTo>
                    <a:pt x="207" y="130"/>
                    <a:pt x="250" y="67"/>
                    <a:pt x="244" y="0"/>
                  </a:cubicBezTo>
                  <a:cubicBezTo>
                    <a:pt x="234" y="59"/>
                    <a:pt x="194" y="103"/>
                    <a:pt x="132" y="119"/>
                  </a:cubicBezTo>
                  <a:cubicBezTo>
                    <a:pt x="86" y="130"/>
                    <a:pt x="35" y="126"/>
                    <a:pt x="0" y="101"/>
                  </a:cubicBezTo>
                  <a:cubicBezTo>
                    <a:pt x="32" y="140"/>
                    <a:pt x="86" y="160"/>
                    <a:pt x="139" y="147"/>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7" name="Freeform 439"/>
            <p:cNvSpPr>
              <a:spLocks/>
            </p:cNvSpPr>
            <p:nvPr/>
          </p:nvSpPr>
          <p:spPr bwMode="auto">
            <a:xfrm>
              <a:off x="5532438" y="877888"/>
              <a:ext cx="509588" cy="238125"/>
            </a:xfrm>
            <a:custGeom>
              <a:avLst/>
              <a:gdLst>
                <a:gd name="T0" fmla="*/ 325802 w 244"/>
                <a:gd name="T1" fmla="*/ 0 h 114"/>
                <a:gd name="T2" fmla="*/ 235998 w 244"/>
                <a:gd name="T3" fmla="*/ 8355 h 114"/>
                <a:gd name="T4" fmla="*/ 10442 w 244"/>
                <a:gd name="T5" fmla="*/ 162928 h 114"/>
                <a:gd name="T6" fmla="*/ 183786 w 244"/>
                <a:gd name="T7" fmla="*/ 238125 h 114"/>
                <a:gd name="T8" fmla="*/ 275679 w 244"/>
                <a:gd name="T9" fmla="*/ 229770 h 114"/>
                <a:gd name="T10" fmla="*/ 499146 w 244"/>
                <a:gd name="T11" fmla="*/ 75197 h 114"/>
                <a:gd name="T12" fmla="*/ 325802 w 244"/>
                <a:gd name="T13" fmla="*/ 0 h 1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 h="114">
                  <a:moveTo>
                    <a:pt x="156" y="0"/>
                  </a:moveTo>
                  <a:cubicBezTo>
                    <a:pt x="142" y="0"/>
                    <a:pt x="128" y="1"/>
                    <a:pt x="113" y="4"/>
                  </a:cubicBezTo>
                  <a:cubicBezTo>
                    <a:pt x="48" y="15"/>
                    <a:pt x="0" y="49"/>
                    <a:pt x="5" y="78"/>
                  </a:cubicBezTo>
                  <a:cubicBezTo>
                    <a:pt x="9" y="100"/>
                    <a:pt x="43" y="114"/>
                    <a:pt x="88" y="114"/>
                  </a:cubicBezTo>
                  <a:cubicBezTo>
                    <a:pt x="102" y="114"/>
                    <a:pt x="116" y="113"/>
                    <a:pt x="132" y="110"/>
                  </a:cubicBezTo>
                  <a:cubicBezTo>
                    <a:pt x="196" y="98"/>
                    <a:pt x="244" y="65"/>
                    <a:pt x="239" y="36"/>
                  </a:cubicBezTo>
                  <a:cubicBezTo>
                    <a:pt x="235" y="13"/>
                    <a:pt x="201" y="0"/>
                    <a:pt x="156" y="0"/>
                  </a:cubicBezTo>
                </a:path>
              </a:pathLst>
            </a:custGeom>
            <a:solidFill>
              <a:srgbClr val="E0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8" name="Freeform 440"/>
            <p:cNvSpPr>
              <a:spLocks/>
            </p:cNvSpPr>
            <p:nvPr/>
          </p:nvSpPr>
          <p:spPr bwMode="auto">
            <a:xfrm>
              <a:off x="5553076" y="879476"/>
              <a:ext cx="414338" cy="158750"/>
            </a:xfrm>
            <a:custGeom>
              <a:avLst/>
              <a:gdLst>
                <a:gd name="T0" fmla="*/ 184150 w 198"/>
                <a:gd name="T1" fmla="*/ 22977 h 76"/>
                <a:gd name="T2" fmla="*/ 8370 w 198"/>
                <a:gd name="T3" fmla="*/ 158750 h 76"/>
                <a:gd name="T4" fmla="*/ 207169 w 198"/>
                <a:gd name="T5" fmla="*/ 41776 h 76"/>
                <a:gd name="T6" fmla="*/ 414338 w 198"/>
                <a:gd name="T7" fmla="*/ 27155 h 76"/>
                <a:gd name="T8" fmla="*/ 184150 w 198"/>
                <a:gd name="T9" fmla="*/ 22977 h 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76">
                  <a:moveTo>
                    <a:pt x="88" y="11"/>
                  </a:moveTo>
                  <a:cubicBezTo>
                    <a:pt x="35" y="24"/>
                    <a:pt x="0" y="52"/>
                    <a:pt x="4" y="76"/>
                  </a:cubicBezTo>
                  <a:cubicBezTo>
                    <a:pt x="13" y="53"/>
                    <a:pt x="50" y="32"/>
                    <a:pt x="99" y="20"/>
                  </a:cubicBezTo>
                  <a:cubicBezTo>
                    <a:pt x="135" y="11"/>
                    <a:pt x="170" y="7"/>
                    <a:pt x="198" y="13"/>
                  </a:cubicBezTo>
                  <a:cubicBezTo>
                    <a:pt x="172" y="2"/>
                    <a:pt x="130" y="0"/>
                    <a:pt x="88" y="11"/>
                  </a:cubicBez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9" name="Freeform 441"/>
            <p:cNvSpPr>
              <a:spLocks/>
            </p:cNvSpPr>
            <p:nvPr/>
          </p:nvSpPr>
          <p:spPr bwMode="auto">
            <a:xfrm>
              <a:off x="5530851" y="863601"/>
              <a:ext cx="411163" cy="153988"/>
            </a:xfrm>
            <a:custGeom>
              <a:avLst/>
              <a:gdLst>
                <a:gd name="T0" fmla="*/ 192015 w 197"/>
                <a:gd name="T1" fmla="*/ 24971 h 74"/>
                <a:gd name="T2" fmla="*/ 8348 w 197"/>
                <a:gd name="T3" fmla="*/ 153988 h 74"/>
                <a:gd name="T4" fmla="*/ 202451 w 197"/>
                <a:gd name="T5" fmla="*/ 31214 h 74"/>
                <a:gd name="T6" fmla="*/ 411163 w 197"/>
                <a:gd name="T7" fmla="*/ 22890 h 74"/>
                <a:gd name="T8" fmla="*/ 192015 w 197"/>
                <a:gd name="T9" fmla="*/ 24971 h 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7" h="74">
                  <a:moveTo>
                    <a:pt x="92" y="12"/>
                  </a:moveTo>
                  <a:cubicBezTo>
                    <a:pt x="38" y="25"/>
                    <a:pt x="0" y="50"/>
                    <a:pt x="4" y="74"/>
                  </a:cubicBezTo>
                  <a:cubicBezTo>
                    <a:pt x="12" y="51"/>
                    <a:pt x="48" y="28"/>
                    <a:pt x="97" y="15"/>
                  </a:cubicBezTo>
                  <a:cubicBezTo>
                    <a:pt x="133" y="6"/>
                    <a:pt x="169" y="5"/>
                    <a:pt x="197" y="11"/>
                  </a:cubicBezTo>
                  <a:cubicBezTo>
                    <a:pt x="172" y="0"/>
                    <a:pt x="134" y="1"/>
                    <a:pt x="92" y="12"/>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0" name="Freeform 442"/>
            <p:cNvSpPr>
              <a:spLocks/>
            </p:cNvSpPr>
            <p:nvPr/>
          </p:nvSpPr>
          <p:spPr bwMode="auto">
            <a:xfrm>
              <a:off x="5676901" y="950913"/>
              <a:ext cx="390525" cy="179388"/>
            </a:xfrm>
            <a:custGeom>
              <a:avLst/>
              <a:gdLst>
                <a:gd name="T0" fmla="*/ 248516 w 187"/>
                <a:gd name="T1" fmla="*/ 148099 h 86"/>
                <a:gd name="T2" fmla="*/ 357111 w 187"/>
                <a:gd name="T3" fmla="*/ 0 h 86"/>
                <a:gd name="T4" fmla="*/ 213014 w 187"/>
                <a:gd name="T5" fmla="*/ 131412 h 86"/>
                <a:gd name="T6" fmla="*/ 0 w 187"/>
                <a:gd name="T7" fmla="*/ 164787 h 86"/>
                <a:gd name="T8" fmla="*/ 248516 w 187"/>
                <a:gd name="T9" fmla="*/ 148099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7" h="86">
                  <a:moveTo>
                    <a:pt x="119" y="71"/>
                  </a:moveTo>
                  <a:cubicBezTo>
                    <a:pt x="168" y="53"/>
                    <a:pt x="187" y="21"/>
                    <a:pt x="171" y="0"/>
                  </a:cubicBezTo>
                  <a:cubicBezTo>
                    <a:pt x="173" y="22"/>
                    <a:pt x="147" y="47"/>
                    <a:pt x="102" y="63"/>
                  </a:cubicBezTo>
                  <a:cubicBezTo>
                    <a:pt x="69" y="76"/>
                    <a:pt x="31" y="81"/>
                    <a:pt x="0" y="79"/>
                  </a:cubicBezTo>
                  <a:cubicBezTo>
                    <a:pt x="31" y="86"/>
                    <a:pt x="80" y="86"/>
                    <a:pt x="119" y="71"/>
                  </a:cubicBez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1" name="Freeform 443"/>
            <p:cNvSpPr>
              <a:spLocks/>
            </p:cNvSpPr>
            <p:nvPr/>
          </p:nvSpPr>
          <p:spPr bwMode="auto">
            <a:xfrm>
              <a:off x="5619751" y="946151"/>
              <a:ext cx="407988" cy="166688"/>
            </a:xfrm>
            <a:custGeom>
              <a:avLst/>
              <a:gdLst>
                <a:gd name="T0" fmla="*/ 236424 w 195"/>
                <a:gd name="T1" fmla="*/ 139601 h 80"/>
                <a:gd name="T2" fmla="*/ 387066 w 195"/>
                <a:gd name="T3" fmla="*/ 0 h 80"/>
                <a:gd name="T4" fmla="*/ 219686 w 195"/>
                <a:gd name="T5" fmla="*/ 120849 h 80"/>
                <a:gd name="T6" fmla="*/ 0 w 195"/>
                <a:gd name="T7" fmla="*/ 145852 h 80"/>
                <a:gd name="T8" fmla="*/ 236424 w 195"/>
                <a:gd name="T9" fmla="*/ 139601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5" h="80">
                  <a:moveTo>
                    <a:pt x="113" y="67"/>
                  </a:moveTo>
                  <a:cubicBezTo>
                    <a:pt x="165" y="52"/>
                    <a:pt x="195" y="23"/>
                    <a:pt x="185" y="0"/>
                  </a:cubicBezTo>
                  <a:cubicBezTo>
                    <a:pt x="181" y="22"/>
                    <a:pt x="153" y="44"/>
                    <a:pt x="105" y="58"/>
                  </a:cubicBezTo>
                  <a:cubicBezTo>
                    <a:pt x="70" y="69"/>
                    <a:pt x="30" y="74"/>
                    <a:pt x="0" y="70"/>
                  </a:cubicBezTo>
                  <a:cubicBezTo>
                    <a:pt x="29" y="80"/>
                    <a:pt x="72" y="79"/>
                    <a:pt x="113" y="67"/>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 name="Freeform 444"/>
            <p:cNvSpPr>
              <a:spLocks/>
            </p:cNvSpPr>
            <p:nvPr/>
          </p:nvSpPr>
          <p:spPr bwMode="auto">
            <a:xfrm>
              <a:off x="4552951" y="4435476"/>
              <a:ext cx="346075" cy="565150"/>
            </a:xfrm>
            <a:custGeom>
              <a:avLst/>
              <a:gdLst>
                <a:gd name="T0" fmla="*/ 283531 w 166"/>
                <a:gd name="T1" fmla="*/ 234433 h 270"/>
                <a:gd name="T2" fmla="*/ 285616 w 166"/>
                <a:gd name="T3" fmla="*/ 540032 h 270"/>
                <a:gd name="T4" fmla="*/ 62544 w 166"/>
                <a:gd name="T5" fmla="*/ 330717 h 270"/>
                <a:gd name="T6" fmla="*/ 62544 w 166"/>
                <a:gd name="T7" fmla="*/ 27211 h 270"/>
                <a:gd name="T8" fmla="*/ 283531 w 166"/>
                <a:gd name="T9" fmla="*/ 234433 h 2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6" h="270">
                  <a:moveTo>
                    <a:pt x="136" y="112"/>
                  </a:moveTo>
                  <a:cubicBezTo>
                    <a:pt x="165" y="180"/>
                    <a:pt x="166" y="245"/>
                    <a:pt x="137" y="258"/>
                  </a:cubicBezTo>
                  <a:cubicBezTo>
                    <a:pt x="108" y="270"/>
                    <a:pt x="60" y="226"/>
                    <a:pt x="30" y="158"/>
                  </a:cubicBezTo>
                  <a:cubicBezTo>
                    <a:pt x="1" y="91"/>
                    <a:pt x="0" y="26"/>
                    <a:pt x="30" y="13"/>
                  </a:cubicBezTo>
                  <a:cubicBezTo>
                    <a:pt x="59" y="0"/>
                    <a:pt x="106" y="45"/>
                    <a:pt x="136" y="112"/>
                  </a:cubicBezTo>
                  <a:close/>
                </a:path>
              </a:pathLst>
            </a:custGeom>
            <a:solidFill>
              <a:srgbClr val="C0CA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 name="Freeform 445"/>
            <p:cNvSpPr>
              <a:spLocks/>
            </p:cNvSpPr>
            <p:nvPr/>
          </p:nvSpPr>
          <p:spPr bwMode="auto">
            <a:xfrm>
              <a:off x="4567238" y="4462463"/>
              <a:ext cx="187325" cy="304800"/>
            </a:xfrm>
            <a:custGeom>
              <a:avLst/>
              <a:gdLst>
                <a:gd name="T0" fmla="*/ 43709 w 90"/>
                <a:gd name="T1" fmla="*/ 31315 h 146"/>
                <a:gd name="T2" fmla="*/ 58279 w 90"/>
                <a:gd name="T3" fmla="*/ 304800 h 146"/>
                <a:gd name="T4" fmla="*/ 74930 w 90"/>
                <a:gd name="T5" fmla="*/ 79332 h 146"/>
                <a:gd name="T6" fmla="*/ 187325 w 90"/>
                <a:gd name="T7" fmla="*/ 89770 h 146"/>
                <a:gd name="T8" fmla="*/ 43709 w 90"/>
                <a:gd name="T9" fmla="*/ 31315 h 1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46">
                  <a:moveTo>
                    <a:pt x="21" y="15"/>
                  </a:moveTo>
                  <a:cubicBezTo>
                    <a:pt x="0" y="34"/>
                    <a:pt x="4" y="90"/>
                    <a:pt x="28" y="146"/>
                  </a:cubicBezTo>
                  <a:cubicBezTo>
                    <a:pt x="13" y="96"/>
                    <a:pt x="17" y="56"/>
                    <a:pt x="36" y="38"/>
                  </a:cubicBezTo>
                  <a:cubicBezTo>
                    <a:pt x="50" y="25"/>
                    <a:pt x="68" y="25"/>
                    <a:pt x="90" y="43"/>
                  </a:cubicBezTo>
                  <a:cubicBezTo>
                    <a:pt x="65" y="13"/>
                    <a:pt x="38" y="0"/>
                    <a:pt x="21" y="15"/>
                  </a:cubicBezTo>
                  <a:close/>
                </a:path>
              </a:pathLst>
            </a:custGeom>
            <a:solidFill>
              <a:srgbClr val="A2AE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4" name="Freeform 446"/>
            <p:cNvSpPr>
              <a:spLocks/>
            </p:cNvSpPr>
            <p:nvPr/>
          </p:nvSpPr>
          <p:spPr bwMode="auto">
            <a:xfrm>
              <a:off x="4541838" y="4425951"/>
              <a:ext cx="179388" cy="287338"/>
            </a:xfrm>
            <a:custGeom>
              <a:avLst/>
              <a:gdLst>
                <a:gd name="T0" fmla="*/ 45890 w 86"/>
                <a:gd name="T1" fmla="*/ 31232 h 138"/>
                <a:gd name="T2" fmla="*/ 50062 w 86"/>
                <a:gd name="T3" fmla="*/ 287338 h 138"/>
                <a:gd name="T4" fmla="*/ 58405 w 86"/>
                <a:gd name="T5" fmla="*/ 52054 h 138"/>
                <a:gd name="T6" fmla="*/ 179388 w 86"/>
                <a:gd name="T7" fmla="*/ 74958 h 138"/>
                <a:gd name="T8" fmla="*/ 45890 w 86"/>
                <a:gd name="T9" fmla="*/ 31232 h 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38">
                  <a:moveTo>
                    <a:pt x="22" y="15"/>
                  </a:moveTo>
                  <a:cubicBezTo>
                    <a:pt x="1" y="34"/>
                    <a:pt x="0" y="83"/>
                    <a:pt x="24" y="138"/>
                  </a:cubicBezTo>
                  <a:cubicBezTo>
                    <a:pt x="9" y="88"/>
                    <a:pt x="9" y="42"/>
                    <a:pt x="28" y="25"/>
                  </a:cubicBezTo>
                  <a:cubicBezTo>
                    <a:pt x="43" y="12"/>
                    <a:pt x="64" y="17"/>
                    <a:pt x="86" y="36"/>
                  </a:cubicBezTo>
                  <a:cubicBezTo>
                    <a:pt x="60" y="5"/>
                    <a:pt x="38" y="0"/>
                    <a:pt x="22" y="15"/>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5" name="Freeform 447"/>
            <p:cNvSpPr>
              <a:spLocks/>
            </p:cNvSpPr>
            <p:nvPr/>
          </p:nvSpPr>
          <p:spPr bwMode="auto">
            <a:xfrm>
              <a:off x="4765676" y="4665663"/>
              <a:ext cx="166688" cy="368300"/>
            </a:xfrm>
            <a:custGeom>
              <a:avLst/>
              <a:gdLst>
                <a:gd name="T0" fmla="*/ 137518 w 80"/>
                <a:gd name="T1" fmla="*/ 315985 h 176"/>
                <a:gd name="T2" fmla="*/ 70842 w 80"/>
                <a:gd name="T3" fmla="*/ 0 h 176"/>
                <a:gd name="T4" fmla="*/ 102096 w 80"/>
                <a:gd name="T5" fmla="*/ 272040 h 176"/>
                <a:gd name="T6" fmla="*/ 0 w 80"/>
                <a:gd name="T7" fmla="*/ 301336 h 176"/>
                <a:gd name="T8" fmla="*/ 137518 w 80"/>
                <a:gd name="T9" fmla="*/ 315985 h 1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176">
                  <a:moveTo>
                    <a:pt x="66" y="151"/>
                  </a:moveTo>
                  <a:cubicBezTo>
                    <a:pt x="80" y="121"/>
                    <a:pt x="63" y="52"/>
                    <a:pt x="34" y="0"/>
                  </a:cubicBezTo>
                  <a:cubicBezTo>
                    <a:pt x="55" y="50"/>
                    <a:pt x="62" y="102"/>
                    <a:pt x="49" y="130"/>
                  </a:cubicBezTo>
                  <a:cubicBezTo>
                    <a:pt x="39" y="151"/>
                    <a:pt x="21" y="155"/>
                    <a:pt x="0" y="144"/>
                  </a:cubicBezTo>
                  <a:cubicBezTo>
                    <a:pt x="26" y="167"/>
                    <a:pt x="55" y="176"/>
                    <a:pt x="66" y="151"/>
                  </a:cubicBezTo>
                  <a:close/>
                </a:path>
              </a:pathLst>
            </a:custGeom>
            <a:solidFill>
              <a:srgbClr val="A2AE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6" name="Freeform 448"/>
            <p:cNvSpPr>
              <a:spLocks/>
            </p:cNvSpPr>
            <p:nvPr/>
          </p:nvSpPr>
          <p:spPr bwMode="auto">
            <a:xfrm>
              <a:off x="4711701" y="4651376"/>
              <a:ext cx="174625" cy="325438"/>
            </a:xfrm>
            <a:custGeom>
              <a:avLst/>
              <a:gdLst>
                <a:gd name="T0" fmla="*/ 137205 w 84"/>
                <a:gd name="T1" fmla="*/ 285801 h 156"/>
                <a:gd name="T2" fmla="*/ 103943 w 84"/>
                <a:gd name="T3" fmla="*/ 0 h 156"/>
                <a:gd name="T4" fmla="*/ 110180 w 84"/>
                <a:gd name="T5" fmla="*/ 239906 h 156"/>
                <a:gd name="T6" fmla="*/ 0 w 84"/>
                <a:gd name="T7" fmla="*/ 252423 h 156"/>
                <a:gd name="T8" fmla="*/ 137205 w 84"/>
                <a:gd name="T9" fmla="*/ 285801 h 1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 h="156">
                  <a:moveTo>
                    <a:pt x="66" y="137"/>
                  </a:moveTo>
                  <a:cubicBezTo>
                    <a:pt x="84" y="113"/>
                    <a:pt x="77" y="54"/>
                    <a:pt x="50" y="0"/>
                  </a:cubicBezTo>
                  <a:cubicBezTo>
                    <a:pt x="68" y="50"/>
                    <a:pt x="70" y="93"/>
                    <a:pt x="53" y="115"/>
                  </a:cubicBezTo>
                  <a:cubicBezTo>
                    <a:pt x="41" y="132"/>
                    <a:pt x="22" y="136"/>
                    <a:pt x="0" y="121"/>
                  </a:cubicBezTo>
                  <a:cubicBezTo>
                    <a:pt x="26" y="149"/>
                    <a:pt x="52" y="156"/>
                    <a:pt x="66" y="137"/>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7" name="Freeform 449"/>
            <p:cNvSpPr>
              <a:spLocks/>
            </p:cNvSpPr>
            <p:nvPr/>
          </p:nvSpPr>
          <p:spPr bwMode="auto">
            <a:xfrm>
              <a:off x="7156451" y="1752601"/>
              <a:ext cx="927100" cy="831850"/>
            </a:xfrm>
            <a:custGeom>
              <a:avLst/>
              <a:gdLst>
                <a:gd name="T0" fmla="*/ 874898 w 444"/>
                <a:gd name="T1" fmla="*/ 305151 h 398"/>
                <a:gd name="T2" fmla="*/ 557513 w 444"/>
                <a:gd name="T3" fmla="*/ 769148 h 398"/>
                <a:gd name="T4" fmla="*/ 52202 w 444"/>
                <a:gd name="T5" fmla="*/ 526699 h 398"/>
                <a:gd name="T6" fmla="*/ 369587 w 444"/>
                <a:gd name="T7" fmla="*/ 60612 h 398"/>
                <a:gd name="T8" fmla="*/ 874898 w 444"/>
                <a:gd name="T9" fmla="*/ 305151 h 3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4" h="398">
                  <a:moveTo>
                    <a:pt x="419" y="146"/>
                  </a:moveTo>
                  <a:cubicBezTo>
                    <a:pt x="444" y="240"/>
                    <a:pt x="376" y="339"/>
                    <a:pt x="267" y="368"/>
                  </a:cubicBezTo>
                  <a:cubicBezTo>
                    <a:pt x="159" y="398"/>
                    <a:pt x="50" y="345"/>
                    <a:pt x="25" y="252"/>
                  </a:cubicBezTo>
                  <a:cubicBezTo>
                    <a:pt x="0" y="158"/>
                    <a:pt x="68" y="58"/>
                    <a:pt x="177" y="29"/>
                  </a:cubicBezTo>
                  <a:cubicBezTo>
                    <a:pt x="286" y="0"/>
                    <a:pt x="394" y="53"/>
                    <a:pt x="419" y="146"/>
                  </a:cubicBezTo>
                  <a:close/>
                </a:path>
              </a:pathLst>
            </a:custGeom>
            <a:solidFill>
              <a:srgbClr val="C0CA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8" name="Freeform 450"/>
            <p:cNvSpPr>
              <a:spLocks/>
            </p:cNvSpPr>
            <p:nvPr/>
          </p:nvSpPr>
          <p:spPr bwMode="auto">
            <a:xfrm>
              <a:off x="7197726" y="1804988"/>
              <a:ext cx="693738" cy="473075"/>
            </a:xfrm>
            <a:custGeom>
              <a:avLst/>
              <a:gdLst>
                <a:gd name="T0" fmla="*/ 284182 w 332"/>
                <a:gd name="T1" fmla="*/ 58611 h 226"/>
                <a:gd name="T2" fmla="*/ 43881 w 332"/>
                <a:gd name="T3" fmla="*/ 473075 h 226"/>
                <a:gd name="T4" fmla="*/ 332242 w 332"/>
                <a:gd name="T5" fmla="*/ 123502 h 226"/>
                <a:gd name="T6" fmla="*/ 693738 w 332"/>
                <a:gd name="T7" fmla="*/ 100476 h 226"/>
                <a:gd name="T8" fmla="*/ 284182 w 332"/>
                <a:gd name="T9" fmla="*/ 58611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2" h="226">
                  <a:moveTo>
                    <a:pt x="136" y="28"/>
                  </a:moveTo>
                  <a:cubicBezTo>
                    <a:pt x="48" y="64"/>
                    <a:pt x="0" y="149"/>
                    <a:pt x="21" y="226"/>
                  </a:cubicBezTo>
                  <a:cubicBezTo>
                    <a:pt x="24" y="154"/>
                    <a:pt x="78" y="92"/>
                    <a:pt x="159" y="59"/>
                  </a:cubicBezTo>
                  <a:cubicBezTo>
                    <a:pt x="219" y="34"/>
                    <a:pt x="280" y="27"/>
                    <a:pt x="332" y="48"/>
                  </a:cubicBezTo>
                  <a:cubicBezTo>
                    <a:pt x="281" y="10"/>
                    <a:pt x="205" y="0"/>
                    <a:pt x="136" y="28"/>
                  </a:cubicBezTo>
                  <a:close/>
                </a:path>
              </a:pathLst>
            </a:custGeom>
            <a:solidFill>
              <a:srgbClr val="99AA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9" name="Freeform 451"/>
            <p:cNvSpPr>
              <a:spLocks/>
            </p:cNvSpPr>
            <p:nvPr/>
          </p:nvSpPr>
          <p:spPr bwMode="auto">
            <a:xfrm>
              <a:off x="7143751" y="1752601"/>
              <a:ext cx="693738" cy="454025"/>
            </a:xfrm>
            <a:custGeom>
              <a:avLst/>
              <a:gdLst>
                <a:gd name="T0" fmla="*/ 300898 w 332"/>
                <a:gd name="T1" fmla="*/ 60676 h 217"/>
                <a:gd name="T2" fmla="*/ 43881 w 332"/>
                <a:gd name="T3" fmla="*/ 454025 h 217"/>
                <a:gd name="T4" fmla="*/ 323884 w 332"/>
                <a:gd name="T5" fmla="*/ 87876 h 217"/>
                <a:gd name="T6" fmla="*/ 693738 w 332"/>
                <a:gd name="T7" fmla="*/ 81599 h 217"/>
                <a:gd name="T8" fmla="*/ 300898 w 332"/>
                <a:gd name="T9" fmla="*/ 60676 h 2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2" h="217">
                  <a:moveTo>
                    <a:pt x="144" y="29"/>
                  </a:moveTo>
                  <a:cubicBezTo>
                    <a:pt x="56" y="64"/>
                    <a:pt x="0" y="140"/>
                    <a:pt x="21" y="217"/>
                  </a:cubicBezTo>
                  <a:cubicBezTo>
                    <a:pt x="24" y="145"/>
                    <a:pt x="74" y="75"/>
                    <a:pt x="155" y="42"/>
                  </a:cubicBezTo>
                  <a:cubicBezTo>
                    <a:pt x="215" y="18"/>
                    <a:pt x="279" y="18"/>
                    <a:pt x="332" y="39"/>
                  </a:cubicBezTo>
                  <a:cubicBezTo>
                    <a:pt x="281" y="1"/>
                    <a:pt x="213" y="0"/>
                    <a:pt x="144" y="29"/>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0" name="Freeform 452"/>
            <p:cNvSpPr>
              <a:spLocks/>
            </p:cNvSpPr>
            <p:nvPr/>
          </p:nvSpPr>
          <p:spPr bwMode="auto">
            <a:xfrm>
              <a:off x="7483476" y="2051051"/>
              <a:ext cx="635000" cy="547688"/>
            </a:xfrm>
            <a:custGeom>
              <a:avLst/>
              <a:gdLst>
                <a:gd name="T0" fmla="*/ 436563 w 304"/>
                <a:gd name="T1" fmla="*/ 461981 h 262"/>
                <a:gd name="T2" fmla="*/ 551447 w 304"/>
                <a:gd name="T3" fmla="*/ 0 h 262"/>
                <a:gd name="T4" fmla="*/ 365543 w 304"/>
                <a:gd name="T5" fmla="*/ 405540 h 262"/>
                <a:gd name="T6" fmla="*/ 0 w 304"/>
                <a:gd name="T7" fmla="*/ 482885 h 262"/>
                <a:gd name="T8" fmla="*/ 436563 w 304"/>
                <a:gd name="T9" fmla="*/ 461981 h 2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62">
                  <a:moveTo>
                    <a:pt x="209" y="221"/>
                  </a:moveTo>
                  <a:cubicBezTo>
                    <a:pt x="287" y="170"/>
                    <a:pt x="304" y="70"/>
                    <a:pt x="264" y="0"/>
                  </a:cubicBezTo>
                  <a:cubicBezTo>
                    <a:pt x="279" y="70"/>
                    <a:pt x="247" y="147"/>
                    <a:pt x="175" y="194"/>
                  </a:cubicBezTo>
                  <a:cubicBezTo>
                    <a:pt x="121" y="229"/>
                    <a:pt x="58" y="241"/>
                    <a:pt x="0" y="231"/>
                  </a:cubicBezTo>
                  <a:cubicBezTo>
                    <a:pt x="61" y="258"/>
                    <a:pt x="147" y="262"/>
                    <a:pt x="209" y="221"/>
                  </a:cubicBezTo>
                  <a:close/>
                </a:path>
              </a:pathLst>
            </a:custGeom>
            <a:solidFill>
              <a:srgbClr val="99AA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1" name="Freeform 453"/>
            <p:cNvSpPr>
              <a:spLocks/>
            </p:cNvSpPr>
            <p:nvPr/>
          </p:nvSpPr>
          <p:spPr bwMode="auto">
            <a:xfrm>
              <a:off x="7375526" y="2036763"/>
              <a:ext cx="669925" cy="496888"/>
            </a:xfrm>
            <a:custGeom>
              <a:avLst/>
              <a:gdLst>
                <a:gd name="T0" fmla="*/ 415312 w 321"/>
                <a:gd name="T1" fmla="*/ 425904 h 238"/>
                <a:gd name="T2" fmla="*/ 609402 w 321"/>
                <a:gd name="T3" fmla="*/ 0 h 238"/>
                <a:gd name="T4" fmla="*/ 375659 w 321"/>
                <a:gd name="T5" fmla="*/ 365359 h 238"/>
                <a:gd name="T6" fmla="*/ 0 w 321"/>
                <a:gd name="T7" fmla="*/ 419641 h 238"/>
                <a:gd name="T8" fmla="*/ 415312 w 321"/>
                <a:gd name="T9" fmla="*/ 425904 h 2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1" h="238">
                  <a:moveTo>
                    <a:pt x="199" y="204"/>
                  </a:moveTo>
                  <a:cubicBezTo>
                    <a:pt x="283" y="162"/>
                    <a:pt x="321" y="74"/>
                    <a:pt x="292" y="0"/>
                  </a:cubicBezTo>
                  <a:cubicBezTo>
                    <a:pt x="297" y="71"/>
                    <a:pt x="258" y="136"/>
                    <a:pt x="180" y="175"/>
                  </a:cubicBezTo>
                  <a:cubicBezTo>
                    <a:pt x="123" y="204"/>
                    <a:pt x="55" y="218"/>
                    <a:pt x="0" y="201"/>
                  </a:cubicBezTo>
                  <a:cubicBezTo>
                    <a:pt x="55" y="235"/>
                    <a:pt x="132" y="238"/>
                    <a:pt x="199" y="204"/>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 name="Freeform 454"/>
            <p:cNvSpPr>
              <a:spLocks/>
            </p:cNvSpPr>
            <p:nvPr/>
          </p:nvSpPr>
          <p:spPr bwMode="auto">
            <a:xfrm>
              <a:off x="7394576" y="2155826"/>
              <a:ext cx="133350" cy="92075"/>
            </a:xfrm>
            <a:custGeom>
              <a:avLst/>
              <a:gdLst>
                <a:gd name="T0" fmla="*/ 54173 w 64"/>
                <a:gd name="T1" fmla="*/ 10463 h 44"/>
                <a:gd name="T2" fmla="*/ 8334 w 64"/>
                <a:gd name="T3" fmla="*/ 92075 h 44"/>
                <a:gd name="T4" fmla="*/ 64591 w 64"/>
                <a:gd name="T5" fmla="*/ 23019 h 44"/>
                <a:gd name="T6" fmla="*/ 133350 w 64"/>
                <a:gd name="T7" fmla="*/ 18834 h 44"/>
                <a:gd name="T8" fmla="*/ 54173 w 64"/>
                <a:gd name="T9" fmla="*/ 10463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44">
                  <a:moveTo>
                    <a:pt x="26" y="5"/>
                  </a:moveTo>
                  <a:cubicBezTo>
                    <a:pt x="9" y="12"/>
                    <a:pt x="0" y="29"/>
                    <a:pt x="4" y="44"/>
                  </a:cubicBezTo>
                  <a:cubicBezTo>
                    <a:pt x="4" y="30"/>
                    <a:pt x="15" y="18"/>
                    <a:pt x="31" y="11"/>
                  </a:cubicBezTo>
                  <a:cubicBezTo>
                    <a:pt x="42" y="6"/>
                    <a:pt x="54" y="5"/>
                    <a:pt x="64" y="9"/>
                  </a:cubicBezTo>
                  <a:cubicBezTo>
                    <a:pt x="54" y="2"/>
                    <a:pt x="39" y="0"/>
                    <a:pt x="26" y="5"/>
                  </a:cubicBezTo>
                  <a:close/>
                </a:path>
              </a:pathLst>
            </a:custGeom>
            <a:solidFill>
              <a:srgbClr val="A2AE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 name="Freeform 455"/>
            <p:cNvSpPr>
              <a:spLocks/>
            </p:cNvSpPr>
            <p:nvPr/>
          </p:nvSpPr>
          <p:spPr bwMode="auto">
            <a:xfrm>
              <a:off x="7381876" y="2146301"/>
              <a:ext cx="134938" cy="87313"/>
            </a:xfrm>
            <a:custGeom>
              <a:avLst/>
              <a:gdLst>
                <a:gd name="T0" fmla="*/ 58127 w 65"/>
                <a:gd name="T1" fmla="*/ 10394 h 42"/>
                <a:gd name="T2" fmla="*/ 8304 w 65"/>
                <a:gd name="T3" fmla="*/ 87313 h 42"/>
                <a:gd name="T4" fmla="*/ 64355 w 65"/>
                <a:gd name="T5" fmla="*/ 16631 h 42"/>
                <a:gd name="T6" fmla="*/ 134938 w 65"/>
                <a:gd name="T7" fmla="*/ 16631 h 42"/>
                <a:gd name="T8" fmla="*/ 58127 w 65"/>
                <a:gd name="T9" fmla="*/ 1039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42">
                  <a:moveTo>
                    <a:pt x="28" y="5"/>
                  </a:moveTo>
                  <a:cubicBezTo>
                    <a:pt x="11" y="12"/>
                    <a:pt x="0" y="27"/>
                    <a:pt x="4" y="42"/>
                  </a:cubicBezTo>
                  <a:cubicBezTo>
                    <a:pt x="5" y="28"/>
                    <a:pt x="15" y="14"/>
                    <a:pt x="31" y="8"/>
                  </a:cubicBezTo>
                  <a:cubicBezTo>
                    <a:pt x="42" y="3"/>
                    <a:pt x="55" y="3"/>
                    <a:pt x="65" y="8"/>
                  </a:cubicBezTo>
                  <a:cubicBezTo>
                    <a:pt x="55" y="0"/>
                    <a:pt x="42" y="0"/>
                    <a:pt x="28" y="5"/>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4" name="Freeform 456"/>
            <p:cNvSpPr>
              <a:spLocks/>
            </p:cNvSpPr>
            <p:nvPr/>
          </p:nvSpPr>
          <p:spPr bwMode="auto">
            <a:xfrm>
              <a:off x="7448551" y="2203451"/>
              <a:ext cx="122238" cy="107950"/>
            </a:xfrm>
            <a:custGeom>
              <a:avLst/>
              <a:gdLst>
                <a:gd name="T0" fmla="*/ 84945 w 59"/>
                <a:gd name="T1" fmla="*/ 91017 h 51"/>
                <a:gd name="T2" fmla="*/ 107735 w 59"/>
                <a:gd name="T3" fmla="*/ 0 h 51"/>
                <a:gd name="T4" fmla="*/ 70442 w 59"/>
                <a:gd name="T5" fmla="*/ 80433 h 51"/>
                <a:gd name="T6" fmla="*/ 0 w 59"/>
                <a:gd name="T7" fmla="*/ 95250 h 51"/>
                <a:gd name="T8" fmla="*/ 84945 w 59"/>
                <a:gd name="T9" fmla="*/ 91017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51">
                  <a:moveTo>
                    <a:pt x="41" y="43"/>
                  </a:moveTo>
                  <a:cubicBezTo>
                    <a:pt x="56" y="33"/>
                    <a:pt x="59" y="13"/>
                    <a:pt x="52" y="0"/>
                  </a:cubicBezTo>
                  <a:cubicBezTo>
                    <a:pt x="55" y="13"/>
                    <a:pt x="48" y="28"/>
                    <a:pt x="34" y="38"/>
                  </a:cubicBezTo>
                  <a:cubicBezTo>
                    <a:pt x="24" y="44"/>
                    <a:pt x="11" y="47"/>
                    <a:pt x="0" y="45"/>
                  </a:cubicBezTo>
                  <a:cubicBezTo>
                    <a:pt x="12" y="50"/>
                    <a:pt x="29" y="51"/>
                    <a:pt x="41" y="43"/>
                  </a:cubicBezTo>
                  <a:close/>
                </a:path>
              </a:pathLst>
            </a:custGeom>
            <a:solidFill>
              <a:srgbClr val="A2AE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5" name="Freeform 457"/>
            <p:cNvSpPr>
              <a:spLocks/>
            </p:cNvSpPr>
            <p:nvPr/>
          </p:nvSpPr>
          <p:spPr bwMode="auto">
            <a:xfrm>
              <a:off x="7427913" y="2200276"/>
              <a:ext cx="131763" cy="98425"/>
            </a:xfrm>
            <a:custGeom>
              <a:avLst/>
              <a:gdLst>
                <a:gd name="T0" fmla="*/ 81568 w 63"/>
                <a:gd name="T1" fmla="*/ 83766 h 47"/>
                <a:gd name="T2" fmla="*/ 119214 w 63"/>
                <a:gd name="T3" fmla="*/ 0 h 47"/>
                <a:gd name="T4" fmla="*/ 73202 w 63"/>
                <a:gd name="T5" fmla="*/ 73295 h 47"/>
                <a:gd name="T6" fmla="*/ 0 w 63"/>
                <a:gd name="T7" fmla="*/ 83766 h 47"/>
                <a:gd name="T8" fmla="*/ 81568 w 63"/>
                <a:gd name="T9" fmla="*/ 8376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47">
                  <a:moveTo>
                    <a:pt x="39" y="40"/>
                  </a:moveTo>
                  <a:cubicBezTo>
                    <a:pt x="55" y="32"/>
                    <a:pt x="63" y="15"/>
                    <a:pt x="57" y="0"/>
                  </a:cubicBezTo>
                  <a:cubicBezTo>
                    <a:pt x="58" y="14"/>
                    <a:pt x="50" y="27"/>
                    <a:pt x="35" y="35"/>
                  </a:cubicBezTo>
                  <a:cubicBezTo>
                    <a:pt x="24" y="40"/>
                    <a:pt x="11" y="43"/>
                    <a:pt x="0" y="40"/>
                  </a:cubicBezTo>
                  <a:cubicBezTo>
                    <a:pt x="11" y="46"/>
                    <a:pt x="26" y="47"/>
                    <a:pt x="39" y="40"/>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6" name="Freeform 458"/>
            <p:cNvSpPr>
              <a:spLocks/>
            </p:cNvSpPr>
            <p:nvPr/>
          </p:nvSpPr>
          <p:spPr bwMode="auto">
            <a:xfrm>
              <a:off x="7583488" y="1982788"/>
              <a:ext cx="98425" cy="66675"/>
            </a:xfrm>
            <a:custGeom>
              <a:avLst/>
              <a:gdLst>
                <a:gd name="T0" fmla="*/ 39789 w 47"/>
                <a:gd name="T1" fmla="*/ 8334 h 32"/>
                <a:gd name="T2" fmla="*/ 6282 w 47"/>
                <a:gd name="T3" fmla="*/ 66675 h 32"/>
                <a:gd name="T4" fmla="*/ 46071 w 47"/>
                <a:gd name="T5" fmla="*/ 18752 h 32"/>
                <a:gd name="T6" fmla="*/ 98425 w 47"/>
                <a:gd name="T7" fmla="*/ 14585 h 32"/>
                <a:gd name="T8" fmla="*/ 39789 w 47"/>
                <a:gd name="T9" fmla="*/ 8334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2">
                  <a:moveTo>
                    <a:pt x="19" y="4"/>
                  </a:moveTo>
                  <a:cubicBezTo>
                    <a:pt x="7" y="9"/>
                    <a:pt x="0" y="21"/>
                    <a:pt x="3" y="32"/>
                  </a:cubicBezTo>
                  <a:cubicBezTo>
                    <a:pt x="3" y="22"/>
                    <a:pt x="11" y="13"/>
                    <a:pt x="22" y="9"/>
                  </a:cubicBezTo>
                  <a:cubicBezTo>
                    <a:pt x="31" y="5"/>
                    <a:pt x="39" y="4"/>
                    <a:pt x="47" y="7"/>
                  </a:cubicBezTo>
                  <a:cubicBezTo>
                    <a:pt x="39" y="2"/>
                    <a:pt x="29" y="0"/>
                    <a:pt x="19" y="4"/>
                  </a:cubicBezTo>
                  <a:close/>
                </a:path>
              </a:pathLst>
            </a:custGeom>
            <a:solidFill>
              <a:srgbClr val="A2AE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7" name="Freeform 459"/>
            <p:cNvSpPr>
              <a:spLocks/>
            </p:cNvSpPr>
            <p:nvPr/>
          </p:nvSpPr>
          <p:spPr bwMode="auto">
            <a:xfrm>
              <a:off x="7575551" y="1976438"/>
              <a:ext cx="98425" cy="63500"/>
            </a:xfrm>
            <a:custGeom>
              <a:avLst/>
              <a:gdLst>
                <a:gd name="T0" fmla="*/ 41883 w 47"/>
                <a:gd name="T1" fmla="*/ 8467 h 30"/>
                <a:gd name="T2" fmla="*/ 6282 w 47"/>
                <a:gd name="T3" fmla="*/ 63500 h 30"/>
                <a:gd name="T4" fmla="*/ 46071 w 47"/>
                <a:gd name="T5" fmla="*/ 12700 h 30"/>
                <a:gd name="T6" fmla="*/ 98425 w 47"/>
                <a:gd name="T7" fmla="*/ 10583 h 30"/>
                <a:gd name="T8" fmla="*/ 41883 w 47"/>
                <a:gd name="T9" fmla="*/ 8467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0">
                  <a:moveTo>
                    <a:pt x="20" y="4"/>
                  </a:moveTo>
                  <a:cubicBezTo>
                    <a:pt x="8" y="9"/>
                    <a:pt x="0" y="20"/>
                    <a:pt x="3" y="30"/>
                  </a:cubicBezTo>
                  <a:cubicBezTo>
                    <a:pt x="4" y="20"/>
                    <a:pt x="11" y="10"/>
                    <a:pt x="22" y="6"/>
                  </a:cubicBezTo>
                  <a:cubicBezTo>
                    <a:pt x="30" y="2"/>
                    <a:pt x="39" y="2"/>
                    <a:pt x="47" y="5"/>
                  </a:cubicBezTo>
                  <a:cubicBezTo>
                    <a:pt x="40" y="0"/>
                    <a:pt x="30" y="0"/>
                    <a:pt x="20" y="4"/>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8" name="Freeform 460"/>
            <p:cNvSpPr>
              <a:spLocks/>
            </p:cNvSpPr>
            <p:nvPr/>
          </p:nvSpPr>
          <p:spPr bwMode="auto">
            <a:xfrm>
              <a:off x="7623176" y="2017713"/>
              <a:ext cx="90488" cy="77788"/>
            </a:xfrm>
            <a:custGeom>
              <a:avLst/>
              <a:gdLst>
                <a:gd name="T0" fmla="*/ 61027 w 43"/>
                <a:gd name="T1" fmla="*/ 65174 h 37"/>
                <a:gd name="T2" fmla="*/ 77862 w 43"/>
                <a:gd name="T3" fmla="*/ 0 h 37"/>
                <a:gd name="T4" fmla="*/ 52609 w 43"/>
                <a:gd name="T5" fmla="*/ 56764 h 37"/>
                <a:gd name="T6" fmla="*/ 0 w 43"/>
                <a:gd name="T7" fmla="*/ 67276 h 37"/>
                <a:gd name="T8" fmla="*/ 61027 w 43"/>
                <a:gd name="T9" fmla="*/ 65174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37">
                  <a:moveTo>
                    <a:pt x="29" y="31"/>
                  </a:moveTo>
                  <a:cubicBezTo>
                    <a:pt x="40" y="24"/>
                    <a:pt x="43" y="10"/>
                    <a:pt x="37" y="0"/>
                  </a:cubicBezTo>
                  <a:cubicBezTo>
                    <a:pt x="39" y="10"/>
                    <a:pt x="35" y="21"/>
                    <a:pt x="25" y="27"/>
                  </a:cubicBezTo>
                  <a:cubicBezTo>
                    <a:pt x="17" y="32"/>
                    <a:pt x="8" y="34"/>
                    <a:pt x="0" y="32"/>
                  </a:cubicBezTo>
                  <a:cubicBezTo>
                    <a:pt x="9" y="36"/>
                    <a:pt x="21" y="37"/>
                    <a:pt x="29" y="31"/>
                  </a:cubicBezTo>
                  <a:close/>
                </a:path>
              </a:pathLst>
            </a:custGeom>
            <a:solidFill>
              <a:srgbClr val="A2AE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9" name="Freeform 461"/>
            <p:cNvSpPr>
              <a:spLocks/>
            </p:cNvSpPr>
            <p:nvPr/>
          </p:nvSpPr>
          <p:spPr bwMode="auto">
            <a:xfrm>
              <a:off x="7608888" y="2016126"/>
              <a:ext cx="93663" cy="68263"/>
            </a:xfrm>
            <a:custGeom>
              <a:avLst/>
              <a:gdLst>
                <a:gd name="T0" fmla="*/ 58279 w 45"/>
                <a:gd name="T1" fmla="*/ 59989 h 33"/>
                <a:gd name="T2" fmla="*/ 85337 w 45"/>
                <a:gd name="T3" fmla="*/ 0 h 33"/>
                <a:gd name="T4" fmla="*/ 52035 w 45"/>
                <a:gd name="T5" fmla="*/ 51714 h 33"/>
                <a:gd name="T6" fmla="*/ 0 w 45"/>
                <a:gd name="T7" fmla="*/ 57920 h 33"/>
                <a:gd name="T8" fmla="*/ 58279 w 45"/>
                <a:gd name="T9" fmla="*/ 59989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33">
                  <a:moveTo>
                    <a:pt x="28" y="29"/>
                  </a:moveTo>
                  <a:cubicBezTo>
                    <a:pt x="40" y="23"/>
                    <a:pt x="45" y="10"/>
                    <a:pt x="41" y="0"/>
                  </a:cubicBezTo>
                  <a:cubicBezTo>
                    <a:pt x="42" y="10"/>
                    <a:pt x="36" y="19"/>
                    <a:pt x="25" y="25"/>
                  </a:cubicBezTo>
                  <a:cubicBezTo>
                    <a:pt x="17" y="29"/>
                    <a:pt x="8" y="31"/>
                    <a:pt x="0" y="28"/>
                  </a:cubicBezTo>
                  <a:cubicBezTo>
                    <a:pt x="8" y="33"/>
                    <a:pt x="18" y="33"/>
                    <a:pt x="28" y="29"/>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0" name="Oval 462"/>
            <p:cNvSpPr>
              <a:spLocks noChangeArrowheads="1"/>
            </p:cNvSpPr>
            <p:nvPr/>
          </p:nvSpPr>
          <p:spPr bwMode="auto">
            <a:xfrm>
              <a:off x="5640388" y="2644776"/>
              <a:ext cx="400050" cy="369888"/>
            </a:xfrm>
            <a:prstGeom prst="ellipse">
              <a:avLst/>
            </a:prstGeom>
            <a:solidFill>
              <a:srgbClr val="C0CA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zh-CN"/>
            </a:p>
          </p:txBody>
        </p:sp>
        <p:sp>
          <p:nvSpPr>
            <p:cNvPr id="541" name="Freeform 463"/>
            <p:cNvSpPr>
              <a:spLocks/>
            </p:cNvSpPr>
            <p:nvPr/>
          </p:nvSpPr>
          <p:spPr bwMode="auto">
            <a:xfrm>
              <a:off x="5656263" y="2652713"/>
              <a:ext cx="339725" cy="180975"/>
            </a:xfrm>
            <a:custGeom>
              <a:avLst/>
              <a:gdLst>
                <a:gd name="T0" fmla="*/ 158399 w 163"/>
                <a:gd name="T1" fmla="*/ 10522 h 86"/>
                <a:gd name="T2" fmla="*/ 0 w 163"/>
                <a:gd name="T3" fmla="*/ 180975 h 86"/>
                <a:gd name="T4" fmla="*/ 172989 w 163"/>
                <a:gd name="T5" fmla="*/ 48400 h 86"/>
                <a:gd name="T6" fmla="*/ 339725 w 163"/>
                <a:gd name="T7" fmla="*/ 84174 h 86"/>
                <a:gd name="T8" fmla="*/ 158399 w 163"/>
                <a:gd name="T9" fmla="*/ 10522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3" h="86">
                  <a:moveTo>
                    <a:pt x="76" y="5"/>
                  </a:moveTo>
                  <a:cubicBezTo>
                    <a:pt x="32" y="11"/>
                    <a:pt x="0" y="46"/>
                    <a:pt x="0" y="86"/>
                  </a:cubicBezTo>
                  <a:cubicBezTo>
                    <a:pt x="10" y="52"/>
                    <a:pt x="42" y="29"/>
                    <a:pt x="83" y="23"/>
                  </a:cubicBezTo>
                  <a:cubicBezTo>
                    <a:pt x="113" y="19"/>
                    <a:pt x="142" y="23"/>
                    <a:pt x="163" y="40"/>
                  </a:cubicBezTo>
                  <a:cubicBezTo>
                    <a:pt x="144" y="15"/>
                    <a:pt x="111" y="0"/>
                    <a:pt x="76" y="5"/>
                  </a:cubicBezTo>
                  <a:close/>
                </a:path>
              </a:pathLst>
            </a:custGeom>
            <a:solidFill>
              <a:srgbClr val="99AA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2" name="Freeform 464"/>
            <p:cNvSpPr>
              <a:spLocks/>
            </p:cNvSpPr>
            <p:nvPr/>
          </p:nvSpPr>
          <p:spPr bwMode="auto">
            <a:xfrm>
              <a:off x="5638801" y="2624138"/>
              <a:ext cx="341313" cy="166688"/>
            </a:xfrm>
            <a:custGeom>
              <a:avLst/>
              <a:gdLst>
                <a:gd name="T0" fmla="*/ 165422 w 163"/>
                <a:gd name="T1" fmla="*/ 10418 h 80"/>
                <a:gd name="T2" fmla="*/ 0 w 163"/>
                <a:gd name="T3" fmla="*/ 166688 h 80"/>
                <a:gd name="T4" fmla="*/ 173797 w 163"/>
                <a:gd name="T5" fmla="*/ 27087 h 80"/>
                <a:gd name="T6" fmla="*/ 341313 w 163"/>
                <a:gd name="T7" fmla="*/ 72926 h 80"/>
                <a:gd name="T8" fmla="*/ 165422 w 163"/>
                <a:gd name="T9" fmla="*/ 10418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3" h="80">
                  <a:moveTo>
                    <a:pt x="79" y="5"/>
                  </a:moveTo>
                  <a:cubicBezTo>
                    <a:pt x="35" y="11"/>
                    <a:pt x="0" y="40"/>
                    <a:pt x="0" y="80"/>
                  </a:cubicBezTo>
                  <a:cubicBezTo>
                    <a:pt x="11" y="46"/>
                    <a:pt x="42" y="18"/>
                    <a:pt x="83" y="13"/>
                  </a:cubicBezTo>
                  <a:cubicBezTo>
                    <a:pt x="113" y="9"/>
                    <a:pt x="142" y="17"/>
                    <a:pt x="163" y="35"/>
                  </a:cubicBezTo>
                  <a:cubicBezTo>
                    <a:pt x="145" y="9"/>
                    <a:pt x="114" y="0"/>
                    <a:pt x="79" y="5"/>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3" name="Freeform 465"/>
            <p:cNvSpPr>
              <a:spLocks/>
            </p:cNvSpPr>
            <p:nvPr/>
          </p:nvSpPr>
          <p:spPr bwMode="auto">
            <a:xfrm>
              <a:off x="5735638" y="2827338"/>
              <a:ext cx="327025" cy="234950"/>
            </a:xfrm>
            <a:custGeom>
              <a:avLst/>
              <a:gdLst>
                <a:gd name="T0" fmla="*/ 199964 w 157"/>
                <a:gd name="T1" fmla="*/ 210000 h 113"/>
                <a:gd name="T2" fmla="*/ 308278 w 157"/>
                <a:gd name="T3" fmla="*/ 0 h 113"/>
                <a:gd name="T4" fmla="*/ 174969 w 157"/>
                <a:gd name="T5" fmla="*/ 172574 h 113"/>
                <a:gd name="T6" fmla="*/ 0 w 157"/>
                <a:gd name="T7" fmla="*/ 164257 h 113"/>
                <a:gd name="T8" fmla="*/ 199964 w 157"/>
                <a:gd name="T9" fmla="*/ 210000 h 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7" h="113">
                  <a:moveTo>
                    <a:pt x="96" y="101"/>
                  </a:moveTo>
                  <a:cubicBezTo>
                    <a:pt x="137" y="86"/>
                    <a:pt x="157" y="40"/>
                    <a:pt x="148" y="0"/>
                  </a:cubicBezTo>
                  <a:cubicBezTo>
                    <a:pt x="146" y="36"/>
                    <a:pt x="122" y="70"/>
                    <a:pt x="84" y="83"/>
                  </a:cubicBezTo>
                  <a:cubicBezTo>
                    <a:pt x="55" y="94"/>
                    <a:pt x="25" y="91"/>
                    <a:pt x="0" y="79"/>
                  </a:cubicBezTo>
                  <a:cubicBezTo>
                    <a:pt x="24" y="100"/>
                    <a:pt x="63" y="113"/>
                    <a:pt x="96" y="101"/>
                  </a:cubicBezTo>
                  <a:close/>
                </a:path>
              </a:pathLst>
            </a:custGeom>
            <a:solidFill>
              <a:srgbClr val="99AA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4" name="Freeform 466"/>
            <p:cNvSpPr>
              <a:spLocks/>
            </p:cNvSpPr>
            <p:nvPr/>
          </p:nvSpPr>
          <p:spPr bwMode="auto">
            <a:xfrm>
              <a:off x="5695951" y="2814638"/>
              <a:ext cx="334963" cy="198438"/>
            </a:xfrm>
            <a:custGeom>
              <a:avLst/>
              <a:gdLst>
                <a:gd name="T0" fmla="*/ 187246 w 161"/>
                <a:gd name="T1" fmla="*/ 181727 h 95"/>
                <a:gd name="T2" fmla="*/ 326641 w 161"/>
                <a:gd name="T3" fmla="*/ 0 h 95"/>
                <a:gd name="T4" fmla="*/ 176844 w 161"/>
                <a:gd name="T5" fmla="*/ 148306 h 95"/>
                <a:gd name="T6" fmla="*/ 0 w 161"/>
                <a:gd name="T7" fmla="*/ 125329 h 95"/>
                <a:gd name="T8" fmla="*/ 187246 w 161"/>
                <a:gd name="T9" fmla="*/ 181727 h 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1" h="95">
                  <a:moveTo>
                    <a:pt x="90" y="87"/>
                  </a:moveTo>
                  <a:cubicBezTo>
                    <a:pt x="133" y="78"/>
                    <a:pt x="161" y="40"/>
                    <a:pt x="157" y="0"/>
                  </a:cubicBezTo>
                  <a:cubicBezTo>
                    <a:pt x="150" y="35"/>
                    <a:pt x="125" y="62"/>
                    <a:pt x="85" y="71"/>
                  </a:cubicBezTo>
                  <a:cubicBezTo>
                    <a:pt x="55" y="77"/>
                    <a:pt x="23" y="75"/>
                    <a:pt x="0" y="60"/>
                  </a:cubicBezTo>
                  <a:cubicBezTo>
                    <a:pt x="21" y="84"/>
                    <a:pt x="55" y="95"/>
                    <a:pt x="90" y="87"/>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5" name="Oval 467"/>
            <p:cNvSpPr>
              <a:spLocks noChangeArrowheads="1"/>
            </p:cNvSpPr>
            <p:nvPr/>
          </p:nvSpPr>
          <p:spPr bwMode="auto">
            <a:xfrm>
              <a:off x="6572251" y="4597401"/>
              <a:ext cx="257175" cy="255588"/>
            </a:xfrm>
            <a:prstGeom prst="ellipse">
              <a:avLst/>
            </a:prstGeom>
            <a:solidFill>
              <a:srgbClr val="C0CA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zh-CN"/>
            </a:p>
          </p:txBody>
        </p:sp>
        <p:sp>
          <p:nvSpPr>
            <p:cNvPr id="546" name="Freeform 468"/>
            <p:cNvSpPr>
              <a:spLocks/>
            </p:cNvSpPr>
            <p:nvPr/>
          </p:nvSpPr>
          <p:spPr bwMode="auto">
            <a:xfrm>
              <a:off x="6583363" y="4602163"/>
              <a:ext cx="217488" cy="125413"/>
            </a:xfrm>
            <a:custGeom>
              <a:avLst/>
              <a:gdLst>
                <a:gd name="T0" fmla="*/ 102470 w 104"/>
                <a:gd name="T1" fmla="*/ 8361 h 60"/>
                <a:gd name="T2" fmla="*/ 0 w 104"/>
                <a:gd name="T3" fmla="*/ 125413 h 60"/>
                <a:gd name="T4" fmla="*/ 110835 w 104"/>
                <a:gd name="T5" fmla="*/ 33443 h 60"/>
                <a:gd name="T6" fmla="*/ 217488 w 104"/>
                <a:gd name="T7" fmla="*/ 58526 h 60"/>
                <a:gd name="T8" fmla="*/ 102470 w 104"/>
                <a:gd name="T9" fmla="*/ 8361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60">
                  <a:moveTo>
                    <a:pt x="49" y="4"/>
                  </a:moveTo>
                  <a:cubicBezTo>
                    <a:pt x="20" y="8"/>
                    <a:pt x="0" y="32"/>
                    <a:pt x="0" y="60"/>
                  </a:cubicBezTo>
                  <a:cubicBezTo>
                    <a:pt x="7" y="36"/>
                    <a:pt x="27" y="20"/>
                    <a:pt x="53" y="16"/>
                  </a:cubicBezTo>
                  <a:cubicBezTo>
                    <a:pt x="72" y="13"/>
                    <a:pt x="90" y="16"/>
                    <a:pt x="104" y="28"/>
                  </a:cubicBezTo>
                  <a:cubicBezTo>
                    <a:pt x="92" y="11"/>
                    <a:pt x="71" y="0"/>
                    <a:pt x="49" y="4"/>
                  </a:cubicBezTo>
                  <a:close/>
                </a:path>
              </a:pathLst>
            </a:custGeom>
            <a:solidFill>
              <a:srgbClr val="A2AE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7" name="Freeform 469"/>
            <p:cNvSpPr>
              <a:spLocks/>
            </p:cNvSpPr>
            <p:nvPr/>
          </p:nvSpPr>
          <p:spPr bwMode="auto">
            <a:xfrm>
              <a:off x="6572251" y="4584701"/>
              <a:ext cx="217488" cy="114300"/>
            </a:xfrm>
            <a:custGeom>
              <a:avLst/>
              <a:gdLst>
                <a:gd name="T0" fmla="*/ 104562 w 104"/>
                <a:gd name="T1" fmla="*/ 6235 h 55"/>
                <a:gd name="T2" fmla="*/ 0 w 104"/>
                <a:gd name="T3" fmla="*/ 114300 h 55"/>
                <a:gd name="T4" fmla="*/ 110835 w 104"/>
                <a:gd name="T5" fmla="*/ 16625 h 55"/>
                <a:gd name="T6" fmla="*/ 217488 w 104"/>
                <a:gd name="T7" fmla="*/ 47798 h 55"/>
                <a:gd name="T8" fmla="*/ 104562 w 104"/>
                <a:gd name="T9" fmla="*/ 6235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55">
                  <a:moveTo>
                    <a:pt x="50" y="3"/>
                  </a:moveTo>
                  <a:cubicBezTo>
                    <a:pt x="22" y="7"/>
                    <a:pt x="0" y="27"/>
                    <a:pt x="0" y="55"/>
                  </a:cubicBezTo>
                  <a:cubicBezTo>
                    <a:pt x="7" y="31"/>
                    <a:pt x="27" y="12"/>
                    <a:pt x="53" y="8"/>
                  </a:cubicBezTo>
                  <a:cubicBezTo>
                    <a:pt x="72" y="5"/>
                    <a:pt x="90" y="11"/>
                    <a:pt x="104" y="23"/>
                  </a:cubicBezTo>
                  <a:cubicBezTo>
                    <a:pt x="92" y="6"/>
                    <a:pt x="73" y="0"/>
                    <a:pt x="50" y="3"/>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8" name="Freeform 470"/>
            <p:cNvSpPr>
              <a:spLocks/>
            </p:cNvSpPr>
            <p:nvPr/>
          </p:nvSpPr>
          <p:spPr bwMode="auto">
            <a:xfrm>
              <a:off x="6634163" y="4724401"/>
              <a:ext cx="209550" cy="160338"/>
            </a:xfrm>
            <a:custGeom>
              <a:avLst/>
              <a:gdLst>
                <a:gd name="T0" fmla="*/ 126560 w 101"/>
                <a:gd name="T1" fmla="*/ 143680 h 77"/>
                <a:gd name="T2" fmla="*/ 195027 w 101"/>
                <a:gd name="T3" fmla="*/ 0 h 77"/>
                <a:gd name="T4" fmla="*/ 112037 w 101"/>
                <a:gd name="T5" fmla="*/ 118692 h 77"/>
                <a:gd name="T6" fmla="*/ 0 w 101"/>
                <a:gd name="T7" fmla="*/ 112445 h 77"/>
                <a:gd name="T8" fmla="*/ 126560 w 101"/>
                <a:gd name="T9" fmla="*/ 143680 h 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77">
                  <a:moveTo>
                    <a:pt x="61" y="69"/>
                  </a:moveTo>
                  <a:cubicBezTo>
                    <a:pt x="88" y="59"/>
                    <a:pt x="101" y="27"/>
                    <a:pt x="94" y="0"/>
                  </a:cubicBezTo>
                  <a:cubicBezTo>
                    <a:pt x="93" y="24"/>
                    <a:pt x="78" y="47"/>
                    <a:pt x="54" y="57"/>
                  </a:cubicBezTo>
                  <a:cubicBezTo>
                    <a:pt x="35" y="64"/>
                    <a:pt x="16" y="62"/>
                    <a:pt x="0" y="54"/>
                  </a:cubicBezTo>
                  <a:cubicBezTo>
                    <a:pt x="16" y="68"/>
                    <a:pt x="40" y="77"/>
                    <a:pt x="61" y="69"/>
                  </a:cubicBezTo>
                  <a:close/>
                </a:path>
              </a:pathLst>
            </a:custGeom>
            <a:solidFill>
              <a:srgbClr val="A2AE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9" name="Freeform 471"/>
            <p:cNvSpPr>
              <a:spLocks/>
            </p:cNvSpPr>
            <p:nvPr/>
          </p:nvSpPr>
          <p:spPr bwMode="auto">
            <a:xfrm>
              <a:off x="6608763" y="4713288"/>
              <a:ext cx="214313" cy="138113"/>
            </a:xfrm>
            <a:custGeom>
              <a:avLst/>
              <a:gdLst>
                <a:gd name="T0" fmla="*/ 118600 w 103"/>
                <a:gd name="T1" fmla="*/ 125557 h 66"/>
                <a:gd name="T2" fmla="*/ 208071 w 103"/>
                <a:gd name="T3" fmla="*/ 0 h 66"/>
                <a:gd name="T4" fmla="*/ 112358 w 103"/>
                <a:gd name="T5" fmla="*/ 102538 h 66"/>
                <a:gd name="T6" fmla="*/ 0 w 103"/>
                <a:gd name="T7" fmla="*/ 87890 h 66"/>
                <a:gd name="T8" fmla="*/ 118600 w 103"/>
                <a:gd name="T9" fmla="*/ 12555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 h="66">
                  <a:moveTo>
                    <a:pt x="57" y="60"/>
                  </a:moveTo>
                  <a:cubicBezTo>
                    <a:pt x="85" y="54"/>
                    <a:pt x="103" y="28"/>
                    <a:pt x="100" y="0"/>
                  </a:cubicBezTo>
                  <a:cubicBezTo>
                    <a:pt x="96" y="24"/>
                    <a:pt x="80" y="43"/>
                    <a:pt x="54" y="49"/>
                  </a:cubicBezTo>
                  <a:cubicBezTo>
                    <a:pt x="35" y="54"/>
                    <a:pt x="15" y="52"/>
                    <a:pt x="0" y="42"/>
                  </a:cubicBezTo>
                  <a:cubicBezTo>
                    <a:pt x="13" y="58"/>
                    <a:pt x="35" y="66"/>
                    <a:pt x="57" y="60"/>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0" name="Oval 472"/>
            <p:cNvSpPr>
              <a:spLocks noChangeArrowheads="1"/>
            </p:cNvSpPr>
            <p:nvPr/>
          </p:nvSpPr>
          <p:spPr bwMode="auto">
            <a:xfrm>
              <a:off x="5751513" y="4765676"/>
              <a:ext cx="196850" cy="195263"/>
            </a:xfrm>
            <a:prstGeom prst="ellipse">
              <a:avLst/>
            </a:prstGeom>
            <a:solidFill>
              <a:srgbClr val="C0CA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zh-CN"/>
            </a:p>
          </p:txBody>
        </p:sp>
        <p:sp>
          <p:nvSpPr>
            <p:cNvPr id="551" name="Freeform 473"/>
            <p:cNvSpPr>
              <a:spLocks/>
            </p:cNvSpPr>
            <p:nvPr/>
          </p:nvSpPr>
          <p:spPr bwMode="auto">
            <a:xfrm>
              <a:off x="5759451" y="4770438"/>
              <a:ext cx="165100" cy="93663"/>
            </a:xfrm>
            <a:custGeom>
              <a:avLst/>
              <a:gdLst>
                <a:gd name="T0" fmla="*/ 77325 w 79"/>
                <a:gd name="T1" fmla="*/ 6244 h 45"/>
                <a:gd name="T2" fmla="*/ 0 w 79"/>
                <a:gd name="T3" fmla="*/ 93663 h 45"/>
                <a:gd name="T4" fmla="*/ 83595 w 79"/>
                <a:gd name="T5" fmla="*/ 24977 h 45"/>
                <a:gd name="T6" fmla="*/ 165100 w 79"/>
                <a:gd name="T7" fmla="*/ 43709 h 45"/>
                <a:gd name="T8" fmla="*/ 77325 w 79"/>
                <a:gd name="T9" fmla="*/ 6244 h 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45">
                  <a:moveTo>
                    <a:pt x="37" y="3"/>
                  </a:moveTo>
                  <a:cubicBezTo>
                    <a:pt x="16" y="6"/>
                    <a:pt x="0" y="24"/>
                    <a:pt x="0" y="45"/>
                  </a:cubicBezTo>
                  <a:cubicBezTo>
                    <a:pt x="5" y="27"/>
                    <a:pt x="21" y="15"/>
                    <a:pt x="40" y="12"/>
                  </a:cubicBezTo>
                  <a:cubicBezTo>
                    <a:pt x="55" y="10"/>
                    <a:pt x="69" y="12"/>
                    <a:pt x="79" y="21"/>
                  </a:cubicBezTo>
                  <a:cubicBezTo>
                    <a:pt x="70" y="8"/>
                    <a:pt x="54" y="0"/>
                    <a:pt x="37" y="3"/>
                  </a:cubicBezTo>
                  <a:close/>
                </a:path>
              </a:pathLst>
            </a:custGeom>
            <a:solidFill>
              <a:srgbClr val="A2AE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2" name="Freeform 474"/>
            <p:cNvSpPr>
              <a:spLocks/>
            </p:cNvSpPr>
            <p:nvPr/>
          </p:nvSpPr>
          <p:spPr bwMode="auto">
            <a:xfrm>
              <a:off x="5751513" y="4756151"/>
              <a:ext cx="165100" cy="87313"/>
            </a:xfrm>
            <a:custGeom>
              <a:avLst/>
              <a:gdLst>
                <a:gd name="T0" fmla="*/ 81505 w 79"/>
                <a:gd name="T1" fmla="*/ 4158 h 42"/>
                <a:gd name="T2" fmla="*/ 0 w 79"/>
                <a:gd name="T3" fmla="*/ 87313 h 42"/>
                <a:gd name="T4" fmla="*/ 83595 w 79"/>
                <a:gd name="T5" fmla="*/ 12473 h 42"/>
                <a:gd name="T6" fmla="*/ 165100 w 79"/>
                <a:gd name="T7" fmla="*/ 37420 h 42"/>
                <a:gd name="T8" fmla="*/ 81505 w 79"/>
                <a:gd name="T9" fmla="*/ 4158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42">
                  <a:moveTo>
                    <a:pt x="39" y="2"/>
                  </a:moveTo>
                  <a:cubicBezTo>
                    <a:pt x="17" y="5"/>
                    <a:pt x="0" y="21"/>
                    <a:pt x="0" y="42"/>
                  </a:cubicBezTo>
                  <a:cubicBezTo>
                    <a:pt x="5" y="24"/>
                    <a:pt x="20" y="9"/>
                    <a:pt x="40" y="6"/>
                  </a:cubicBezTo>
                  <a:cubicBezTo>
                    <a:pt x="55" y="4"/>
                    <a:pt x="69" y="9"/>
                    <a:pt x="79" y="18"/>
                  </a:cubicBezTo>
                  <a:cubicBezTo>
                    <a:pt x="70" y="4"/>
                    <a:pt x="55" y="0"/>
                    <a:pt x="39" y="2"/>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3" name="Freeform 475"/>
            <p:cNvSpPr>
              <a:spLocks/>
            </p:cNvSpPr>
            <p:nvPr/>
          </p:nvSpPr>
          <p:spPr bwMode="auto">
            <a:xfrm>
              <a:off x="5797551" y="4862513"/>
              <a:ext cx="160338" cy="122238"/>
            </a:xfrm>
            <a:custGeom>
              <a:avLst/>
              <a:gdLst>
                <a:gd name="T0" fmla="*/ 97869 w 77"/>
                <a:gd name="T1" fmla="*/ 109807 h 59"/>
                <a:gd name="T2" fmla="*/ 149926 w 77"/>
                <a:gd name="T3" fmla="*/ 0 h 59"/>
                <a:gd name="T4" fmla="*/ 85375 w 77"/>
                <a:gd name="T5" fmla="*/ 89089 h 59"/>
                <a:gd name="T6" fmla="*/ 0 w 77"/>
                <a:gd name="T7" fmla="*/ 84945 h 59"/>
                <a:gd name="T8" fmla="*/ 97869 w 77"/>
                <a:gd name="T9" fmla="*/ 109807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7" h="59">
                  <a:moveTo>
                    <a:pt x="47" y="53"/>
                  </a:moveTo>
                  <a:cubicBezTo>
                    <a:pt x="67" y="45"/>
                    <a:pt x="77" y="20"/>
                    <a:pt x="72" y="0"/>
                  </a:cubicBezTo>
                  <a:cubicBezTo>
                    <a:pt x="71" y="19"/>
                    <a:pt x="60" y="36"/>
                    <a:pt x="41" y="43"/>
                  </a:cubicBezTo>
                  <a:cubicBezTo>
                    <a:pt x="27" y="49"/>
                    <a:pt x="13" y="47"/>
                    <a:pt x="0" y="41"/>
                  </a:cubicBezTo>
                  <a:cubicBezTo>
                    <a:pt x="12" y="52"/>
                    <a:pt x="31" y="59"/>
                    <a:pt x="47" y="53"/>
                  </a:cubicBezTo>
                  <a:close/>
                </a:path>
              </a:pathLst>
            </a:custGeom>
            <a:solidFill>
              <a:srgbClr val="A2AE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4" name="Freeform 476"/>
            <p:cNvSpPr>
              <a:spLocks/>
            </p:cNvSpPr>
            <p:nvPr/>
          </p:nvSpPr>
          <p:spPr bwMode="auto">
            <a:xfrm>
              <a:off x="5778501" y="4852988"/>
              <a:ext cx="163513" cy="104775"/>
            </a:xfrm>
            <a:custGeom>
              <a:avLst/>
              <a:gdLst>
                <a:gd name="T0" fmla="*/ 92238 w 78"/>
                <a:gd name="T1" fmla="*/ 96393 h 50"/>
                <a:gd name="T2" fmla="*/ 159320 w 78"/>
                <a:gd name="T3" fmla="*/ 0 h 50"/>
                <a:gd name="T4" fmla="*/ 85949 w 78"/>
                <a:gd name="T5" fmla="*/ 77534 h 50"/>
                <a:gd name="T6" fmla="*/ 0 w 78"/>
                <a:gd name="T7" fmla="*/ 67056 h 50"/>
                <a:gd name="T8" fmla="*/ 92238 w 78"/>
                <a:gd name="T9" fmla="*/ 96393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50">
                  <a:moveTo>
                    <a:pt x="44" y="46"/>
                  </a:moveTo>
                  <a:cubicBezTo>
                    <a:pt x="65" y="41"/>
                    <a:pt x="78" y="21"/>
                    <a:pt x="76" y="0"/>
                  </a:cubicBezTo>
                  <a:cubicBezTo>
                    <a:pt x="73" y="19"/>
                    <a:pt x="61" y="33"/>
                    <a:pt x="41" y="37"/>
                  </a:cubicBezTo>
                  <a:cubicBezTo>
                    <a:pt x="27" y="41"/>
                    <a:pt x="11" y="40"/>
                    <a:pt x="0" y="32"/>
                  </a:cubicBezTo>
                  <a:cubicBezTo>
                    <a:pt x="10" y="44"/>
                    <a:pt x="27" y="50"/>
                    <a:pt x="44" y="46"/>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5" name="Oval 477"/>
            <p:cNvSpPr>
              <a:spLocks noChangeArrowheads="1"/>
            </p:cNvSpPr>
            <p:nvPr/>
          </p:nvSpPr>
          <p:spPr bwMode="auto">
            <a:xfrm>
              <a:off x="6311901" y="4613276"/>
              <a:ext cx="150813" cy="150813"/>
            </a:xfrm>
            <a:prstGeom prst="ellipse">
              <a:avLst/>
            </a:prstGeom>
            <a:solidFill>
              <a:srgbClr val="C0CA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zh-CN"/>
            </a:p>
          </p:txBody>
        </p:sp>
        <p:sp>
          <p:nvSpPr>
            <p:cNvPr id="556" name="Freeform 478"/>
            <p:cNvSpPr>
              <a:spLocks/>
            </p:cNvSpPr>
            <p:nvPr/>
          </p:nvSpPr>
          <p:spPr bwMode="auto">
            <a:xfrm>
              <a:off x="6318251" y="4618038"/>
              <a:ext cx="127000" cy="73025"/>
            </a:xfrm>
            <a:custGeom>
              <a:avLst/>
              <a:gdLst>
                <a:gd name="T0" fmla="*/ 58295 w 61"/>
                <a:gd name="T1" fmla="*/ 4173 h 35"/>
                <a:gd name="T2" fmla="*/ 0 w 61"/>
                <a:gd name="T3" fmla="*/ 73025 h 35"/>
                <a:gd name="T4" fmla="*/ 64541 w 61"/>
                <a:gd name="T5" fmla="*/ 18778 h 35"/>
                <a:gd name="T6" fmla="*/ 127000 w 61"/>
                <a:gd name="T7" fmla="*/ 33383 h 35"/>
                <a:gd name="T8" fmla="*/ 58295 w 61"/>
                <a:gd name="T9" fmla="*/ 4173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35">
                  <a:moveTo>
                    <a:pt x="28" y="2"/>
                  </a:moveTo>
                  <a:cubicBezTo>
                    <a:pt x="12" y="4"/>
                    <a:pt x="0" y="18"/>
                    <a:pt x="0" y="35"/>
                  </a:cubicBezTo>
                  <a:cubicBezTo>
                    <a:pt x="4" y="21"/>
                    <a:pt x="16" y="11"/>
                    <a:pt x="31" y="9"/>
                  </a:cubicBezTo>
                  <a:cubicBezTo>
                    <a:pt x="42" y="7"/>
                    <a:pt x="53" y="9"/>
                    <a:pt x="61" y="16"/>
                  </a:cubicBezTo>
                  <a:cubicBezTo>
                    <a:pt x="54" y="6"/>
                    <a:pt x="42" y="0"/>
                    <a:pt x="28" y="2"/>
                  </a:cubicBezTo>
                  <a:close/>
                </a:path>
              </a:pathLst>
            </a:custGeom>
            <a:solidFill>
              <a:srgbClr val="A2AE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7" name="Freeform 479"/>
            <p:cNvSpPr>
              <a:spLocks/>
            </p:cNvSpPr>
            <p:nvPr/>
          </p:nvSpPr>
          <p:spPr bwMode="auto">
            <a:xfrm>
              <a:off x="6311901" y="4605338"/>
              <a:ext cx="127000" cy="68263"/>
            </a:xfrm>
            <a:custGeom>
              <a:avLst/>
              <a:gdLst>
                <a:gd name="T0" fmla="*/ 62459 w 61"/>
                <a:gd name="T1" fmla="*/ 4137 h 33"/>
                <a:gd name="T2" fmla="*/ 0 w 61"/>
                <a:gd name="T3" fmla="*/ 68263 h 33"/>
                <a:gd name="T4" fmla="*/ 64541 w 61"/>
                <a:gd name="T5" fmla="*/ 10343 h 33"/>
                <a:gd name="T6" fmla="*/ 127000 w 61"/>
                <a:gd name="T7" fmla="*/ 28960 h 33"/>
                <a:gd name="T8" fmla="*/ 62459 w 61"/>
                <a:gd name="T9" fmla="*/ 4137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33">
                  <a:moveTo>
                    <a:pt x="30" y="2"/>
                  </a:moveTo>
                  <a:cubicBezTo>
                    <a:pt x="13" y="4"/>
                    <a:pt x="0" y="16"/>
                    <a:pt x="0" y="33"/>
                  </a:cubicBezTo>
                  <a:cubicBezTo>
                    <a:pt x="4" y="18"/>
                    <a:pt x="15" y="7"/>
                    <a:pt x="31" y="5"/>
                  </a:cubicBezTo>
                  <a:cubicBezTo>
                    <a:pt x="42" y="3"/>
                    <a:pt x="53" y="7"/>
                    <a:pt x="61" y="14"/>
                  </a:cubicBezTo>
                  <a:cubicBezTo>
                    <a:pt x="54" y="4"/>
                    <a:pt x="43" y="0"/>
                    <a:pt x="30" y="2"/>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8" name="Freeform 480"/>
            <p:cNvSpPr>
              <a:spLocks/>
            </p:cNvSpPr>
            <p:nvPr/>
          </p:nvSpPr>
          <p:spPr bwMode="auto">
            <a:xfrm>
              <a:off x="6346826" y="4686301"/>
              <a:ext cx="123825" cy="96838"/>
            </a:xfrm>
            <a:custGeom>
              <a:avLst/>
              <a:gdLst>
                <a:gd name="T0" fmla="*/ 75554 w 59"/>
                <a:gd name="T1" fmla="*/ 88417 h 46"/>
                <a:gd name="T2" fmla="*/ 117529 w 59"/>
                <a:gd name="T3" fmla="*/ 0 h 46"/>
                <a:gd name="T4" fmla="*/ 67159 w 59"/>
                <a:gd name="T5" fmla="*/ 71576 h 46"/>
                <a:gd name="T6" fmla="*/ 0 w 59"/>
                <a:gd name="T7" fmla="*/ 67366 h 46"/>
                <a:gd name="T8" fmla="*/ 75554 w 59"/>
                <a:gd name="T9" fmla="*/ 88417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46">
                  <a:moveTo>
                    <a:pt x="36" y="42"/>
                  </a:moveTo>
                  <a:cubicBezTo>
                    <a:pt x="52" y="35"/>
                    <a:pt x="59" y="16"/>
                    <a:pt x="56" y="0"/>
                  </a:cubicBezTo>
                  <a:cubicBezTo>
                    <a:pt x="55" y="15"/>
                    <a:pt x="46" y="29"/>
                    <a:pt x="32" y="34"/>
                  </a:cubicBezTo>
                  <a:cubicBezTo>
                    <a:pt x="21" y="38"/>
                    <a:pt x="9" y="37"/>
                    <a:pt x="0" y="32"/>
                  </a:cubicBezTo>
                  <a:cubicBezTo>
                    <a:pt x="9" y="41"/>
                    <a:pt x="24" y="46"/>
                    <a:pt x="36" y="42"/>
                  </a:cubicBezTo>
                  <a:close/>
                </a:path>
              </a:pathLst>
            </a:custGeom>
            <a:solidFill>
              <a:srgbClr val="A2AE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9" name="Freeform 481"/>
            <p:cNvSpPr>
              <a:spLocks/>
            </p:cNvSpPr>
            <p:nvPr/>
          </p:nvSpPr>
          <p:spPr bwMode="auto">
            <a:xfrm>
              <a:off x="6332538" y="4681538"/>
              <a:ext cx="127000" cy="82550"/>
            </a:xfrm>
            <a:custGeom>
              <a:avLst/>
              <a:gdLst>
                <a:gd name="T0" fmla="*/ 70787 w 61"/>
                <a:gd name="T1" fmla="*/ 76200 h 39"/>
                <a:gd name="T2" fmla="*/ 122836 w 61"/>
                <a:gd name="T3" fmla="*/ 0 h 39"/>
                <a:gd name="T4" fmla="*/ 66623 w 61"/>
                <a:gd name="T5" fmla="*/ 61383 h 39"/>
                <a:gd name="T6" fmla="*/ 0 w 61"/>
                <a:gd name="T7" fmla="*/ 50800 h 39"/>
                <a:gd name="T8" fmla="*/ 70787 w 61"/>
                <a:gd name="T9" fmla="*/ 7620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39">
                  <a:moveTo>
                    <a:pt x="34" y="36"/>
                  </a:moveTo>
                  <a:cubicBezTo>
                    <a:pt x="50" y="31"/>
                    <a:pt x="61" y="16"/>
                    <a:pt x="59" y="0"/>
                  </a:cubicBezTo>
                  <a:cubicBezTo>
                    <a:pt x="57" y="14"/>
                    <a:pt x="47" y="25"/>
                    <a:pt x="32" y="29"/>
                  </a:cubicBezTo>
                  <a:cubicBezTo>
                    <a:pt x="21" y="31"/>
                    <a:pt x="8" y="30"/>
                    <a:pt x="0" y="24"/>
                  </a:cubicBezTo>
                  <a:cubicBezTo>
                    <a:pt x="8" y="34"/>
                    <a:pt x="21" y="39"/>
                    <a:pt x="34" y="36"/>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0" name="Freeform 482"/>
            <p:cNvSpPr>
              <a:spLocks/>
            </p:cNvSpPr>
            <p:nvPr/>
          </p:nvSpPr>
          <p:spPr bwMode="auto">
            <a:xfrm>
              <a:off x="7454901" y="4743451"/>
              <a:ext cx="357188" cy="304800"/>
            </a:xfrm>
            <a:custGeom>
              <a:avLst/>
              <a:gdLst>
                <a:gd name="T0" fmla="*/ 336300 w 171"/>
                <a:gd name="T1" fmla="*/ 104384 h 146"/>
                <a:gd name="T2" fmla="*/ 215148 w 171"/>
                <a:gd name="T3" fmla="*/ 277660 h 146"/>
                <a:gd name="T4" fmla="*/ 20888 w 171"/>
                <a:gd name="T5" fmla="*/ 200416 h 146"/>
                <a:gd name="T6" fmla="*/ 139951 w 171"/>
                <a:gd name="T7" fmla="*/ 27140 h 146"/>
                <a:gd name="T8" fmla="*/ 336300 w 171"/>
                <a:gd name="T9" fmla="*/ 104384 h 1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 h="146">
                  <a:moveTo>
                    <a:pt x="161" y="50"/>
                  </a:moveTo>
                  <a:cubicBezTo>
                    <a:pt x="171" y="84"/>
                    <a:pt x="145" y="121"/>
                    <a:pt x="103" y="133"/>
                  </a:cubicBezTo>
                  <a:cubicBezTo>
                    <a:pt x="62" y="146"/>
                    <a:pt x="20" y="129"/>
                    <a:pt x="10" y="96"/>
                  </a:cubicBezTo>
                  <a:cubicBezTo>
                    <a:pt x="0" y="62"/>
                    <a:pt x="26" y="25"/>
                    <a:pt x="67" y="13"/>
                  </a:cubicBezTo>
                  <a:cubicBezTo>
                    <a:pt x="109" y="0"/>
                    <a:pt x="151" y="17"/>
                    <a:pt x="161" y="50"/>
                  </a:cubicBezTo>
                  <a:close/>
                </a:path>
              </a:pathLst>
            </a:custGeom>
            <a:solidFill>
              <a:srgbClr val="C0CA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1" name="Freeform 483"/>
            <p:cNvSpPr>
              <a:spLocks/>
            </p:cNvSpPr>
            <p:nvPr/>
          </p:nvSpPr>
          <p:spPr bwMode="auto">
            <a:xfrm>
              <a:off x="7470776" y="4764088"/>
              <a:ext cx="265113" cy="177800"/>
            </a:xfrm>
            <a:custGeom>
              <a:avLst/>
              <a:gdLst>
                <a:gd name="T0" fmla="*/ 108550 w 127"/>
                <a:gd name="T1" fmla="*/ 25101 h 85"/>
                <a:gd name="T2" fmla="*/ 16700 w 127"/>
                <a:gd name="T3" fmla="*/ 177800 h 85"/>
                <a:gd name="T4" fmla="*/ 127338 w 127"/>
                <a:gd name="T5" fmla="*/ 46019 h 85"/>
                <a:gd name="T6" fmla="*/ 265113 w 127"/>
                <a:gd name="T7" fmla="*/ 31376 h 85"/>
                <a:gd name="T8" fmla="*/ 108550 w 127"/>
                <a:gd name="T9" fmla="*/ 25101 h 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 h="85">
                  <a:moveTo>
                    <a:pt x="52" y="12"/>
                  </a:moveTo>
                  <a:cubicBezTo>
                    <a:pt x="18" y="26"/>
                    <a:pt x="0" y="58"/>
                    <a:pt x="8" y="85"/>
                  </a:cubicBezTo>
                  <a:cubicBezTo>
                    <a:pt x="9" y="59"/>
                    <a:pt x="30" y="36"/>
                    <a:pt x="61" y="22"/>
                  </a:cubicBezTo>
                  <a:cubicBezTo>
                    <a:pt x="84" y="13"/>
                    <a:pt x="107" y="9"/>
                    <a:pt x="127" y="15"/>
                  </a:cubicBezTo>
                  <a:cubicBezTo>
                    <a:pt x="107" y="3"/>
                    <a:pt x="78" y="0"/>
                    <a:pt x="52" y="12"/>
                  </a:cubicBezTo>
                  <a:close/>
                </a:path>
              </a:pathLst>
            </a:custGeom>
            <a:solidFill>
              <a:srgbClr val="A2AE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2" name="Freeform 484"/>
            <p:cNvSpPr>
              <a:spLocks/>
            </p:cNvSpPr>
            <p:nvPr/>
          </p:nvSpPr>
          <p:spPr bwMode="auto">
            <a:xfrm>
              <a:off x="7450138" y="4745038"/>
              <a:ext cx="265113" cy="171450"/>
            </a:xfrm>
            <a:custGeom>
              <a:avLst/>
              <a:gdLst>
                <a:gd name="T0" fmla="*/ 114813 w 127"/>
                <a:gd name="T1" fmla="*/ 25090 h 82"/>
                <a:gd name="T2" fmla="*/ 16700 w 127"/>
                <a:gd name="T3" fmla="*/ 171450 h 82"/>
                <a:gd name="T4" fmla="*/ 123163 w 127"/>
                <a:gd name="T5" fmla="*/ 35545 h 82"/>
                <a:gd name="T6" fmla="*/ 265113 w 127"/>
                <a:gd name="T7" fmla="*/ 27181 h 82"/>
                <a:gd name="T8" fmla="*/ 114813 w 127"/>
                <a:gd name="T9" fmla="*/ 25090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 h="82">
                  <a:moveTo>
                    <a:pt x="55" y="12"/>
                  </a:moveTo>
                  <a:cubicBezTo>
                    <a:pt x="21" y="27"/>
                    <a:pt x="0" y="55"/>
                    <a:pt x="8" y="82"/>
                  </a:cubicBezTo>
                  <a:cubicBezTo>
                    <a:pt x="9" y="56"/>
                    <a:pt x="28" y="30"/>
                    <a:pt x="59" y="17"/>
                  </a:cubicBezTo>
                  <a:cubicBezTo>
                    <a:pt x="82" y="7"/>
                    <a:pt x="107" y="6"/>
                    <a:pt x="127" y="13"/>
                  </a:cubicBezTo>
                  <a:cubicBezTo>
                    <a:pt x="107" y="0"/>
                    <a:pt x="81" y="1"/>
                    <a:pt x="55" y="12"/>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3" name="Freeform 485"/>
            <p:cNvSpPr>
              <a:spLocks/>
            </p:cNvSpPr>
            <p:nvPr/>
          </p:nvSpPr>
          <p:spPr bwMode="auto">
            <a:xfrm>
              <a:off x="7581901" y="4845051"/>
              <a:ext cx="242888" cy="203200"/>
            </a:xfrm>
            <a:custGeom>
              <a:avLst/>
              <a:gdLst>
                <a:gd name="T0" fmla="*/ 167509 w 116"/>
                <a:gd name="T1" fmla="*/ 169682 h 97"/>
                <a:gd name="T2" fmla="*/ 211480 w 116"/>
                <a:gd name="T3" fmla="*/ 0 h 97"/>
                <a:gd name="T4" fmla="*/ 140289 w 116"/>
                <a:gd name="T5" fmla="*/ 150829 h 97"/>
                <a:gd name="T6" fmla="*/ 0 w 116"/>
                <a:gd name="T7" fmla="*/ 184346 h 97"/>
                <a:gd name="T8" fmla="*/ 167509 w 116"/>
                <a:gd name="T9" fmla="*/ 169682 h 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 h="97">
                  <a:moveTo>
                    <a:pt x="80" y="81"/>
                  </a:moveTo>
                  <a:cubicBezTo>
                    <a:pt x="110" y="61"/>
                    <a:pt x="116" y="25"/>
                    <a:pt x="101" y="0"/>
                  </a:cubicBezTo>
                  <a:cubicBezTo>
                    <a:pt x="107" y="25"/>
                    <a:pt x="94" y="53"/>
                    <a:pt x="67" y="72"/>
                  </a:cubicBezTo>
                  <a:cubicBezTo>
                    <a:pt x="47" y="85"/>
                    <a:pt x="22" y="91"/>
                    <a:pt x="0" y="88"/>
                  </a:cubicBezTo>
                  <a:cubicBezTo>
                    <a:pt x="23" y="97"/>
                    <a:pt x="57" y="96"/>
                    <a:pt x="80" y="81"/>
                  </a:cubicBezTo>
                  <a:close/>
                </a:path>
              </a:pathLst>
            </a:custGeom>
            <a:solidFill>
              <a:srgbClr val="A2AE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4" name="Freeform 486"/>
            <p:cNvSpPr>
              <a:spLocks/>
            </p:cNvSpPr>
            <p:nvPr/>
          </p:nvSpPr>
          <p:spPr bwMode="auto">
            <a:xfrm>
              <a:off x="7540626" y="4841876"/>
              <a:ext cx="257175" cy="185738"/>
            </a:xfrm>
            <a:custGeom>
              <a:avLst/>
              <a:gdLst>
                <a:gd name="T0" fmla="*/ 158905 w 123"/>
                <a:gd name="T1" fmla="*/ 156521 h 89"/>
                <a:gd name="T2" fmla="*/ 232085 w 123"/>
                <a:gd name="T3" fmla="*/ 0 h 89"/>
                <a:gd name="T4" fmla="*/ 144269 w 123"/>
                <a:gd name="T5" fmla="*/ 135651 h 89"/>
                <a:gd name="T6" fmla="*/ 0 w 123"/>
                <a:gd name="T7" fmla="*/ 162782 h 89"/>
                <a:gd name="T8" fmla="*/ 158905 w 123"/>
                <a:gd name="T9" fmla="*/ 156521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89">
                  <a:moveTo>
                    <a:pt x="76" y="75"/>
                  </a:moveTo>
                  <a:cubicBezTo>
                    <a:pt x="108" y="58"/>
                    <a:pt x="123" y="26"/>
                    <a:pt x="111" y="0"/>
                  </a:cubicBezTo>
                  <a:cubicBezTo>
                    <a:pt x="114" y="26"/>
                    <a:pt x="99" y="49"/>
                    <a:pt x="69" y="65"/>
                  </a:cubicBezTo>
                  <a:cubicBezTo>
                    <a:pt x="47" y="77"/>
                    <a:pt x="21" y="83"/>
                    <a:pt x="0" y="78"/>
                  </a:cubicBezTo>
                  <a:cubicBezTo>
                    <a:pt x="21" y="89"/>
                    <a:pt x="51" y="89"/>
                    <a:pt x="76" y="75"/>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5" name="Oval 487"/>
            <p:cNvSpPr>
              <a:spLocks noChangeArrowheads="1"/>
            </p:cNvSpPr>
            <p:nvPr/>
          </p:nvSpPr>
          <p:spPr bwMode="auto">
            <a:xfrm>
              <a:off x="8261351" y="2668588"/>
              <a:ext cx="319088" cy="404813"/>
            </a:xfrm>
            <a:prstGeom prst="ellipse">
              <a:avLst/>
            </a:prstGeom>
            <a:solidFill>
              <a:srgbClr val="C0CA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lang="zh-CN" altLang="zh-CN"/>
            </a:p>
          </p:txBody>
        </p:sp>
        <p:sp>
          <p:nvSpPr>
            <p:cNvPr id="566" name="Freeform 488"/>
            <p:cNvSpPr>
              <a:spLocks/>
            </p:cNvSpPr>
            <p:nvPr/>
          </p:nvSpPr>
          <p:spPr bwMode="auto">
            <a:xfrm>
              <a:off x="8274051" y="2678113"/>
              <a:ext cx="271463" cy="196850"/>
            </a:xfrm>
            <a:custGeom>
              <a:avLst/>
              <a:gdLst>
                <a:gd name="T0" fmla="*/ 127379 w 130"/>
                <a:gd name="T1" fmla="*/ 10471 h 94"/>
                <a:gd name="T2" fmla="*/ 0 w 130"/>
                <a:gd name="T3" fmla="*/ 196850 h 94"/>
                <a:gd name="T4" fmla="*/ 137820 w 130"/>
                <a:gd name="T5" fmla="*/ 52354 h 94"/>
                <a:gd name="T6" fmla="*/ 271463 w 130"/>
                <a:gd name="T7" fmla="*/ 92143 h 94"/>
                <a:gd name="T8" fmla="*/ 127379 w 130"/>
                <a:gd name="T9" fmla="*/ 10471 h 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0" h="94">
                  <a:moveTo>
                    <a:pt x="61" y="5"/>
                  </a:moveTo>
                  <a:cubicBezTo>
                    <a:pt x="26" y="11"/>
                    <a:pt x="0" y="50"/>
                    <a:pt x="0" y="94"/>
                  </a:cubicBezTo>
                  <a:cubicBezTo>
                    <a:pt x="8" y="56"/>
                    <a:pt x="34" y="31"/>
                    <a:pt x="66" y="25"/>
                  </a:cubicBezTo>
                  <a:cubicBezTo>
                    <a:pt x="90" y="20"/>
                    <a:pt x="113" y="25"/>
                    <a:pt x="130" y="44"/>
                  </a:cubicBezTo>
                  <a:cubicBezTo>
                    <a:pt x="115" y="16"/>
                    <a:pt x="89" y="0"/>
                    <a:pt x="61" y="5"/>
                  </a:cubicBezTo>
                  <a:close/>
                </a:path>
              </a:pathLst>
            </a:custGeom>
            <a:solidFill>
              <a:srgbClr val="99AA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7" name="Freeform 489"/>
            <p:cNvSpPr>
              <a:spLocks/>
            </p:cNvSpPr>
            <p:nvPr/>
          </p:nvSpPr>
          <p:spPr bwMode="auto">
            <a:xfrm>
              <a:off x="8261351" y="2644776"/>
              <a:ext cx="271463" cy="184150"/>
            </a:xfrm>
            <a:custGeom>
              <a:avLst/>
              <a:gdLst>
                <a:gd name="T0" fmla="*/ 131555 w 130"/>
                <a:gd name="T1" fmla="*/ 10463 h 88"/>
                <a:gd name="T2" fmla="*/ 0 w 130"/>
                <a:gd name="T3" fmla="*/ 184150 h 88"/>
                <a:gd name="T4" fmla="*/ 137820 w 130"/>
                <a:gd name="T5" fmla="*/ 29297 h 88"/>
                <a:gd name="T6" fmla="*/ 271463 w 130"/>
                <a:gd name="T7" fmla="*/ 79519 h 88"/>
                <a:gd name="T8" fmla="*/ 131555 w 130"/>
                <a:gd name="T9" fmla="*/ 10463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0" h="88">
                  <a:moveTo>
                    <a:pt x="63" y="5"/>
                  </a:moveTo>
                  <a:cubicBezTo>
                    <a:pt x="28" y="12"/>
                    <a:pt x="0" y="44"/>
                    <a:pt x="0" y="88"/>
                  </a:cubicBezTo>
                  <a:cubicBezTo>
                    <a:pt x="8" y="50"/>
                    <a:pt x="33" y="20"/>
                    <a:pt x="66" y="14"/>
                  </a:cubicBezTo>
                  <a:cubicBezTo>
                    <a:pt x="90" y="9"/>
                    <a:pt x="113" y="19"/>
                    <a:pt x="130" y="38"/>
                  </a:cubicBezTo>
                  <a:cubicBezTo>
                    <a:pt x="115" y="10"/>
                    <a:pt x="91" y="0"/>
                    <a:pt x="63" y="5"/>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8" name="Freeform 490"/>
            <p:cNvSpPr>
              <a:spLocks/>
            </p:cNvSpPr>
            <p:nvPr/>
          </p:nvSpPr>
          <p:spPr bwMode="auto">
            <a:xfrm>
              <a:off x="8335963" y="2868613"/>
              <a:ext cx="263525" cy="257175"/>
            </a:xfrm>
            <a:custGeom>
              <a:avLst/>
              <a:gdLst>
                <a:gd name="T0" fmla="*/ 161043 w 126"/>
                <a:gd name="T1" fmla="*/ 229994 h 123"/>
                <a:gd name="T2" fmla="*/ 246793 w 126"/>
                <a:gd name="T3" fmla="*/ 0 h 123"/>
                <a:gd name="T4" fmla="*/ 140128 w 126"/>
                <a:gd name="T5" fmla="*/ 190268 h 123"/>
                <a:gd name="T6" fmla="*/ 0 w 126"/>
                <a:gd name="T7" fmla="*/ 177723 h 123"/>
                <a:gd name="T8" fmla="*/ 161043 w 126"/>
                <a:gd name="T9" fmla="*/ 229994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123">
                  <a:moveTo>
                    <a:pt x="77" y="110"/>
                  </a:moveTo>
                  <a:cubicBezTo>
                    <a:pt x="110" y="94"/>
                    <a:pt x="126" y="43"/>
                    <a:pt x="118" y="0"/>
                  </a:cubicBezTo>
                  <a:cubicBezTo>
                    <a:pt x="117" y="39"/>
                    <a:pt x="98" y="76"/>
                    <a:pt x="67" y="91"/>
                  </a:cubicBezTo>
                  <a:cubicBezTo>
                    <a:pt x="44" y="102"/>
                    <a:pt x="20" y="99"/>
                    <a:pt x="0" y="85"/>
                  </a:cubicBezTo>
                  <a:cubicBezTo>
                    <a:pt x="20" y="108"/>
                    <a:pt x="50" y="123"/>
                    <a:pt x="77" y="110"/>
                  </a:cubicBezTo>
                  <a:close/>
                </a:path>
              </a:pathLst>
            </a:custGeom>
            <a:solidFill>
              <a:srgbClr val="99AA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9" name="Freeform 491"/>
            <p:cNvSpPr>
              <a:spLocks/>
            </p:cNvSpPr>
            <p:nvPr/>
          </p:nvSpPr>
          <p:spPr bwMode="auto">
            <a:xfrm>
              <a:off x="8304213" y="2852738"/>
              <a:ext cx="268288" cy="219075"/>
            </a:xfrm>
            <a:custGeom>
              <a:avLst/>
              <a:gdLst>
                <a:gd name="T0" fmla="*/ 150912 w 128"/>
                <a:gd name="T1" fmla="*/ 200297 h 105"/>
                <a:gd name="T2" fmla="*/ 262000 w 128"/>
                <a:gd name="T3" fmla="*/ 0 h 105"/>
                <a:gd name="T4" fmla="*/ 142528 w 128"/>
                <a:gd name="T5" fmla="*/ 162741 h 105"/>
                <a:gd name="T6" fmla="*/ 0 w 128"/>
                <a:gd name="T7" fmla="*/ 137704 h 105"/>
                <a:gd name="T8" fmla="*/ 150912 w 128"/>
                <a:gd name="T9" fmla="*/ 200297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 h="105">
                  <a:moveTo>
                    <a:pt x="72" y="96"/>
                  </a:moveTo>
                  <a:cubicBezTo>
                    <a:pt x="106" y="86"/>
                    <a:pt x="128" y="44"/>
                    <a:pt x="125" y="0"/>
                  </a:cubicBezTo>
                  <a:cubicBezTo>
                    <a:pt x="120" y="39"/>
                    <a:pt x="99" y="68"/>
                    <a:pt x="68" y="78"/>
                  </a:cubicBezTo>
                  <a:cubicBezTo>
                    <a:pt x="44" y="85"/>
                    <a:pt x="18" y="83"/>
                    <a:pt x="0" y="66"/>
                  </a:cubicBezTo>
                  <a:cubicBezTo>
                    <a:pt x="17" y="92"/>
                    <a:pt x="44" y="105"/>
                    <a:pt x="72" y="96"/>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0" name="Freeform 492"/>
            <p:cNvSpPr>
              <a:spLocks/>
            </p:cNvSpPr>
            <p:nvPr/>
          </p:nvSpPr>
          <p:spPr bwMode="auto">
            <a:xfrm>
              <a:off x="6273801" y="3178176"/>
              <a:ext cx="298450" cy="269875"/>
            </a:xfrm>
            <a:custGeom>
              <a:avLst/>
              <a:gdLst>
                <a:gd name="T0" fmla="*/ 102266 w 143"/>
                <a:gd name="T1" fmla="*/ 46025 h 129"/>
                <a:gd name="T2" fmla="*/ 39654 w 143"/>
                <a:gd name="T3" fmla="*/ 269875 h 129"/>
                <a:gd name="T4" fmla="*/ 133572 w 143"/>
                <a:gd name="T5" fmla="*/ 73222 h 129"/>
                <a:gd name="T6" fmla="*/ 298450 w 143"/>
                <a:gd name="T7" fmla="*/ 29289 h 129"/>
                <a:gd name="T8" fmla="*/ 102266 w 143"/>
                <a:gd name="T9" fmla="*/ 46025 h 1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3" h="129">
                  <a:moveTo>
                    <a:pt x="49" y="22"/>
                  </a:moveTo>
                  <a:cubicBezTo>
                    <a:pt x="13" y="47"/>
                    <a:pt x="0" y="93"/>
                    <a:pt x="19" y="129"/>
                  </a:cubicBezTo>
                  <a:cubicBezTo>
                    <a:pt x="12" y="94"/>
                    <a:pt x="30" y="58"/>
                    <a:pt x="64" y="35"/>
                  </a:cubicBezTo>
                  <a:cubicBezTo>
                    <a:pt x="89" y="18"/>
                    <a:pt x="116" y="9"/>
                    <a:pt x="143" y="14"/>
                  </a:cubicBezTo>
                  <a:cubicBezTo>
                    <a:pt x="115" y="0"/>
                    <a:pt x="78" y="2"/>
                    <a:pt x="49" y="22"/>
                  </a:cubicBezTo>
                  <a:close/>
                </a:path>
              </a:pathLst>
            </a:custGeom>
            <a:solidFill>
              <a:srgbClr val="99AA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1" name="Freeform 493"/>
            <p:cNvSpPr>
              <a:spLocks/>
            </p:cNvSpPr>
            <p:nvPr/>
          </p:nvSpPr>
          <p:spPr bwMode="auto">
            <a:xfrm>
              <a:off x="6246813" y="3148013"/>
              <a:ext cx="325438" cy="227013"/>
            </a:xfrm>
            <a:custGeom>
              <a:avLst/>
              <a:gdLst>
                <a:gd name="T0" fmla="*/ 139771 w 156"/>
                <a:gd name="T1" fmla="*/ 29428 h 108"/>
                <a:gd name="T2" fmla="*/ 22948 w 156"/>
                <a:gd name="T3" fmla="*/ 227013 h 108"/>
                <a:gd name="T4" fmla="*/ 150202 w 156"/>
                <a:gd name="T5" fmla="*/ 44141 h 108"/>
                <a:gd name="T6" fmla="*/ 325438 w 156"/>
                <a:gd name="T7" fmla="*/ 44141 h 108"/>
                <a:gd name="T8" fmla="*/ 139771 w 156"/>
                <a:gd name="T9" fmla="*/ 29428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108">
                  <a:moveTo>
                    <a:pt x="67" y="14"/>
                  </a:moveTo>
                  <a:cubicBezTo>
                    <a:pt x="26" y="31"/>
                    <a:pt x="0" y="69"/>
                    <a:pt x="11" y="108"/>
                  </a:cubicBezTo>
                  <a:cubicBezTo>
                    <a:pt x="11" y="72"/>
                    <a:pt x="34" y="37"/>
                    <a:pt x="72" y="21"/>
                  </a:cubicBezTo>
                  <a:cubicBezTo>
                    <a:pt x="100" y="9"/>
                    <a:pt x="131" y="10"/>
                    <a:pt x="156" y="21"/>
                  </a:cubicBezTo>
                  <a:cubicBezTo>
                    <a:pt x="131" y="1"/>
                    <a:pt x="99" y="0"/>
                    <a:pt x="67" y="14"/>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cxnSp>
        <p:nvCxnSpPr>
          <p:cNvPr id="572" name="Straight Connector 187"/>
          <p:cNvCxnSpPr/>
          <p:nvPr/>
        </p:nvCxnSpPr>
        <p:spPr>
          <a:xfrm>
            <a:off x="3371850" y="4198144"/>
            <a:ext cx="2824163" cy="0"/>
          </a:xfrm>
          <a:prstGeom prst="line">
            <a:avLst/>
          </a:prstGeom>
          <a:ln w="15875">
            <a:solidFill>
              <a:srgbClr val="BFBFBF"/>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573" name="Straight Connector 188"/>
          <p:cNvCxnSpPr/>
          <p:nvPr/>
        </p:nvCxnSpPr>
        <p:spPr>
          <a:xfrm flipV="1">
            <a:off x="6201966" y="1478756"/>
            <a:ext cx="0" cy="2719388"/>
          </a:xfrm>
          <a:prstGeom prst="line">
            <a:avLst/>
          </a:prstGeom>
          <a:ln w="15875">
            <a:solidFill>
              <a:srgbClr val="BFBFBF"/>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578" name="Oval 194"/>
          <p:cNvSpPr/>
          <p:nvPr/>
        </p:nvSpPr>
        <p:spPr>
          <a:xfrm>
            <a:off x="1079897" y="1651397"/>
            <a:ext cx="289322" cy="2905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endParaRPr lang="zh-CN" altLang="zh-CN">
              <a:solidFill>
                <a:srgbClr val="FFFFFF"/>
              </a:solidFill>
            </a:endParaRPr>
          </a:p>
        </p:txBody>
      </p:sp>
      <p:sp>
        <p:nvSpPr>
          <p:cNvPr id="579" name="TextBox 578"/>
          <p:cNvSpPr txBox="1">
            <a:spLocks noChangeArrowheads="1"/>
          </p:cNvSpPr>
          <p:nvPr/>
        </p:nvSpPr>
        <p:spPr bwMode="auto">
          <a:xfrm>
            <a:off x="1078707" y="1674019"/>
            <a:ext cx="295594"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r>
              <a:rPr lang="id-ID" altLang="zh-CN" sz="1100" b="1" dirty="0">
                <a:solidFill>
                  <a:srgbClr val="2A303C"/>
                </a:solidFill>
                <a:latin typeface="Raleway" pitchFamily="34" charset="0"/>
              </a:rPr>
              <a:t>0</a:t>
            </a:r>
            <a:r>
              <a:rPr lang="en-US" altLang="zh-CN" sz="1100" b="1" dirty="0">
                <a:solidFill>
                  <a:srgbClr val="2A303C"/>
                </a:solidFill>
                <a:latin typeface="Raleway" pitchFamily="34" charset="0"/>
              </a:rPr>
              <a:t>1</a:t>
            </a:r>
            <a:endParaRPr lang="id-ID" altLang="zh-CN" sz="1100" b="1" dirty="0">
              <a:solidFill>
                <a:srgbClr val="2A303C"/>
              </a:solidFill>
              <a:latin typeface="Raleway" pitchFamily="34" charset="0"/>
            </a:endParaRPr>
          </a:p>
        </p:txBody>
      </p:sp>
      <p:sp>
        <p:nvSpPr>
          <p:cNvPr id="580" name="TextBox 579"/>
          <p:cNvSpPr txBox="1"/>
          <p:nvPr/>
        </p:nvSpPr>
        <p:spPr>
          <a:xfrm>
            <a:off x="1404938" y="1891904"/>
            <a:ext cx="1554956" cy="315471"/>
          </a:xfrm>
          <a:prstGeom prst="rect">
            <a:avLst/>
          </a:prstGeom>
          <a:noFill/>
        </p:spPr>
        <p:txBody>
          <a:bodyPr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defTabSz="684610"/>
            <a:r>
              <a:rPr lang="zh-CN" altLang="en-US" sz="800" b="1" dirty="0">
                <a:solidFill>
                  <a:schemeClr val="bg1"/>
                </a:solidFill>
                <a:latin typeface="Signika Negative"/>
              </a:rPr>
              <a:t>如何使用更少的代码来完成更多的功能？ </a:t>
            </a:r>
            <a:endParaRPr lang="en-US" altLang="zh-CN" sz="800" b="1" dirty="0">
              <a:solidFill>
                <a:schemeClr val="bg1"/>
              </a:solidFill>
              <a:latin typeface="Signika Negative"/>
            </a:endParaRPr>
          </a:p>
        </p:txBody>
      </p:sp>
      <p:sp>
        <p:nvSpPr>
          <p:cNvPr id="581" name="TextBox 580"/>
          <p:cNvSpPr txBox="1"/>
          <p:nvPr/>
        </p:nvSpPr>
        <p:spPr>
          <a:xfrm>
            <a:off x="1404937" y="1651398"/>
            <a:ext cx="907941" cy="253916"/>
          </a:xfrm>
          <a:prstGeom prst="rect">
            <a:avLst/>
          </a:prstGeom>
          <a:noFill/>
        </p:spPr>
        <p:txBody>
          <a:bodyPr wrap="none" lIns="68580" tIns="34290" rIns="68580" bIns="34290">
            <a:spAutoFit/>
          </a:bodyPr>
          <a:lstStyle/>
          <a:p>
            <a:pPr eaLnBrk="1" fontAlgn="auto" hangingPunct="1">
              <a:spcBef>
                <a:spcPts val="0"/>
              </a:spcBef>
              <a:spcAft>
                <a:spcPts val="0"/>
              </a:spcAft>
              <a:defRPr/>
            </a:pPr>
            <a:r>
              <a:rPr lang="zh-CN" altLang="en-US" sz="1200" b="1" dirty="0">
                <a:solidFill>
                  <a:schemeClr val="bg1"/>
                </a:solidFill>
                <a:latin typeface="Raleway" panose="020B0003030101060003" pitchFamily="34" charset="0"/>
              </a:rPr>
              <a:t>更少的代码</a:t>
            </a:r>
            <a:endParaRPr lang="id-ID" sz="1200" b="1" dirty="0">
              <a:solidFill>
                <a:schemeClr val="bg1"/>
              </a:solidFill>
              <a:latin typeface="Raleway" panose="020B0003030101060003" pitchFamily="34" charset="0"/>
            </a:endParaRPr>
          </a:p>
        </p:txBody>
      </p:sp>
      <p:sp>
        <p:nvSpPr>
          <p:cNvPr id="582" name="Oval 225"/>
          <p:cNvSpPr/>
          <p:nvPr/>
        </p:nvSpPr>
        <p:spPr>
          <a:xfrm>
            <a:off x="3543405" y="1232396"/>
            <a:ext cx="289322" cy="2893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endParaRPr lang="zh-CN" altLang="zh-CN">
              <a:solidFill>
                <a:srgbClr val="FFFFFF"/>
              </a:solidFill>
            </a:endParaRPr>
          </a:p>
        </p:txBody>
      </p:sp>
      <p:sp>
        <p:nvSpPr>
          <p:cNvPr id="583" name="TextBox 582"/>
          <p:cNvSpPr txBox="1">
            <a:spLocks noChangeArrowheads="1"/>
          </p:cNvSpPr>
          <p:nvPr/>
        </p:nvSpPr>
        <p:spPr bwMode="auto">
          <a:xfrm>
            <a:off x="3542214" y="1253827"/>
            <a:ext cx="295594" cy="238527"/>
          </a:xfrm>
          <a:prstGeom prst="rect">
            <a:avLst/>
          </a:prstGeom>
          <a:noFill/>
          <a:ln>
            <a:noFill/>
          </a:ln>
        </p:spPr>
        <p:txBody>
          <a:bodyPr wrap="none"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r>
              <a:rPr lang="id-ID" altLang="zh-CN" sz="1100" b="1" dirty="0">
                <a:solidFill>
                  <a:srgbClr val="2A303C"/>
                </a:solidFill>
                <a:latin typeface="Raleway" pitchFamily="34" charset="0"/>
              </a:rPr>
              <a:t>0</a:t>
            </a:r>
            <a:r>
              <a:rPr lang="en-US" altLang="zh-CN" sz="1100" b="1" dirty="0">
                <a:solidFill>
                  <a:srgbClr val="2A303C"/>
                </a:solidFill>
                <a:latin typeface="Raleway" pitchFamily="34" charset="0"/>
              </a:rPr>
              <a:t>2</a:t>
            </a:r>
            <a:endParaRPr lang="id-ID" altLang="zh-CN" sz="1100" b="1" dirty="0">
              <a:solidFill>
                <a:srgbClr val="2A303C"/>
              </a:solidFill>
              <a:latin typeface="Raleway" pitchFamily="34" charset="0"/>
            </a:endParaRPr>
          </a:p>
        </p:txBody>
      </p:sp>
      <p:sp>
        <p:nvSpPr>
          <p:cNvPr id="584" name="TextBox 583"/>
          <p:cNvSpPr txBox="1"/>
          <p:nvPr/>
        </p:nvSpPr>
        <p:spPr>
          <a:xfrm>
            <a:off x="3869636" y="1472902"/>
            <a:ext cx="1389460" cy="315471"/>
          </a:xfrm>
          <a:prstGeom prst="rect">
            <a:avLst/>
          </a:prstGeom>
          <a:noFill/>
        </p:spPr>
        <p:txBody>
          <a:bodyPr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defTabSz="684610"/>
            <a:r>
              <a:rPr lang="zh-CN" altLang="en-US" sz="800" dirty="0">
                <a:solidFill>
                  <a:schemeClr val="bg1"/>
                </a:solidFill>
                <a:latin typeface="方正兰亭黑简体" pitchFamily="2" charset="-122"/>
                <a:ea typeface="方正兰亭黑简体" pitchFamily="2" charset="-122"/>
              </a:rPr>
              <a:t>用最优的时间来完成请求的处理</a:t>
            </a:r>
            <a:endParaRPr lang="en-US" altLang="zh-CN" sz="800" b="1" dirty="0">
              <a:solidFill>
                <a:schemeClr val="bg1"/>
              </a:solidFill>
              <a:latin typeface="Signika Negative"/>
            </a:endParaRPr>
          </a:p>
        </p:txBody>
      </p:sp>
      <p:sp>
        <p:nvSpPr>
          <p:cNvPr id="585" name="TextBox 584"/>
          <p:cNvSpPr txBox="1"/>
          <p:nvPr/>
        </p:nvSpPr>
        <p:spPr>
          <a:xfrm>
            <a:off x="3869635" y="1232395"/>
            <a:ext cx="907941" cy="253916"/>
          </a:xfrm>
          <a:prstGeom prst="rect">
            <a:avLst/>
          </a:prstGeom>
          <a:noFill/>
        </p:spPr>
        <p:txBody>
          <a:bodyPr wrap="none" lIns="68580" tIns="34290" rIns="68580" bIns="34290">
            <a:spAutoFit/>
          </a:bodyPr>
          <a:lstStyle/>
          <a:p>
            <a:pPr>
              <a:defRPr/>
            </a:pPr>
            <a:r>
              <a:rPr lang="zh-CN" altLang="en-US" sz="1200" b="1" dirty="0">
                <a:solidFill>
                  <a:schemeClr val="bg1"/>
                </a:solidFill>
                <a:latin typeface="Raleway" panose="020B0003030101060003" pitchFamily="34" charset="0"/>
              </a:rPr>
              <a:t>更好的性能</a:t>
            </a:r>
            <a:endParaRPr lang="id-ID" altLang="zh-CN" sz="1200" b="1" dirty="0">
              <a:solidFill>
                <a:schemeClr val="bg1"/>
              </a:solidFill>
              <a:latin typeface="Raleway" panose="020B0003030101060003" pitchFamily="34" charset="0"/>
            </a:endParaRPr>
          </a:p>
        </p:txBody>
      </p:sp>
      <p:sp>
        <p:nvSpPr>
          <p:cNvPr id="590" name="Oval 291"/>
          <p:cNvSpPr/>
          <p:nvPr/>
        </p:nvSpPr>
        <p:spPr>
          <a:xfrm>
            <a:off x="3748088" y="3140868"/>
            <a:ext cx="289322" cy="2905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endParaRPr lang="zh-CN" altLang="zh-CN">
              <a:solidFill>
                <a:srgbClr val="FFFFFF"/>
              </a:solidFill>
            </a:endParaRPr>
          </a:p>
        </p:txBody>
      </p:sp>
      <p:sp>
        <p:nvSpPr>
          <p:cNvPr id="591" name="TextBox 590"/>
          <p:cNvSpPr txBox="1">
            <a:spLocks noChangeArrowheads="1"/>
          </p:cNvSpPr>
          <p:nvPr/>
        </p:nvSpPr>
        <p:spPr bwMode="auto">
          <a:xfrm>
            <a:off x="3746897" y="3163492"/>
            <a:ext cx="295594"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r>
              <a:rPr lang="id-ID" altLang="zh-CN" sz="1100" b="1" dirty="0">
                <a:solidFill>
                  <a:srgbClr val="2A303C"/>
                </a:solidFill>
                <a:latin typeface="Raleway" pitchFamily="34" charset="0"/>
              </a:rPr>
              <a:t>0</a:t>
            </a:r>
            <a:r>
              <a:rPr lang="en-US" altLang="zh-CN" sz="1100" b="1" dirty="0">
                <a:solidFill>
                  <a:srgbClr val="2A303C"/>
                </a:solidFill>
                <a:latin typeface="Raleway" pitchFamily="34" charset="0"/>
              </a:rPr>
              <a:t>3</a:t>
            </a:r>
            <a:endParaRPr lang="id-ID" altLang="zh-CN" sz="1100" b="1" dirty="0">
              <a:solidFill>
                <a:srgbClr val="2A303C"/>
              </a:solidFill>
              <a:latin typeface="Raleway" pitchFamily="34" charset="0"/>
            </a:endParaRPr>
          </a:p>
        </p:txBody>
      </p:sp>
      <p:sp>
        <p:nvSpPr>
          <p:cNvPr id="592" name="TextBox 591"/>
          <p:cNvSpPr txBox="1"/>
          <p:nvPr/>
        </p:nvSpPr>
        <p:spPr>
          <a:xfrm>
            <a:off x="4073129" y="3381376"/>
            <a:ext cx="1389459" cy="438582"/>
          </a:xfrm>
          <a:prstGeom prst="rect">
            <a:avLst/>
          </a:prstGeom>
          <a:noFill/>
        </p:spPr>
        <p:txBody>
          <a:bodyPr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defTabSz="684610"/>
            <a:r>
              <a:rPr lang="zh-CN" altLang="en-US" sz="800" dirty="0">
                <a:solidFill>
                  <a:schemeClr val="bg1"/>
                </a:solidFill>
                <a:latin typeface="方正兰亭黑简体" pitchFamily="2" charset="-122"/>
                <a:ea typeface="方正兰亭黑简体" pitchFamily="2" charset="-122"/>
              </a:rPr>
              <a:t>充分考虑到不同机器中不同的请求方式等， 做好兼容问题。</a:t>
            </a:r>
            <a:endParaRPr lang="en-US" altLang="zh-CN" sz="800" b="1" dirty="0">
              <a:solidFill>
                <a:schemeClr val="bg1"/>
              </a:solidFill>
              <a:latin typeface="Signika Negative"/>
            </a:endParaRPr>
          </a:p>
        </p:txBody>
      </p:sp>
      <p:sp>
        <p:nvSpPr>
          <p:cNvPr id="593" name="TextBox 592"/>
          <p:cNvSpPr txBox="1"/>
          <p:nvPr/>
        </p:nvSpPr>
        <p:spPr>
          <a:xfrm>
            <a:off x="4073129" y="3140869"/>
            <a:ext cx="1369606" cy="253916"/>
          </a:xfrm>
          <a:prstGeom prst="rect">
            <a:avLst/>
          </a:prstGeom>
          <a:noFill/>
        </p:spPr>
        <p:txBody>
          <a:bodyPr wrap="none" lIns="68580" tIns="34290" rIns="68580" bIns="34290">
            <a:spAutoFit/>
          </a:bodyPr>
          <a:lstStyle/>
          <a:p>
            <a:pPr>
              <a:defRPr/>
            </a:pPr>
            <a:r>
              <a:rPr lang="zh-CN" altLang="en-US" sz="1200" b="1" dirty="0">
                <a:solidFill>
                  <a:schemeClr val="bg1"/>
                </a:solidFill>
                <a:latin typeface="Raleway" panose="020B0003030101060003" pitchFamily="34" charset="0"/>
              </a:rPr>
              <a:t>更好的兼容维护性</a:t>
            </a:r>
            <a:endParaRPr lang="id-ID" altLang="zh-CN" sz="1200" b="1" dirty="0">
              <a:solidFill>
                <a:schemeClr val="bg1"/>
              </a:solidFill>
              <a:latin typeface="Raleway" panose="020B0003030101060003" pitchFamily="34" charset="0"/>
            </a:endParaRPr>
          </a:p>
        </p:txBody>
      </p:sp>
      <p:sp>
        <p:nvSpPr>
          <p:cNvPr id="594" name="Oval 295"/>
          <p:cNvSpPr/>
          <p:nvPr/>
        </p:nvSpPr>
        <p:spPr>
          <a:xfrm>
            <a:off x="6399684" y="3588250"/>
            <a:ext cx="289322" cy="2893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endParaRPr lang="zh-CN" altLang="zh-CN">
              <a:solidFill>
                <a:srgbClr val="FFFFFF"/>
              </a:solidFill>
            </a:endParaRPr>
          </a:p>
        </p:txBody>
      </p:sp>
      <p:sp>
        <p:nvSpPr>
          <p:cNvPr id="595" name="TextBox 594"/>
          <p:cNvSpPr txBox="1">
            <a:spLocks noChangeArrowheads="1"/>
          </p:cNvSpPr>
          <p:nvPr/>
        </p:nvSpPr>
        <p:spPr bwMode="auto">
          <a:xfrm>
            <a:off x="6397304" y="3609682"/>
            <a:ext cx="295594" cy="238527"/>
          </a:xfrm>
          <a:prstGeom prst="rect">
            <a:avLst/>
          </a:prstGeom>
          <a:noFill/>
          <a:ln>
            <a:noFill/>
          </a:ln>
        </p:spPr>
        <p:txBody>
          <a:bodyPr wrap="none"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r>
              <a:rPr lang="id-ID" altLang="zh-CN" sz="1100" b="1" dirty="0">
                <a:solidFill>
                  <a:srgbClr val="2A303C"/>
                </a:solidFill>
                <a:latin typeface="Raleway" pitchFamily="34" charset="0"/>
              </a:rPr>
              <a:t>0</a:t>
            </a:r>
            <a:r>
              <a:rPr lang="en-US" altLang="zh-CN" sz="1100" b="1" dirty="0">
                <a:solidFill>
                  <a:srgbClr val="2A303C"/>
                </a:solidFill>
                <a:latin typeface="Raleway" pitchFamily="34" charset="0"/>
              </a:rPr>
              <a:t>4</a:t>
            </a:r>
            <a:endParaRPr lang="id-ID" altLang="zh-CN" sz="1100" b="1" dirty="0">
              <a:solidFill>
                <a:srgbClr val="2A303C"/>
              </a:solidFill>
              <a:latin typeface="Raleway" pitchFamily="34" charset="0"/>
            </a:endParaRPr>
          </a:p>
        </p:txBody>
      </p:sp>
      <p:sp>
        <p:nvSpPr>
          <p:cNvPr id="596" name="TextBox 595"/>
          <p:cNvSpPr txBox="1"/>
          <p:nvPr/>
        </p:nvSpPr>
        <p:spPr>
          <a:xfrm>
            <a:off x="6724725" y="3828756"/>
            <a:ext cx="1785938" cy="438582"/>
          </a:xfrm>
          <a:prstGeom prst="rect">
            <a:avLst/>
          </a:prstGeom>
          <a:noFill/>
        </p:spPr>
        <p:txBody>
          <a:bodyPr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defTabSz="684610"/>
            <a:r>
              <a:rPr lang="zh-CN" altLang="en-US" sz="800" dirty="0">
                <a:solidFill>
                  <a:schemeClr val="bg1"/>
                </a:solidFill>
                <a:latin typeface="方正兰亭黑简体" pitchFamily="2" charset="-122"/>
                <a:ea typeface="方正兰亭黑简体" pitchFamily="2" charset="-122"/>
              </a:rPr>
              <a:t>使用简单的代码来完成复杂的问题，确保阅读代码的人能够明白你实现的功能是什么。</a:t>
            </a:r>
            <a:endParaRPr lang="en-US" altLang="zh-CN" sz="800" b="1" dirty="0">
              <a:solidFill>
                <a:schemeClr val="bg1"/>
              </a:solidFill>
              <a:latin typeface="Signika Negative"/>
            </a:endParaRPr>
          </a:p>
        </p:txBody>
      </p:sp>
      <p:sp>
        <p:nvSpPr>
          <p:cNvPr id="597" name="TextBox 596"/>
          <p:cNvSpPr txBox="1"/>
          <p:nvPr/>
        </p:nvSpPr>
        <p:spPr>
          <a:xfrm>
            <a:off x="6724725" y="3588250"/>
            <a:ext cx="1369606" cy="253916"/>
          </a:xfrm>
          <a:prstGeom prst="rect">
            <a:avLst/>
          </a:prstGeom>
          <a:noFill/>
        </p:spPr>
        <p:txBody>
          <a:bodyPr wrap="none" lIns="68580" tIns="34290" rIns="68580" bIns="34290">
            <a:spAutoFit/>
          </a:bodyPr>
          <a:lstStyle/>
          <a:p>
            <a:pPr>
              <a:defRPr/>
            </a:pPr>
            <a:r>
              <a:rPr lang="zh-CN" altLang="en-US" sz="1200" b="1" dirty="0">
                <a:solidFill>
                  <a:schemeClr val="bg1"/>
                </a:solidFill>
                <a:latin typeface="Raleway" panose="020B0003030101060003" pitchFamily="34" charset="0"/>
              </a:rPr>
              <a:t>编写最简单的代码</a:t>
            </a:r>
            <a:endParaRPr lang="id-ID" altLang="zh-CN" sz="1200" b="1" dirty="0">
              <a:solidFill>
                <a:schemeClr val="bg1"/>
              </a:solidFill>
              <a:latin typeface="Raleway" panose="020B0003030101060003" pitchFamily="34" charset="0"/>
            </a:endParaRPr>
          </a:p>
        </p:txBody>
      </p:sp>
      <p:sp>
        <p:nvSpPr>
          <p:cNvPr id="598" name="Oval 299"/>
          <p:cNvSpPr/>
          <p:nvPr/>
        </p:nvSpPr>
        <p:spPr>
          <a:xfrm>
            <a:off x="5607844" y="591741"/>
            <a:ext cx="290513" cy="2893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endParaRPr lang="zh-CN" altLang="zh-CN">
              <a:solidFill>
                <a:srgbClr val="FFFFFF"/>
              </a:solidFill>
            </a:endParaRPr>
          </a:p>
        </p:txBody>
      </p:sp>
      <p:sp>
        <p:nvSpPr>
          <p:cNvPr id="599" name="TextBox 598"/>
          <p:cNvSpPr txBox="1">
            <a:spLocks noChangeArrowheads="1"/>
          </p:cNvSpPr>
          <p:nvPr/>
        </p:nvSpPr>
        <p:spPr bwMode="auto">
          <a:xfrm>
            <a:off x="5606654" y="614363"/>
            <a:ext cx="295594" cy="238527"/>
          </a:xfrm>
          <a:prstGeom prst="rect">
            <a:avLst/>
          </a:prstGeom>
          <a:noFill/>
          <a:ln>
            <a:noFill/>
          </a:ln>
        </p:spPr>
        <p:txBody>
          <a:bodyPr wrap="none"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r>
              <a:rPr lang="id-ID" altLang="zh-CN" sz="1100" b="1" dirty="0">
                <a:solidFill>
                  <a:srgbClr val="2A303C"/>
                </a:solidFill>
                <a:latin typeface="Raleway" pitchFamily="34" charset="0"/>
              </a:rPr>
              <a:t>0</a:t>
            </a:r>
            <a:r>
              <a:rPr lang="en-US" altLang="zh-CN" sz="1100" b="1" dirty="0">
                <a:solidFill>
                  <a:srgbClr val="2A303C"/>
                </a:solidFill>
                <a:latin typeface="Raleway" pitchFamily="34" charset="0"/>
              </a:rPr>
              <a:t>5</a:t>
            </a:r>
            <a:endParaRPr lang="id-ID" altLang="zh-CN" sz="1100" b="1" dirty="0">
              <a:solidFill>
                <a:srgbClr val="2A303C"/>
              </a:solidFill>
              <a:latin typeface="Raleway" pitchFamily="34" charset="0"/>
            </a:endParaRPr>
          </a:p>
        </p:txBody>
      </p:sp>
      <p:sp>
        <p:nvSpPr>
          <p:cNvPr id="600" name="TextBox 599"/>
          <p:cNvSpPr txBox="1"/>
          <p:nvPr/>
        </p:nvSpPr>
        <p:spPr>
          <a:xfrm>
            <a:off x="5934075" y="832248"/>
            <a:ext cx="1389460" cy="438582"/>
          </a:xfrm>
          <a:prstGeom prst="rect">
            <a:avLst/>
          </a:prstGeom>
          <a:noFill/>
        </p:spPr>
        <p:txBody>
          <a:bodyPr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defTabSz="684610"/>
            <a:r>
              <a:rPr lang="zh-CN" altLang="en-US" sz="800" b="1" dirty="0">
                <a:solidFill>
                  <a:schemeClr val="bg1"/>
                </a:solidFill>
                <a:latin typeface="Signika Negative"/>
              </a:rPr>
              <a:t>类与类之间应该降低耦合， 在后期升级维护上花费的时间才会更少</a:t>
            </a:r>
            <a:endParaRPr lang="en-US" altLang="zh-CN" sz="800" b="1" dirty="0">
              <a:solidFill>
                <a:schemeClr val="bg1"/>
              </a:solidFill>
              <a:latin typeface="Signika Negative"/>
            </a:endParaRPr>
          </a:p>
        </p:txBody>
      </p:sp>
      <p:sp>
        <p:nvSpPr>
          <p:cNvPr id="601" name="TextBox 600"/>
          <p:cNvSpPr txBox="1"/>
          <p:nvPr/>
        </p:nvSpPr>
        <p:spPr>
          <a:xfrm>
            <a:off x="5934075" y="591741"/>
            <a:ext cx="1061829" cy="253916"/>
          </a:xfrm>
          <a:prstGeom prst="rect">
            <a:avLst/>
          </a:prstGeom>
          <a:noFill/>
        </p:spPr>
        <p:txBody>
          <a:bodyPr wrap="none" lIns="68580" tIns="34290" rIns="68580" bIns="34290">
            <a:spAutoFit/>
          </a:bodyPr>
          <a:lstStyle/>
          <a:p>
            <a:pPr>
              <a:defRPr/>
            </a:pPr>
            <a:r>
              <a:rPr lang="zh-CN" altLang="en-US" sz="1200" b="1" dirty="0">
                <a:solidFill>
                  <a:schemeClr val="bg1"/>
                </a:solidFill>
                <a:latin typeface="Raleway" panose="020B0003030101060003" pitchFamily="34" charset="0"/>
              </a:rPr>
              <a:t>更低的耦合性</a:t>
            </a:r>
            <a:endParaRPr lang="id-ID" altLang="zh-CN" sz="1200" b="1" dirty="0">
              <a:solidFill>
                <a:schemeClr val="bg1"/>
              </a:solidFill>
              <a:latin typeface="Raleway" panose="020B0003030101060003" pitchFamily="34" charset="0"/>
            </a:endParaRPr>
          </a:p>
        </p:txBody>
      </p:sp>
      <p:sp>
        <p:nvSpPr>
          <p:cNvPr id="262" name="剪去同侧角的矩形 261"/>
          <p:cNvSpPr/>
          <p:nvPr/>
        </p:nvSpPr>
        <p:spPr>
          <a:xfrm rot="10800000">
            <a:off x="173038" y="204775"/>
            <a:ext cx="1211262" cy="276250"/>
          </a:xfrm>
          <a:prstGeom prst="snip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TextBox 262"/>
          <p:cNvSpPr txBox="1"/>
          <p:nvPr/>
        </p:nvSpPr>
        <p:spPr>
          <a:xfrm>
            <a:off x="260588" y="173249"/>
            <a:ext cx="1132361" cy="307777"/>
          </a:xfrm>
          <a:prstGeom prst="rect">
            <a:avLst/>
          </a:prstGeom>
          <a:noFill/>
        </p:spPr>
        <p:txBody>
          <a:bodyPr wrap="none" rtlCol="0">
            <a:spAutoFit/>
          </a:bodyPr>
          <a:lstStyle/>
          <a:p>
            <a:r>
              <a:rPr lang="en-US" altLang="zh-CN" sz="1400" spc="300" dirty="0">
                <a:solidFill>
                  <a:srgbClr val="2A303C"/>
                </a:solidFill>
                <a:latin typeface="方正兰亭黑简体" pitchFamily="2" charset="-122"/>
                <a:ea typeface="方正兰亭黑简体" pitchFamily="2" charset="-122"/>
              </a:rPr>
              <a:t>Java</a:t>
            </a:r>
            <a:r>
              <a:rPr lang="zh-CN" altLang="en-US" sz="1400" spc="300" dirty="0">
                <a:solidFill>
                  <a:srgbClr val="2A303C"/>
                </a:solidFill>
                <a:latin typeface="方正兰亭黑简体" pitchFamily="2" charset="-122"/>
                <a:ea typeface="方正兰亭黑简体" pitchFamily="2" charset="-122"/>
              </a:rPr>
              <a:t>答辩</a:t>
            </a:r>
          </a:p>
        </p:txBody>
      </p:sp>
      <p:cxnSp>
        <p:nvCxnSpPr>
          <p:cNvPr id="264" name="直接连接符 263"/>
          <p:cNvCxnSpPr/>
          <p:nvPr/>
        </p:nvCxnSpPr>
        <p:spPr>
          <a:xfrm flipV="1">
            <a:off x="177800" y="481025"/>
            <a:ext cx="871468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0848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93">
                                            <p:txEl>
                                              <p:pRg st="0" end="0"/>
                                            </p:txEl>
                                          </p:spTgt>
                                        </p:tgtEl>
                                      </p:cBhvr>
                                    </p:animEffect>
                                    <p:animScale>
                                      <p:cBhvr>
                                        <p:cTn id="7" dur="250" autoRev="1" fill="hold"/>
                                        <p:tgtEl>
                                          <p:spTgt spid="293">
                                            <p:txEl>
                                              <p:pRg st="0" end="0"/>
                                            </p:txEl>
                                          </p:spTgt>
                                        </p:tgtEl>
                                      </p:cBhvr>
                                      <p:by x="105000" y="105000"/>
                                    </p:animScale>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50"/>
                                        </p:tgtEl>
                                        <p:attrNameLst>
                                          <p:attrName>style.visibility</p:attrName>
                                        </p:attrNameLst>
                                      </p:cBhvr>
                                      <p:to>
                                        <p:strVal val="visible"/>
                                      </p:to>
                                    </p:set>
                                    <p:animEffect transition="in" filter="fade">
                                      <p:cBhvr>
                                        <p:cTn id="11" dur="1000"/>
                                        <p:tgtEl>
                                          <p:spTgt spid="450"/>
                                        </p:tgtEl>
                                      </p:cBhvr>
                                    </p:animEffect>
                                    <p:anim calcmode="lin" valueType="num">
                                      <p:cBhvr>
                                        <p:cTn id="12" dur="1000" fill="hold"/>
                                        <p:tgtEl>
                                          <p:spTgt spid="450"/>
                                        </p:tgtEl>
                                        <p:attrNameLst>
                                          <p:attrName>ppt_x</p:attrName>
                                        </p:attrNameLst>
                                      </p:cBhvr>
                                      <p:tavLst>
                                        <p:tav tm="0">
                                          <p:val>
                                            <p:strVal val="#ppt_x"/>
                                          </p:val>
                                        </p:tav>
                                        <p:tav tm="100000">
                                          <p:val>
                                            <p:strVal val="#ppt_x"/>
                                          </p:val>
                                        </p:tav>
                                      </p:tavLst>
                                    </p:anim>
                                    <p:anim calcmode="lin" valueType="num">
                                      <p:cBhvr>
                                        <p:cTn id="13" dur="1000" fill="hold"/>
                                        <p:tgtEl>
                                          <p:spTgt spid="450"/>
                                        </p:tgtEl>
                                        <p:attrNameLst>
                                          <p:attrName>ppt_y</p:attrName>
                                        </p:attrNameLst>
                                      </p:cBhvr>
                                      <p:tavLst>
                                        <p:tav tm="0">
                                          <p:val>
                                            <p:strVal val="#ppt_y+.1"/>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477"/>
                                        </p:tgtEl>
                                        <p:attrNameLst>
                                          <p:attrName>style.visibility</p:attrName>
                                        </p:attrNameLst>
                                      </p:cBhvr>
                                      <p:to>
                                        <p:strVal val="visible"/>
                                      </p:to>
                                    </p:set>
                                    <p:animEffect transition="in" filter="fade">
                                      <p:cBhvr>
                                        <p:cTn id="16" dur="500"/>
                                        <p:tgtEl>
                                          <p:spTgt spid="477"/>
                                        </p:tgtEl>
                                      </p:cBhvr>
                                    </p:animEffect>
                                  </p:childTnLst>
                                </p:cTn>
                              </p:par>
                              <p:par>
                                <p:cTn id="17" presetID="10" presetClass="entr" presetSubtype="0" fill="hold" nodeType="withEffect">
                                  <p:stCondLst>
                                    <p:cond delay="0"/>
                                  </p:stCondLst>
                                  <p:childTnLst>
                                    <p:set>
                                      <p:cBhvr>
                                        <p:cTn id="18" dur="1" fill="hold">
                                          <p:stCondLst>
                                            <p:cond delay="0"/>
                                          </p:stCondLst>
                                        </p:cTn>
                                        <p:tgtEl>
                                          <p:spTgt spid="355"/>
                                        </p:tgtEl>
                                        <p:attrNameLst>
                                          <p:attrName>style.visibility</p:attrName>
                                        </p:attrNameLst>
                                      </p:cBhvr>
                                      <p:to>
                                        <p:strVal val="visible"/>
                                      </p:to>
                                    </p:set>
                                    <p:animEffect transition="in" filter="fade">
                                      <p:cBhvr>
                                        <p:cTn id="19" dur="500"/>
                                        <p:tgtEl>
                                          <p:spTgt spid="355"/>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352"/>
                                        </p:tgtEl>
                                        <p:attrNameLst>
                                          <p:attrName>style.visibility</p:attrName>
                                        </p:attrNameLst>
                                      </p:cBhvr>
                                      <p:to>
                                        <p:strVal val="visible"/>
                                      </p:to>
                                    </p:set>
                                    <p:animEffect transition="in" filter="wipe(down)">
                                      <p:cBhvr>
                                        <p:cTn id="23" dur="500"/>
                                        <p:tgtEl>
                                          <p:spTgt spid="352"/>
                                        </p:tgtEl>
                                      </p:cBhvr>
                                    </p:animEffect>
                                  </p:childTnLst>
                                </p:cTn>
                              </p:par>
                            </p:childTnLst>
                          </p:cTn>
                        </p:par>
                        <p:par>
                          <p:cTn id="24" fill="hold">
                            <p:stCondLst>
                              <p:cond delay="2000"/>
                            </p:stCondLst>
                            <p:childTnLst>
                              <p:par>
                                <p:cTn id="25" presetID="42" presetClass="path" presetSubtype="0" accel="50000" decel="50000" fill="hold" nodeType="afterEffect">
                                  <p:stCondLst>
                                    <p:cond delay="0"/>
                                  </p:stCondLst>
                                  <p:childTnLst>
                                    <p:animMotion origin="layout" path="M -3.54167E-6 2.22222E-6 L -3.54167E-6 -0.58935 " pathEditMode="relative" rAng="0" ptsTypes="AA">
                                      <p:cBhvr>
                                        <p:cTn id="26" dur="2000" fill="hold"/>
                                        <p:tgtEl>
                                          <p:spTgt spid="450"/>
                                        </p:tgtEl>
                                        <p:attrNameLst>
                                          <p:attrName>ppt_x</p:attrName>
                                          <p:attrName>ppt_y</p:attrName>
                                        </p:attrNameLst>
                                      </p:cBhvr>
                                      <p:rCtr x="0" y="-29468"/>
                                    </p:animMotion>
                                  </p:childTnLst>
                                </p:cTn>
                              </p:par>
                            </p:childTnLst>
                          </p:cTn>
                        </p:par>
                        <p:par>
                          <p:cTn id="27" fill="hold">
                            <p:stCondLst>
                              <p:cond delay="4000"/>
                            </p:stCondLst>
                            <p:childTnLst>
                              <p:par>
                                <p:cTn id="28" presetID="8" presetClass="emph" presetSubtype="0" fill="hold" nodeType="afterEffect">
                                  <p:stCondLst>
                                    <p:cond delay="0"/>
                                  </p:stCondLst>
                                  <p:childTnLst>
                                    <p:animRot by="5400000">
                                      <p:cBhvr>
                                        <p:cTn id="29" dur="1250" fill="hold"/>
                                        <p:tgtEl>
                                          <p:spTgt spid="450"/>
                                        </p:tgtEl>
                                        <p:attrNameLst>
                                          <p:attrName>r</p:attrName>
                                        </p:attrNameLst>
                                      </p:cBhvr>
                                    </p:animRot>
                                  </p:childTnLst>
                                </p:cTn>
                              </p:par>
                              <p:par>
                                <p:cTn id="30" presetID="10" presetClass="entr" presetSubtype="0" fill="hold" grpId="0" nodeType="withEffect">
                                  <p:stCondLst>
                                    <p:cond delay="0"/>
                                  </p:stCondLst>
                                  <p:childTnLst>
                                    <p:set>
                                      <p:cBhvr>
                                        <p:cTn id="31" dur="1" fill="hold">
                                          <p:stCondLst>
                                            <p:cond delay="0"/>
                                          </p:stCondLst>
                                        </p:cTn>
                                        <p:tgtEl>
                                          <p:spTgt spid="578"/>
                                        </p:tgtEl>
                                        <p:attrNameLst>
                                          <p:attrName>style.visibility</p:attrName>
                                        </p:attrNameLst>
                                      </p:cBhvr>
                                      <p:to>
                                        <p:strVal val="visible"/>
                                      </p:to>
                                    </p:set>
                                    <p:animEffect transition="in" filter="fade">
                                      <p:cBhvr>
                                        <p:cTn id="32" dur="1250"/>
                                        <p:tgtEl>
                                          <p:spTgt spid="578"/>
                                        </p:tgtEl>
                                      </p:cBhvr>
                                    </p:animEffect>
                                  </p:childTnLst>
                                </p:cTn>
                              </p:par>
                            </p:childTnLst>
                          </p:cTn>
                        </p:par>
                        <p:par>
                          <p:cTn id="33" fill="hold">
                            <p:stCondLst>
                              <p:cond delay="5250"/>
                            </p:stCondLst>
                            <p:childTnLst>
                              <p:par>
                                <p:cTn id="34" presetID="53" presetClass="entr" presetSubtype="16" fill="hold" grpId="0" nodeType="afterEffect">
                                  <p:stCondLst>
                                    <p:cond delay="0"/>
                                  </p:stCondLst>
                                  <p:childTnLst>
                                    <p:set>
                                      <p:cBhvr>
                                        <p:cTn id="35" dur="1" fill="hold">
                                          <p:stCondLst>
                                            <p:cond delay="0"/>
                                          </p:stCondLst>
                                        </p:cTn>
                                        <p:tgtEl>
                                          <p:spTgt spid="579"/>
                                        </p:tgtEl>
                                        <p:attrNameLst>
                                          <p:attrName>style.visibility</p:attrName>
                                        </p:attrNameLst>
                                      </p:cBhvr>
                                      <p:to>
                                        <p:strVal val="visible"/>
                                      </p:to>
                                    </p:set>
                                    <p:anim calcmode="lin" valueType="num">
                                      <p:cBhvr>
                                        <p:cTn id="36" dur="500" fill="hold"/>
                                        <p:tgtEl>
                                          <p:spTgt spid="579"/>
                                        </p:tgtEl>
                                        <p:attrNameLst>
                                          <p:attrName>ppt_w</p:attrName>
                                        </p:attrNameLst>
                                      </p:cBhvr>
                                      <p:tavLst>
                                        <p:tav tm="0">
                                          <p:val>
                                            <p:fltVal val="0"/>
                                          </p:val>
                                        </p:tav>
                                        <p:tav tm="100000">
                                          <p:val>
                                            <p:strVal val="#ppt_w"/>
                                          </p:val>
                                        </p:tav>
                                      </p:tavLst>
                                    </p:anim>
                                    <p:anim calcmode="lin" valueType="num">
                                      <p:cBhvr>
                                        <p:cTn id="37" dur="500" fill="hold"/>
                                        <p:tgtEl>
                                          <p:spTgt spid="579"/>
                                        </p:tgtEl>
                                        <p:attrNameLst>
                                          <p:attrName>ppt_h</p:attrName>
                                        </p:attrNameLst>
                                      </p:cBhvr>
                                      <p:tavLst>
                                        <p:tav tm="0">
                                          <p:val>
                                            <p:fltVal val="0"/>
                                          </p:val>
                                        </p:tav>
                                        <p:tav tm="100000">
                                          <p:val>
                                            <p:strVal val="#ppt_h"/>
                                          </p:val>
                                        </p:tav>
                                      </p:tavLst>
                                    </p:anim>
                                    <p:animEffect transition="in" filter="fade">
                                      <p:cBhvr>
                                        <p:cTn id="38" dur="500"/>
                                        <p:tgtEl>
                                          <p:spTgt spid="579"/>
                                        </p:tgtEl>
                                      </p:cBhvr>
                                    </p:animEffect>
                                  </p:childTnLst>
                                </p:cTn>
                              </p:par>
                            </p:childTnLst>
                          </p:cTn>
                        </p:par>
                        <p:par>
                          <p:cTn id="39" fill="hold">
                            <p:stCondLst>
                              <p:cond delay="5750"/>
                            </p:stCondLst>
                            <p:childTnLst>
                              <p:par>
                                <p:cTn id="40" presetID="10" presetClass="entr" presetSubtype="0" fill="hold" grpId="0" nodeType="afterEffect">
                                  <p:stCondLst>
                                    <p:cond delay="0"/>
                                  </p:stCondLst>
                                  <p:childTnLst>
                                    <p:set>
                                      <p:cBhvr>
                                        <p:cTn id="41" dur="1" fill="hold">
                                          <p:stCondLst>
                                            <p:cond delay="0"/>
                                          </p:stCondLst>
                                        </p:cTn>
                                        <p:tgtEl>
                                          <p:spTgt spid="581"/>
                                        </p:tgtEl>
                                        <p:attrNameLst>
                                          <p:attrName>style.visibility</p:attrName>
                                        </p:attrNameLst>
                                      </p:cBhvr>
                                      <p:to>
                                        <p:strVal val="visible"/>
                                      </p:to>
                                    </p:set>
                                    <p:animEffect transition="in" filter="fade">
                                      <p:cBhvr>
                                        <p:cTn id="42" dur="500"/>
                                        <p:tgtEl>
                                          <p:spTgt spid="58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80"/>
                                        </p:tgtEl>
                                        <p:attrNameLst>
                                          <p:attrName>style.visibility</p:attrName>
                                        </p:attrNameLst>
                                      </p:cBhvr>
                                      <p:to>
                                        <p:strVal val="visible"/>
                                      </p:to>
                                    </p:set>
                                    <p:animEffect transition="in" filter="fade">
                                      <p:cBhvr>
                                        <p:cTn id="45" dur="500"/>
                                        <p:tgtEl>
                                          <p:spTgt spid="580"/>
                                        </p:tgtEl>
                                      </p:cBhvr>
                                    </p:animEffect>
                                  </p:childTnLst>
                                </p:cTn>
                              </p:par>
                              <p:par>
                                <p:cTn id="46" presetID="22" presetClass="entr" presetSubtype="8" fill="hold" nodeType="withEffect">
                                  <p:stCondLst>
                                    <p:cond delay="0"/>
                                  </p:stCondLst>
                                  <p:childTnLst>
                                    <p:set>
                                      <p:cBhvr>
                                        <p:cTn id="47" dur="1" fill="hold">
                                          <p:stCondLst>
                                            <p:cond delay="0"/>
                                          </p:stCondLst>
                                        </p:cTn>
                                        <p:tgtEl>
                                          <p:spTgt spid="353"/>
                                        </p:tgtEl>
                                        <p:attrNameLst>
                                          <p:attrName>style.visibility</p:attrName>
                                        </p:attrNameLst>
                                      </p:cBhvr>
                                      <p:to>
                                        <p:strVal val="visible"/>
                                      </p:to>
                                    </p:set>
                                    <p:animEffect transition="in" filter="wipe(left)">
                                      <p:cBhvr>
                                        <p:cTn id="48" dur="500"/>
                                        <p:tgtEl>
                                          <p:spTgt spid="353"/>
                                        </p:tgtEl>
                                      </p:cBhvr>
                                    </p:animEffect>
                                  </p:childTnLst>
                                </p:cTn>
                              </p:par>
                            </p:childTnLst>
                          </p:cTn>
                        </p:par>
                        <p:par>
                          <p:cTn id="49" fill="hold">
                            <p:stCondLst>
                              <p:cond delay="6250"/>
                            </p:stCondLst>
                            <p:childTnLst>
                              <p:par>
                                <p:cTn id="50" presetID="42" presetClass="path" presetSubtype="0" accel="50000" decel="50000" fill="hold" nodeType="afterEffect">
                                  <p:stCondLst>
                                    <p:cond delay="0"/>
                                  </p:stCondLst>
                                  <p:childTnLst>
                                    <p:animMotion origin="layout" path="M -3.54167E-6 -0.58935 L 0.26029 -0.58935 " pathEditMode="relative" rAng="0" ptsTypes="AA">
                                      <p:cBhvr>
                                        <p:cTn id="51" dur="2000" fill="hold"/>
                                        <p:tgtEl>
                                          <p:spTgt spid="450"/>
                                        </p:tgtEl>
                                        <p:attrNameLst>
                                          <p:attrName>ppt_x</p:attrName>
                                          <p:attrName>ppt_y</p:attrName>
                                        </p:attrNameLst>
                                      </p:cBhvr>
                                      <p:rCtr x="13008" y="0"/>
                                    </p:animMotion>
                                  </p:childTnLst>
                                </p:cTn>
                              </p:par>
                            </p:childTnLst>
                          </p:cTn>
                        </p:par>
                        <p:par>
                          <p:cTn id="52" fill="hold">
                            <p:stCondLst>
                              <p:cond delay="8250"/>
                            </p:stCondLst>
                            <p:childTnLst>
                              <p:par>
                                <p:cTn id="53" presetID="8" presetClass="emph" presetSubtype="0" fill="hold" nodeType="afterEffect">
                                  <p:stCondLst>
                                    <p:cond delay="0"/>
                                  </p:stCondLst>
                                  <p:childTnLst>
                                    <p:animRot by="5400000">
                                      <p:cBhvr>
                                        <p:cTn id="54" dur="1250" fill="hold"/>
                                        <p:tgtEl>
                                          <p:spTgt spid="450"/>
                                        </p:tgtEl>
                                        <p:attrNameLst>
                                          <p:attrName>r</p:attrName>
                                        </p:attrNameLst>
                                      </p:cBhvr>
                                    </p:animRot>
                                  </p:childTnLst>
                                </p:cTn>
                              </p:par>
                              <p:par>
                                <p:cTn id="55" presetID="10" presetClass="entr" presetSubtype="0" fill="hold" grpId="0" nodeType="withEffect">
                                  <p:stCondLst>
                                    <p:cond delay="0"/>
                                  </p:stCondLst>
                                  <p:childTnLst>
                                    <p:set>
                                      <p:cBhvr>
                                        <p:cTn id="56" dur="1" fill="hold">
                                          <p:stCondLst>
                                            <p:cond delay="0"/>
                                          </p:stCondLst>
                                        </p:cTn>
                                        <p:tgtEl>
                                          <p:spTgt spid="582"/>
                                        </p:tgtEl>
                                        <p:attrNameLst>
                                          <p:attrName>style.visibility</p:attrName>
                                        </p:attrNameLst>
                                      </p:cBhvr>
                                      <p:to>
                                        <p:strVal val="visible"/>
                                      </p:to>
                                    </p:set>
                                    <p:animEffect transition="in" filter="fade">
                                      <p:cBhvr>
                                        <p:cTn id="57" dur="1250"/>
                                        <p:tgtEl>
                                          <p:spTgt spid="582"/>
                                        </p:tgtEl>
                                      </p:cBhvr>
                                    </p:animEffect>
                                  </p:childTnLst>
                                </p:cTn>
                              </p:par>
                            </p:childTnLst>
                          </p:cTn>
                        </p:par>
                        <p:par>
                          <p:cTn id="58" fill="hold">
                            <p:stCondLst>
                              <p:cond delay="9500"/>
                            </p:stCondLst>
                            <p:childTnLst>
                              <p:par>
                                <p:cTn id="59" presetID="53" presetClass="entr" presetSubtype="16" fill="hold" grpId="0" nodeType="afterEffect">
                                  <p:stCondLst>
                                    <p:cond delay="0"/>
                                  </p:stCondLst>
                                  <p:childTnLst>
                                    <p:set>
                                      <p:cBhvr>
                                        <p:cTn id="60" dur="1" fill="hold">
                                          <p:stCondLst>
                                            <p:cond delay="0"/>
                                          </p:stCondLst>
                                        </p:cTn>
                                        <p:tgtEl>
                                          <p:spTgt spid="583"/>
                                        </p:tgtEl>
                                        <p:attrNameLst>
                                          <p:attrName>style.visibility</p:attrName>
                                        </p:attrNameLst>
                                      </p:cBhvr>
                                      <p:to>
                                        <p:strVal val="visible"/>
                                      </p:to>
                                    </p:set>
                                    <p:anim calcmode="lin" valueType="num">
                                      <p:cBhvr>
                                        <p:cTn id="61" dur="500" fill="hold"/>
                                        <p:tgtEl>
                                          <p:spTgt spid="583"/>
                                        </p:tgtEl>
                                        <p:attrNameLst>
                                          <p:attrName>ppt_w</p:attrName>
                                        </p:attrNameLst>
                                      </p:cBhvr>
                                      <p:tavLst>
                                        <p:tav tm="0">
                                          <p:val>
                                            <p:fltVal val="0"/>
                                          </p:val>
                                        </p:tav>
                                        <p:tav tm="100000">
                                          <p:val>
                                            <p:strVal val="#ppt_w"/>
                                          </p:val>
                                        </p:tav>
                                      </p:tavLst>
                                    </p:anim>
                                    <p:anim calcmode="lin" valueType="num">
                                      <p:cBhvr>
                                        <p:cTn id="62" dur="500" fill="hold"/>
                                        <p:tgtEl>
                                          <p:spTgt spid="583"/>
                                        </p:tgtEl>
                                        <p:attrNameLst>
                                          <p:attrName>ppt_h</p:attrName>
                                        </p:attrNameLst>
                                      </p:cBhvr>
                                      <p:tavLst>
                                        <p:tav tm="0">
                                          <p:val>
                                            <p:fltVal val="0"/>
                                          </p:val>
                                        </p:tav>
                                        <p:tav tm="100000">
                                          <p:val>
                                            <p:strVal val="#ppt_h"/>
                                          </p:val>
                                        </p:tav>
                                      </p:tavLst>
                                    </p:anim>
                                    <p:animEffect transition="in" filter="fade">
                                      <p:cBhvr>
                                        <p:cTn id="63" dur="500"/>
                                        <p:tgtEl>
                                          <p:spTgt spid="583"/>
                                        </p:tgtEl>
                                      </p:cBhvr>
                                    </p:animEffect>
                                  </p:childTnLst>
                                </p:cTn>
                              </p:par>
                            </p:childTnLst>
                          </p:cTn>
                        </p:par>
                        <p:par>
                          <p:cTn id="64" fill="hold">
                            <p:stCondLst>
                              <p:cond delay="10000"/>
                            </p:stCondLst>
                            <p:childTnLst>
                              <p:par>
                                <p:cTn id="65" presetID="10" presetClass="entr" presetSubtype="0" fill="hold" grpId="0" nodeType="afterEffect">
                                  <p:stCondLst>
                                    <p:cond delay="0"/>
                                  </p:stCondLst>
                                  <p:childTnLst>
                                    <p:set>
                                      <p:cBhvr>
                                        <p:cTn id="66" dur="1" fill="hold">
                                          <p:stCondLst>
                                            <p:cond delay="0"/>
                                          </p:stCondLst>
                                        </p:cTn>
                                        <p:tgtEl>
                                          <p:spTgt spid="585"/>
                                        </p:tgtEl>
                                        <p:attrNameLst>
                                          <p:attrName>style.visibility</p:attrName>
                                        </p:attrNameLst>
                                      </p:cBhvr>
                                      <p:to>
                                        <p:strVal val="visible"/>
                                      </p:to>
                                    </p:set>
                                    <p:animEffect transition="in" filter="fade">
                                      <p:cBhvr>
                                        <p:cTn id="67" dur="500"/>
                                        <p:tgtEl>
                                          <p:spTgt spid="58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84"/>
                                        </p:tgtEl>
                                        <p:attrNameLst>
                                          <p:attrName>style.visibility</p:attrName>
                                        </p:attrNameLst>
                                      </p:cBhvr>
                                      <p:to>
                                        <p:strVal val="visible"/>
                                      </p:to>
                                    </p:set>
                                    <p:animEffect transition="in" filter="fade">
                                      <p:cBhvr>
                                        <p:cTn id="70" dur="500"/>
                                        <p:tgtEl>
                                          <p:spTgt spid="584"/>
                                        </p:tgtEl>
                                      </p:cBhvr>
                                    </p:animEffect>
                                  </p:childTnLst>
                                </p:cTn>
                              </p:par>
                            </p:childTnLst>
                          </p:cTn>
                        </p:par>
                        <p:par>
                          <p:cTn id="71" fill="hold">
                            <p:stCondLst>
                              <p:cond delay="10500"/>
                            </p:stCondLst>
                            <p:childTnLst>
                              <p:par>
                                <p:cTn id="72" presetID="8" presetClass="emph" presetSubtype="0" fill="hold" nodeType="afterEffect">
                                  <p:stCondLst>
                                    <p:cond delay="0"/>
                                  </p:stCondLst>
                                  <p:childTnLst>
                                    <p:animRot by="21600000">
                                      <p:cBhvr>
                                        <p:cTn id="73" dur="1250" fill="hold"/>
                                        <p:tgtEl>
                                          <p:spTgt spid="450"/>
                                        </p:tgtEl>
                                        <p:attrNameLst>
                                          <p:attrName>r</p:attrName>
                                        </p:attrNameLst>
                                      </p:cBhvr>
                                    </p:animRot>
                                  </p:childTnLst>
                                </p:cTn>
                              </p:par>
                              <p:par>
                                <p:cTn id="74" presetID="22" presetClass="entr" presetSubtype="1" fill="hold" nodeType="withEffect">
                                  <p:stCondLst>
                                    <p:cond delay="0"/>
                                  </p:stCondLst>
                                  <p:childTnLst>
                                    <p:set>
                                      <p:cBhvr>
                                        <p:cTn id="75" dur="1" fill="hold">
                                          <p:stCondLst>
                                            <p:cond delay="0"/>
                                          </p:stCondLst>
                                        </p:cTn>
                                        <p:tgtEl>
                                          <p:spTgt spid="354"/>
                                        </p:tgtEl>
                                        <p:attrNameLst>
                                          <p:attrName>style.visibility</p:attrName>
                                        </p:attrNameLst>
                                      </p:cBhvr>
                                      <p:to>
                                        <p:strVal val="visible"/>
                                      </p:to>
                                    </p:set>
                                    <p:animEffect transition="in" filter="wipe(up)">
                                      <p:cBhvr>
                                        <p:cTn id="76" dur="500"/>
                                        <p:tgtEl>
                                          <p:spTgt spid="354"/>
                                        </p:tgtEl>
                                      </p:cBhvr>
                                    </p:animEffect>
                                  </p:childTnLst>
                                </p:cTn>
                              </p:par>
                            </p:childTnLst>
                          </p:cTn>
                        </p:par>
                        <p:par>
                          <p:cTn id="77" fill="hold">
                            <p:stCondLst>
                              <p:cond delay="11750"/>
                            </p:stCondLst>
                            <p:childTnLst>
                              <p:par>
                                <p:cTn id="78" presetID="42" presetClass="path" presetSubtype="0" accel="50000" decel="50000" fill="hold" nodeType="afterEffect">
                                  <p:stCondLst>
                                    <p:cond delay="0"/>
                                  </p:stCondLst>
                                  <p:childTnLst>
                                    <p:animMotion origin="layout" path="M 0.26029 -0.58935 L 0.25899 -0.00648 " pathEditMode="relative" rAng="0" ptsTypes="AA">
                                      <p:cBhvr>
                                        <p:cTn id="79" dur="2000" fill="hold"/>
                                        <p:tgtEl>
                                          <p:spTgt spid="450"/>
                                        </p:tgtEl>
                                        <p:attrNameLst>
                                          <p:attrName>ppt_x</p:attrName>
                                          <p:attrName>ppt_y</p:attrName>
                                        </p:attrNameLst>
                                      </p:cBhvr>
                                      <p:rCtr x="-65" y="29144"/>
                                    </p:animMotion>
                                  </p:childTnLst>
                                </p:cTn>
                              </p:par>
                            </p:childTnLst>
                          </p:cTn>
                        </p:par>
                        <p:par>
                          <p:cTn id="80" fill="hold">
                            <p:stCondLst>
                              <p:cond delay="13750"/>
                            </p:stCondLst>
                            <p:childTnLst>
                              <p:par>
                                <p:cTn id="81" presetID="8" presetClass="emph" presetSubtype="0" fill="hold" nodeType="afterEffect">
                                  <p:stCondLst>
                                    <p:cond delay="0"/>
                                  </p:stCondLst>
                                  <p:childTnLst>
                                    <p:animRot by="-5400000">
                                      <p:cBhvr>
                                        <p:cTn id="82" dur="1250" fill="hold"/>
                                        <p:tgtEl>
                                          <p:spTgt spid="450"/>
                                        </p:tgtEl>
                                        <p:attrNameLst>
                                          <p:attrName>r</p:attrName>
                                        </p:attrNameLst>
                                      </p:cBhvr>
                                    </p:animRot>
                                  </p:childTnLst>
                                </p:cTn>
                              </p:par>
                              <p:par>
                                <p:cTn id="83" presetID="10" presetClass="entr" presetSubtype="0" fill="hold" grpId="0" nodeType="withEffect">
                                  <p:stCondLst>
                                    <p:cond delay="0"/>
                                  </p:stCondLst>
                                  <p:childTnLst>
                                    <p:set>
                                      <p:cBhvr>
                                        <p:cTn id="84" dur="1" fill="hold">
                                          <p:stCondLst>
                                            <p:cond delay="0"/>
                                          </p:stCondLst>
                                        </p:cTn>
                                        <p:tgtEl>
                                          <p:spTgt spid="590"/>
                                        </p:tgtEl>
                                        <p:attrNameLst>
                                          <p:attrName>style.visibility</p:attrName>
                                        </p:attrNameLst>
                                      </p:cBhvr>
                                      <p:to>
                                        <p:strVal val="visible"/>
                                      </p:to>
                                    </p:set>
                                    <p:animEffect transition="in" filter="fade">
                                      <p:cBhvr>
                                        <p:cTn id="85" dur="1250"/>
                                        <p:tgtEl>
                                          <p:spTgt spid="590"/>
                                        </p:tgtEl>
                                      </p:cBhvr>
                                    </p:animEffect>
                                  </p:childTnLst>
                                </p:cTn>
                              </p:par>
                            </p:childTnLst>
                          </p:cTn>
                        </p:par>
                        <p:par>
                          <p:cTn id="86" fill="hold">
                            <p:stCondLst>
                              <p:cond delay="15000"/>
                            </p:stCondLst>
                            <p:childTnLst>
                              <p:par>
                                <p:cTn id="87" presetID="53" presetClass="entr" presetSubtype="16" fill="hold" grpId="0" nodeType="afterEffect">
                                  <p:stCondLst>
                                    <p:cond delay="0"/>
                                  </p:stCondLst>
                                  <p:childTnLst>
                                    <p:set>
                                      <p:cBhvr>
                                        <p:cTn id="88" dur="1" fill="hold">
                                          <p:stCondLst>
                                            <p:cond delay="0"/>
                                          </p:stCondLst>
                                        </p:cTn>
                                        <p:tgtEl>
                                          <p:spTgt spid="591"/>
                                        </p:tgtEl>
                                        <p:attrNameLst>
                                          <p:attrName>style.visibility</p:attrName>
                                        </p:attrNameLst>
                                      </p:cBhvr>
                                      <p:to>
                                        <p:strVal val="visible"/>
                                      </p:to>
                                    </p:set>
                                    <p:anim calcmode="lin" valueType="num">
                                      <p:cBhvr>
                                        <p:cTn id="89" dur="500" fill="hold"/>
                                        <p:tgtEl>
                                          <p:spTgt spid="591"/>
                                        </p:tgtEl>
                                        <p:attrNameLst>
                                          <p:attrName>ppt_w</p:attrName>
                                        </p:attrNameLst>
                                      </p:cBhvr>
                                      <p:tavLst>
                                        <p:tav tm="0">
                                          <p:val>
                                            <p:fltVal val="0"/>
                                          </p:val>
                                        </p:tav>
                                        <p:tav tm="100000">
                                          <p:val>
                                            <p:strVal val="#ppt_w"/>
                                          </p:val>
                                        </p:tav>
                                      </p:tavLst>
                                    </p:anim>
                                    <p:anim calcmode="lin" valueType="num">
                                      <p:cBhvr>
                                        <p:cTn id="90" dur="500" fill="hold"/>
                                        <p:tgtEl>
                                          <p:spTgt spid="591"/>
                                        </p:tgtEl>
                                        <p:attrNameLst>
                                          <p:attrName>ppt_h</p:attrName>
                                        </p:attrNameLst>
                                      </p:cBhvr>
                                      <p:tavLst>
                                        <p:tav tm="0">
                                          <p:val>
                                            <p:fltVal val="0"/>
                                          </p:val>
                                        </p:tav>
                                        <p:tav tm="100000">
                                          <p:val>
                                            <p:strVal val="#ppt_h"/>
                                          </p:val>
                                        </p:tav>
                                      </p:tavLst>
                                    </p:anim>
                                    <p:animEffect transition="in" filter="fade">
                                      <p:cBhvr>
                                        <p:cTn id="91" dur="500"/>
                                        <p:tgtEl>
                                          <p:spTgt spid="591"/>
                                        </p:tgtEl>
                                      </p:cBhvr>
                                    </p:animEffect>
                                  </p:childTnLst>
                                </p:cTn>
                              </p:par>
                            </p:childTnLst>
                          </p:cTn>
                        </p:par>
                        <p:par>
                          <p:cTn id="92" fill="hold">
                            <p:stCondLst>
                              <p:cond delay="15500"/>
                            </p:stCondLst>
                            <p:childTnLst>
                              <p:par>
                                <p:cTn id="93" presetID="10" presetClass="entr" presetSubtype="0" fill="hold" grpId="0" nodeType="afterEffect">
                                  <p:stCondLst>
                                    <p:cond delay="0"/>
                                  </p:stCondLst>
                                  <p:childTnLst>
                                    <p:set>
                                      <p:cBhvr>
                                        <p:cTn id="94" dur="1" fill="hold">
                                          <p:stCondLst>
                                            <p:cond delay="0"/>
                                          </p:stCondLst>
                                        </p:cTn>
                                        <p:tgtEl>
                                          <p:spTgt spid="593"/>
                                        </p:tgtEl>
                                        <p:attrNameLst>
                                          <p:attrName>style.visibility</p:attrName>
                                        </p:attrNameLst>
                                      </p:cBhvr>
                                      <p:to>
                                        <p:strVal val="visible"/>
                                      </p:to>
                                    </p:set>
                                    <p:animEffect transition="in" filter="fade">
                                      <p:cBhvr>
                                        <p:cTn id="95" dur="500"/>
                                        <p:tgtEl>
                                          <p:spTgt spid="59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92"/>
                                        </p:tgtEl>
                                        <p:attrNameLst>
                                          <p:attrName>style.visibility</p:attrName>
                                        </p:attrNameLst>
                                      </p:cBhvr>
                                      <p:to>
                                        <p:strVal val="visible"/>
                                      </p:to>
                                    </p:set>
                                    <p:animEffect transition="in" filter="fade">
                                      <p:cBhvr>
                                        <p:cTn id="98" dur="500"/>
                                        <p:tgtEl>
                                          <p:spTgt spid="592"/>
                                        </p:tgtEl>
                                      </p:cBhvr>
                                    </p:animEffect>
                                  </p:childTnLst>
                                </p:cTn>
                              </p:par>
                              <p:par>
                                <p:cTn id="99" presetID="22" presetClass="entr" presetSubtype="8" fill="hold" nodeType="withEffect">
                                  <p:stCondLst>
                                    <p:cond delay="0"/>
                                  </p:stCondLst>
                                  <p:childTnLst>
                                    <p:set>
                                      <p:cBhvr>
                                        <p:cTn id="100" dur="1" fill="hold">
                                          <p:stCondLst>
                                            <p:cond delay="0"/>
                                          </p:stCondLst>
                                        </p:cTn>
                                        <p:tgtEl>
                                          <p:spTgt spid="572"/>
                                        </p:tgtEl>
                                        <p:attrNameLst>
                                          <p:attrName>style.visibility</p:attrName>
                                        </p:attrNameLst>
                                      </p:cBhvr>
                                      <p:to>
                                        <p:strVal val="visible"/>
                                      </p:to>
                                    </p:set>
                                    <p:animEffect transition="in" filter="wipe(left)">
                                      <p:cBhvr>
                                        <p:cTn id="101" dur="500"/>
                                        <p:tgtEl>
                                          <p:spTgt spid="572"/>
                                        </p:tgtEl>
                                      </p:cBhvr>
                                    </p:animEffect>
                                  </p:childTnLst>
                                </p:cTn>
                              </p:par>
                            </p:childTnLst>
                          </p:cTn>
                        </p:par>
                        <p:par>
                          <p:cTn id="102" fill="hold">
                            <p:stCondLst>
                              <p:cond delay="16000"/>
                            </p:stCondLst>
                            <p:childTnLst>
                              <p:par>
                                <p:cTn id="103" presetID="42" presetClass="path" presetSubtype="0" accel="50000" decel="50000" fill="hold" nodeType="afterEffect">
                                  <p:stCondLst>
                                    <p:cond delay="0"/>
                                  </p:stCondLst>
                                  <p:childTnLst>
                                    <p:animMotion origin="layout" path="M 0.25899 -0.00648 L 0.5698 -0.00648 " pathEditMode="relative" rAng="0" ptsTypes="AA">
                                      <p:cBhvr>
                                        <p:cTn id="104" dur="2000" fill="hold"/>
                                        <p:tgtEl>
                                          <p:spTgt spid="450"/>
                                        </p:tgtEl>
                                        <p:attrNameLst>
                                          <p:attrName>ppt_x</p:attrName>
                                          <p:attrName>ppt_y</p:attrName>
                                        </p:attrNameLst>
                                      </p:cBhvr>
                                      <p:rCtr x="15534" y="0"/>
                                    </p:animMotion>
                                  </p:childTnLst>
                                </p:cTn>
                              </p:par>
                            </p:childTnLst>
                          </p:cTn>
                        </p:par>
                        <p:par>
                          <p:cTn id="105" fill="hold">
                            <p:stCondLst>
                              <p:cond delay="18000"/>
                            </p:stCondLst>
                            <p:childTnLst>
                              <p:par>
                                <p:cTn id="106" presetID="8" presetClass="emph" presetSubtype="0" fill="hold" nodeType="afterEffect">
                                  <p:stCondLst>
                                    <p:cond delay="0"/>
                                  </p:stCondLst>
                                  <p:childTnLst>
                                    <p:animRot by="-5400000">
                                      <p:cBhvr>
                                        <p:cTn id="107" dur="1250" fill="hold"/>
                                        <p:tgtEl>
                                          <p:spTgt spid="450"/>
                                        </p:tgtEl>
                                        <p:attrNameLst>
                                          <p:attrName>r</p:attrName>
                                        </p:attrNameLst>
                                      </p:cBhvr>
                                    </p:animRot>
                                  </p:childTnLst>
                                </p:cTn>
                              </p:par>
                              <p:par>
                                <p:cTn id="108" presetID="10" presetClass="entr" presetSubtype="0" fill="hold" grpId="0" nodeType="withEffect">
                                  <p:stCondLst>
                                    <p:cond delay="0"/>
                                  </p:stCondLst>
                                  <p:childTnLst>
                                    <p:set>
                                      <p:cBhvr>
                                        <p:cTn id="109" dur="1" fill="hold">
                                          <p:stCondLst>
                                            <p:cond delay="0"/>
                                          </p:stCondLst>
                                        </p:cTn>
                                        <p:tgtEl>
                                          <p:spTgt spid="594"/>
                                        </p:tgtEl>
                                        <p:attrNameLst>
                                          <p:attrName>style.visibility</p:attrName>
                                        </p:attrNameLst>
                                      </p:cBhvr>
                                      <p:to>
                                        <p:strVal val="visible"/>
                                      </p:to>
                                    </p:set>
                                    <p:animEffect transition="in" filter="fade">
                                      <p:cBhvr>
                                        <p:cTn id="110" dur="1250"/>
                                        <p:tgtEl>
                                          <p:spTgt spid="594"/>
                                        </p:tgtEl>
                                      </p:cBhvr>
                                    </p:animEffect>
                                  </p:childTnLst>
                                </p:cTn>
                              </p:par>
                            </p:childTnLst>
                          </p:cTn>
                        </p:par>
                        <p:par>
                          <p:cTn id="111" fill="hold">
                            <p:stCondLst>
                              <p:cond delay="19250"/>
                            </p:stCondLst>
                            <p:childTnLst>
                              <p:par>
                                <p:cTn id="112" presetID="53" presetClass="entr" presetSubtype="16" fill="hold" grpId="0" nodeType="afterEffect">
                                  <p:stCondLst>
                                    <p:cond delay="0"/>
                                  </p:stCondLst>
                                  <p:childTnLst>
                                    <p:set>
                                      <p:cBhvr>
                                        <p:cTn id="113" dur="1" fill="hold">
                                          <p:stCondLst>
                                            <p:cond delay="0"/>
                                          </p:stCondLst>
                                        </p:cTn>
                                        <p:tgtEl>
                                          <p:spTgt spid="595"/>
                                        </p:tgtEl>
                                        <p:attrNameLst>
                                          <p:attrName>style.visibility</p:attrName>
                                        </p:attrNameLst>
                                      </p:cBhvr>
                                      <p:to>
                                        <p:strVal val="visible"/>
                                      </p:to>
                                    </p:set>
                                    <p:anim calcmode="lin" valueType="num">
                                      <p:cBhvr>
                                        <p:cTn id="114" dur="500" fill="hold"/>
                                        <p:tgtEl>
                                          <p:spTgt spid="595"/>
                                        </p:tgtEl>
                                        <p:attrNameLst>
                                          <p:attrName>ppt_w</p:attrName>
                                        </p:attrNameLst>
                                      </p:cBhvr>
                                      <p:tavLst>
                                        <p:tav tm="0">
                                          <p:val>
                                            <p:fltVal val="0"/>
                                          </p:val>
                                        </p:tav>
                                        <p:tav tm="100000">
                                          <p:val>
                                            <p:strVal val="#ppt_w"/>
                                          </p:val>
                                        </p:tav>
                                      </p:tavLst>
                                    </p:anim>
                                    <p:anim calcmode="lin" valueType="num">
                                      <p:cBhvr>
                                        <p:cTn id="115" dur="500" fill="hold"/>
                                        <p:tgtEl>
                                          <p:spTgt spid="595"/>
                                        </p:tgtEl>
                                        <p:attrNameLst>
                                          <p:attrName>ppt_h</p:attrName>
                                        </p:attrNameLst>
                                      </p:cBhvr>
                                      <p:tavLst>
                                        <p:tav tm="0">
                                          <p:val>
                                            <p:fltVal val="0"/>
                                          </p:val>
                                        </p:tav>
                                        <p:tav tm="100000">
                                          <p:val>
                                            <p:strVal val="#ppt_h"/>
                                          </p:val>
                                        </p:tav>
                                      </p:tavLst>
                                    </p:anim>
                                    <p:animEffect transition="in" filter="fade">
                                      <p:cBhvr>
                                        <p:cTn id="116" dur="500"/>
                                        <p:tgtEl>
                                          <p:spTgt spid="595"/>
                                        </p:tgtEl>
                                      </p:cBhvr>
                                    </p:animEffect>
                                  </p:childTnLst>
                                </p:cTn>
                              </p:par>
                            </p:childTnLst>
                          </p:cTn>
                        </p:par>
                        <p:par>
                          <p:cTn id="117" fill="hold">
                            <p:stCondLst>
                              <p:cond delay="19750"/>
                            </p:stCondLst>
                            <p:childTnLst>
                              <p:par>
                                <p:cTn id="118" presetID="10" presetClass="entr" presetSubtype="0" fill="hold" grpId="0" nodeType="afterEffect">
                                  <p:stCondLst>
                                    <p:cond delay="0"/>
                                  </p:stCondLst>
                                  <p:childTnLst>
                                    <p:set>
                                      <p:cBhvr>
                                        <p:cTn id="119" dur="1" fill="hold">
                                          <p:stCondLst>
                                            <p:cond delay="0"/>
                                          </p:stCondLst>
                                        </p:cTn>
                                        <p:tgtEl>
                                          <p:spTgt spid="597"/>
                                        </p:tgtEl>
                                        <p:attrNameLst>
                                          <p:attrName>style.visibility</p:attrName>
                                        </p:attrNameLst>
                                      </p:cBhvr>
                                      <p:to>
                                        <p:strVal val="visible"/>
                                      </p:to>
                                    </p:set>
                                    <p:animEffect transition="in" filter="fade">
                                      <p:cBhvr>
                                        <p:cTn id="120" dur="500"/>
                                        <p:tgtEl>
                                          <p:spTgt spid="59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596"/>
                                        </p:tgtEl>
                                        <p:attrNameLst>
                                          <p:attrName>style.visibility</p:attrName>
                                        </p:attrNameLst>
                                      </p:cBhvr>
                                      <p:to>
                                        <p:strVal val="visible"/>
                                      </p:to>
                                    </p:set>
                                    <p:animEffect transition="in" filter="fade">
                                      <p:cBhvr>
                                        <p:cTn id="123" dur="500"/>
                                        <p:tgtEl>
                                          <p:spTgt spid="596"/>
                                        </p:tgtEl>
                                      </p:cBhvr>
                                    </p:animEffect>
                                  </p:childTnLst>
                                </p:cTn>
                              </p:par>
                              <p:par>
                                <p:cTn id="124" presetID="22" presetClass="entr" presetSubtype="4" fill="hold" nodeType="withEffect">
                                  <p:stCondLst>
                                    <p:cond delay="0"/>
                                  </p:stCondLst>
                                  <p:childTnLst>
                                    <p:set>
                                      <p:cBhvr>
                                        <p:cTn id="125" dur="1" fill="hold">
                                          <p:stCondLst>
                                            <p:cond delay="0"/>
                                          </p:stCondLst>
                                        </p:cTn>
                                        <p:tgtEl>
                                          <p:spTgt spid="573"/>
                                        </p:tgtEl>
                                        <p:attrNameLst>
                                          <p:attrName>style.visibility</p:attrName>
                                        </p:attrNameLst>
                                      </p:cBhvr>
                                      <p:to>
                                        <p:strVal val="visible"/>
                                      </p:to>
                                    </p:set>
                                    <p:animEffect transition="in" filter="wipe(down)">
                                      <p:cBhvr>
                                        <p:cTn id="126" dur="500"/>
                                        <p:tgtEl>
                                          <p:spTgt spid="573"/>
                                        </p:tgtEl>
                                      </p:cBhvr>
                                    </p:animEffect>
                                  </p:childTnLst>
                                </p:cTn>
                              </p:par>
                            </p:childTnLst>
                          </p:cTn>
                        </p:par>
                        <p:par>
                          <p:cTn id="127" fill="hold">
                            <p:stCondLst>
                              <p:cond delay="20250"/>
                            </p:stCondLst>
                            <p:childTnLst>
                              <p:par>
                                <p:cTn id="128" presetID="42" presetClass="path" presetSubtype="0" accel="50000" decel="50000" fill="hold" nodeType="afterEffect">
                                  <p:stCondLst>
                                    <p:cond delay="0"/>
                                  </p:stCondLst>
                                  <p:childTnLst>
                                    <p:animMotion origin="layout" path="M 0.5698 -0.00648 L 0.57045 -0.49537 " pathEditMode="relative" rAng="0" ptsTypes="AA">
                                      <p:cBhvr>
                                        <p:cTn id="129" dur="2000" fill="hold"/>
                                        <p:tgtEl>
                                          <p:spTgt spid="450"/>
                                        </p:tgtEl>
                                        <p:attrNameLst>
                                          <p:attrName>ppt_x</p:attrName>
                                          <p:attrName>ppt_y</p:attrName>
                                        </p:attrNameLst>
                                      </p:cBhvr>
                                      <p:rCtr x="26" y="-24444"/>
                                    </p:animMotion>
                                  </p:childTnLst>
                                </p:cTn>
                              </p:par>
                            </p:childTnLst>
                          </p:cTn>
                        </p:par>
                        <p:par>
                          <p:cTn id="130" fill="hold">
                            <p:stCondLst>
                              <p:cond delay="22250"/>
                            </p:stCondLst>
                            <p:childTnLst>
                              <p:par>
                                <p:cTn id="131" presetID="8" presetClass="emph" presetSubtype="0" fill="hold" nodeType="afterEffect">
                                  <p:stCondLst>
                                    <p:cond delay="0"/>
                                  </p:stCondLst>
                                  <p:childTnLst>
                                    <p:animRot by="5400000">
                                      <p:cBhvr>
                                        <p:cTn id="132" dur="1250" fill="hold"/>
                                        <p:tgtEl>
                                          <p:spTgt spid="450"/>
                                        </p:tgtEl>
                                        <p:attrNameLst>
                                          <p:attrName>r</p:attrName>
                                        </p:attrNameLst>
                                      </p:cBhvr>
                                    </p:animRot>
                                  </p:childTnLst>
                                </p:cTn>
                              </p:par>
                              <p:par>
                                <p:cTn id="133" presetID="10" presetClass="entr" presetSubtype="0" fill="hold" grpId="0" nodeType="withEffect">
                                  <p:stCondLst>
                                    <p:cond delay="0"/>
                                  </p:stCondLst>
                                  <p:childTnLst>
                                    <p:set>
                                      <p:cBhvr>
                                        <p:cTn id="134" dur="1" fill="hold">
                                          <p:stCondLst>
                                            <p:cond delay="0"/>
                                          </p:stCondLst>
                                        </p:cTn>
                                        <p:tgtEl>
                                          <p:spTgt spid="598"/>
                                        </p:tgtEl>
                                        <p:attrNameLst>
                                          <p:attrName>style.visibility</p:attrName>
                                        </p:attrNameLst>
                                      </p:cBhvr>
                                      <p:to>
                                        <p:strVal val="visible"/>
                                      </p:to>
                                    </p:set>
                                    <p:animEffect transition="in" filter="fade">
                                      <p:cBhvr>
                                        <p:cTn id="135" dur="1250"/>
                                        <p:tgtEl>
                                          <p:spTgt spid="598"/>
                                        </p:tgtEl>
                                      </p:cBhvr>
                                    </p:animEffect>
                                  </p:childTnLst>
                                </p:cTn>
                              </p:par>
                            </p:childTnLst>
                          </p:cTn>
                        </p:par>
                        <p:par>
                          <p:cTn id="136" fill="hold">
                            <p:stCondLst>
                              <p:cond delay="23500"/>
                            </p:stCondLst>
                            <p:childTnLst>
                              <p:par>
                                <p:cTn id="137" presetID="53" presetClass="entr" presetSubtype="16" fill="hold" grpId="0" nodeType="afterEffect">
                                  <p:stCondLst>
                                    <p:cond delay="0"/>
                                  </p:stCondLst>
                                  <p:childTnLst>
                                    <p:set>
                                      <p:cBhvr>
                                        <p:cTn id="138" dur="1" fill="hold">
                                          <p:stCondLst>
                                            <p:cond delay="0"/>
                                          </p:stCondLst>
                                        </p:cTn>
                                        <p:tgtEl>
                                          <p:spTgt spid="599"/>
                                        </p:tgtEl>
                                        <p:attrNameLst>
                                          <p:attrName>style.visibility</p:attrName>
                                        </p:attrNameLst>
                                      </p:cBhvr>
                                      <p:to>
                                        <p:strVal val="visible"/>
                                      </p:to>
                                    </p:set>
                                    <p:anim calcmode="lin" valueType="num">
                                      <p:cBhvr>
                                        <p:cTn id="139" dur="500" fill="hold"/>
                                        <p:tgtEl>
                                          <p:spTgt spid="599"/>
                                        </p:tgtEl>
                                        <p:attrNameLst>
                                          <p:attrName>ppt_w</p:attrName>
                                        </p:attrNameLst>
                                      </p:cBhvr>
                                      <p:tavLst>
                                        <p:tav tm="0">
                                          <p:val>
                                            <p:fltVal val="0"/>
                                          </p:val>
                                        </p:tav>
                                        <p:tav tm="100000">
                                          <p:val>
                                            <p:strVal val="#ppt_w"/>
                                          </p:val>
                                        </p:tav>
                                      </p:tavLst>
                                    </p:anim>
                                    <p:anim calcmode="lin" valueType="num">
                                      <p:cBhvr>
                                        <p:cTn id="140" dur="500" fill="hold"/>
                                        <p:tgtEl>
                                          <p:spTgt spid="599"/>
                                        </p:tgtEl>
                                        <p:attrNameLst>
                                          <p:attrName>ppt_h</p:attrName>
                                        </p:attrNameLst>
                                      </p:cBhvr>
                                      <p:tavLst>
                                        <p:tav tm="0">
                                          <p:val>
                                            <p:fltVal val="0"/>
                                          </p:val>
                                        </p:tav>
                                        <p:tav tm="100000">
                                          <p:val>
                                            <p:strVal val="#ppt_h"/>
                                          </p:val>
                                        </p:tav>
                                      </p:tavLst>
                                    </p:anim>
                                    <p:animEffect transition="in" filter="fade">
                                      <p:cBhvr>
                                        <p:cTn id="141" dur="500"/>
                                        <p:tgtEl>
                                          <p:spTgt spid="599"/>
                                        </p:tgtEl>
                                      </p:cBhvr>
                                    </p:animEffect>
                                  </p:childTnLst>
                                </p:cTn>
                              </p:par>
                            </p:childTnLst>
                          </p:cTn>
                        </p:par>
                        <p:par>
                          <p:cTn id="142" fill="hold">
                            <p:stCondLst>
                              <p:cond delay="24000"/>
                            </p:stCondLst>
                            <p:childTnLst>
                              <p:par>
                                <p:cTn id="143" presetID="10" presetClass="entr" presetSubtype="0" fill="hold" grpId="0" nodeType="afterEffect">
                                  <p:stCondLst>
                                    <p:cond delay="0"/>
                                  </p:stCondLst>
                                  <p:childTnLst>
                                    <p:set>
                                      <p:cBhvr>
                                        <p:cTn id="144" dur="1" fill="hold">
                                          <p:stCondLst>
                                            <p:cond delay="0"/>
                                          </p:stCondLst>
                                        </p:cTn>
                                        <p:tgtEl>
                                          <p:spTgt spid="601"/>
                                        </p:tgtEl>
                                        <p:attrNameLst>
                                          <p:attrName>style.visibility</p:attrName>
                                        </p:attrNameLst>
                                      </p:cBhvr>
                                      <p:to>
                                        <p:strVal val="visible"/>
                                      </p:to>
                                    </p:set>
                                    <p:animEffect transition="in" filter="fade">
                                      <p:cBhvr>
                                        <p:cTn id="145" dur="500"/>
                                        <p:tgtEl>
                                          <p:spTgt spid="601"/>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600"/>
                                        </p:tgtEl>
                                        <p:attrNameLst>
                                          <p:attrName>style.visibility</p:attrName>
                                        </p:attrNameLst>
                                      </p:cBhvr>
                                      <p:to>
                                        <p:strVal val="visible"/>
                                      </p:to>
                                    </p:set>
                                    <p:animEffect transition="in" filter="fade">
                                      <p:cBhvr>
                                        <p:cTn id="148" dur="500"/>
                                        <p:tgtEl>
                                          <p:spTgt spid="600"/>
                                        </p:tgtEl>
                                      </p:cBhvr>
                                    </p:animEffect>
                                  </p:childTnLst>
                                </p:cTn>
                              </p:par>
                            </p:childTnLst>
                          </p:cTn>
                        </p:par>
                        <p:par>
                          <p:cTn id="149" fill="hold">
                            <p:stCondLst>
                              <p:cond delay="24500"/>
                            </p:stCondLst>
                            <p:childTnLst>
                              <p:par>
                                <p:cTn id="150" presetID="42" presetClass="path" presetSubtype="0" accel="50000" decel="50000" fill="hold" nodeType="afterEffect">
                                  <p:stCondLst>
                                    <p:cond delay="0"/>
                                  </p:stCondLst>
                                  <p:childTnLst>
                                    <p:animMotion origin="layout" path="M 0.57045 -0.49537 L 0.7806 -0.49445 " pathEditMode="relative" rAng="0" ptsTypes="AA">
                                      <p:cBhvr>
                                        <p:cTn id="151" dur="2000" fill="hold"/>
                                        <p:tgtEl>
                                          <p:spTgt spid="450"/>
                                        </p:tgtEl>
                                        <p:attrNameLst>
                                          <p:attrName>ppt_x</p:attrName>
                                          <p:attrName>ppt_y</p:attrName>
                                        </p:attrNameLst>
                                      </p:cBhvr>
                                      <p:rCtr x="10508"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build="allAtOnce"/>
      <p:bldP spid="578" grpId="0" animBg="1"/>
      <p:bldP spid="579" grpId="0"/>
      <p:bldP spid="580" grpId="0"/>
      <p:bldP spid="581" grpId="0"/>
      <p:bldP spid="582" grpId="0" animBg="1"/>
      <p:bldP spid="583" grpId="0"/>
      <p:bldP spid="584" grpId="0"/>
      <p:bldP spid="585" grpId="0"/>
      <p:bldP spid="590" grpId="0" animBg="1"/>
      <p:bldP spid="591" grpId="0"/>
      <p:bldP spid="592" grpId="0"/>
      <p:bldP spid="593" grpId="0"/>
      <p:bldP spid="594" grpId="0" animBg="1"/>
      <p:bldP spid="595" grpId="0"/>
      <p:bldP spid="596" grpId="0"/>
      <p:bldP spid="597" grpId="0"/>
      <p:bldP spid="598" grpId="0" animBg="1"/>
      <p:bldP spid="599" grpId="0"/>
      <p:bldP spid="600" grpId="0"/>
      <p:bldP spid="60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3" descr="E:\陈建\网上作图\PP制作\素材\未标题-6.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任意多边形 3"/>
          <p:cNvSpPr/>
          <p:nvPr/>
        </p:nvSpPr>
        <p:spPr>
          <a:xfrm>
            <a:off x="1983769" y="2449500"/>
            <a:ext cx="396875" cy="601662"/>
          </a:xfrm>
          <a:custGeom>
            <a:avLst/>
            <a:gdLst>
              <a:gd name="connsiteX0" fmla="*/ 285958 w 397607"/>
              <a:gd name="connsiteY0" fmla="*/ 23387 h 601962"/>
              <a:gd name="connsiteX1" fmla="*/ 289283 w 397607"/>
              <a:gd name="connsiteY1" fmla="*/ 123140 h 601962"/>
              <a:gd name="connsiteX2" fmla="*/ 256032 w 397607"/>
              <a:gd name="connsiteY2" fmla="*/ 252818 h 601962"/>
              <a:gd name="connsiteX3" fmla="*/ 69827 w 397607"/>
              <a:gd name="connsiteY3" fmla="*/ 492225 h 601962"/>
              <a:gd name="connsiteX4" fmla="*/ 0 w 397607"/>
              <a:gd name="connsiteY4" fmla="*/ 568702 h 601962"/>
              <a:gd name="connsiteX5" fmla="*/ 39901 w 397607"/>
              <a:gd name="connsiteY5" fmla="*/ 601953 h 601962"/>
              <a:gd name="connsiteX6" fmla="*/ 89778 w 397607"/>
              <a:gd name="connsiteY6" fmla="*/ 565377 h 601962"/>
              <a:gd name="connsiteX7" fmla="*/ 109728 w 397607"/>
              <a:gd name="connsiteY7" fmla="*/ 512175 h 601962"/>
              <a:gd name="connsiteX8" fmla="*/ 219456 w 397607"/>
              <a:gd name="connsiteY8" fmla="*/ 375846 h 601962"/>
              <a:gd name="connsiteX9" fmla="*/ 322534 w 397607"/>
              <a:gd name="connsiteY9" fmla="*/ 252818 h 601962"/>
              <a:gd name="connsiteX10" fmla="*/ 359110 w 397607"/>
              <a:gd name="connsiteY10" fmla="*/ 163041 h 601962"/>
              <a:gd name="connsiteX11" fmla="*/ 392361 w 397607"/>
              <a:gd name="connsiteY11" fmla="*/ 83238 h 601962"/>
              <a:gd name="connsiteX12" fmla="*/ 392361 w 397607"/>
              <a:gd name="connsiteY12" fmla="*/ 20062 h 601962"/>
              <a:gd name="connsiteX13" fmla="*/ 342485 w 397607"/>
              <a:gd name="connsiteY13" fmla="*/ 111 h 601962"/>
              <a:gd name="connsiteX14" fmla="*/ 285958 w 397607"/>
              <a:gd name="connsiteY14" fmla="*/ 23387 h 601962"/>
              <a:gd name="connsiteX0" fmla="*/ 285958 w 397607"/>
              <a:gd name="connsiteY0" fmla="*/ 23387 h 601962"/>
              <a:gd name="connsiteX1" fmla="*/ 289283 w 397607"/>
              <a:gd name="connsiteY1" fmla="*/ 123140 h 601962"/>
              <a:gd name="connsiteX2" fmla="*/ 246057 w 397607"/>
              <a:gd name="connsiteY2" fmla="*/ 256143 h 601962"/>
              <a:gd name="connsiteX3" fmla="*/ 69827 w 397607"/>
              <a:gd name="connsiteY3" fmla="*/ 492225 h 601962"/>
              <a:gd name="connsiteX4" fmla="*/ 0 w 397607"/>
              <a:gd name="connsiteY4" fmla="*/ 568702 h 601962"/>
              <a:gd name="connsiteX5" fmla="*/ 39901 w 397607"/>
              <a:gd name="connsiteY5" fmla="*/ 601953 h 601962"/>
              <a:gd name="connsiteX6" fmla="*/ 89778 w 397607"/>
              <a:gd name="connsiteY6" fmla="*/ 565377 h 601962"/>
              <a:gd name="connsiteX7" fmla="*/ 109728 w 397607"/>
              <a:gd name="connsiteY7" fmla="*/ 512175 h 601962"/>
              <a:gd name="connsiteX8" fmla="*/ 219456 w 397607"/>
              <a:gd name="connsiteY8" fmla="*/ 375846 h 601962"/>
              <a:gd name="connsiteX9" fmla="*/ 322534 w 397607"/>
              <a:gd name="connsiteY9" fmla="*/ 252818 h 601962"/>
              <a:gd name="connsiteX10" fmla="*/ 359110 w 397607"/>
              <a:gd name="connsiteY10" fmla="*/ 163041 h 601962"/>
              <a:gd name="connsiteX11" fmla="*/ 392361 w 397607"/>
              <a:gd name="connsiteY11" fmla="*/ 83238 h 601962"/>
              <a:gd name="connsiteX12" fmla="*/ 392361 w 397607"/>
              <a:gd name="connsiteY12" fmla="*/ 20062 h 601962"/>
              <a:gd name="connsiteX13" fmla="*/ 342485 w 397607"/>
              <a:gd name="connsiteY13" fmla="*/ 111 h 601962"/>
              <a:gd name="connsiteX14" fmla="*/ 285958 w 397607"/>
              <a:gd name="connsiteY14" fmla="*/ 23387 h 601962"/>
              <a:gd name="connsiteX0" fmla="*/ 285958 w 397075"/>
              <a:gd name="connsiteY0" fmla="*/ 23387 h 601962"/>
              <a:gd name="connsiteX1" fmla="*/ 289283 w 397075"/>
              <a:gd name="connsiteY1" fmla="*/ 123140 h 601962"/>
              <a:gd name="connsiteX2" fmla="*/ 246057 w 397075"/>
              <a:gd name="connsiteY2" fmla="*/ 256143 h 601962"/>
              <a:gd name="connsiteX3" fmla="*/ 69827 w 397075"/>
              <a:gd name="connsiteY3" fmla="*/ 492225 h 601962"/>
              <a:gd name="connsiteX4" fmla="*/ 0 w 397075"/>
              <a:gd name="connsiteY4" fmla="*/ 568702 h 601962"/>
              <a:gd name="connsiteX5" fmla="*/ 39901 w 397075"/>
              <a:gd name="connsiteY5" fmla="*/ 601953 h 601962"/>
              <a:gd name="connsiteX6" fmla="*/ 89778 w 397075"/>
              <a:gd name="connsiteY6" fmla="*/ 565377 h 601962"/>
              <a:gd name="connsiteX7" fmla="*/ 109728 w 397075"/>
              <a:gd name="connsiteY7" fmla="*/ 512175 h 601962"/>
              <a:gd name="connsiteX8" fmla="*/ 219456 w 397075"/>
              <a:gd name="connsiteY8" fmla="*/ 375846 h 601962"/>
              <a:gd name="connsiteX9" fmla="*/ 322534 w 397075"/>
              <a:gd name="connsiteY9" fmla="*/ 252818 h 601962"/>
              <a:gd name="connsiteX10" fmla="*/ 369085 w 397075"/>
              <a:gd name="connsiteY10" fmla="*/ 166366 h 601962"/>
              <a:gd name="connsiteX11" fmla="*/ 392361 w 397075"/>
              <a:gd name="connsiteY11" fmla="*/ 83238 h 601962"/>
              <a:gd name="connsiteX12" fmla="*/ 392361 w 397075"/>
              <a:gd name="connsiteY12" fmla="*/ 20062 h 601962"/>
              <a:gd name="connsiteX13" fmla="*/ 342485 w 397075"/>
              <a:gd name="connsiteY13" fmla="*/ 111 h 601962"/>
              <a:gd name="connsiteX14" fmla="*/ 285958 w 397075"/>
              <a:gd name="connsiteY14" fmla="*/ 23387 h 601962"/>
              <a:gd name="connsiteX0" fmla="*/ 285958 w 397075"/>
              <a:gd name="connsiteY0" fmla="*/ 23387 h 601962"/>
              <a:gd name="connsiteX1" fmla="*/ 289283 w 397075"/>
              <a:gd name="connsiteY1" fmla="*/ 123140 h 601962"/>
              <a:gd name="connsiteX2" fmla="*/ 246057 w 397075"/>
              <a:gd name="connsiteY2" fmla="*/ 256143 h 601962"/>
              <a:gd name="connsiteX3" fmla="*/ 69827 w 397075"/>
              <a:gd name="connsiteY3" fmla="*/ 492225 h 601962"/>
              <a:gd name="connsiteX4" fmla="*/ 0 w 397075"/>
              <a:gd name="connsiteY4" fmla="*/ 568702 h 601962"/>
              <a:gd name="connsiteX5" fmla="*/ 39901 w 397075"/>
              <a:gd name="connsiteY5" fmla="*/ 601953 h 601962"/>
              <a:gd name="connsiteX6" fmla="*/ 89778 w 397075"/>
              <a:gd name="connsiteY6" fmla="*/ 565377 h 601962"/>
              <a:gd name="connsiteX7" fmla="*/ 119703 w 397075"/>
              <a:gd name="connsiteY7" fmla="*/ 518825 h 601962"/>
              <a:gd name="connsiteX8" fmla="*/ 219456 w 397075"/>
              <a:gd name="connsiteY8" fmla="*/ 375846 h 601962"/>
              <a:gd name="connsiteX9" fmla="*/ 322534 w 397075"/>
              <a:gd name="connsiteY9" fmla="*/ 252818 h 601962"/>
              <a:gd name="connsiteX10" fmla="*/ 369085 w 397075"/>
              <a:gd name="connsiteY10" fmla="*/ 166366 h 601962"/>
              <a:gd name="connsiteX11" fmla="*/ 392361 w 397075"/>
              <a:gd name="connsiteY11" fmla="*/ 83238 h 601962"/>
              <a:gd name="connsiteX12" fmla="*/ 392361 w 397075"/>
              <a:gd name="connsiteY12" fmla="*/ 20062 h 601962"/>
              <a:gd name="connsiteX13" fmla="*/ 342485 w 397075"/>
              <a:gd name="connsiteY13" fmla="*/ 111 h 601962"/>
              <a:gd name="connsiteX14" fmla="*/ 285958 w 397075"/>
              <a:gd name="connsiteY14" fmla="*/ 23387 h 601962"/>
              <a:gd name="connsiteX0" fmla="*/ 285958 w 397075"/>
              <a:gd name="connsiteY0" fmla="*/ 23387 h 601962"/>
              <a:gd name="connsiteX1" fmla="*/ 289283 w 397075"/>
              <a:gd name="connsiteY1" fmla="*/ 123140 h 601962"/>
              <a:gd name="connsiteX2" fmla="*/ 246057 w 397075"/>
              <a:gd name="connsiteY2" fmla="*/ 256143 h 601962"/>
              <a:gd name="connsiteX3" fmla="*/ 69827 w 397075"/>
              <a:gd name="connsiteY3" fmla="*/ 492225 h 601962"/>
              <a:gd name="connsiteX4" fmla="*/ 0 w 397075"/>
              <a:gd name="connsiteY4" fmla="*/ 568702 h 601962"/>
              <a:gd name="connsiteX5" fmla="*/ 39901 w 397075"/>
              <a:gd name="connsiteY5" fmla="*/ 601953 h 601962"/>
              <a:gd name="connsiteX6" fmla="*/ 89778 w 397075"/>
              <a:gd name="connsiteY6" fmla="*/ 565377 h 601962"/>
              <a:gd name="connsiteX7" fmla="*/ 119703 w 397075"/>
              <a:gd name="connsiteY7" fmla="*/ 518825 h 601962"/>
              <a:gd name="connsiteX8" fmla="*/ 219456 w 397075"/>
              <a:gd name="connsiteY8" fmla="*/ 385822 h 601962"/>
              <a:gd name="connsiteX9" fmla="*/ 322534 w 397075"/>
              <a:gd name="connsiteY9" fmla="*/ 252818 h 601962"/>
              <a:gd name="connsiteX10" fmla="*/ 369085 w 397075"/>
              <a:gd name="connsiteY10" fmla="*/ 166366 h 601962"/>
              <a:gd name="connsiteX11" fmla="*/ 392361 w 397075"/>
              <a:gd name="connsiteY11" fmla="*/ 83238 h 601962"/>
              <a:gd name="connsiteX12" fmla="*/ 392361 w 397075"/>
              <a:gd name="connsiteY12" fmla="*/ 20062 h 601962"/>
              <a:gd name="connsiteX13" fmla="*/ 342485 w 397075"/>
              <a:gd name="connsiteY13" fmla="*/ 111 h 601962"/>
              <a:gd name="connsiteX14" fmla="*/ 285958 w 397075"/>
              <a:gd name="connsiteY14" fmla="*/ 23387 h 601962"/>
              <a:gd name="connsiteX0" fmla="*/ 285958 w 397075"/>
              <a:gd name="connsiteY0" fmla="*/ 23387 h 601962"/>
              <a:gd name="connsiteX1" fmla="*/ 289283 w 397075"/>
              <a:gd name="connsiteY1" fmla="*/ 123140 h 601962"/>
              <a:gd name="connsiteX2" fmla="*/ 246057 w 397075"/>
              <a:gd name="connsiteY2" fmla="*/ 256143 h 601962"/>
              <a:gd name="connsiteX3" fmla="*/ 69827 w 397075"/>
              <a:gd name="connsiteY3" fmla="*/ 492225 h 601962"/>
              <a:gd name="connsiteX4" fmla="*/ 0 w 397075"/>
              <a:gd name="connsiteY4" fmla="*/ 568702 h 601962"/>
              <a:gd name="connsiteX5" fmla="*/ 39901 w 397075"/>
              <a:gd name="connsiteY5" fmla="*/ 601953 h 601962"/>
              <a:gd name="connsiteX6" fmla="*/ 89778 w 397075"/>
              <a:gd name="connsiteY6" fmla="*/ 565377 h 601962"/>
              <a:gd name="connsiteX7" fmla="*/ 119703 w 397075"/>
              <a:gd name="connsiteY7" fmla="*/ 518825 h 601962"/>
              <a:gd name="connsiteX8" fmla="*/ 219456 w 397075"/>
              <a:gd name="connsiteY8" fmla="*/ 385822 h 601962"/>
              <a:gd name="connsiteX9" fmla="*/ 322534 w 397075"/>
              <a:gd name="connsiteY9" fmla="*/ 252818 h 601962"/>
              <a:gd name="connsiteX10" fmla="*/ 369085 w 397075"/>
              <a:gd name="connsiteY10" fmla="*/ 166366 h 601962"/>
              <a:gd name="connsiteX11" fmla="*/ 392361 w 397075"/>
              <a:gd name="connsiteY11" fmla="*/ 83238 h 601962"/>
              <a:gd name="connsiteX12" fmla="*/ 392361 w 397075"/>
              <a:gd name="connsiteY12" fmla="*/ 20062 h 601962"/>
              <a:gd name="connsiteX13" fmla="*/ 342485 w 397075"/>
              <a:gd name="connsiteY13" fmla="*/ 111 h 601962"/>
              <a:gd name="connsiteX14" fmla="*/ 285958 w 397075"/>
              <a:gd name="connsiteY14" fmla="*/ 23387 h 601962"/>
              <a:gd name="connsiteX0" fmla="*/ 285958 w 397075"/>
              <a:gd name="connsiteY0" fmla="*/ 23387 h 601962"/>
              <a:gd name="connsiteX1" fmla="*/ 289283 w 397075"/>
              <a:gd name="connsiteY1" fmla="*/ 123140 h 601962"/>
              <a:gd name="connsiteX2" fmla="*/ 246057 w 397075"/>
              <a:gd name="connsiteY2" fmla="*/ 256143 h 601962"/>
              <a:gd name="connsiteX3" fmla="*/ 63177 w 397075"/>
              <a:gd name="connsiteY3" fmla="*/ 492225 h 601962"/>
              <a:gd name="connsiteX4" fmla="*/ 0 w 397075"/>
              <a:gd name="connsiteY4" fmla="*/ 568702 h 601962"/>
              <a:gd name="connsiteX5" fmla="*/ 39901 w 397075"/>
              <a:gd name="connsiteY5" fmla="*/ 601953 h 601962"/>
              <a:gd name="connsiteX6" fmla="*/ 89778 w 397075"/>
              <a:gd name="connsiteY6" fmla="*/ 565377 h 601962"/>
              <a:gd name="connsiteX7" fmla="*/ 119703 w 397075"/>
              <a:gd name="connsiteY7" fmla="*/ 518825 h 601962"/>
              <a:gd name="connsiteX8" fmla="*/ 219456 w 397075"/>
              <a:gd name="connsiteY8" fmla="*/ 385822 h 601962"/>
              <a:gd name="connsiteX9" fmla="*/ 322534 w 397075"/>
              <a:gd name="connsiteY9" fmla="*/ 252818 h 601962"/>
              <a:gd name="connsiteX10" fmla="*/ 369085 w 397075"/>
              <a:gd name="connsiteY10" fmla="*/ 166366 h 601962"/>
              <a:gd name="connsiteX11" fmla="*/ 392361 w 397075"/>
              <a:gd name="connsiteY11" fmla="*/ 83238 h 601962"/>
              <a:gd name="connsiteX12" fmla="*/ 392361 w 397075"/>
              <a:gd name="connsiteY12" fmla="*/ 20062 h 601962"/>
              <a:gd name="connsiteX13" fmla="*/ 342485 w 397075"/>
              <a:gd name="connsiteY13" fmla="*/ 111 h 601962"/>
              <a:gd name="connsiteX14" fmla="*/ 285958 w 397075"/>
              <a:gd name="connsiteY14" fmla="*/ 23387 h 601962"/>
              <a:gd name="connsiteX0" fmla="*/ 285958 w 397075"/>
              <a:gd name="connsiteY0" fmla="*/ 23387 h 601962"/>
              <a:gd name="connsiteX1" fmla="*/ 289283 w 397075"/>
              <a:gd name="connsiteY1" fmla="*/ 123140 h 601962"/>
              <a:gd name="connsiteX2" fmla="*/ 246057 w 397075"/>
              <a:gd name="connsiteY2" fmla="*/ 256143 h 601962"/>
              <a:gd name="connsiteX3" fmla="*/ 63177 w 397075"/>
              <a:gd name="connsiteY3" fmla="*/ 492225 h 601962"/>
              <a:gd name="connsiteX4" fmla="*/ 0 w 397075"/>
              <a:gd name="connsiteY4" fmla="*/ 568702 h 601962"/>
              <a:gd name="connsiteX5" fmla="*/ 39901 w 397075"/>
              <a:gd name="connsiteY5" fmla="*/ 601953 h 601962"/>
              <a:gd name="connsiteX6" fmla="*/ 89778 w 397075"/>
              <a:gd name="connsiteY6" fmla="*/ 565377 h 601962"/>
              <a:gd name="connsiteX7" fmla="*/ 113053 w 397075"/>
              <a:gd name="connsiteY7" fmla="*/ 505524 h 601962"/>
              <a:gd name="connsiteX8" fmla="*/ 219456 w 397075"/>
              <a:gd name="connsiteY8" fmla="*/ 385822 h 601962"/>
              <a:gd name="connsiteX9" fmla="*/ 322534 w 397075"/>
              <a:gd name="connsiteY9" fmla="*/ 252818 h 601962"/>
              <a:gd name="connsiteX10" fmla="*/ 369085 w 397075"/>
              <a:gd name="connsiteY10" fmla="*/ 166366 h 601962"/>
              <a:gd name="connsiteX11" fmla="*/ 392361 w 397075"/>
              <a:gd name="connsiteY11" fmla="*/ 83238 h 601962"/>
              <a:gd name="connsiteX12" fmla="*/ 392361 w 397075"/>
              <a:gd name="connsiteY12" fmla="*/ 20062 h 601962"/>
              <a:gd name="connsiteX13" fmla="*/ 342485 w 397075"/>
              <a:gd name="connsiteY13" fmla="*/ 111 h 601962"/>
              <a:gd name="connsiteX14" fmla="*/ 285958 w 397075"/>
              <a:gd name="connsiteY14" fmla="*/ 23387 h 601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7075" h="601962">
                <a:moveTo>
                  <a:pt x="285958" y="23387"/>
                </a:moveTo>
                <a:cubicBezTo>
                  <a:pt x="277091" y="43892"/>
                  <a:pt x="295933" y="84347"/>
                  <a:pt x="289283" y="123140"/>
                </a:cubicBezTo>
                <a:cubicBezTo>
                  <a:pt x="282633" y="161933"/>
                  <a:pt x="283741" y="194629"/>
                  <a:pt x="246057" y="256143"/>
                </a:cubicBezTo>
                <a:cubicBezTo>
                  <a:pt x="208373" y="317657"/>
                  <a:pt x="114162" y="440132"/>
                  <a:pt x="63177" y="492225"/>
                </a:cubicBezTo>
                <a:cubicBezTo>
                  <a:pt x="12192" y="544318"/>
                  <a:pt x="7204" y="560389"/>
                  <a:pt x="0" y="568702"/>
                </a:cubicBezTo>
                <a:cubicBezTo>
                  <a:pt x="13300" y="579786"/>
                  <a:pt x="24938" y="602507"/>
                  <a:pt x="39901" y="601953"/>
                </a:cubicBezTo>
                <a:cubicBezTo>
                  <a:pt x="54864" y="601399"/>
                  <a:pt x="77586" y="581448"/>
                  <a:pt x="89778" y="565377"/>
                </a:cubicBezTo>
                <a:cubicBezTo>
                  <a:pt x="101970" y="549306"/>
                  <a:pt x="91440" y="535450"/>
                  <a:pt x="113053" y="505524"/>
                </a:cubicBezTo>
                <a:cubicBezTo>
                  <a:pt x="134666" y="475598"/>
                  <a:pt x="184543" y="427940"/>
                  <a:pt x="219456" y="385822"/>
                </a:cubicBezTo>
                <a:cubicBezTo>
                  <a:pt x="254370" y="343704"/>
                  <a:pt x="297596" y="289394"/>
                  <a:pt x="322534" y="252818"/>
                </a:cubicBezTo>
                <a:cubicBezTo>
                  <a:pt x="347472" y="216242"/>
                  <a:pt x="357447" y="194629"/>
                  <a:pt x="369085" y="166366"/>
                </a:cubicBezTo>
                <a:cubicBezTo>
                  <a:pt x="380723" y="138103"/>
                  <a:pt x="388482" y="107622"/>
                  <a:pt x="392361" y="83238"/>
                </a:cubicBezTo>
                <a:cubicBezTo>
                  <a:pt x="396240" y="58854"/>
                  <a:pt x="400674" y="33917"/>
                  <a:pt x="392361" y="20062"/>
                </a:cubicBezTo>
                <a:cubicBezTo>
                  <a:pt x="384048" y="6207"/>
                  <a:pt x="361327" y="-997"/>
                  <a:pt x="342485" y="111"/>
                </a:cubicBezTo>
                <a:cubicBezTo>
                  <a:pt x="323643" y="1219"/>
                  <a:pt x="294825" y="2882"/>
                  <a:pt x="285958" y="23387"/>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任意多边形 4"/>
          <p:cNvSpPr/>
          <p:nvPr/>
        </p:nvSpPr>
        <p:spPr>
          <a:xfrm>
            <a:off x="1993294" y="2484425"/>
            <a:ext cx="2095500" cy="573087"/>
          </a:xfrm>
          <a:custGeom>
            <a:avLst/>
            <a:gdLst>
              <a:gd name="connsiteX0" fmla="*/ 0 w 2099045"/>
              <a:gd name="connsiteY0" fmla="*/ 539692 h 572943"/>
              <a:gd name="connsiteX1" fmla="*/ 66501 w 2099045"/>
              <a:gd name="connsiteY1" fmla="*/ 446589 h 572943"/>
              <a:gd name="connsiteX2" fmla="*/ 116378 w 2099045"/>
              <a:gd name="connsiteY2" fmla="*/ 400038 h 572943"/>
              <a:gd name="connsiteX3" fmla="*/ 182880 w 2099045"/>
              <a:gd name="connsiteY3" fmla="*/ 370112 h 572943"/>
              <a:gd name="connsiteX4" fmla="*/ 269332 w 2099045"/>
              <a:gd name="connsiteY4" fmla="*/ 303611 h 572943"/>
              <a:gd name="connsiteX5" fmla="*/ 342484 w 2099045"/>
              <a:gd name="connsiteY5" fmla="*/ 240434 h 572943"/>
              <a:gd name="connsiteX6" fmla="*/ 412311 w 2099045"/>
              <a:gd name="connsiteY6" fmla="*/ 193883 h 572943"/>
              <a:gd name="connsiteX7" fmla="*/ 498763 w 2099045"/>
              <a:gd name="connsiteY7" fmla="*/ 147331 h 572943"/>
              <a:gd name="connsiteX8" fmla="*/ 561940 w 2099045"/>
              <a:gd name="connsiteY8" fmla="*/ 107430 h 572943"/>
              <a:gd name="connsiteX9" fmla="*/ 734845 w 2099045"/>
              <a:gd name="connsiteY9" fmla="*/ 47579 h 572943"/>
              <a:gd name="connsiteX10" fmla="*/ 1027453 w 2099045"/>
              <a:gd name="connsiteY10" fmla="*/ 11003 h 572943"/>
              <a:gd name="connsiteX11" fmla="*/ 1403188 w 2099045"/>
              <a:gd name="connsiteY11" fmla="*/ 34278 h 572943"/>
              <a:gd name="connsiteX12" fmla="*/ 1702446 w 2099045"/>
              <a:gd name="connsiteY12" fmla="*/ 44253 h 572943"/>
              <a:gd name="connsiteX13" fmla="*/ 2011680 w 2099045"/>
              <a:gd name="connsiteY13" fmla="*/ 17653 h 572943"/>
              <a:gd name="connsiteX14" fmla="*/ 2094807 w 2099045"/>
              <a:gd name="connsiteY14" fmla="*/ 1027 h 572943"/>
              <a:gd name="connsiteX15" fmla="*/ 2081506 w 2099045"/>
              <a:gd name="connsiteY15" fmla="*/ 47579 h 572943"/>
              <a:gd name="connsiteX16" fmla="*/ 2034955 w 2099045"/>
              <a:gd name="connsiteY16" fmla="*/ 54229 h 572943"/>
              <a:gd name="connsiteX17" fmla="*/ 1765623 w 2099045"/>
              <a:gd name="connsiteY17" fmla="*/ 117405 h 572943"/>
              <a:gd name="connsiteX18" fmla="*/ 1333361 w 2099045"/>
              <a:gd name="connsiteY18" fmla="*/ 134031 h 572943"/>
              <a:gd name="connsiteX19" fmla="*/ 1050728 w 2099045"/>
              <a:gd name="connsiteY19" fmla="*/ 117405 h 572943"/>
              <a:gd name="connsiteX20" fmla="*/ 781396 w 2099045"/>
              <a:gd name="connsiteY20" fmla="*/ 127381 h 572943"/>
              <a:gd name="connsiteX21" fmla="*/ 502088 w 2099045"/>
              <a:gd name="connsiteY21" fmla="*/ 210508 h 572943"/>
              <a:gd name="connsiteX22" fmla="*/ 199505 w 2099045"/>
              <a:gd name="connsiteY22" fmla="*/ 419989 h 572943"/>
              <a:gd name="connsiteX23" fmla="*/ 39901 w 2099045"/>
              <a:gd name="connsiteY23" fmla="*/ 572943 h 572943"/>
              <a:gd name="connsiteX24" fmla="*/ 0 w 2099045"/>
              <a:gd name="connsiteY24" fmla="*/ 539692 h 572943"/>
              <a:gd name="connsiteX0" fmla="*/ 0 w 2099045"/>
              <a:gd name="connsiteY0" fmla="*/ 539692 h 572943"/>
              <a:gd name="connsiteX1" fmla="*/ 66501 w 2099045"/>
              <a:gd name="connsiteY1" fmla="*/ 446589 h 572943"/>
              <a:gd name="connsiteX2" fmla="*/ 116378 w 2099045"/>
              <a:gd name="connsiteY2" fmla="*/ 400038 h 572943"/>
              <a:gd name="connsiteX3" fmla="*/ 182880 w 2099045"/>
              <a:gd name="connsiteY3" fmla="*/ 370112 h 572943"/>
              <a:gd name="connsiteX4" fmla="*/ 269332 w 2099045"/>
              <a:gd name="connsiteY4" fmla="*/ 303611 h 572943"/>
              <a:gd name="connsiteX5" fmla="*/ 342484 w 2099045"/>
              <a:gd name="connsiteY5" fmla="*/ 240434 h 572943"/>
              <a:gd name="connsiteX6" fmla="*/ 412311 w 2099045"/>
              <a:gd name="connsiteY6" fmla="*/ 193883 h 572943"/>
              <a:gd name="connsiteX7" fmla="*/ 498763 w 2099045"/>
              <a:gd name="connsiteY7" fmla="*/ 147331 h 572943"/>
              <a:gd name="connsiteX8" fmla="*/ 561940 w 2099045"/>
              <a:gd name="connsiteY8" fmla="*/ 107430 h 572943"/>
              <a:gd name="connsiteX9" fmla="*/ 734845 w 2099045"/>
              <a:gd name="connsiteY9" fmla="*/ 47579 h 572943"/>
              <a:gd name="connsiteX10" fmla="*/ 1027453 w 2099045"/>
              <a:gd name="connsiteY10" fmla="*/ 11003 h 572943"/>
              <a:gd name="connsiteX11" fmla="*/ 1403188 w 2099045"/>
              <a:gd name="connsiteY11" fmla="*/ 34278 h 572943"/>
              <a:gd name="connsiteX12" fmla="*/ 1702446 w 2099045"/>
              <a:gd name="connsiteY12" fmla="*/ 44253 h 572943"/>
              <a:gd name="connsiteX13" fmla="*/ 2011680 w 2099045"/>
              <a:gd name="connsiteY13" fmla="*/ 17653 h 572943"/>
              <a:gd name="connsiteX14" fmla="*/ 2094807 w 2099045"/>
              <a:gd name="connsiteY14" fmla="*/ 1027 h 572943"/>
              <a:gd name="connsiteX15" fmla="*/ 2081506 w 2099045"/>
              <a:gd name="connsiteY15" fmla="*/ 47579 h 572943"/>
              <a:gd name="connsiteX16" fmla="*/ 2034955 w 2099045"/>
              <a:gd name="connsiteY16" fmla="*/ 54229 h 572943"/>
              <a:gd name="connsiteX17" fmla="*/ 1765623 w 2099045"/>
              <a:gd name="connsiteY17" fmla="*/ 117405 h 572943"/>
              <a:gd name="connsiteX18" fmla="*/ 1333361 w 2099045"/>
              <a:gd name="connsiteY18" fmla="*/ 134031 h 572943"/>
              <a:gd name="connsiteX19" fmla="*/ 1050728 w 2099045"/>
              <a:gd name="connsiteY19" fmla="*/ 117405 h 572943"/>
              <a:gd name="connsiteX20" fmla="*/ 781396 w 2099045"/>
              <a:gd name="connsiteY20" fmla="*/ 127381 h 572943"/>
              <a:gd name="connsiteX21" fmla="*/ 502088 w 2099045"/>
              <a:gd name="connsiteY21" fmla="*/ 210508 h 572943"/>
              <a:gd name="connsiteX22" fmla="*/ 199505 w 2099045"/>
              <a:gd name="connsiteY22" fmla="*/ 419989 h 572943"/>
              <a:gd name="connsiteX23" fmla="*/ 39901 w 2099045"/>
              <a:gd name="connsiteY23" fmla="*/ 572943 h 572943"/>
              <a:gd name="connsiteX24" fmla="*/ 0 w 2099045"/>
              <a:gd name="connsiteY24" fmla="*/ 539692 h 572943"/>
              <a:gd name="connsiteX0" fmla="*/ 0 w 2099045"/>
              <a:gd name="connsiteY0" fmla="*/ 539692 h 572943"/>
              <a:gd name="connsiteX1" fmla="*/ 66501 w 2099045"/>
              <a:gd name="connsiteY1" fmla="*/ 446589 h 572943"/>
              <a:gd name="connsiteX2" fmla="*/ 116378 w 2099045"/>
              <a:gd name="connsiteY2" fmla="*/ 400038 h 572943"/>
              <a:gd name="connsiteX3" fmla="*/ 182880 w 2099045"/>
              <a:gd name="connsiteY3" fmla="*/ 370112 h 572943"/>
              <a:gd name="connsiteX4" fmla="*/ 269332 w 2099045"/>
              <a:gd name="connsiteY4" fmla="*/ 303611 h 572943"/>
              <a:gd name="connsiteX5" fmla="*/ 342484 w 2099045"/>
              <a:gd name="connsiteY5" fmla="*/ 240434 h 572943"/>
              <a:gd name="connsiteX6" fmla="*/ 412311 w 2099045"/>
              <a:gd name="connsiteY6" fmla="*/ 193883 h 572943"/>
              <a:gd name="connsiteX7" fmla="*/ 498763 w 2099045"/>
              <a:gd name="connsiteY7" fmla="*/ 147331 h 572943"/>
              <a:gd name="connsiteX8" fmla="*/ 561940 w 2099045"/>
              <a:gd name="connsiteY8" fmla="*/ 107430 h 572943"/>
              <a:gd name="connsiteX9" fmla="*/ 734845 w 2099045"/>
              <a:gd name="connsiteY9" fmla="*/ 47579 h 572943"/>
              <a:gd name="connsiteX10" fmla="*/ 1027453 w 2099045"/>
              <a:gd name="connsiteY10" fmla="*/ 11003 h 572943"/>
              <a:gd name="connsiteX11" fmla="*/ 1403188 w 2099045"/>
              <a:gd name="connsiteY11" fmla="*/ 34278 h 572943"/>
              <a:gd name="connsiteX12" fmla="*/ 1702446 w 2099045"/>
              <a:gd name="connsiteY12" fmla="*/ 44253 h 572943"/>
              <a:gd name="connsiteX13" fmla="*/ 2011680 w 2099045"/>
              <a:gd name="connsiteY13" fmla="*/ 17653 h 572943"/>
              <a:gd name="connsiteX14" fmla="*/ 2094807 w 2099045"/>
              <a:gd name="connsiteY14" fmla="*/ 1027 h 572943"/>
              <a:gd name="connsiteX15" fmla="*/ 2081506 w 2099045"/>
              <a:gd name="connsiteY15" fmla="*/ 47579 h 572943"/>
              <a:gd name="connsiteX16" fmla="*/ 2034955 w 2099045"/>
              <a:gd name="connsiteY16" fmla="*/ 54229 h 572943"/>
              <a:gd name="connsiteX17" fmla="*/ 1765623 w 2099045"/>
              <a:gd name="connsiteY17" fmla="*/ 117405 h 572943"/>
              <a:gd name="connsiteX18" fmla="*/ 1333361 w 2099045"/>
              <a:gd name="connsiteY18" fmla="*/ 134031 h 572943"/>
              <a:gd name="connsiteX19" fmla="*/ 1050728 w 2099045"/>
              <a:gd name="connsiteY19" fmla="*/ 117405 h 572943"/>
              <a:gd name="connsiteX20" fmla="*/ 781396 w 2099045"/>
              <a:gd name="connsiteY20" fmla="*/ 137356 h 572943"/>
              <a:gd name="connsiteX21" fmla="*/ 502088 w 2099045"/>
              <a:gd name="connsiteY21" fmla="*/ 210508 h 572943"/>
              <a:gd name="connsiteX22" fmla="*/ 199505 w 2099045"/>
              <a:gd name="connsiteY22" fmla="*/ 419989 h 572943"/>
              <a:gd name="connsiteX23" fmla="*/ 39901 w 2099045"/>
              <a:gd name="connsiteY23" fmla="*/ 572943 h 572943"/>
              <a:gd name="connsiteX24" fmla="*/ 0 w 2099045"/>
              <a:gd name="connsiteY24" fmla="*/ 539692 h 572943"/>
              <a:gd name="connsiteX0" fmla="*/ 0 w 2099045"/>
              <a:gd name="connsiteY0" fmla="*/ 539692 h 572943"/>
              <a:gd name="connsiteX1" fmla="*/ 66501 w 2099045"/>
              <a:gd name="connsiteY1" fmla="*/ 446589 h 572943"/>
              <a:gd name="connsiteX2" fmla="*/ 116378 w 2099045"/>
              <a:gd name="connsiteY2" fmla="*/ 400038 h 572943"/>
              <a:gd name="connsiteX3" fmla="*/ 182880 w 2099045"/>
              <a:gd name="connsiteY3" fmla="*/ 370112 h 572943"/>
              <a:gd name="connsiteX4" fmla="*/ 269332 w 2099045"/>
              <a:gd name="connsiteY4" fmla="*/ 303611 h 572943"/>
              <a:gd name="connsiteX5" fmla="*/ 342484 w 2099045"/>
              <a:gd name="connsiteY5" fmla="*/ 240434 h 572943"/>
              <a:gd name="connsiteX6" fmla="*/ 412311 w 2099045"/>
              <a:gd name="connsiteY6" fmla="*/ 193883 h 572943"/>
              <a:gd name="connsiteX7" fmla="*/ 498763 w 2099045"/>
              <a:gd name="connsiteY7" fmla="*/ 147331 h 572943"/>
              <a:gd name="connsiteX8" fmla="*/ 561940 w 2099045"/>
              <a:gd name="connsiteY8" fmla="*/ 107430 h 572943"/>
              <a:gd name="connsiteX9" fmla="*/ 734845 w 2099045"/>
              <a:gd name="connsiteY9" fmla="*/ 47579 h 572943"/>
              <a:gd name="connsiteX10" fmla="*/ 1027453 w 2099045"/>
              <a:gd name="connsiteY10" fmla="*/ 11003 h 572943"/>
              <a:gd name="connsiteX11" fmla="*/ 1403188 w 2099045"/>
              <a:gd name="connsiteY11" fmla="*/ 34278 h 572943"/>
              <a:gd name="connsiteX12" fmla="*/ 1702446 w 2099045"/>
              <a:gd name="connsiteY12" fmla="*/ 44253 h 572943"/>
              <a:gd name="connsiteX13" fmla="*/ 2011680 w 2099045"/>
              <a:gd name="connsiteY13" fmla="*/ 17653 h 572943"/>
              <a:gd name="connsiteX14" fmla="*/ 2094807 w 2099045"/>
              <a:gd name="connsiteY14" fmla="*/ 1027 h 572943"/>
              <a:gd name="connsiteX15" fmla="*/ 2081506 w 2099045"/>
              <a:gd name="connsiteY15" fmla="*/ 47579 h 572943"/>
              <a:gd name="connsiteX16" fmla="*/ 2034955 w 2099045"/>
              <a:gd name="connsiteY16" fmla="*/ 54229 h 572943"/>
              <a:gd name="connsiteX17" fmla="*/ 1765623 w 2099045"/>
              <a:gd name="connsiteY17" fmla="*/ 117405 h 572943"/>
              <a:gd name="connsiteX18" fmla="*/ 1333361 w 2099045"/>
              <a:gd name="connsiteY18" fmla="*/ 134031 h 572943"/>
              <a:gd name="connsiteX19" fmla="*/ 1054053 w 2099045"/>
              <a:gd name="connsiteY19" fmla="*/ 124055 h 572943"/>
              <a:gd name="connsiteX20" fmla="*/ 781396 w 2099045"/>
              <a:gd name="connsiteY20" fmla="*/ 137356 h 572943"/>
              <a:gd name="connsiteX21" fmla="*/ 502088 w 2099045"/>
              <a:gd name="connsiteY21" fmla="*/ 210508 h 572943"/>
              <a:gd name="connsiteX22" fmla="*/ 199505 w 2099045"/>
              <a:gd name="connsiteY22" fmla="*/ 419989 h 572943"/>
              <a:gd name="connsiteX23" fmla="*/ 39901 w 2099045"/>
              <a:gd name="connsiteY23" fmla="*/ 572943 h 572943"/>
              <a:gd name="connsiteX24" fmla="*/ 0 w 2099045"/>
              <a:gd name="connsiteY24" fmla="*/ 539692 h 572943"/>
              <a:gd name="connsiteX0" fmla="*/ 0 w 2099045"/>
              <a:gd name="connsiteY0" fmla="*/ 539692 h 572943"/>
              <a:gd name="connsiteX1" fmla="*/ 66501 w 2099045"/>
              <a:gd name="connsiteY1" fmla="*/ 446589 h 572943"/>
              <a:gd name="connsiteX2" fmla="*/ 116378 w 2099045"/>
              <a:gd name="connsiteY2" fmla="*/ 400038 h 572943"/>
              <a:gd name="connsiteX3" fmla="*/ 182880 w 2099045"/>
              <a:gd name="connsiteY3" fmla="*/ 370112 h 572943"/>
              <a:gd name="connsiteX4" fmla="*/ 269332 w 2099045"/>
              <a:gd name="connsiteY4" fmla="*/ 303611 h 572943"/>
              <a:gd name="connsiteX5" fmla="*/ 342484 w 2099045"/>
              <a:gd name="connsiteY5" fmla="*/ 240434 h 572943"/>
              <a:gd name="connsiteX6" fmla="*/ 412311 w 2099045"/>
              <a:gd name="connsiteY6" fmla="*/ 193883 h 572943"/>
              <a:gd name="connsiteX7" fmla="*/ 498763 w 2099045"/>
              <a:gd name="connsiteY7" fmla="*/ 147331 h 572943"/>
              <a:gd name="connsiteX8" fmla="*/ 561940 w 2099045"/>
              <a:gd name="connsiteY8" fmla="*/ 107430 h 572943"/>
              <a:gd name="connsiteX9" fmla="*/ 734845 w 2099045"/>
              <a:gd name="connsiteY9" fmla="*/ 47579 h 572943"/>
              <a:gd name="connsiteX10" fmla="*/ 1027453 w 2099045"/>
              <a:gd name="connsiteY10" fmla="*/ 11003 h 572943"/>
              <a:gd name="connsiteX11" fmla="*/ 1403188 w 2099045"/>
              <a:gd name="connsiteY11" fmla="*/ 34278 h 572943"/>
              <a:gd name="connsiteX12" fmla="*/ 1702446 w 2099045"/>
              <a:gd name="connsiteY12" fmla="*/ 44253 h 572943"/>
              <a:gd name="connsiteX13" fmla="*/ 2011680 w 2099045"/>
              <a:gd name="connsiteY13" fmla="*/ 17653 h 572943"/>
              <a:gd name="connsiteX14" fmla="*/ 2094807 w 2099045"/>
              <a:gd name="connsiteY14" fmla="*/ 1027 h 572943"/>
              <a:gd name="connsiteX15" fmla="*/ 2081506 w 2099045"/>
              <a:gd name="connsiteY15" fmla="*/ 47579 h 572943"/>
              <a:gd name="connsiteX16" fmla="*/ 2034955 w 2099045"/>
              <a:gd name="connsiteY16" fmla="*/ 54229 h 572943"/>
              <a:gd name="connsiteX17" fmla="*/ 1765623 w 2099045"/>
              <a:gd name="connsiteY17" fmla="*/ 117405 h 572943"/>
              <a:gd name="connsiteX18" fmla="*/ 1333361 w 2099045"/>
              <a:gd name="connsiteY18" fmla="*/ 134031 h 572943"/>
              <a:gd name="connsiteX19" fmla="*/ 1054053 w 2099045"/>
              <a:gd name="connsiteY19" fmla="*/ 124055 h 572943"/>
              <a:gd name="connsiteX20" fmla="*/ 781396 w 2099045"/>
              <a:gd name="connsiteY20" fmla="*/ 137356 h 572943"/>
              <a:gd name="connsiteX21" fmla="*/ 502088 w 2099045"/>
              <a:gd name="connsiteY21" fmla="*/ 210508 h 572943"/>
              <a:gd name="connsiteX22" fmla="*/ 199505 w 2099045"/>
              <a:gd name="connsiteY22" fmla="*/ 419989 h 572943"/>
              <a:gd name="connsiteX23" fmla="*/ 39901 w 2099045"/>
              <a:gd name="connsiteY23" fmla="*/ 572943 h 572943"/>
              <a:gd name="connsiteX24" fmla="*/ 0 w 2099045"/>
              <a:gd name="connsiteY24" fmla="*/ 539692 h 572943"/>
              <a:gd name="connsiteX0" fmla="*/ 0 w 2099045"/>
              <a:gd name="connsiteY0" fmla="*/ 539692 h 572943"/>
              <a:gd name="connsiteX1" fmla="*/ 66501 w 2099045"/>
              <a:gd name="connsiteY1" fmla="*/ 446589 h 572943"/>
              <a:gd name="connsiteX2" fmla="*/ 116378 w 2099045"/>
              <a:gd name="connsiteY2" fmla="*/ 400038 h 572943"/>
              <a:gd name="connsiteX3" fmla="*/ 182880 w 2099045"/>
              <a:gd name="connsiteY3" fmla="*/ 370112 h 572943"/>
              <a:gd name="connsiteX4" fmla="*/ 269332 w 2099045"/>
              <a:gd name="connsiteY4" fmla="*/ 303611 h 572943"/>
              <a:gd name="connsiteX5" fmla="*/ 342484 w 2099045"/>
              <a:gd name="connsiteY5" fmla="*/ 240434 h 572943"/>
              <a:gd name="connsiteX6" fmla="*/ 412311 w 2099045"/>
              <a:gd name="connsiteY6" fmla="*/ 193883 h 572943"/>
              <a:gd name="connsiteX7" fmla="*/ 498763 w 2099045"/>
              <a:gd name="connsiteY7" fmla="*/ 147331 h 572943"/>
              <a:gd name="connsiteX8" fmla="*/ 561940 w 2099045"/>
              <a:gd name="connsiteY8" fmla="*/ 107430 h 572943"/>
              <a:gd name="connsiteX9" fmla="*/ 734845 w 2099045"/>
              <a:gd name="connsiteY9" fmla="*/ 47579 h 572943"/>
              <a:gd name="connsiteX10" fmla="*/ 1027453 w 2099045"/>
              <a:gd name="connsiteY10" fmla="*/ 11003 h 572943"/>
              <a:gd name="connsiteX11" fmla="*/ 1403188 w 2099045"/>
              <a:gd name="connsiteY11" fmla="*/ 34278 h 572943"/>
              <a:gd name="connsiteX12" fmla="*/ 1702446 w 2099045"/>
              <a:gd name="connsiteY12" fmla="*/ 44253 h 572943"/>
              <a:gd name="connsiteX13" fmla="*/ 2011680 w 2099045"/>
              <a:gd name="connsiteY13" fmla="*/ 17653 h 572943"/>
              <a:gd name="connsiteX14" fmla="*/ 2094807 w 2099045"/>
              <a:gd name="connsiteY14" fmla="*/ 1027 h 572943"/>
              <a:gd name="connsiteX15" fmla="*/ 2081506 w 2099045"/>
              <a:gd name="connsiteY15" fmla="*/ 47579 h 572943"/>
              <a:gd name="connsiteX16" fmla="*/ 2034955 w 2099045"/>
              <a:gd name="connsiteY16" fmla="*/ 54229 h 572943"/>
              <a:gd name="connsiteX17" fmla="*/ 1765623 w 2099045"/>
              <a:gd name="connsiteY17" fmla="*/ 117405 h 572943"/>
              <a:gd name="connsiteX18" fmla="*/ 1333361 w 2099045"/>
              <a:gd name="connsiteY18" fmla="*/ 134031 h 572943"/>
              <a:gd name="connsiteX19" fmla="*/ 1054053 w 2099045"/>
              <a:gd name="connsiteY19" fmla="*/ 124055 h 572943"/>
              <a:gd name="connsiteX20" fmla="*/ 781396 w 2099045"/>
              <a:gd name="connsiteY20" fmla="*/ 137356 h 572943"/>
              <a:gd name="connsiteX21" fmla="*/ 508739 w 2099045"/>
              <a:gd name="connsiteY21" fmla="*/ 217158 h 572943"/>
              <a:gd name="connsiteX22" fmla="*/ 199505 w 2099045"/>
              <a:gd name="connsiteY22" fmla="*/ 419989 h 572943"/>
              <a:gd name="connsiteX23" fmla="*/ 39901 w 2099045"/>
              <a:gd name="connsiteY23" fmla="*/ 572943 h 572943"/>
              <a:gd name="connsiteX24" fmla="*/ 0 w 2099045"/>
              <a:gd name="connsiteY24" fmla="*/ 539692 h 572943"/>
              <a:gd name="connsiteX0" fmla="*/ 0 w 2099045"/>
              <a:gd name="connsiteY0" fmla="*/ 539692 h 572943"/>
              <a:gd name="connsiteX1" fmla="*/ 66501 w 2099045"/>
              <a:gd name="connsiteY1" fmla="*/ 446589 h 572943"/>
              <a:gd name="connsiteX2" fmla="*/ 116378 w 2099045"/>
              <a:gd name="connsiteY2" fmla="*/ 400038 h 572943"/>
              <a:gd name="connsiteX3" fmla="*/ 182880 w 2099045"/>
              <a:gd name="connsiteY3" fmla="*/ 370112 h 572943"/>
              <a:gd name="connsiteX4" fmla="*/ 269332 w 2099045"/>
              <a:gd name="connsiteY4" fmla="*/ 303611 h 572943"/>
              <a:gd name="connsiteX5" fmla="*/ 342484 w 2099045"/>
              <a:gd name="connsiteY5" fmla="*/ 240434 h 572943"/>
              <a:gd name="connsiteX6" fmla="*/ 412311 w 2099045"/>
              <a:gd name="connsiteY6" fmla="*/ 193883 h 572943"/>
              <a:gd name="connsiteX7" fmla="*/ 492112 w 2099045"/>
              <a:gd name="connsiteY7" fmla="*/ 147331 h 572943"/>
              <a:gd name="connsiteX8" fmla="*/ 561940 w 2099045"/>
              <a:gd name="connsiteY8" fmla="*/ 107430 h 572943"/>
              <a:gd name="connsiteX9" fmla="*/ 734845 w 2099045"/>
              <a:gd name="connsiteY9" fmla="*/ 47579 h 572943"/>
              <a:gd name="connsiteX10" fmla="*/ 1027453 w 2099045"/>
              <a:gd name="connsiteY10" fmla="*/ 11003 h 572943"/>
              <a:gd name="connsiteX11" fmla="*/ 1403188 w 2099045"/>
              <a:gd name="connsiteY11" fmla="*/ 34278 h 572943"/>
              <a:gd name="connsiteX12" fmla="*/ 1702446 w 2099045"/>
              <a:gd name="connsiteY12" fmla="*/ 44253 h 572943"/>
              <a:gd name="connsiteX13" fmla="*/ 2011680 w 2099045"/>
              <a:gd name="connsiteY13" fmla="*/ 17653 h 572943"/>
              <a:gd name="connsiteX14" fmla="*/ 2094807 w 2099045"/>
              <a:gd name="connsiteY14" fmla="*/ 1027 h 572943"/>
              <a:gd name="connsiteX15" fmla="*/ 2081506 w 2099045"/>
              <a:gd name="connsiteY15" fmla="*/ 47579 h 572943"/>
              <a:gd name="connsiteX16" fmla="*/ 2034955 w 2099045"/>
              <a:gd name="connsiteY16" fmla="*/ 54229 h 572943"/>
              <a:gd name="connsiteX17" fmla="*/ 1765623 w 2099045"/>
              <a:gd name="connsiteY17" fmla="*/ 117405 h 572943"/>
              <a:gd name="connsiteX18" fmla="*/ 1333361 w 2099045"/>
              <a:gd name="connsiteY18" fmla="*/ 134031 h 572943"/>
              <a:gd name="connsiteX19" fmla="*/ 1054053 w 2099045"/>
              <a:gd name="connsiteY19" fmla="*/ 124055 h 572943"/>
              <a:gd name="connsiteX20" fmla="*/ 781396 w 2099045"/>
              <a:gd name="connsiteY20" fmla="*/ 137356 h 572943"/>
              <a:gd name="connsiteX21" fmla="*/ 508739 w 2099045"/>
              <a:gd name="connsiteY21" fmla="*/ 217158 h 572943"/>
              <a:gd name="connsiteX22" fmla="*/ 199505 w 2099045"/>
              <a:gd name="connsiteY22" fmla="*/ 419989 h 572943"/>
              <a:gd name="connsiteX23" fmla="*/ 39901 w 2099045"/>
              <a:gd name="connsiteY23" fmla="*/ 572943 h 572943"/>
              <a:gd name="connsiteX24" fmla="*/ 0 w 2099045"/>
              <a:gd name="connsiteY24" fmla="*/ 539692 h 572943"/>
              <a:gd name="connsiteX0" fmla="*/ 0 w 2099045"/>
              <a:gd name="connsiteY0" fmla="*/ 539692 h 572943"/>
              <a:gd name="connsiteX1" fmla="*/ 66501 w 2099045"/>
              <a:gd name="connsiteY1" fmla="*/ 446589 h 572943"/>
              <a:gd name="connsiteX2" fmla="*/ 116378 w 2099045"/>
              <a:gd name="connsiteY2" fmla="*/ 400038 h 572943"/>
              <a:gd name="connsiteX3" fmla="*/ 182880 w 2099045"/>
              <a:gd name="connsiteY3" fmla="*/ 370112 h 572943"/>
              <a:gd name="connsiteX4" fmla="*/ 269332 w 2099045"/>
              <a:gd name="connsiteY4" fmla="*/ 303611 h 572943"/>
              <a:gd name="connsiteX5" fmla="*/ 342484 w 2099045"/>
              <a:gd name="connsiteY5" fmla="*/ 240434 h 572943"/>
              <a:gd name="connsiteX6" fmla="*/ 412311 w 2099045"/>
              <a:gd name="connsiteY6" fmla="*/ 193883 h 572943"/>
              <a:gd name="connsiteX7" fmla="*/ 561940 w 2099045"/>
              <a:gd name="connsiteY7" fmla="*/ 107430 h 572943"/>
              <a:gd name="connsiteX8" fmla="*/ 734845 w 2099045"/>
              <a:gd name="connsiteY8" fmla="*/ 47579 h 572943"/>
              <a:gd name="connsiteX9" fmla="*/ 1027453 w 2099045"/>
              <a:gd name="connsiteY9" fmla="*/ 11003 h 572943"/>
              <a:gd name="connsiteX10" fmla="*/ 1403188 w 2099045"/>
              <a:gd name="connsiteY10" fmla="*/ 34278 h 572943"/>
              <a:gd name="connsiteX11" fmla="*/ 1702446 w 2099045"/>
              <a:gd name="connsiteY11" fmla="*/ 44253 h 572943"/>
              <a:gd name="connsiteX12" fmla="*/ 2011680 w 2099045"/>
              <a:gd name="connsiteY12" fmla="*/ 17653 h 572943"/>
              <a:gd name="connsiteX13" fmla="*/ 2094807 w 2099045"/>
              <a:gd name="connsiteY13" fmla="*/ 1027 h 572943"/>
              <a:gd name="connsiteX14" fmla="*/ 2081506 w 2099045"/>
              <a:gd name="connsiteY14" fmla="*/ 47579 h 572943"/>
              <a:gd name="connsiteX15" fmla="*/ 2034955 w 2099045"/>
              <a:gd name="connsiteY15" fmla="*/ 54229 h 572943"/>
              <a:gd name="connsiteX16" fmla="*/ 1765623 w 2099045"/>
              <a:gd name="connsiteY16" fmla="*/ 117405 h 572943"/>
              <a:gd name="connsiteX17" fmla="*/ 1333361 w 2099045"/>
              <a:gd name="connsiteY17" fmla="*/ 134031 h 572943"/>
              <a:gd name="connsiteX18" fmla="*/ 1054053 w 2099045"/>
              <a:gd name="connsiteY18" fmla="*/ 124055 h 572943"/>
              <a:gd name="connsiteX19" fmla="*/ 781396 w 2099045"/>
              <a:gd name="connsiteY19" fmla="*/ 137356 h 572943"/>
              <a:gd name="connsiteX20" fmla="*/ 508739 w 2099045"/>
              <a:gd name="connsiteY20" fmla="*/ 217158 h 572943"/>
              <a:gd name="connsiteX21" fmla="*/ 199505 w 2099045"/>
              <a:gd name="connsiteY21" fmla="*/ 419989 h 572943"/>
              <a:gd name="connsiteX22" fmla="*/ 39901 w 2099045"/>
              <a:gd name="connsiteY22" fmla="*/ 572943 h 572943"/>
              <a:gd name="connsiteX23" fmla="*/ 0 w 2099045"/>
              <a:gd name="connsiteY23" fmla="*/ 539692 h 572943"/>
              <a:gd name="connsiteX0" fmla="*/ 0 w 2097240"/>
              <a:gd name="connsiteY0" fmla="*/ 539208 h 572459"/>
              <a:gd name="connsiteX1" fmla="*/ 66501 w 2097240"/>
              <a:gd name="connsiteY1" fmla="*/ 446105 h 572459"/>
              <a:gd name="connsiteX2" fmla="*/ 116378 w 2097240"/>
              <a:gd name="connsiteY2" fmla="*/ 399554 h 572459"/>
              <a:gd name="connsiteX3" fmla="*/ 182880 w 2097240"/>
              <a:gd name="connsiteY3" fmla="*/ 369628 h 572459"/>
              <a:gd name="connsiteX4" fmla="*/ 269332 w 2097240"/>
              <a:gd name="connsiteY4" fmla="*/ 303127 h 572459"/>
              <a:gd name="connsiteX5" fmla="*/ 342484 w 2097240"/>
              <a:gd name="connsiteY5" fmla="*/ 239950 h 572459"/>
              <a:gd name="connsiteX6" fmla="*/ 412311 w 2097240"/>
              <a:gd name="connsiteY6" fmla="*/ 193399 h 572459"/>
              <a:gd name="connsiteX7" fmla="*/ 561940 w 2097240"/>
              <a:gd name="connsiteY7" fmla="*/ 106946 h 572459"/>
              <a:gd name="connsiteX8" fmla="*/ 734845 w 2097240"/>
              <a:gd name="connsiteY8" fmla="*/ 47095 h 572459"/>
              <a:gd name="connsiteX9" fmla="*/ 1027453 w 2097240"/>
              <a:gd name="connsiteY9" fmla="*/ 10519 h 572459"/>
              <a:gd name="connsiteX10" fmla="*/ 1403188 w 2097240"/>
              <a:gd name="connsiteY10" fmla="*/ 33794 h 572459"/>
              <a:gd name="connsiteX11" fmla="*/ 1702446 w 2097240"/>
              <a:gd name="connsiteY11" fmla="*/ 43769 h 572459"/>
              <a:gd name="connsiteX12" fmla="*/ 2011680 w 2097240"/>
              <a:gd name="connsiteY12" fmla="*/ 17169 h 572459"/>
              <a:gd name="connsiteX13" fmla="*/ 2094807 w 2097240"/>
              <a:gd name="connsiteY13" fmla="*/ 543 h 572459"/>
              <a:gd name="connsiteX14" fmla="*/ 2071531 w 2097240"/>
              <a:gd name="connsiteY14" fmla="*/ 37120 h 572459"/>
              <a:gd name="connsiteX15" fmla="*/ 2034955 w 2097240"/>
              <a:gd name="connsiteY15" fmla="*/ 53745 h 572459"/>
              <a:gd name="connsiteX16" fmla="*/ 1765623 w 2097240"/>
              <a:gd name="connsiteY16" fmla="*/ 116921 h 572459"/>
              <a:gd name="connsiteX17" fmla="*/ 1333361 w 2097240"/>
              <a:gd name="connsiteY17" fmla="*/ 133547 h 572459"/>
              <a:gd name="connsiteX18" fmla="*/ 1054053 w 2097240"/>
              <a:gd name="connsiteY18" fmla="*/ 123571 h 572459"/>
              <a:gd name="connsiteX19" fmla="*/ 781396 w 2097240"/>
              <a:gd name="connsiteY19" fmla="*/ 136872 h 572459"/>
              <a:gd name="connsiteX20" fmla="*/ 508739 w 2097240"/>
              <a:gd name="connsiteY20" fmla="*/ 216674 h 572459"/>
              <a:gd name="connsiteX21" fmla="*/ 199505 w 2097240"/>
              <a:gd name="connsiteY21" fmla="*/ 419505 h 572459"/>
              <a:gd name="connsiteX22" fmla="*/ 39901 w 2097240"/>
              <a:gd name="connsiteY22" fmla="*/ 572459 h 572459"/>
              <a:gd name="connsiteX23" fmla="*/ 0 w 2097240"/>
              <a:gd name="connsiteY23" fmla="*/ 539208 h 572459"/>
              <a:gd name="connsiteX0" fmla="*/ 0 w 2095600"/>
              <a:gd name="connsiteY0" fmla="*/ 540053 h 573304"/>
              <a:gd name="connsiteX1" fmla="*/ 66501 w 2095600"/>
              <a:gd name="connsiteY1" fmla="*/ 446950 h 573304"/>
              <a:gd name="connsiteX2" fmla="*/ 116378 w 2095600"/>
              <a:gd name="connsiteY2" fmla="*/ 400399 h 573304"/>
              <a:gd name="connsiteX3" fmla="*/ 182880 w 2095600"/>
              <a:gd name="connsiteY3" fmla="*/ 370473 h 573304"/>
              <a:gd name="connsiteX4" fmla="*/ 269332 w 2095600"/>
              <a:gd name="connsiteY4" fmla="*/ 303972 h 573304"/>
              <a:gd name="connsiteX5" fmla="*/ 342484 w 2095600"/>
              <a:gd name="connsiteY5" fmla="*/ 240795 h 573304"/>
              <a:gd name="connsiteX6" fmla="*/ 412311 w 2095600"/>
              <a:gd name="connsiteY6" fmla="*/ 194244 h 573304"/>
              <a:gd name="connsiteX7" fmla="*/ 561940 w 2095600"/>
              <a:gd name="connsiteY7" fmla="*/ 107791 h 573304"/>
              <a:gd name="connsiteX8" fmla="*/ 734845 w 2095600"/>
              <a:gd name="connsiteY8" fmla="*/ 47940 h 573304"/>
              <a:gd name="connsiteX9" fmla="*/ 1027453 w 2095600"/>
              <a:gd name="connsiteY9" fmla="*/ 11364 h 573304"/>
              <a:gd name="connsiteX10" fmla="*/ 1403188 w 2095600"/>
              <a:gd name="connsiteY10" fmla="*/ 34639 h 573304"/>
              <a:gd name="connsiteX11" fmla="*/ 1702446 w 2095600"/>
              <a:gd name="connsiteY11" fmla="*/ 44614 h 573304"/>
              <a:gd name="connsiteX12" fmla="*/ 2011680 w 2095600"/>
              <a:gd name="connsiteY12" fmla="*/ 18014 h 573304"/>
              <a:gd name="connsiteX13" fmla="*/ 2094807 w 2095600"/>
              <a:gd name="connsiteY13" fmla="*/ 1388 h 573304"/>
              <a:gd name="connsiteX14" fmla="*/ 2034955 w 2095600"/>
              <a:gd name="connsiteY14" fmla="*/ 54590 h 573304"/>
              <a:gd name="connsiteX15" fmla="*/ 1765623 w 2095600"/>
              <a:gd name="connsiteY15" fmla="*/ 117766 h 573304"/>
              <a:gd name="connsiteX16" fmla="*/ 1333361 w 2095600"/>
              <a:gd name="connsiteY16" fmla="*/ 134392 h 573304"/>
              <a:gd name="connsiteX17" fmla="*/ 1054053 w 2095600"/>
              <a:gd name="connsiteY17" fmla="*/ 124416 h 573304"/>
              <a:gd name="connsiteX18" fmla="*/ 781396 w 2095600"/>
              <a:gd name="connsiteY18" fmla="*/ 137717 h 573304"/>
              <a:gd name="connsiteX19" fmla="*/ 508739 w 2095600"/>
              <a:gd name="connsiteY19" fmla="*/ 217519 h 573304"/>
              <a:gd name="connsiteX20" fmla="*/ 199505 w 2095600"/>
              <a:gd name="connsiteY20" fmla="*/ 420350 h 573304"/>
              <a:gd name="connsiteX21" fmla="*/ 39901 w 2095600"/>
              <a:gd name="connsiteY21" fmla="*/ 573304 h 573304"/>
              <a:gd name="connsiteX22" fmla="*/ 0 w 2095600"/>
              <a:gd name="connsiteY22" fmla="*/ 540053 h 573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95600" h="573304">
                <a:moveTo>
                  <a:pt x="0" y="540053"/>
                </a:moveTo>
                <a:cubicBezTo>
                  <a:pt x="23552" y="505139"/>
                  <a:pt x="47105" y="470226"/>
                  <a:pt x="66501" y="446950"/>
                </a:cubicBezTo>
                <a:cubicBezTo>
                  <a:pt x="85897" y="423674"/>
                  <a:pt x="96981" y="413145"/>
                  <a:pt x="116378" y="400399"/>
                </a:cubicBezTo>
                <a:cubicBezTo>
                  <a:pt x="135775" y="387653"/>
                  <a:pt x="157388" y="386544"/>
                  <a:pt x="182880" y="370473"/>
                </a:cubicBezTo>
                <a:cubicBezTo>
                  <a:pt x="208372" y="354402"/>
                  <a:pt x="242731" y="325585"/>
                  <a:pt x="269332" y="303972"/>
                </a:cubicBezTo>
                <a:cubicBezTo>
                  <a:pt x="295933" y="282359"/>
                  <a:pt x="318654" y="259083"/>
                  <a:pt x="342484" y="240795"/>
                </a:cubicBezTo>
                <a:cubicBezTo>
                  <a:pt x="366314" y="222507"/>
                  <a:pt x="375735" y="216411"/>
                  <a:pt x="412311" y="194244"/>
                </a:cubicBezTo>
                <a:cubicBezTo>
                  <a:pt x="448887" y="172077"/>
                  <a:pt x="508184" y="132175"/>
                  <a:pt x="561940" y="107791"/>
                </a:cubicBezTo>
                <a:cubicBezTo>
                  <a:pt x="615696" y="83407"/>
                  <a:pt x="657260" y="64011"/>
                  <a:pt x="734845" y="47940"/>
                </a:cubicBezTo>
                <a:cubicBezTo>
                  <a:pt x="812430" y="31869"/>
                  <a:pt x="916063" y="13581"/>
                  <a:pt x="1027453" y="11364"/>
                </a:cubicBezTo>
                <a:cubicBezTo>
                  <a:pt x="1138843" y="9147"/>
                  <a:pt x="1290689" y="29097"/>
                  <a:pt x="1403188" y="34639"/>
                </a:cubicBezTo>
                <a:cubicBezTo>
                  <a:pt x="1515687" y="40181"/>
                  <a:pt x="1601031" y="47385"/>
                  <a:pt x="1702446" y="44614"/>
                </a:cubicBezTo>
                <a:cubicBezTo>
                  <a:pt x="1803861" y="41843"/>
                  <a:pt x="1946287" y="25218"/>
                  <a:pt x="2011680" y="18014"/>
                </a:cubicBezTo>
                <a:cubicBezTo>
                  <a:pt x="2077073" y="10810"/>
                  <a:pt x="2090928" y="-4708"/>
                  <a:pt x="2094807" y="1388"/>
                </a:cubicBezTo>
                <a:cubicBezTo>
                  <a:pt x="2098686" y="7484"/>
                  <a:pt x="2089819" y="35194"/>
                  <a:pt x="2034955" y="54590"/>
                </a:cubicBezTo>
                <a:cubicBezTo>
                  <a:pt x="1980091" y="73986"/>
                  <a:pt x="1882555" y="104466"/>
                  <a:pt x="1765623" y="117766"/>
                </a:cubicBezTo>
                <a:cubicBezTo>
                  <a:pt x="1648691" y="131066"/>
                  <a:pt x="1448631" y="139934"/>
                  <a:pt x="1333361" y="134392"/>
                </a:cubicBezTo>
                <a:cubicBezTo>
                  <a:pt x="1218091" y="128850"/>
                  <a:pt x="1146047" y="123862"/>
                  <a:pt x="1054053" y="124416"/>
                </a:cubicBezTo>
                <a:cubicBezTo>
                  <a:pt x="962059" y="124970"/>
                  <a:pt x="872282" y="122200"/>
                  <a:pt x="781396" y="137717"/>
                </a:cubicBezTo>
                <a:cubicBezTo>
                  <a:pt x="690510" y="153234"/>
                  <a:pt x="605721" y="170414"/>
                  <a:pt x="508739" y="217519"/>
                </a:cubicBezTo>
                <a:cubicBezTo>
                  <a:pt x="411757" y="264624"/>
                  <a:pt x="276536" y="359944"/>
                  <a:pt x="199505" y="420350"/>
                </a:cubicBezTo>
                <a:cubicBezTo>
                  <a:pt x="132449" y="497382"/>
                  <a:pt x="80911" y="551137"/>
                  <a:pt x="39901" y="573304"/>
                </a:cubicBezTo>
                <a:lnTo>
                  <a:pt x="0" y="540053"/>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任意多边形 5"/>
          <p:cNvSpPr/>
          <p:nvPr/>
        </p:nvSpPr>
        <p:spPr>
          <a:xfrm>
            <a:off x="1739294" y="2460612"/>
            <a:ext cx="1731963" cy="1739900"/>
          </a:xfrm>
          <a:custGeom>
            <a:avLst/>
            <a:gdLst>
              <a:gd name="connsiteX0" fmla="*/ 1680927 w 1717141"/>
              <a:gd name="connsiteY0" fmla="*/ 0 h 1731671"/>
              <a:gd name="connsiteX1" fmla="*/ 1575303 w 1717141"/>
              <a:gd name="connsiteY1" fmla="*/ 123731 h 1731671"/>
              <a:gd name="connsiteX2" fmla="*/ 1520982 w 1717141"/>
              <a:gd name="connsiteY2" fmla="*/ 162963 h 1731671"/>
              <a:gd name="connsiteX3" fmla="*/ 1279557 w 1717141"/>
              <a:gd name="connsiteY3" fmla="*/ 401371 h 1731671"/>
              <a:gd name="connsiteX4" fmla="*/ 851026 w 1717141"/>
              <a:gd name="connsiteY4" fmla="*/ 953632 h 1731671"/>
              <a:gd name="connsiteX5" fmla="*/ 603565 w 1717141"/>
              <a:gd name="connsiteY5" fmla="*/ 1291628 h 1731671"/>
              <a:gd name="connsiteX6" fmla="*/ 431549 w 1717141"/>
              <a:gd name="connsiteY6" fmla="*/ 1472697 h 1731671"/>
              <a:gd name="connsiteX7" fmla="*/ 280658 w 1717141"/>
              <a:gd name="connsiteY7" fmla="*/ 1590393 h 1731671"/>
              <a:gd name="connsiteX8" fmla="*/ 196159 w 1717141"/>
              <a:gd name="connsiteY8" fmla="*/ 1644713 h 1731671"/>
              <a:gd name="connsiteX9" fmla="*/ 102606 w 1717141"/>
              <a:gd name="connsiteY9" fmla="*/ 1662820 h 1731671"/>
              <a:gd name="connsiteX10" fmla="*/ 24143 w 1717141"/>
              <a:gd name="connsiteY10" fmla="*/ 1656785 h 1731671"/>
              <a:gd name="connsiteX11" fmla="*/ 3018 w 1717141"/>
              <a:gd name="connsiteY11" fmla="*/ 1629624 h 1731671"/>
              <a:gd name="connsiteX12" fmla="*/ 0 w 1717141"/>
              <a:gd name="connsiteY12" fmla="*/ 1692998 h 1731671"/>
              <a:gd name="connsiteX13" fmla="*/ 81481 w 1717141"/>
              <a:gd name="connsiteY13" fmla="*/ 1729212 h 1731671"/>
              <a:gd name="connsiteX14" fmla="*/ 178052 w 1717141"/>
              <a:gd name="connsiteY14" fmla="*/ 1723177 h 1731671"/>
              <a:gd name="connsiteX15" fmla="*/ 344032 w 1717141"/>
              <a:gd name="connsiteY15" fmla="*/ 1680927 h 1731671"/>
              <a:gd name="connsiteX16" fmla="*/ 479834 w 1717141"/>
              <a:gd name="connsiteY16" fmla="*/ 1599446 h 1731671"/>
              <a:gd name="connsiteX17" fmla="*/ 624689 w 1717141"/>
              <a:gd name="connsiteY17" fmla="*/ 1466662 h 1731671"/>
              <a:gd name="connsiteX18" fmla="*/ 781616 w 1717141"/>
              <a:gd name="connsiteY18" fmla="*/ 1279557 h 1731671"/>
              <a:gd name="connsiteX19" fmla="*/ 1204111 w 1717141"/>
              <a:gd name="connsiteY19" fmla="*/ 675993 h 1731671"/>
              <a:gd name="connsiteX20" fmla="*/ 1493822 w 1717141"/>
              <a:gd name="connsiteY20" fmla="*/ 304800 h 1731671"/>
              <a:gd name="connsiteX21" fmla="*/ 1717141 w 1717141"/>
              <a:gd name="connsiteY21" fmla="*/ 60357 h 1731671"/>
              <a:gd name="connsiteX22" fmla="*/ 1680927 w 1717141"/>
              <a:gd name="connsiteY22" fmla="*/ 0 h 1731671"/>
              <a:gd name="connsiteX0" fmla="*/ 1680927 w 1717141"/>
              <a:gd name="connsiteY0" fmla="*/ 2853 h 1734524"/>
              <a:gd name="connsiteX1" fmla="*/ 1575303 w 1717141"/>
              <a:gd name="connsiteY1" fmla="*/ 126584 h 1734524"/>
              <a:gd name="connsiteX2" fmla="*/ 1520982 w 1717141"/>
              <a:gd name="connsiteY2" fmla="*/ 165816 h 1734524"/>
              <a:gd name="connsiteX3" fmla="*/ 1279557 w 1717141"/>
              <a:gd name="connsiteY3" fmla="*/ 404224 h 1734524"/>
              <a:gd name="connsiteX4" fmla="*/ 851026 w 1717141"/>
              <a:gd name="connsiteY4" fmla="*/ 956485 h 1734524"/>
              <a:gd name="connsiteX5" fmla="*/ 603565 w 1717141"/>
              <a:gd name="connsiteY5" fmla="*/ 1294481 h 1734524"/>
              <a:gd name="connsiteX6" fmla="*/ 431549 w 1717141"/>
              <a:gd name="connsiteY6" fmla="*/ 1475550 h 1734524"/>
              <a:gd name="connsiteX7" fmla="*/ 280658 w 1717141"/>
              <a:gd name="connsiteY7" fmla="*/ 1593246 h 1734524"/>
              <a:gd name="connsiteX8" fmla="*/ 196159 w 1717141"/>
              <a:gd name="connsiteY8" fmla="*/ 1647566 h 1734524"/>
              <a:gd name="connsiteX9" fmla="*/ 102606 w 1717141"/>
              <a:gd name="connsiteY9" fmla="*/ 1665673 h 1734524"/>
              <a:gd name="connsiteX10" fmla="*/ 24143 w 1717141"/>
              <a:gd name="connsiteY10" fmla="*/ 1659638 h 1734524"/>
              <a:gd name="connsiteX11" fmla="*/ 3018 w 1717141"/>
              <a:gd name="connsiteY11" fmla="*/ 1632477 h 1734524"/>
              <a:gd name="connsiteX12" fmla="*/ 0 w 1717141"/>
              <a:gd name="connsiteY12" fmla="*/ 1695851 h 1734524"/>
              <a:gd name="connsiteX13" fmla="*/ 81481 w 1717141"/>
              <a:gd name="connsiteY13" fmla="*/ 1732065 h 1734524"/>
              <a:gd name="connsiteX14" fmla="*/ 178052 w 1717141"/>
              <a:gd name="connsiteY14" fmla="*/ 1726030 h 1734524"/>
              <a:gd name="connsiteX15" fmla="*/ 344032 w 1717141"/>
              <a:gd name="connsiteY15" fmla="*/ 1683780 h 1734524"/>
              <a:gd name="connsiteX16" fmla="*/ 479834 w 1717141"/>
              <a:gd name="connsiteY16" fmla="*/ 1602299 h 1734524"/>
              <a:gd name="connsiteX17" fmla="*/ 624689 w 1717141"/>
              <a:gd name="connsiteY17" fmla="*/ 1469515 h 1734524"/>
              <a:gd name="connsiteX18" fmla="*/ 781616 w 1717141"/>
              <a:gd name="connsiteY18" fmla="*/ 1282410 h 1734524"/>
              <a:gd name="connsiteX19" fmla="*/ 1204111 w 1717141"/>
              <a:gd name="connsiteY19" fmla="*/ 678846 h 1734524"/>
              <a:gd name="connsiteX20" fmla="*/ 1493822 w 1717141"/>
              <a:gd name="connsiteY20" fmla="*/ 307653 h 1734524"/>
              <a:gd name="connsiteX21" fmla="*/ 1717141 w 1717141"/>
              <a:gd name="connsiteY21" fmla="*/ 63210 h 1734524"/>
              <a:gd name="connsiteX22" fmla="*/ 1680927 w 1717141"/>
              <a:gd name="connsiteY22" fmla="*/ 2853 h 1734524"/>
              <a:gd name="connsiteX0" fmla="*/ 1680927 w 1725310"/>
              <a:gd name="connsiteY0" fmla="*/ 3587 h 1735258"/>
              <a:gd name="connsiteX1" fmla="*/ 1575303 w 1725310"/>
              <a:gd name="connsiteY1" fmla="*/ 127318 h 1735258"/>
              <a:gd name="connsiteX2" fmla="*/ 1520982 w 1725310"/>
              <a:gd name="connsiteY2" fmla="*/ 166550 h 1735258"/>
              <a:gd name="connsiteX3" fmla="*/ 1279557 w 1725310"/>
              <a:gd name="connsiteY3" fmla="*/ 404958 h 1735258"/>
              <a:gd name="connsiteX4" fmla="*/ 851026 w 1725310"/>
              <a:gd name="connsiteY4" fmla="*/ 957219 h 1735258"/>
              <a:gd name="connsiteX5" fmla="*/ 603565 w 1725310"/>
              <a:gd name="connsiteY5" fmla="*/ 1295215 h 1735258"/>
              <a:gd name="connsiteX6" fmla="*/ 431549 w 1725310"/>
              <a:gd name="connsiteY6" fmla="*/ 1476284 h 1735258"/>
              <a:gd name="connsiteX7" fmla="*/ 280658 w 1725310"/>
              <a:gd name="connsiteY7" fmla="*/ 1593980 h 1735258"/>
              <a:gd name="connsiteX8" fmla="*/ 196159 w 1725310"/>
              <a:gd name="connsiteY8" fmla="*/ 1648300 h 1735258"/>
              <a:gd name="connsiteX9" fmla="*/ 102606 w 1725310"/>
              <a:gd name="connsiteY9" fmla="*/ 1666407 h 1735258"/>
              <a:gd name="connsiteX10" fmla="*/ 24143 w 1725310"/>
              <a:gd name="connsiteY10" fmla="*/ 1660372 h 1735258"/>
              <a:gd name="connsiteX11" fmla="*/ 3018 w 1725310"/>
              <a:gd name="connsiteY11" fmla="*/ 1633211 h 1735258"/>
              <a:gd name="connsiteX12" fmla="*/ 0 w 1725310"/>
              <a:gd name="connsiteY12" fmla="*/ 1696585 h 1735258"/>
              <a:gd name="connsiteX13" fmla="*/ 81481 w 1725310"/>
              <a:gd name="connsiteY13" fmla="*/ 1732799 h 1735258"/>
              <a:gd name="connsiteX14" fmla="*/ 178052 w 1725310"/>
              <a:gd name="connsiteY14" fmla="*/ 1726764 h 1735258"/>
              <a:gd name="connsiteX15" fmla="*/ 344032 w 1725310"/>
              <a:gd name="connsiteY15" fmla="*/ 1684514 h 1735258"/>
              <a:gd name="connsiteX16" fmla="*/ 479834 w 1725310"/>
              <a:gd name="connsiteY16" fmla="*/ 1603033 h 1735258"/>
              <a:gd name="connsiteX17" fmla="*/ 624689 w 1725310"/>
              <a:gd name="connsiteY17" fmla="*/ 1470249 h 1735258"/>
              <a:gd name="connsiteX18" fmla="*/ 781616 w 1725310"/>
              <a:gd name="connsiteY18" fmla="*/ 1283144 h 1735258"/>
              <a:gd name="connsiteX19" fmla="*/ 1204111 w 1725310"/>
              <a:gd name="connsiteY19" fmla="*/ 679580 h 1735258"/>
              <a:gd name="connsiteX20" fmla="*/ 1493822 w 1725310"/>
              <a:gd name="connsiteY20" fmla="*/ 308387 h 1735258"/>
              <a:gd name="connsiteX21" fmla="*/ 1717141 w 1725310"/>
              <a:gd name="connsiteY21" fmla="*/ 63944 h 1735258"/>
              <a:gd name="connsiteX22" fmla="*/ 1680927 w 1725310"/>
              <a:gd name="connsiteY22" fmla="*/ 3587 h 1735258"/>
              <a:gd name="connsiteX0" fmla="*/ 1680927 w 1725310"/>
              <a:gd name="connsiteY0" fmla="*/ 3587 h 1735258"/>
              <a:gd name="connsiteX1" fmla="*/ 1575303 w 1725310"/>
              <a:gd name="connsiteY1" fmla="*/ 127318 h 1735258"/>
              <a:gd name="connsiteX2" fmla="*/ 1520982 w 1725310"/>
              <a:gd name="connsiteY2" fmla="*/ 166550 h 1735258"/>
              <a:gd name="connsiteX3" fmla="*/ 1279557 w 1725310"/>
              <a:gd name="connsiteY3" fmla="*/ 404958 h 1735258"/>
              <a:gd name="connsiteX4" fmla="*/ 851026 w 1725310"/>
              <a:gd name="connsiteY4" fmla="*/ 957219 h 1735258"/>
              <a:gd name="connsiteX5" fmla="*/ 603565 w 1725310"/>
              <a:gd name="connsiteY5" fmla="*/ 1295215 h 1735258"/>
              <a:gd name="connsiteX6" fmla="*/ 431549 w 1725310"/>
              <a:gd name="connsiteY6" fmla="*/ 1476284 h 1735258"/>
              <a:gd name="connsiteX7" fmla="*/ 280658 w 1725310"/>
              <a:gd name="connsiteY7" fmla="*/ 1593980 h 1735258"/>
              <a:gd name="connsiteX8" fmla="*/ 196159 w 1725310"/>
              <a:gd name="connsiteY8" fmla="*/ 1648300 h 1735258"/>
              <a:gd name="connsiteX9" fmla="*/ 102606 w 1725310"/>
              <a:gd name="connsiteY9" fmla="*/ 1666407 h 1735258"/>
              <a:gd name="connsiteX10" fmla="*/ 24143 w 1725310"/>
              <a:gd name="connsiteY10" fmla="*/ 1660372 h 1735258"/>
              <a:gd name="connsiteX11" fmla="*/ 3018 w 1725310"/>
              <a:gd name="connsiteY11" fmla="*/ 1633211 h 1735258"/>
              <a:gd name="connsiteX12" fmla="*/ 0 w 1725310"/>
              <a:gd name="connsiteY12" fmla="*/ 1696585 h 1735258"/>
              <a:gd name="connsiteX13" fmla="*/ 81481 w 1725310"/>
              <a:gd name="connsiteY13" fmla="*/ 1732799 h 1735258"/>
              <a:gd name="connsiteX14" fmla="*/ 178052 w 1725310"/>
              <a:gd name="connsiteY14" fmla="*/ 1726764 h 1735258"/>
              <a:gd name="connsiteX15" fmla="*/ 344032 w 1725310"/>
              <a:gd name="connsiteY15" fmla="*/ 1684514 h 1735258"/>
              <a:gd name="connsiteX16" fmla="*/ 479834 w 1725310"/>
              <a:gd name="connsiteY16" fmla="*/ 1603033 h 1735258"/>
              <a:gd name="connsiteX17" fmla="*/ 624689 w 1725310"/>
              <a:gd name="connsiteY17" fmla="*/ 1470249 h 1735258"/>
              <a:gd name="connsiteX18" fmla="*/ 781616 w 1725310"/>
              <a:gd name="connsiteY18" fmla="*/ 1283144 h 1735258"/>
              <a:gd name="connsiteX19" fmla="*/ 1204111 w 1725310"/>
              <a:gd name="connsiteY19" fmla="*/ 679580 h 1735258"/>
              <a:gd name="connsiteX20" fmla="*/ 1493822 w 1725310"/>
              <a:gd name="connsiteY20" fmla="*/ 308387 h 1735258"/>
              <a:gd name="connsiteX21" fmla="*/ 1717141 w 1725310"/>
              <a:gd name="connsiteY21" fmla="*/ 63944 h 1735258"/>
              <a:gd name="connsiteX22" fmla="*/ 1680927 w 1725310"/>
              <a:gd name="connsiteY22" fmla="*/ 3587 h 1735258"/>
              <a:gd name="connsiteX0" fmla="*/ 1680927 w 1725310"/>
              <a:gd name="connsiteY0" fmla="*/ 3587 h 1736469"/>
              <a:gd name="connsiteX1" fmla="*/ 1575303 w 1725310"/>
              <a:gd name="connsiteY1" fmla="*/ 127318 h 1736469"/>
              <a:gd name="connsiteX2" fmla="*/ 1520982 w 1725310"/>
              <a:gd name="connsiteY2" fmla="*/ 166550 h 1736469"/>
              <a:gd name="connsiteX3" fmla="*/ 1279557 w 1725310"/>
              <a:gd name="connsiteY3" fmla="*/ 404958 h 1736469"/>
              <a:gd name="connsiteX4" fmla="*/ 851026 w 1725310"/>
              <a:gd name="connsiteY4" fmla="*/ 957219 h 1736469"/>
              <a:gd name="connsiteX5" fmla="*/ 603565 w 1725310"/>
              <a:gd name="connsiteY5" fmla="*/ 1295215 h 1736469"/>
              <a:gd name="connsiteX6" fmla="*/ 431549 w 1725310"/>
              <a:gd name="connsiteY6" fmla="*/ 1476284 h 1736469"/>
              <a:gd name="connsiteX7" fmla="*/ 280658 w 1725310"/>
              <a:gd name="connsiteY7" fmla="*/ 1593980 h 1736469"/>
              <a:gd name="connsiteX8" fmla="*/ 196159 w 1725310"/>
              <a:gd name="connsiteY8" fmla="*/ 1648300 h 1736469"/>
              <a:gd name="connsiteX9" fmla="*/ 102606 w 1725310"/>
              <a:gd name="connsiteY9" fmla="*/ 1666407 h 1736469"/>
              <a:gd name="connsiteX10" fmla="*/ 24143 w 1725310"/>
              <a:gd name="connsiteY10" fmla="*/ 1660372 h 1736469"/>
              <a:gd name="connsiteX11" fmla="*/ 3018 w 1725310"/>
              <a:gd name="connsiteY11" fmla="*/ 1633211 h 1736469"/>
              <a:gd name="connsiteX12" fmla="*/ 0 w 1725310"/>
              <a:gd name="connsiteY12" fmla="*/ 1696585 h 1736469"/>
              <a:gd name="connsiteX13" fmla="*/ 81481 w 1725310"/>
              <a:gd name="connsiteY13" fmla="*/ 1732799 h 1736469"/>
              <a:gd name="connsiteX14" fmla="*/ 181070 w 1725310"/>
              <a:gd name="connsiteY14" fmla="*/ 1729782 h 1736469"/>
              <a:gd name="connsiteX15" fmla="*/ 344032 w 1725310"/>
              <a:gd name="connsiteY15" fmla="*/ 1684514 h 1736469"/>
              <a:gd name="connsiteX16" fmla="*/ 479834 w 1725310"/>
              <a:gd name="connsiteY16" fmla="*/ 1603033 h 1736469"/>
              <a:gd name="connsiteX17" fmla="*/ 624689 w 1725310"/>
              <a:gd name="connsiteY17" fmla="*/ 1470249 h 1736469"/>
              <a:gd name="connsiteX18" fmla="*/ 781616 w 1725310"/>
              <a:gd name="connsiteY18" fmla="*/ 1283144 h 1736469"/>
              <a:gd name="connsiteX19" fmla="*/ 1204111 w 1725310"/>
              <a:gd name="connsiteY19" fmla="*/ 679580 h 1736469"/>
              <a:gd name="connsiteX20" fmla="*/ 1493822 w 1725310"/>
              <a:gd name="connsiteY20" fmla="*/ 308387 h 1736469"/>
              <a:gd name="connsiteX21" fmla="*/ 1717141 w 1725310"/>
              <a:gd name="connsiteY21" fmla="*/ 63944 h 1736469"/>
              <a:gd name="connsiteX22" fmla="*/ 1680927 w 1725310"/>
              <a:gd name="connsiteY22" fmla="*/ 3587 h 1736469"/>
              <a:gd name="connsiteX0" fmla="*/ 1680927 w 1725310"/>
              <a:gd name="connsiteY0" fmla="*/ 3587 h 1736469"/>
              <a:gd name="connsiteX1" fmla="*/ 1575303 w 1725310"/>
              <a:gd name="connsiteY1" fmla="*/ 127318 h 1736469"/>
              <a:gd name="connsiteX2" fmla="*/ 1520982 w 1725310"/>
              <a:gd name="connsiteY2" fmla="*/ 166550 h 1736469"/>
              <a:gd name="connsiteX3" fmla="*/ 1279557 w 1725310"/>
              <a:gd name="connsiteY3" fmla="*/ 404958 h 1736469"/>
              <a:gd name="connsiteX4" fmla="*/ 851026 w 1725310"/>
              <a:gd name="connsiteY4" fmla="*/ 957219 h 1736469"/>
              <a:gd name="connsiteX5" fmla="*/ 603565 w 1725310"/>
              <a:gd name="connsiteY5" fmla="*/ 1295215 h 1736469"/>
              <a:gd name="connsiteX6" fmla="*/ 431549 w 1725310"/>
              <a:gd name="connsiteY6" fmla="*/ 1476284 h 1736469"/>
              <a:gd name="connsiteX7" fmla="*/ 280658 w 1725310"/>
              <a:gd name="connsiteY7" fmla="*/ 1593980 h 1736469"/>
              <a:gd name="connsiteX8" fmla="*/ 196159 w 1725310"/>
              <a:gd name="connsiteY8" fmla="*/ 1648300 h 1736469"/>
              <a:gd name="connsiteX9" fmla="*/ 102606 w 1725310"/>
              <a:gd name="connsiteY9" fmla="*/ 1666407 h 1736469"/>
              <a:gd name="connsiteX10" fmla="*/ 36214 w 1725310"/>
              <a:gd name="connsiteY10" fmla="*/ 1660372 h 1736469"/>
              <a:gd name="connsiteX11" fmla="*/ 3018 w 1725310"/>
              <a:gd name="connsiteY11" fmla="*/ 1633211 h 1736469"/>
              <a:gd name="connsiteX12" fmla="*/ 0 w 1725310"/>
              <a:gd name="connsiteY12" fmla="*/ 1696585 h 1736469"/>
              <a:gd name="connsiteX13" fmla="*/ 81481 w 1725310"/>
              <a:gd name="connsiteY13" fmla="*/ 1732799 h 1736469"/>
              <a:gd name="connsiteX14" fmla="*/ 181070 w 1725310"/>
              <a:gd name="connsiteY14" fmla="*/ 1729782 h 1736469"/>
              <a:gd name="connsiteX15" fmla="*/ 344032 w 1725310"/>
              <a:gd name="connsiteY15" fmla="*/ 1684514 h 1736469"/>
              <a:gd name="connsiteX16" fmla="*/ 479834 w 1725310"/>
              <a:gd name="connsiteY16" fmla="*/ 1603033 h 1736469"/>
              <a:gd name="connsiteX17" fmla="*/ 624689 w 1725310"/>
              <a:gd name="connsiteY17" fmla="*/ 1470249 h 1736469"/>
              <a:gd name="connsiteX18" fmla="*/ 781616 w 1725310"/>
              <a:gd name="connsiteY18" fmla="*/ 1283144 h 1736469"/>
              <a:gd name="connsiteX19" fmla="*/ 1204111 w 1725310"/>
              <a:gd name="connsiteY19" fmla="*/ 679580 h 1736469"/>
              <a:gd name="connsiteX20" fmla="*/ 1493822 w 1725310"/>
              <a:gd name="connsiteY20" fmla="*/ 308387 h 1736469"/>
              <a:gd name="connsiteX21" fmla="*/ 1717141 w 1725310"/>
              <a:gd name="connsiteY21" fmla="*/ 63944 h 1736469"/>
              <a:gd name="connsiteX22" fmla="*/ 1680927 w 1725310"/>
              <a:gd name="connsiteY22" fmla="*/ 3587 h 1736469"/>
              <a:gd name="connsiteX0" fmla="*/ 1680927 w 1725310"/>
              <a:gd name="connsiteY0" fmla="*/ 3587 h 1736469"/>
              <a:gd name="connsiteX1" fmla="*/ 1575303 w 1725310"/>
              <a:gd name="connsiteY1" fmla="*/ 127318 h 1736469"/>
              <a:gd name="connsiteX2" fmla="*/ 1520982 w 1725310"/>
              <a:gd name="connsiteY2" fmla="*/ 166550 h 1736469"/>
              <a:gd name="connsiteX3" fmla="*/ 1279557 w 1725310"/>
              <a:gd name="connsiteY3" fmla="*/ 404958 h 1736469"/>
              <a:gd name="connsiteX4" fmla="*/ 851026 w 1725310"/>
              <a:gd name="connsiteY4" fmla="*/ 957219 h 1736469"/>
              <a:gd name="connsiteX5" fmla="*/ 603565 w 1725310"/>
              <a:gd name="connsiteY5" fmla="*/ 1295215 h 1736469"/>
              <a:gd name="connsiteX6" fmla="*/ 431549 w 1725310"/>
              <a:gd name="connsiteY6" fmla="*/ 1476284 h 1736469"/>
              <a:gd name="connsiteX7" fmla="*/ 280658 w 1725310"/>
              <a:gd name="connsiteY7" fmla="*/ 1593980 h 1736469"/>
              <a:gd name="connsiteX8" fmla="*/ 196159 w 1725310"/>
              <a:gd name="connsiteY8" fmla="*/ 1648300 h 1736469"/>
              <a:gd name="connsiteX9" fmla="*/ 102606 w 1725310"/>
              <a:gd name="connsiteY9" fmla="*/ 1666407 h 1736469"/>
              <a:gd name="connsiteX10" fmla="*/ 36214 w 1725310"/>
              <a:gd name="connsiteY10" fmla="*/ 1660372 h 1736469"/>
              <a:gd name="connsiteX11" fmla="*/ 3018 w 1725310"/>
              <a:gd name="connsiteY11" fmla="*/ 1633211 h 1736469"/>
              <a:gd name="connsiteX12" fmla="*/ 0 w 1725310"/>
              <a:gd name="connsiteY12" fmla="*/ 1696585 h 1736469"/>
              <a:gd name="connsiteX13" fmla="*/ 81481 w 1725310"/>
              <a:gd name="connsiteY13" fmla="*/ 1732799 h 1736469"/>
              <a:gd name="connsiteX14" fmla="*/ 181070 w 1725310"/>
              <a:gd name="connsiteY14" fmla="*/ 1729782 h 1736469"/>
              <a:gd name="connsiteX15" fmla="*/ 344032 w 1725310"/>
              <a:gd name="connsiteY15" fmla="*/ 1684514 h 1736469"/>
              <a:gd name="connsiteX16" fmla="*/ 479834 w 1725310"/>
              <a:gd name="connsiteY16" fmla="*/ 1603033 h 1736469"/>
              <a:gd name="connsiteX17" fmla="*/ 624689 w 1725310"/>
              <a:gd name="connsiteY17" fmla="*/ 1470249 h 1736469"/>
              <a:gd name="connsiteX18" fmla="*/ 781616 w 1725310"/>
              <a:gd name="connsiteY18" fmla="*/ 1283144 h 1736469"/>
              <a:gd name="connsiteX19" fmla="*/ 1204111 w 1725310"/>
              <a:gd name="connsiteY19" fmla="*/ 679580 h 1736469"/>
              <a:gd name="connsiteX20" fmla="*/ 1493822 w 1725310"/>
              <a:gd name="connsiteY20" fmla="*/ 308387 h 1736469"/>
              <a:gd name="connsiteX21" fmla="*/ 1717141 w 1725310"/>
              <a:gd name="connsiteY21" fmla="*/ 63944 h 1736469"/>
              <a:gd name="connsiteX22" fmla="*/ 1680927 w 1725310"/>
              <a:gd name="connsiteY22"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37585 w 1731346"/>
              <a:gd name="connsiteY6" fmla="*/ 1476284 h 1736469"/>
              <a:gd name="connsiteX7" fmla="*/ 286694 w 1731346"/>
              <a:gd name="connsiteY7" fmla="*/ 1593980 h 1736469"/>
              <a:gd name="connsiteX8" fmla="*/ 202195 w 1731346"/>
              <a:gd name="connsiteY8" fmla="*/ 1648300 h 1736469"/>
              <a:gd name="connsiteX9" fmla="*/ 108642 w 1731346"/>
              <a:gd name="connsiteY9" fmla="*/ 1666407 h 1736469"/>
              <a:gd name="connsiteX10" fmla="*/ 42250 w 1731346"/>
              <a:gd name="connsiteY10" fmla="*/ 1660372 h 1736469"/>
              <a:gd name="connsiteX11" fmla="*/ 9054 w 1731346"/>
              <a:gd name="connsiteY11" fmla="*/ 1633211 h 1736469"/>
              <a:gd name="connsiteX12" fmla="*/ 0 w 1731346"/>
              <a:gd name="connsiteY12" fmla="*/ 1696585 h 1736469"/>
              <a:gd name="connsiteX13" fmla="*/ 87517 w 1731346"/>
              <a:gd name="connsiteY13" fmla="*/ 1732799 h 1736469"/>
              <a:gd name="connsiteX14" fmla="*/ 187106 w 1731346"/>
              <a:gd name="connsiteY14" fmla="*/ 1729782 h 1736469"/>
              <a:gd name="connsiteX15" fmla="*/ 350068 w 1731346"/>
              <a:gd name="connsiteY15" fmla="*/ 1684514 h 1736469"/>
              <a:gd name="connsiteX16" fmla="*/ 485870 w 1731346"/>
              <a:gd name="connsiteY16" fmla="*/ 1603033 h 1736469"/>
              <a:gd name="connsiteX17" fmla="*/ 630725 w 1731346"/>
              <a:gd name="connsiteY17" fmla="*/ 1470249 h 1736469"/>
              <a:gd name="connsiteX18" fmla="*/ 787652 w 1731346"/>
              <a:gd name="connsiteY18" fmla="*/ 1283144 h 1736469"/>
              <a:gd name="connsiteX19" fmla="*/ 1210147 w 1731346"/>
              <a:gd name="connsiteY19" fmla="*/ 679580 h 1736469"/>
              <a:gd name="connsiteX20" fmla="*/ 1499858 w 1731346"/>
              <a:gd name="connsiteY20" fmla="*/ 308387 h 1736469"/>
              <a:gd name="connsiteX21" fmla="*/ 1723177 w 1731346"/>
              <a:gd name="connsiteY21" fmla="*/ 63944 h 1736469"/>
              <a:gd name="connsiteX22" fmla="*/ 1686963 w 1731346"/>
              <a:gd name="connsiteY22"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37585 w 1731346"/>
              <a:gd name="connsiteY6" fmla="*/ 1476284 h 1736469"/>
              <a:gd name="connsiteX7" fmla="*/ 286694 w 1731346"/>
              <a:gd name="connsiteY7" fmla="*/ 1593980 h 1736469"/>
              <a:gd name="connsiteX8" fmla="*/ 202195 w 1731346"/>
              <a:gd name="connsiteY8" fmla="*/ 1648300 h 1736469"/>
              <a:gd name="connsiteX9" fmla="*/ 108642 w 1731346"/>
              <a:gd name="connsiteY9" fmla="*/ 1666407 h 1736469"/>
              <a:gd name="connsiteX10" fmla="*/ 42250 w 1731346"/>
              <a:gd name="connsiteY10" fmla="*/ 1660372 h 1736469"/>
              <a:gd name="connsiteX11" fmla="*/ 3018 w 1731346"/>
              <a:gd name="connsiteY11" fmla="*/ 1633211 h 1736469"/>
              <a:gd name="connsiteX12" fmla="*/ 0 w 1731346"/>
              <a:gd name="connsiteY12" fmla="*/ 1696585 h 1736469"/>
              <a:gd name="connsiteX13" fmla="*/ 87517 w 1731346"/>
              <a:gd name="connsiteY13" fmla="*/ 1732799 h 1736469"/>
              <a:gd name="connsiteX14" fmla="*/ 187106 w 1731346"/>
              <a:gd name="connsiteY14" fmla="*/ 1729782 h 1736469"/>
              <a:gd name="connsiteX15" fmla="*/ 350068 w 1731346"/>
              <a:gd name="connsiteY15" fmla="*/ 1684514 h 1736469"/>
              <a:gd name="connsiteX16" fmla="*/ 485870 w 1731346"/>
              <a:gd name="connsiteY16" fmla="*/ 1603033 h 1736469"/>
              <a:gd name="connsiteX17" fmla="*/ 630725 w 1731346"/>
              <a:gd name="connsiteY17" fmla="*/ 1470249 h 1736469"/>
              <a:gd name="connsiteX18" fmla="*/ 787652 w 1731346"/>
              <a:gd name="connsiteY18" fmla="*/ 1283144 h 1736469"/>
              <a:gd name="connsiteX19" fmla="*/ 1210147 w 1731346"/>
              <a:gd name="connsiteY19" fmla="*/ 679580 h 1736469"/>
              <a:gd name="connsiteX20" fmla="*/ 1499858 w 1731346"/>
              <a:gd name="connsiteY20" fmla="*/ 308387 h 1736469"/>
              <a:gd name="connsiteX21" fmla="*/ 1723177 w 1731346"/>
              <a:gd name="connsiteY21" fmla="*/ 63944 h 1736469"/>
              <a:gd name="connsiteX22" fmla="*/ 1686963 w 1731346"/>
              <a:gd name="connsiteY22"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37585 w 1731346"/>
              <a:gd name="connsiteY6" fmla="*/ 1476284 h 1736469"/>
              <a:gd name="connsiteX7" fmla="*/ 286694 w 1731346"/>
              <a:gd name="connsiteY7" fmla="*/ 1593980 h 1736469"/>
              <a:gd name="connsiteX8" fmla="*/ 202195 w 1731346"/>
              <a:gd name="connsiteY8" fmla="*/ 1648300 h 1736469"/>
              <a:gd name="connsiteX9" fmla="*/ 108642 w 1731346"/>
              <a:gd name="connsiteY9" fmla="*/ 1666407 h 1736469"/>
              <a:gd name="connsiteX10" fmla="*/ 42250 w 1731346"/>
              <a:gd name="connsiteY10" fmla="*/ 1660372 h 1736469"/>
              <a:gd name="connsiteX11" fmla="*/ 3018 w 1731346"/>
              <a:gd name="connsiteY11" fmla="*/ 1633211 h 1736469"/>
              <a:gd name="connsiteX12" fmla="*/ 0 w 1731346"/>
              <a:gd name="connsiteY12" fmla="*/ 1696585 h 1736469"/>
              <a:gd name="connsiteX13" fmla="*/ 87517 w 1731346"/>
              <a:gd name="connsiteY13" fmla="*/ 1732799 h 1736469"/>
              <a:gd name="connsiteX14" fmla="*/ 187106 w 1731346"/>
              <a:gd name="connsiteY14" fmla="*/ 1729782 h 1736469"/>
              <a:gd name="connsiteX15" fmla="*/ 350068 w 1731346"/>
              <a:gd name="connsiteY15" fmla="*/ 1684514 h 1736469"/>
              <a:gd name="connsiteX16" fmla="*/ 485870 w 1731346"/>
              <a:gd name="connsiteY16" fmla="*/ 1603033 h 1736469"/>
              <a:gd name="connsiteX17" fmla="*/ 630725 w 1731346"/>
              <a:gd name="connsiteY17" fmla="*/ 1470249 h 1736469"/>
              <a:gd name="connsiteX18" fmla="*/ 787652 w 1731346"/>
              <a:gd name="connsiteY18" fmla="*/ 1283144 h 1736469"/>
              <a:gd name="connsiteX19" fmla="*/ 1210147 w 1731346"/>
              <a:gd name="connsiteY19" fmla="*/ 679580 h 1736469"/>
              <a:gd name="connsiteX20" fmla="*/ 1499858 w 1731346"/>
              <a:gd name="connsiteY20" fmla="*/ 308387 h 1736469"/>
              <a:gd name="connsiteX21" fmla="*/ 1723177 w 1731346"/>
              <a:gd name="connsiteY21" fmla="*/ 63944 h 1736469"/>
              <a:gd name="connsiteX22" fmla="*/ 1686963 w 1731346"/>
              <a:gd name="connsiteY22"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37585 w 1731346"/>
              <a:gd name="connsiteY6" fmla="*/ 1476284 h 1736469"/>
              <a:gd name="connsiteX7" fmla="*/ 286694 w 1731346"/>
              <a:gd name="connsiteY7" fmla="*/ 1593980 h 1736469"/>
              <a:gd name="connsiteX8" fmla="*/ 202195 w 1731346"/>
              <a:gd name="connsiteY8" fmla="*/ 1648300 h 1736469"/>
              <a:gd name="connsiteX9" fmla="*/ 108642 w 1731346"/>
              <a:gd name="connsiteY9" fmla="*/ 1666407 h 1736469"/>
              <a:gd name="connsiteX10" fmla="*/ 42250 w 1731346"/>
              <a:gd name="connsiteY10" fmla="*/ 1660372 h 1736469"/>
              <a:gd name="connsiteX11" fmla="*/ 3018 w 1731346"/>
              <a:gd name="connsiteY11" fmla="*/ 1633211 h 1736469"/>
              <a:gd name="connsiteX12" fmla="*/ 0 w 1731346"/>
              <a:gd name="connsiteY12" fmla="*/ 1696585 h 1736469"/>
              <a:gd name="connsiteX13" fmla="*/ 87517 w 1731346"/>
              <a:gd name="connsiteY13" fmla="*/ 1732799 h 1736469"/>
              <a:gd name="connsiteX14" fmla="*/ 187106 w 1731346"/>
              <a:gd name="connsiteY14" fmla="*/ 1729782 h 1736469"/>
              <a:gd name="connsiteX15" fmla="*/ 350068 w 1731346"/>
              <a:gd name="connsiteY15" fmla="*/ 1684514 h 1736469"/>
              <a:gd name="connsiteX16" fmla="*/ 485870 w 1731346"/>
              <a:gd name="connsiteY16" fmla="*/ 1603033 h 1736469"/>
              <a:gd name="connsiteX17" fmla="*/ 630725 w 1731346"/>
              <a:gd name="connsiteY17" fmla="*/ 1470249 h 1736469"/>
              <a:gd name="connsiteX18" fmla="*/ 787652 w 1731346"/>
              <a:gd name="connsiteY18" fmla="*/ 1283144 h 1736469"/>
              <a:gd name="connsiteX19" fmla="*/ 1213165 w 1731346"/>
              <a:gd name="connsiteY19" fmla="*/ 688633 h 1736469"/>
              <a:gd name="connsiteX20" fmla="*/ 1499858 w 1731346"/>
              <a:gd name="connsiteY20" fmla="*/ 308387 h 1736469"/>
              <a:gd name="connsiteX21" fmla="*/ 1723177 w 1731346"/>
              <a:gd name="connsiteY21" fmla="*/ 63944 h 1736469"/>
              <a:gd name="connsiteX22" fmla="*/ 1686963 w 1731346"/>
              <a:gd name="connsiteY22"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37585 w 1731346"/>
              <a:gd name="connsiteY6" fmla="*/ 1476284 h 1736469"/>
              <a:gd name="connsiteX7" fmla="*/ 286694 w 1731346"/>
              <a:gd name="connsiteY7" fmla="*/ 1593980 h 1736469"/>
              <a:gd name="connsiteX8" fmla="*/ 202195 w 1731346"/>
              <a:gd name="connsiteY8" fmla="*/ 1648300 h 1736469"/>
              <a:gd name="connsiteX9" fmla="*/ 108642 w 1731346"/>
              <a:gd name="connsiteY9" fmla="*/ 1666407 h 1736469"/>
              <a:gd name="connsiteX10" fmla="*/ 42250 w 1731346"/>
              <a:gd name="connsiteY10" fmla="*/ 1660372 h 1736469"/>
              <a:gd name="connsiteX11" fmla="*/ 3018 w 1731346"/>
              <a:gd name="connsiteY11" fmla="*/ 1633211 h 1736469"/>
              <a:gd name="connsiteX12" fmla="*/ 0 w 1731346"/>
              <a:gd name="connsiteY12" fmla="*/ 1696585 h 1736469"/>
              <a:gd name="connsiteX13" fmla="*/ 87517 w 1731346"/>
              <a:gd name="connsiteY13" fmla="*/ 1732799 h 1736469"/>
              <a:gd name="connsiteX14" fmla="*/ 187106 w 1731346"/>
              <a:gd name="connsiteY14" fmla="*/ 1729782 h 1736469"/>
              <a:gd name="connsiteX15" fmla="*/ 350068 w 1731346"/>
              <a:gd name="connsiteY15" fmla="*/ 1684514 h 1736469"/>
              <a:gd name="connsiteX16" fmla="*/ 485870 w 1731346"/>
              <a:gd name="connsiteY16" fmla="*/ 1603033 h 1736469"/>
              <a:gd name="connsiteX17" fmla="*/ 630725 w 1731346"/>
              <a:gd name="connsiteY17" fmla="*/ 1470249 h 1736469"/>
              <a:gd name="connsiteX18" fmla="*/ 796705 w 1731346"/>
              <a:gd name="connsiteY18" fmla="*/ 1280126 h 1736469"/>
              <a:gd name="connsiteX19" fmla="*/ 1213165 w 1731346"/>
              <a:gd name="connsiteY19" fmla="*/ 688633 h 1736469"/>
              <a:gd name="connsiteX20" fmla="*/ 1499858 w 1731346"/>
              <a:gd name="connsiteY20" fmla="*/ 308387 h 1736469"/>
              <a:gd name="connsiteX21" fmla="*/ 1723177 w 1731346"/>
              <a:gd name="connsiteY21" fmla="*/ 63944 h 1736469"/>
              <a:gd name="connsiteX22" fmla="*/ 1686963 w 1731346"/>
              <a:gd name="connsiteY22"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37585 w 1731346"/>
              <a:gd name="connsiteY6" fmla="*/ 1476284 h 1736469"/>
              <a:gd name="connsiteX7" fmla="*/ 286694 w 1731346"/>
              <a:gd name="connsiteY7" fmla="*/ 1593980 h 1736469"/>
              <a:gd name="connsiteX8" fmla="*/ 202195 w 1731346"/>
              <a:gd name="connsiteY8" fmla="*/ 1648300 h 1736469"/>
              <a:gd name="connsiteX9" fmla="*/ 108642 w 1731346"/>
              <a:gd name="connsiteY9" fmla="*/ 1666407 h 1736469"/>
              <a:gd name="connsiteX10" fmla="*/ 42250 w 1731346"/>
              <a:gd name="connsiteY10" fmla="*/ 1660372 h 1736469"/>
              <a:gd name="connsiteX11" fmla="*/ 3018 w 1731346"/>
              <a:gd name="connsiteY11" fmla="*/ 1633211 h 1736469"/>
              <a:gd name="connsiteX12" fmla="*/ 0 w 1731346"/>
              <a:gd name="connsiteY12" fmla="*/ 1696585 h 1736469"/>
              <a:gd name="connsiteX13" fmla="*/ 87517 w 1731346"/>
              <a:gd name="connsiteY13" fmla="*/ 1732799 h 1736469"/>
              <a:gd name="connsiteX14" fmla="*/ 187106 w 1731346"/>
              <a:gd name="connsiteY14" fmla="*/ 1729782 h 1736469"/>
              <a:gd name="connsiteX15" fmla="*/ 350068 w 1731346"/>
              <a:gd name="connsiteY15" fmla="*/ 1684514 h 1736469"/>
              <a:gd name="connsiteX16" fmla="*/ 485870 w 1731346"/>
              <a:gd name="connsiteY16" fmla="*/ 1603033 h 1736469"/>
              <a:gd name="connsiteX17" fmla="*/ 630725 w 1731346"/>
              <a:gd name="connsiteY17" fmla="*/ 1470249 h 1736469"/>
              <a:gd name="connsiteX18" fmla="*/ 796705 w 1731346"/>
              <a:gd name="connsiteY18" fmla="*/ 1280126 h 1736469"/>
              <a:gd name="connsiteX19" fmla="*/ 1213165 w 1731346"/>
              <a:gd name="connsiteY19" fmla="*/ 688633 h 1736469"/>
              <a:gd name="connsiteX20" fmla="*/ 1499858 w 1731346"/>
              <a:gd name="connsiteY20" fmla="*/ 308387 h 1736469"/>
              <a:gd name="connsiteX21" fmla="*/ 1723177 w 1731346"/>
              <a:gd name="connsiteY21" fmla="*/ 63944 h 1736469"/>
              <a:gd name="connsiteX22" fmla="*/ 1686963 w 1731346"/>
              <a:gd name="connsiteY22"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37585 w 1731346"/>
              <a:gd name="connsiteY6" fmla="*/ 1476284 h 1736469"/>
              <a:gd name="connsiteX7" fmla="*/ 286694 w 1731346"/>
              <a:gd name="connsiteY7" fmla="*/ 1593980 h 1736469"/>
              <a:gd name="connsiteX8" fmla="*/ 202195 w 1731346"/>
              <a:gd name="connsiteY8" fmla="*/ 1648300 h 1736469"/>
              <a:gd name="connsiteX9" fmla="*/ 108642 w 1731346"/>
              <a:gd name="connsiteY9" fmla="*/ 1666407 h 1736469"/>
              <a:gd name="connsiteX10" fmla="*/ 42250 w 1731346"/>
              <a:gd name="connsiteY10" fmla="*/ 1660372 h 1736469"/>
              <a:gd name="connsiteX11" fmla="*/ 3018 w 1731346"/>
              <a:gd name="connsiteY11" fmla="*/ 1633211 h 1736469"/>
              <a:gd name="connsiteX12" fmla="*/ 0 w 1731346"/>
              <a:gd name="connsiteY12" fmla="*/ 1696585 h 1736469"/>
              <a:gd name="connsiteX13" fmla="*/ 87517 w 1731346"/>
              <a:gd name="connsiteY13" fmla="*/ 1732799 h 1736469"/>
              <a:gd name="connsiteX14" fmla="*/ 187106 w 1731346"/>
              <a:gd name="connsiteY14" fmla="*/ 1729782 h 1736469"/>
              <a:gd name="connsiteX15" fmla="*/ 350068 w 1731346"/>
              <a:gd name="connsiteY15" fmla="*/ 1684514 h 1736469"/>
              <a:gd name="connsiteX16" fmla="*/ 485870 w 1731346"/>
              <a:gd name="connsiteY16" fmla="*/ 1603033 h 1736469"/>
              <a:gd name="connsiteX17" fmla="*/ 639779 w 1731346"/>
              <a:gd name="connsiteY17" fmla="*/ 1470249 h 1736469"/>
              <a:gd name="connsiteX18" fmla="*/ 796705 w 1731346"/>
              <a:gd name="connsiteY18" fmla="*/ 1280126 h 1736469"/>
              <a:gd name="connsiteX19" fmla="*/ 1213165 w 1731346"/>
              <a:gd name="connsiteY19" fmla="*/ 688633 h 1736469"/>
              <a:gd name="connsiteX20" fmla="*/ 1499858 w 1731346"/>
              <a:gd name="connsiteY20" fmla="*/ 308387 h 1736469"/>
              <a:gd name="connsiteX21" fmla="*/ 1723177 w 1731346"/>
              <a:gd name="connsiteY21" fmla="*/ 63944 h 1736469"/>
              <a:gd name="connsiteX22" fmla="*/ 1686963 w 1731346"/>
              <a:gd name="connsiteY22"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37585 w 1731346"/>
              <a:gd name="connsiteY6" fmla="*/ 1476284 h 1736469"/>
              <a:gd name="connsiteX7" fmla="*/ 286694 w 1731346"/>
              <a:gd name="connsiteY7" fmla="*/ 1593980 h 1736469"/>
              <a:gd name="connsiteX8" fmla="*/ 10864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37585 w 1731346"/>
              <a:gd name="connsiteY6" fmla="*/ 1476284 h 1736469"/>
              <a:gd name="connsiteX7" fmla="*/ 304801 w 1731346"/>
              <a:gd name="connsiteY7" fmla="*/ 1609069 h 1736469"/>
              <a:gd name="connsiteX8" fmla="*/ 10864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37585 w 1731346"/>
              <a:gd name="connsiteY6" fmla="*/ 1476284 h 1736469"/>
              <a:gd name="connsiteX7" fmla="*/ 298765 w 1731346"/>
              <a:gd name="connsiteY7" fmla="*/ 1593980 h 1736469"/>
              <a:gd name="connsiteX8" fmla="*/ 10864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43620 w 1731346"/>
              <a:gd name="connsiteY6" fmla="*/ 1494391 h 1736469"/>
              <a:gd name="connsiteX7" fmla="*/ 298765 w 1731346"/>
              <a:gd name="connsiteY7" fmla="*/ 1593980 h 1736469"/>
              <a:gd name="connsiteX8" fmla="*/ 10864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34567 w 1731346"/>
              <a:gd name="connsiteY6" fmla="*/ 1482319 h 1736469"/>
              <a:gd name="connsiteX7" fmla="*/ 298765 w 1731346"/>
              <a:gd name="connsiteY7" fmla="*/ 1593980 h 1736469"/>
              <a:gd name="connsiteX8" fmla="*/ 10864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34567 w 1731346"/>
              <a:gd name="connsiteY6" fmla="*/ 1482319 h 1736469"/>
              <a:gd name="connsiteX7" fmla="*/ 298765 w 1731346"/>
              <a:gd name="connsiteY7" fmla="*/ 1593980 h 1736469"/>
              <a:gd name="connsiteX8" fmla="*/ 135802 w 1731346"/>
              <a:gd name="connsiteY8" fmla="*/ 1699603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34567 w 1731346"/>
              <a:gd name="connsiteY6" fmla="*/ 1482319 h 1736469"/>
              <a:gd name="connsiteX7" fmla="*/ 298765 w 1731346"/>
              <a:gd name="connsiteY7" fmla="*/ 1593980 h 1736469"/>
              <a:gd name="connsiteX8" fmla="*/ 13580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34567 w 1731346"/>
              <a:gd name="connsiteY6" fmla="*/ 1482319 h 1736469"/>
              <a:gd name="connsiteX7" fmla="*/ 298765 w 1731346"/>
              <a:gd name="connsiteY7" fmla="*/ 1593980 h 1736469"/>
              <a:gd name="connsiteX8" fmla="*/ 13580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34567 w 1731346"/>
              <a:gd name="connsiteY6" fmla="*/ 1482319 h 1736469"/>
              <a:gd name="connsiteX7" fmla="*/ 298765 w 1731346"/>
              <a:gd name="connsiteY7" fmla="*/ 1593980 h 1736469"/>
              <a:gd name="connsiteX8" fmla="*/ 13580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34567 w 1731346"/>
              <a:gd name="connsiteY6" fmla="*/ 1482319 h 1736469"/>
              <a:gd name="connsiteX7" fmla="*/ 301783 w 1731346"/>
              <a:gd name="connsiteY7" fmla="*/ 1612086 h 1736469"/>
              <a:gd name="connsiteX8" fmla="*/ 13580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34567 w 1731346"/>
              <a:gd name="connsiteY6" fmla="*/ 1482319 h 1736469"/>
              <a:gd name="connsiteX7" fmla="*/ 304801 w 1731346"/>
              <a:gd name="connsiteY7" fmla="*/ 1593980 h 1736469"/>
              <a:gd name="connsiteX8" fmla="*/ 13580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34567 w 1731346"/>
              <a:gd name="connsiteY6" fmla="*/ 1482319 h 1736469"/>
              <a:gd name="connsiteX7" fmla="*/ 304801 w 1731346"/>
              <a:gd name="connsiteY7" fmla="*/ 1593980 h 1736469"/>
              <a:gd name="connsiteX8" fmla="*/ 13580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34567 w 1731346"/>
              <a:gd name="connsiteY6" fmla="*/ 1482319 h 1736469"/>
              <a:gd name="connsiteX7" fmla="*/ 304801 w 1731346"/>
              <a:gd name="connsiteY7" fmla="*/ 1593980 h 1736469"/>
              <a:gd name="connsiteX8" fmla="*/ 13580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43621 w 1731346"/>
              <a:gd name="connsiteY6" fmla="*/ 1503444 h 1736469"/>
              <a:gd name="connsiteX7" fmla="*/ 304801 w 1731346"/>
              <a:gd name="connsiteY7" fmla="*/ 1593980 h 1736469"/>
              <a:gd name="connsiteX8" fmla="*/ 13580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31549 w 1731346"/>
              <a:gd name="connsiteY6" fmla="*/ 1485337 h 1736469"/>
              <a:gd name="connsiteX7" fmla="*/ 304801 w 1731346"/>
              <a:gd name="connsiteY7" fmla="*/ 1593980 h 1736469"/>
              <a:gd name="connsiteX8" fmla="*/ 13580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28532 w 1731346"/>
              <a:gd name="connsiteY6" fmla="*/ 1500426 h 1736469"/>
              <a:gd name="connsiteX7" fmla="*/ 304801 w 1731346"/>
              <a:gd name="connsiteY7" fmla="*/ 1593980 h 1736469"/>
              <a:gd name="connsiteX8" fmla="*/ 13580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22496 w 1731346"/>
              <a:gd name="connsiteY6" fmla="*/ 1491373 h 1736469"/>
              <a:gd name="connsiteX7" fmla="*/ 304801 w 1731346"/>
              <a:gd name="connsiteY7" fmla="*/ 1593980 h 1736469"/>
              <a:gd name="connsiteX8" fmla="*/ 13580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37585 w 1731346"/>
              <a:gd name="connsiteY6" fmla="*/ 1491373 h 1736469"/>
              <a:gd name="connsiteX7" fmla="*/ 304801 w 1731346"/>
              <a:gd name="connsiteY7" fmla="*/ 1593980 h 1736469"/>
              <a:gd name="connsiteX8" fmla="*/ 13580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34567 w 1731346"/>
              <a:gd name="connsiteY6" fmla="*/ 1494390 h 1736469"/>
              <a:gd name="connsiteX7" fmla="*/ 304801 w 1731346"/>
              <a:gd name="connsiteY7" fmla="*/ 1593980 h 1736469"/>
              <a:gd name="connsiteX8" fmla="*/ 13580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34567 w 1731346"/>
              <a:gd name="connsiteY6" fmla="*/ 1494390 h 1736469"/>
              <a:gd name="connsiteX7" fmla="*/ 304801 w 1731346"/>
              <a:gd name="connsiteY7" fmla="*/ 1593980 h 1736469"/>
              <a:gd name="connsiteX8" fmla="*/ 13580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34567 w 1731346"/>
              <a:gd name="connsiteY6" fmla="*/ 1494390 h 1736469"/>
              <a:gd name="connsiteX7" fmla="*/ 304801 w 1731346"/>
              <a:gd name="connsiteY7" fmla="*/ 1593980 h 1736469"/>
              <a:gd name="connsiteX8" fmla="*/ 13580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34567 w 1731346"/>
              <a:gd name="connsiteY6" fmla="*/ 1494390 h 1736469"/>
              <a:gd name="connsiteX7" fmla="*/ 304801 w 1731346"/>
              <a:gd name="connsiteY7" fmla="*/ 1593980 h 1736469"/>
              <a:gd name="connsiteX8" fmla="*/ 13580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28531 w 1731346"/>
              <a:gd name="connsiteY6" fmla="*/ 1485337 h 1736469"/>
              <a:gd name="connsiteX7" fmla="*/ 304801 w 1731346"/>
              <a:gd name="connsiteY7" fmla="*/ 1593980 h 1736469"/>
              <a:gd name="connsiteX8" fmla="*/ 13580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28531 w 1731346"/>
              <a:gd name="connsiteY6" fmla="*/ 1485337 h 1736469"/>
              <a:gd name="connsiteX7" fmla="*/ 301784 w 1731346"/>
              <a:gd name="connsiteY7" fmla="*/ 1593980 h 1736469"/>
              <a:gd name="connsiteX8" fmla="*/ 13580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28531 w 1731346"/>
              <a:gd name="connsiteY6" fmla="*/ 1485337 h 1736469"/>
              <a:gd name="connsiteX7" fmla="*/ 301784 w 1731346"/>
              <a:gd name="connsiteY7" fmla="*/ 1593980 h 1736469"/>
              <a:gd name="connsiteX8" fmla="*/ 13580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28531 w 1731346"/>
              <a:gd name="connsiteY6" fmla="*/ 1485337 h 1736469"/>
              <a:gd name="connsiteX7" fmla="*/ 301784 w 1731346"/>
              <a:gd name="connsiteY7" fmla="*/ 1593980 h 1736469"/>
              <a:gd name="connsiteX8" fmla="*/ 13580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28531 w 1731346"/>
              <a:gd name="connsiteY6" fmla="*/ 1485337 h 1736469"/>
              <a:gd name="connsiteX7" fmla="*/ 301784 w 1731346"/>
              <a:gd name="connsiteY7" fmla="*/ 1593980 h 1736469"/>
              <a:gd name="connsiteX8" fmla="*/ 13580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28531 w 1731346"/>
              <a:gd name="connsiteY6" fmla="*/ 1485337 h 1736469"/>
              <a:gd name="connsiteX7" fmla="*/ 294640 w 1731346"/>
              <a:gd name="connsiteY7" fmla="*/ 1589217 h 1736469"/>
              <a:gd name="connsiteX8" fmla="*/ 13580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28531 w 1731346"/>
              <a:gd name="connsiteY6" fmla="*/ 1485337 h 1736469"/>
              <a:gd name="connsiteX7" fmla="*/ 294640 w 1731346"/>
              <a:gd name="connsiteY7" fmla="*/ 1589217 h 1736469"/>
              <a:gd name="connsiteX8" fmla="*/ 13580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28531 w 1731346"/>
              <a:gd name="connsiteY6" fmla="*/ 1485337 h 1736469"/>
              <a:gd name="connsiteX7" fmla="*/ 294640 w 1731346"/>
              <a:gd name="connsiteY7" fmla="*/ 1589217 h 1736469"/>
              <a:gd name="connsiteX8" fmla="*/ 13580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28531 w 1731346"/>
              <a:gd name="connsiteY6" fmla="*/ 1485337 h 1736469"/>
              <a:gd name="connsiteX7" fmla="*/ 304165 w 1731346"/>
              <a:gd name="connsiteY7" fmla="*/ 1615411 h 1736469"/>
              <a:gd name="connsiteX8" fmla="*/ 13580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28531 w 1731346"/>
              <a:gd name="connsiteY6" fmla="*/ 1485337 h 1736469"/>
              <a:gd name="connsiteX7" fmla="*/ 289877 w 1731346"/>
              <a:gd name="connsiteY7" fmla="*/ 1598742 h 1736469"/>
              <a:gd name="connsiteX8" fmla="*/ 13580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28531 w 1731346"/>
              <a:gd name="connsiteY6" fmla="*/ 1485337 h 1736469"/>
              <a:gd name="connsiteX7" fmla="*/ 289877 w 1731346"/>
              <a:gd name="connsiteY7" fmla="*/ 1598742 h 1736469"/>
              <a:gd name="connsiteX8" fmla="*/ 13580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28531 w 1731346"/>
              <a:gd name="connsiteY6" fmla="*/ 1485337 h 1736469"/>
              <a:gd name="connsiteX7" fmla="*/ 289877 w 1731346"/>
              <a:gd name="connsiteY7" fmla="*/ 1598742 h 1736469"/>
              <a:gd name="connsiteX8" fmla="*/ 13580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49962 w 1731346"/>
              <a:gd name="connsiteY6" fmla="*/ 1504387 h 1736469"/>
              <a:gd name="connsiteX7" fmla="*/ 289877 w 1731346"/>
              <a:gd name="connsiteY7" fmla="*/ 1598742 h 1736469"/>
              <a:gd name="connsiteX8" fmla="*/ 13580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09601 w 1731346"/>
              <a:gd name="connsiteY5" fmla="*/ 1295215 h 1736469"/>
              <a:gd name="connsiteX6" fmla="*/ 433293 w 1731346"/>
              <a:gd name="connsiteY6" fmla="*/ 1478193 h 1736469"/>
              <a:gd name="connsiteX7" fmla="*/ 289877 w 1731346"/>
              <a:gd name="connsiteY7" fmla="*/ 1598742 h 1736469"/>
              <a:gd name="connsiteX8" fmla="*/ 13580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633414 w 1731346"/>
              <a:gd name="connsiteY5" fmla="*/ 1345221 h 1736469"/>
              <a:gd name="connsiteX6" fmla="*/ 433293 w 1731346"/>
              <a:gd name="connsiteY6" fmla="*/ 1478193 h 1736469"/>
              <a:gd name="connsiteX7" fmla="*/ 289877 w 1731346"/>
              <a:gd name="connsiteY7" fmla="*/ 1598742 h 1736469"/>
              <a:gd name="connsiteX8" fmla="*/ 13580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595314 w 1731346"/>
              <a:gd name="connsiteY5" fmla="*/ 1309503 h 1736469"/>
              <a:gd name="connsiteX6" fmla="*/ 433293 w 1731346"/>
              <a:gd name="connsiteY6" fmla="*/ 1478193 h 1736469"/>
              <a:gd name="connsiteX7" fmla="*/ 289877 w 1731346"/>
              <a:gd name="connsiteY7" fmla="*/ 1598742 h 1736469"/>
              <a:gd name="connsiteX8" fmla="*/ 135802 w 1731346"/>
              <a:gd name="connsiteY8" fmla="*/ 1666407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595314 w 1731346"/>
              <a:gd name="connsiteY5" fmla="*/ 1309503 h 1736469"/>
              <a:gd name="connsiteX6" fmla="*/ 433293 w 1731346"/>
              <a:gd name="connsiteY6" fmla="*/ 1478193 h 1736469"/>
              <a:gd name="connsiteX7" fmla="*/ 289877 w 1731346"/>
              <a:gd name="connsiteY7" fmla="*/ 1598742 h 1736469"/>
              <a:gd name="connsiteX8" fmla="*/ 140564 w 1731346"/>
              <a:gd name="connsiteY8" fmla="*/ 1692601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6469"/>
              <a:gd name="connsiteX1" fmla="*/ 1581339 w 1731346"/>
              <a:gd name="connsiteY1" fmla="*/ 127318 h 1736469"/>
              <a:gd name="connsiteX2" fmla="*/ 1527018 w 1731346"/>
              <a:gd name="connsiteY2" fmla="*/ 166550 h 1736469"/>
              <a:gd name="connsiteX3" fmla="*/ 1285593 w 1731346"/>
              <a:gd name="connsiteY3" fmla="*/ 404958 h 1736469"/>
              <a:gd name="connsiteX4" fmla="*/ 857062 w 1731346"/>
              <a:gd name="connsiteY4" fmla="*/ 957219 h 1736469"/>
              <a:gd name="connsiteX5" fmla="*/ 595314 w 1731346"/>
              <a:gd name="connsiteY5" fmla="*/ 1309503 h 1736469"/>
              <a:gd name="connsiteX6" fmla="*/ 433293 w 1731346"/>
              <a:gd name="connsiteY6" fmla="*/ 1478193 h 1736469"/>
              <a:gd name="connsiteX7" fmla="*/ 289877 w 1731346"/>
              <a:gd name="connsiteY7" fmla="*/ 1598742 h 1736469"/>
              <a:gd name="connsiteX8" fmla="*/ 142945 w 1731346"/>
              <a:gd name="connsiteY8" fmla="*/ 1664026 h 1736469"/>
              <a:gd name="connsiteX9" fmla="*/ 42250 w 1731346"/>
              <a:gd name="connsiteY9" fmla="*/ 1660372 h 1736469"/>
              <a:gd name="connsiteX10" fmla="*/ 3018 w 1731346"/>
              <a:gd name="connsiteY10" fmla="*/ 1633211 h 1736469"/>
              <a:gd name="connsiteX11" fmla="*/ 0 w 1731346"/>
              <a:gd name="connsiteY11" fmla="*/ 1696585 h 1736469"/>
              <a:gd name="connsiteX12" fmla="*/ 87517 w 1731346"/>
              <a:gd name="connsiteY12" fmla="*/ 1732799 h 1736469"/>
              <a:gd name="connsiteX13" fmla="*/ 187106 w 1731346"/>
              <a:gd name="connsiteY13" fmla="*/ 1729782 h 1736469"/>
              <a:gd name="connsiteX14" fmla="*/ 350068 w 1731346"/>
              <a:gd name="connsiteY14" fmla="*/ 1684514 h 1736469"/>
              <a:gd name="connsiteX15" fmla="*/ 485870 w 1731346"/>
              <a:gd name="connsiteY15" fmla="*/ 1603033 h 1736469"/>
              <a:gd name="connsiteX16" fmla="*/ 639779 w 1731346"/>
              <a:gd name="connsiteY16" fmla="*/ 1470249 h 1736469"/>
              <a:gd name="connsiteX17" fmla="*/ 796705 w 1731346"/>
              <a:gd name="connsiteY17" fmla="*/ 1280126 h 1736469"/>
              <a:gd name="connsiteX18" fmla="*/ 1213165 w 1731346"/>
              <a:gd name="connsiteY18" fmla="*/ 688633 h 1736469"/>
              <a:gd name="connsiteX19" fmla="*/ 1499858 w 1731346"/>
              <a:gd name="connsiteY19" fmla="*/ 308387 h 1736469"/>
              <a:gd name="connsiteX20" fmla="*/ 1723177 w 1731346"/>
              <a:gd name="connsiteY20" fmla="*/ 63944 h 1736469"/>
              <a:gd name="connsiteX21" fmla="*/ 1686963 w 1731346"/>
              <a:gd name="connsiteY21" fmla="*/ 3587 h 1736469"/>
              <a:gd name="connsiteX0" fmla="*/ 1686963 w 1731346"/>
              <a:gd name="connsiteY0" fmla="*/ 3587 h 1739991"/>
              <a:gd name="connsiteX1" fmla="*/ 1581339 w 1731346"/>
              <a:gd name="connsiteY1" fmla="*/ 127318 h 1739991"/>
              <a:gd name="connsiteX2" fmla="*/ 1527018 w 1731346"/>
              <a:gd name="connsiteY2" fmla="*/ 166550 h 1739991"/>
              <a:gd name="connsiteX3" fmla="*/ 1285593 w 1731346"/>
              <a:gd name="connsiteY3" fmla="*/ 404958 h 1739991"/>
              <a:gd name="connsiteX4" fmla="*/ 857062 w 1731346"/>
              <a:gd name="connsiteY4" fmla="*/ 957219 h 1739991"/>
              <a:gd name="connsiteX5" fmla="*/ 595314 w 1731346"/>
              <a:gd name="connsiteY5" fmla="*/ 1309503 h 1739991"/>
              <a:gd name="connsiteX6" fmla="*/ 433293 w 1731346"/>
              <a:gd name="connsiteY6" fmla="*/ 1478193 h 1739991"/>
              <a:gd name="connsiteX7" fmla="*/ 289877 w 1731346"/>
              <a:gd name="connsiteY7" fmla="*/ 1598742 h 1739991"/>
              <a:gd name="connsiteX8" fmla="*/ 142945 w 1731346"/>
              <a:gd name="connsiteY8" fmla="*/ 1664026 h 1739991"/>
              <a:gd name="connsiteX9" fmla="*/ 42250 w 1731346"/>
              <a:gd name="connsiteY9" fmla="*/ 1660372 h 1739991"/>
              <a:gd name="connsiteX10" fmla="*/ 3018 w 1731346"/>
              <a:gd name="connsiteY10" fmla="*/ 1633211 h 1739991"/>
              <a:gd name="connsiteX11" fmla="*/ 0 w 1731346"/>
              <a:gd name="connsiteY11" fmla="*/ 1696585 h 1739991"/>
              <a:gd name="connsiteX12" fmla="*/ 89898 w 1731346"/>
              <a:gd name="connsiteY12" fmla="*/ 1737561 h 1739991"/>
              <a:gd name="connsiteX13" fmla="*/ 187106 w 1731346"/>
              <a:gd name="connsiteY13" fmla="*/ 1729782 h 1739991"/>
              <a:gd name="connsiteX14" fmla="*/ 350068 w 1731346"/>
              <a:gd name="connsiteY14" fmla="*/ 1684514 h 1739991"/>
              <a:gd name="connsiteX15" fmla="*/ 485870 w 1731346"/>
              <a:gd name="connsiteY15" fmla="*/ 1603033 h 1739991"/>
              <a:gd name="connsiteX16" fmla="*/ 639779 w 1731346"/>
              <a:gd name="connsiteY16" fmla="*/ 1470249 h 1739991"/>
              <a:gd name="connsiteX17" fmla="*/ 796705 w 1731346"/>
              <a:gd name="connsiteY17" fmla="*/ 1280126 h 1739991"/>
              <a:gd name="connsiteX18" fmla="*/ 1213165 w 1731346"/>
              <a:gd name="connsiteY18" fmla="*/ 688633 h 1739991"/>
              <a:gd name="connsiteX19" fmla="*/ 1499858 w 1731346"/>
              <a:gd name="connsiteY19" fmla="*/ 308387 h 1739991"/>
              <a:gd name="connsiteX20" fmla="*/ 1723177 w 1731346"/>
              <a:gd name="connsiteY20" fmla="*/ 63944 h 1739991"/>
              <a:gd name="connsiteX21" fmla="*/ 1686963 w 1731346"/>
              <a:gd name="connsiteY21" fmla="*/ 3587 h 1739991"/>
              <a:gd name="connsiteX0" fmla="*/ 1686963 w 1731346"/>
              <a:gd name="connsiteY0" fmla="*/ 3587 h 1739991"/>
              <a:gd name="connsiteX1" fmla="*/ 1581339 w 1731346"/>
              <a:gd name="connsiteY1" fmla="*/ 127318 h 1739991"/>
              <a:gd name="connsiteX2" fmla="*/ 1527018 w 1731346"/>
              <a:gd name="connsiteY2" fmla="*/ 166550 h 1739991"/>
              <a:gd name="connsiteX3" fmla="*/ 1285593 w 1731346"/>
              <a:gd name="connsiteY3" fmla="*/ 404958 h 1739991"/>
              <a:gd name="connsiteX4" fmla="*/ 857062 w 1731346"/>
              <a:gd name="connsiteY4" fmla="*/ 957219 h 1739991"/>
              <a:gd name="connsiteX5" fmla="*/ 595314 w 1731346"/>
              <a:gd name="connsiteY5" fmla="*/ 1309503 h 1739991"/>
              <a:gd name="connsiteX6" fmla="*/ 433293 w 1731346"/>
              <a:gd name="connsiteY6" fmla="*/ 1478193 h 1739991"/>
              <a:gd name="connsiteX7" fmla="*/ 289877 w 1731346"/>
              <a:gd name="connsiteY7" fmla="*/ 1598742 h 1739991"/>
              <a:gd name="connsiteX8" fmla="*/ 142945 w 1731346"/>
              <a:gd name="connsiteY8" fmla="*/ 1664026 h 1739991"/>
              <a:gd name="connsiteX9" fmla="*/ 42250 w 1731346"/>
              <a:gd name="connsiteY9" fmla="*/ 1660372 h 1739991"/>
              <a:gd name="connsiteX10" fmla="*/ 3018 w 1731346"/>
              <a:gd name="connsiteY10" fmla="*/ 1633211 h 1739991"/>
              <a:gd name="connsiteX11" fmla="*/ 0 w 1731346"/>
              <a:gd name="connsiteY11" fmla="*/ 1696585 h 1739991"/>
              <a:gd name="connsiteX12" fmla="*/ 89898 w 1731346"/>
              <a:gd name="connsiteY12" fmla="*/ 1737561 h 1739991"/>
              <a:gd name="connsiteX13" fmla="*/ 220444 w 1731346"/>
              <a:gd name="connsiteY13" fmla="*/ 1729782 h 1739991"/>
              <a:gd name="connsiteX14" fmla="*/ 350068 w 1731346"/>
              <a:gd name="connsiteY14" fmla="*/ 1684514 h 1739991"/>
              <a:gd name="connsiteX15" fmla="*/ 485870 w 1731346"/>
              <a:gd name="connsiteY15" fmla="*/ 1603033 h 1739991"/>
              <a:gd name="connsiteX16" fmla="*/ 639779 w 1731346"/>
              <a:gd name="connsiteY16" fmla="*/ 1470249 h 1739991"/>
              <a:gd name="connsiteX17" fmla="*/ 796705 w 1731346"/>
              <a:gd name="connsiteY17" fmla="*/ 1280126 h 1739991"/>
              <a:gd name="connsiteX18" fmla="*/ 1213165 w 1731346"/>
              <a:gd name="connsiteY18" fmla="*/ 688633 h 1739991"/>
              <a:gd name="connsiteX19" fmla="*/ 1499858 w 1731346"/>
              <a:gd name="connsiteY19" fmla="*/ 308387 h 1739991"/>
              <a:gd name="connsiteX20" fmla="*/ 1723177 w 1731346"/>
              <a:gd name="connsiteY20" fmla="*/ 63944 h 1739991"/>
              <a:gd name="connsiteX21" fmla="*/ 1686963 w 1731346"/>
              <a:gd name="connsiteY21" fmla="*/ 3587 h 173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31346" h="1739991">
                <a:moveTo>
                  <a:pt x="1686963" y="3587"/>
                </a:moveTo>
                <a:cubicBezTo>
                  <a:pt x="1632389" y="42818"/>
                  <a:pt x="1607996" y="100158"/>
                  <a:pt x="1581339" y="127318"/>
                </a:cubicBezTo>
                <a:cubicBezTo>
                  <a:pt x="1554681" y="154479"/>
                  <a:pt x="1576309" y="120277"/>
                  <a:pt x="1527018" y="166550"/>
                </a:cubicBezTo>
                <a:cubicBezTo>
                  <a:pt x="1477727" y="212823"/>
                  <a:pt x="1397252" y="273180"/>
                  <a:pt x="1285593" y="404958"/>
                </a:cubicBezTo>
                <a:cubicBezTo>
                  <a:pt x="1121624" y="592063"/>
                  <a:pt x="975763" y="800292"/>
                  <a:pt x="857062" y="957219"/>
                </a:cubicBezTo>
                <a:cubicBezTo>
                  <a:pt x="774575" y="1069884"/>
                  <a:pt x="691382" y="1187784"/>
                  <a:pt x="595314" y="1309503"/>
                </a:cubicBezTo>
                <a:cubicBezTo>
                  <a:pt x="536969" y="1375895"/>
                  <a:pt x="484199" y="1429987"/>
                  <a:pt x="433293" y="1478193"/>
                </a:cubicBezTo>
                <a:cubicBezTo>
                  <a:pt x="382387" y="1526399"/>
                  <a:pt x="338268" y="1567770"/>
                  <a:pt x="289877" y="1598742"/>
                </a:cubicBezTo>
                <a:cubicBezTo>
                  <a:pt x="241486" y="1629714"/>
                  <a:pt x="184216" y="1653754"/>
                  <a:pt x="142945" y="1664026"/>
                </a:cubicBezTo>
                <a:cubicBezTo>
                  <a:pt x="101674" y="1674298"/>
                  <a:pt x="65571" y="1665508"/>
                  <a:pt x="42250" y="1660372"/>
                </a:cubicBezTo>
                <a:cubicBezTo>
                  <a:pt x="18929" y="1655236"/>
                  <a:pt x="6036" y="1637738"/>
                  <a:pt x="3018" y="1633211"/>
                </a:cubicBezTo>
                <a:cubicBezTo>
                  <a:pt x="2012" y="1654336"/>
                  <a:pt x="4527" y="1678478"/>
                  <a:pt x="0" y="1696585"/>
                </a:cubicBezTo>
                <a:cubicBezTo>
                  <a:pt x="27160" y="1708656"/>
                  <a:pt x="53157" y="1732028"/>
                  <a:pt x="89898" y="1737561"/>
                </a:cubicBezTo>
                <a:cubicBezTo>
                  <a:pt x="126639" y="1743094"/>
                  <a:pt x="177082" y="1738623"/>
                  <a:pt x="220444" y="1729782"/>
                </a:cubicBezTo>
                <a:cubicBezTo>
                  <a:pt x="263806" y="1720941"/>
                  <a:pt x="305830" y="1705639"/>
                  <a:pt x="350068" y="1684514"/>
                </a:cubicBezTo>
                <a:cubicBezTo>
                  <a:pt x="394306" y="1663389"/>
                  <a:pt x="437585" y="1638744"/>
                  <a:pt x="485870" y="1603033"/>
                </a:cubicBezTo>
                <a:cubicBezTo>
                  <a:pt x="534155" y="1567322"/>
                  <a:pt x="587973" y="1524067"/>
                  <a:pt x="639779" y="1470249"/>
                </a:cubicBezTo>
                <a:cubicBezTo>
                  <a:pt x="691585" y="1416431"/>
                  <a:pt x="699632" y="1411401"/>
                  <a:pt x="796705" y="1280126"/>
                </a:cubicBezTo>
                <a:cubicBezTo>
                  <a:pt x="937537" y="1078938"/>
                  <a:pt x="1095973" y="850589"/>
                  <a:pt x="1213165" y="688633"/>
                </a:cubicBezTo>
                <a:cubicBezTo>
                  <a:pt x="1330357" y="526677"/>
                  <a:pt x="1414353" y="410993"/>
                  <a:pt x="1499858" y="308387"/>
                </a:cubicBezTo>
                <a:cubicBezTo>
                  <a:pt x="1585363" y="205781"/>
                  <a:pt x="1685957" y="111223"/>
                  <a:pt x="1723177" y="63944"/>
                </a:cubicBezTo>
                <a:cubicBezTo>
                  <a:pt x="1735249" y="28736"/>
                  <a:pt x="1741284" y="-12507"/>
                  <a:pt x="1686963" y="3587"/>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任意多边形 6"/>
          <p:cNvSpPr/>
          <p:nvPr/>
        </p:nvSpPr>
        <p:spPr>
          <a:xfrm>
            <a:off x="1672619" y="3576625"/>
            <a:ext cx="404813" cy="581025"/>
          </a:xfrm>
          <a:custGeom>
            <a:avLst/>
            <a:gdLst>
              <a:gd name="connsiteX0" fmla="*/ 371650 w 392510"/>
              <a:gd name="connsiteY0" fmla="*/ 10 h 565923"/>
              <a:gd name="connsiteX1" fmla="*/ 245444 w 392510"/>
              <a:gd name="connsiteY1" fmla="*/ 66685 h 565923"/>
              <a:gd name="connsiteX2" fmla="*/ 126381 w 392510"/>
              <a:gd name="connsiteY2" fmla="*/ 152410 h 565923"/>
              <a:gd name="connsiteX3" fmla="*/ 28750 w 392510"/>
              <a:gd name="connsiteY3" fmla="*/ 283379 h 565923"/>
              <a:gd name="connsiteX4" fmla="*/ 175 w 392510"/>
              <a:gd name="connsiteY4" fmla="*/ 416729 h 565923"/>
              <a:gd name="connsiteX5" fmla="*/ 38275 w 392510"/>
              <a:gd name="connsiteY5" fmla="*/ 557223 h 565923"/>
              <a:gd name="connsiteX6" fmla="*/ 83519 w 392510"/>
              <a:gd name="connsiteY6" fmla="*/ 547698 h 565923"/>
              <a:gd name="connsiteX7" fmla="*/ 66850 w 392510"/>
              <a:gd name="connsiteY7" fmla="*/ 521504 h 565923"/>
              <a:gd name="connsiteX8" fmla="*/ 59706 w 392510"/>
              <a:gd name="connsiteY8" fmla="*/ 461973 h 565923"/>
              <a:gd name="connsiteX9" fmla="*/ 78756 w 392510"/>
              <a:gd name="connsiteY9" fmla="*/ 357198 h 565923"/>
              <a:gd name="connsiteX10" fmla="*/ 169244 w 392510"/>
              <a:gd name="connsiteY10" fmla="*/ 233373 h 565923"/>
              <a:gd name="connsiteX11" fmla="*/ 302594 w 392510"/>
              <a:gd name="connsiteY11" fmla="*/ 121454 h 565923"/>
              <a:gd name="connsiteX12" fmla="*/ 383556 w 392510"/>
              <a:gd name="connsiteY12" fmla="*/ 61923 h 565923"/>
              <a:gd name="connsiteX13" fmla="*/ 371650 w 392510"/>
              <a:gd name="connsiteY13" fmla="*/ 10 h 565923"/>
              <a:gd name="connsiteX0" fmla="*/ 371650 w 392510"/>
              <a:gd name="connsiteY0" fmla="*/ 10 h 565923"/>
              <a:gd name="connsiteX1" fmla="*/ 245444 w 392510"/>
              <a:gd name="connsiteY1" fmla="*/ 66685 h 565923"/>
              <a:gd name="connsiteX2" fmla="*/ 126381 w 392510"/>
              <a:gd name="connsiteY2" fmla="*/ 152410 h 565923"/>
              <a:gd name="connsiteX3" fmla="*/ 28750 w 392510"/>
              <a:gd name="connsiteY3" fmla="*/ 283379 h 565923"/>
              <a:gd name="connsiteX4" fmla="*/ 175 w 392510"/>
              <a:gd name="connsiteY4" fmla="*/ 416729 h 565923"/>
              <a:gd name="connsiteX5" fmla="*/ 38275 w 392510"/>
              <a:gd name="connsiteY5" fmla="*/ 557223 h 565923"/>
              <a:gd name="connsiteX6" fmla="*/ 83519 w 392510"/>
              <a:gd name="connsiteY6" fmla="*/ 547698 h 565923"/>
              <a:gd name="connsiteX7" fmla="*/ 66850 w 392510"/>
              <a:gd name="connsiteY7" fmla="*/ 521504 h 565923"/>
              <a:gd name="connsiteX8" fmla="*/ 66849 w 392510"/>
              <a:gd name="connsiteY8" fmla="*/ 459592 h 565923"/>
              <a:gd name="connsiteX9" fmla="*/ 78756 w 392510"/>
              <a:gd name="connsiteY9" fmla="*/ 357198 h 565923"/>
              <a:gd name="connsiteX10" fmla="*/ 169244 w 392510"/>
              <a:gd name="connsiteY10" fmla="*/ 233373 h 565923"/>
              <a:gd name="connsiteX11" fmla="*/ 302594 w 392510"/>
              <a:gd name="connsiteY11" fmla="*/ 121454 h 565923"/>
              <a:gd name="connsiteX12" fmla="*/ 383556 w 392510"/>
              <a:gd name="connsiteY12" fmla="*/ 61923 h 565923"/>
              <a:gd name="connsiteX13" fmla="*/ 371650 w 392510"/>
              <a:gd name="connsiteY13" fmla="*/ 10 h 565923"/>
              <a:gd name="connsiteX0" fmla="*/ 354982 w 386147"/>
              <a:gd name="connsiteY0" fmla="*/ 25 h 537363"/>
              <a:gd name="connsiteX1" fmla="*/ 245444 w 386147"/>
              <a:gd name="connsiteY1" fmla="*/ 38125 h 537363"/>
              <a:gd name="connsiteX2" fmla="*/ 126381 w 386147"/>
              <a:gd name="connsiteY2" fmla="*/ 123850 h 537363"/>
              <a:gd name="connsiteX3" fmla="*/ 28750 w 386147"/>
              <a:gd name="connsiteY3" fmla="*/ 254819 h 537363"/>
              <a:gd name="connsiteX4" fmla="*/ 175 w 386147"/>
              <a:gd name="connsiteY4" fmla="*/ 388169 h 537363"/>
              <a:gd name="connsiteX5" fmla="*/ 38275 w 386147"/>
              <a:gd name="connsiteY5" fmla="*/ 528663 h 537363"/>
              <a:gd name="connsiteX6" fmla="*/ 83519 w 386147"/>
              <a:gd name="connsiteY6" fmla="*/ 519138 h 537363"/>
              <a:gd name="connsiteX7" fmla="*/ 66850 w 386147"/>
              <a:gd name="connsiteY7" fmla="*/ 492944 h 537363"/>
              <a:gd name="connsiteX8" fmla="*/ 66849 w 386147"/>
              <a:gd name="connsiteY8" fmla="*/ 431032 h 537363"/>
              <a:gd name="connsiteX9" fmla="*/ 78756 w 386147"/>
              <a:gd name="connsiteY9" fmla="*/ 328638 h 537363"/>
              <a:gd name="connsiteX10" fmla="*/ 169244 w 386147"/>
              <a:gd name="connsiteY10" fmla="*/ 204813 h 537363"/>
              <a:gd name="connsiteX11" fmla="*/ 302594 w 386147"/>
              <a:gd name="connsiteY11" fmla="*/ 92894 h 537363"/>
              <a:gd name="connsiteX12" fmla="*/ 383556 w 386147"/>
              <a:gd name="connsiteY12" fmla="*/ 33363 h 537363"/>
              <a:gd name="connsiteX13" fmla="*/ 354982 w 386147"/>
              <a:gd name="connsiteY13" fmla="*/ 25 h 537363"/>
              <a:gd name="connsiteX0" fmla="*/ 354982 w 386147"/>
              <a:gd name="connsiteY0" fmla="*/ 16 h 549260"/>
              <a:gd name="connsiteX1" fmla="*/ 245444 w 386147"/>
              <a:gd name="connsiteY1" fmla="*/ 50022 h 549260"/>
              <a:gd name="connsiteX2" fmla="*/ 126381 w 386147"/>
              <a:gd name="connsiteY2" fmla="*/ 135747 h 549260"/>
              <a:gd name="connsiteX3" fmla="*/ 28750 w 386147"/>
              <a:gd name="connsiteY3" fmla="*/ 266716 h 549260"/>
              <a:gd name="connsiteX4" fmla="*/ 175 w 386147"/>
              <a:gd name="connsiteY4" fmla="*/ 400066 h 549260"/>
              <a:gd name="connsiteX5" fmla="*/ 38275 w 386147"/>
              <a:gd name="connsiteY5" fmla="*/ 540560 h 549260"/>
              <a:gd name="connsiteX6" fmla="*/ 83519 w 386147"/>
              <a:gd name="connsiteY6" fmla="*/ 531035 h 549260"/>
              <a:gd name="connsiteX7" fmla="*/ 66850 w 386147"/>
              <a:gd name="connsiteY7" fmla="*/ 504841 h 549260"/>
              <a:gd name="connsiteX8" fmla="*/ 66849 w 386147"/>
              <a:gd name="connsiteY8" fmla="*/ 442929 h 549260"/>
              <a:gd name="connsiteX9" fmla="*/ 78756 w 386147"/>
              <a:gd name="connsiteY9" fmla="*/ 340535 h 549260"/>
              <a:gd name="connsiteX10" fmla="*/ 169244 w 386147"/>
              <a:gd name="connsiteY10" fmla="*/ 216710 h 549260"/>
              <a:gd name="connsiteX11" fmla="*/ 302594 w 386147"/>
              <a:gd name="connsiteY11" fmla="*/ 104791 h 549260"/>
              <a:gd name="connsiteX12" fmla="*/ 383556 w 386147"/>
              <a:gd name="connsiteY12" fmla="*/ 45260 h 549260"/>
              <a:gd name="connsiteX13" fmla="*/ 354982 w 386147"/>
              <a:gd name="connsiteY13" fmla="*/ 16 h 549260"/>
              <a:gd name="connsiteX0" fmla="*/ 354982 w 387403"/>
              <a:gd name="connsiteY0" fmla="*/ 3159 h 552403"/>
              <a:gd name="connsiteX1" fmla="*/ 245444 w 387403"/>
              <a:gd name="connsiteY1" fmla="*/ 53165 h 552403"/>
              <a:gd name="connsiteX2" fmla="*/ 126381 w 387403"/>
              <a:gd name="connsiteY2" fmla="*/ 138890 h 552403"/>
              <a:gd name="connsiteX3" fmla="*/ 28750 w 387403"/>
              <a:gd name="connsiteY3" fmla="*/ 269859 h 552403"/>
              <a:gd name="connsiteX4" fmla="*/ 175 w 387403"/>
              <a:gd name="connsiteY4" fmla="*/ 403209 h 552403"/>
              <a:gd name="connsiteX5" fmla="*/ 38275 w 387403"/>
              <a:gd name="connsiteY5" fmla="*/ 543703 h 552403"/>
              <a:gd name="connsiteX6" fmla="*/ 83519 w 387403"/>
              <a:gd name="connsiteY6" fmla="*/ 534178 h 552403"/>
              <a:gd name="connsiteX7" fmla="*/ 66850 w 387403"/>
              <a:gd name="connsiteY7" fmla="*/ 507984 h 552403"/>
              <a:gd name="connsiteX8" fmla="*/ 66849 w 387403"/>
              <a:gd name="connsiteY8" fmla="*/ 446072 h 552403"/>
              <a:gd name="connsiteX9" fmla="*/ 78756 w 387403"/>
              <a:gd name="connsiteY9" fmla="*/ 343678 h 552403"/>
              <a:gd name="connsiteX10" fmla="*/ 169244 w 387403"/>
              <a:gd name="connsiteY10" fmla="*/ 219853 h 552403"/>
              <a:gd name="connsiteX11" fmla="*/ 302594 w 387403"/>
              <a:gd name="connsiteY11" fmla="*/ 107934 h 552403"/>
              <a:gd name="connsiteX12" fmla="*/ 383556 w 387403"/>
              <a:gd name="connsiteY12" fmla="*/ 48403 h 552403"/>
              <a:gd name="connsiteX13" fmla="*/ 354982 w 387403"/>
              <a:gd name="connsiteY13" fmla="*/ 3159 h 552403"/>
              <a:gd name="connsiteX0" fmla="*/ 354982 w 388329"/>
              <a:gd name="connsiteY0" fmla="*/ 189 h 549433"/>
              <a:gd name="connsiteX1" fmla="*/ 245444 w 388329"/>
              <a:gd name="connsiteY1" fmla="*/ 50195 h 549433"/>
              <a:gd name="connsiteX2" fmla="*/ 126381 w 388329"/>
              <a:gd name="connsiteY2" fmla="*/ 135920 h 549433"/>
              <a:gd name="connsiteX3" fmla="*/ 28750 w 388329"/>
              <a:gd name="connsiteY3" fmla="*/ 266889 h 549433"/>
              <a:gd name="connsiteX4" fmla="*/ 175 w 388329"/>
              <a:gd name="connsiteY4" fmla="*/ 400239 h 549433"/>
              <a:gd name="connsiteX5" fmla="*/ 38275 w 388329"/>
              <a:gd name="connsiteY5" fmla="*/ 540733 h 549433"/>
              <a:gd name="connsiteX6" fmla="*/ 83519 w 388329"/>
              <a:gd name="connsiteY6" fmla="*/ 531208 h 549433"/>
              <a:gd name="connsiteX7" fmla="*/ 66850 w 388329"/>
              <a:gd name="connsiteY7" fmla="*/ 505014 h 549433"/>
              <a:gd name="connsiteX8" fmla="*/ 66849 w 388329"/>
              <a:gd name="connsiteY8" fmla="*/ 443102 h 549433"/>
              <a:gd name="connsiteX9" fmla="*/ 78756 w 388329"/>
              <a:gd name="connsiteY9" fmla="*/ 340708 h 549433"/>
              <a:gd name="connsiteX10" fmla="*/ 169244 w 388329"/>
              <a:gd name="connsiteY10" fmla="*/ 216883 h 549433"/>
              <a:gd name="connsiteX11" fmla="*/ 302594 w 388329"/>
              <a:gd name="connsiteY11" fmla="*/ 104964 h 549433"/>
              <a:gd name="connsiteX12" fmla="*/ 385938 w 388329"/>
              <a:gd name="connsiteY12" fmla="*/ 35908 h 549433"/>
              <a:gd name="connsiteX13" fmla="*/ 354982 w 388329"/>
              <a:gd name="connsiteY13" fmla="*/ 189 h 549433"/>
              <a:gd name="connsiteX0" fmla="*/ 354982 w 394104"/>
              <a:gd name="connsiteY0" fmla="*/ 562 h 549806"/>
              <a:gd name="connsiteX1" fmla="*/ 245444 w 394104"/>
              <a:gd name="connsiteY1" fmla="*/ 50568 h 549806"/>
              <a:gd name="connsiteX2" fmla="*/ 126381 w 394104"/>
              <a:gd name="connsiteY2" fmla="*/ 136293 h 549806"/>
              <a:gd name="connsiteX3" fmla="*/ 28750 w 394104"/>
              <a:gd name="connsiteY3" fmla="*/ 267262 h 549806"/>
              <a:gd name="connsiteX4" fmla="*/ 175 w 394104"/>
              <a:gd name="connsiteY4" fmla="*/ 400612 h 549806"/>
              <a:gd name="connsiteX5" fmla="*/ 38275 w 394104"/>
              <a:gd name="connsiteY5" fmla="*/ 541106 h 549806"/>
              <a:gd name="connsiteX6" fmla="*/ 83519 w 394104"/>
              <a:gd name="connsiteY6" fmla="*/ 531581 h 549806"/>
              <a:gd name="connsiteX7" fmla="*/ 66850 w 394104"/>
              <a:gd name="connsiteY7" fmla="*/ 505387 h 549806"/>
              <a:gd name="connsiteX8" fmla="*/ 66849 w 394104"/>
              <a:gd name="connsiteY8" fmla="*/ 443475 h 549806"/>
              <a:gd name="connsiteX9" fmla="*/ 78756 w 394104"/>
              <a:gd name="connsiteY9" fmla="*/ 341081 h 549806"/>
              <a:gd name="connsiteX10" fmla="*/ 169244 w 394104"/>
              <a:gd name="connsiteY10" fmla="*/ 217256 h 549806"/>
              <a:gd name="connsiteX11" fmla="*/ 302594 w 394104"/>
              <a:gd name="connsiteY11" fmla="*/ 105337 h 549806"/>
              <a:gd name="connsiteX12" fmla="*/ 385938 w 394104"/>
              <a:gd name="connsiteY12" fmla="*/ 36281 h 549806"/>
              <a:gd name="connsiteX13" fmla="*/ 354982 w 394104"/>
              <a:gd name="connsiteY13" fmla="*/ 562 h 549806"/>
              <a:gd name="connsiteX0" fmla="*/ 354982 w 397053"/>
              <a:gd name="connsiteY0" fmla="*/ 5245 h 554489"/>
              <a:gd name="connsiteX1" fmla="*/ 245444 w 397053"/>
              <a:gd name="connsiteY1" fmla="*/ 55251 h 554489"/>
              <a:gd name="connsiteX2" fmla="*/ 126381 w 397053"/>
              <a:gd name="connsiteY2" fmla="*/ 140976 h 554489"/>
              <a:gd name="connsiteX3" fmla="*/ 28750 w 397053"/>
              <a:gd name="connsiteY3" fmla="*/ 271945 h 554489"/>
              <a:gd name="connsiteX4" fmla="*/ 175 w 397053"/>
              <a:gd name="connsiteY4" fmla="*/ 405295 h 554489"/>
              <a:gd name="connsiteX5" fmla="*/ 38275 w 397053"/>
              <a:gd name="connsiteY5" fmla="*/ 545789 h 554489"/>
              <a:gd name="connsiteX6" fmla="*/ 83519 w 397053"/>
              <a:gd name="connsiteY6" fmla="*/ 536264 h 554489"/>
              <a:gd name="connsiteX7" fmla="*/ 66850 w 397053"/>
              <a:gd name="connsiteY7" fmla="*/ 510070 h 554489"/>
              <a:gd name="connsiteX8" fmla="*/ 66849 w 397053"/>
              <a:gd name="connsiteY8" fmla="*/ 448158 h 554489"/>
              <a:gd name="connsiteX9" fmla="*/ 78756 w 397053"/>
              <a:gd name="connsiteY9" fmla="*/ 345764 h 554489"/>
              <a:gd name="connsiteX10" fmla="*/ 169244 w 397053"/>
              <a:gd name="connsiteY10" fmla="*/ 221939 h 554489"/>
              <a:gd name="connsiteX11" fmla="*/ 302594 w 397053"/>
              <a:gd name="connsiteY11" fmla="*/ 110020 h 554489"/>
              <a:gd name="connsiteX12" fmla="*/ 385938 w 397053"/>
              <a:gd name="connsiteY12" fmla="*/ 40964 h 554489"/>
              <a:gd name="connsiteX13" fmla="*/ 354982 w 397053"/>
              <a:gd name="connsiteY13" fmla="*/ 5245 h 554489"/>
              <a:gd name="connsiteX0" fmla="*/ 354982 w 384129"/>
              <a:gd name="connsiteY0" fmla="*/ 9 h 549253"/>
              <a:gd name="connsiteX1" fmla="*/ 245444 w 384129"/>
              <a:gd name="connsiteY1" fmla="*/ 50015 h 549253"/>
              <a:gd name="connsiteX2" fmla="*/ 126381 w 384129"/>
              <a:gd name="connsiteY2" fmla="*/ 135740 h 549253"/>
              <a:gd name="connsiteX3" fmla="*/ 28750 w 384129"/>
              <a:gd name="connsiteY3" fmla="*/ 266709 h 549253"/>
              <a:gd name="connsiteX4" fmla="*/ 175 w 384129"/>
              <a:gd name="connsiteY4" fmla="*/ 400059 h 549253"/>
              <a:gd name="connsiteX5" fmla="*/ 38275 w 384129"/>
              <a:gd name="connsiteY5" fmla="*/ 540553 h 549253"/>
              <a:gd name="connsiteX6" fmla="*/ 83519 w 384129"/>
              <a:gd name="connsiteY6" fmla="*/ 531028 h 549253"/>
              <a:gd name="connsiteX7" fmla="*/ 66850 w 384129"/>
              <a:gd name="connsiteY7" fmla="*/ 504834 h 549253"/>
              <a:gd name="connsiteX8" fmla="*/ 66849 w 384129"/>
              <a:gd name="connsiteY8" fmla="*/ 442922 h 549253"/>
              <a:gd name="connsiteX9" fmla="*/ 78756 w 384129"/>
              <a:gd name="connsiteY9" fmla="*/ 340528 h 549253"/>
              <a:gd name="connsiteX10" fmla="*/ 169244 w 384129"/>
              <a:gd name="connsiteY10" fmla="*/ 216703 h 549253"/>
              <a:gd name="connsiteX11" fmla="*/ 302594 w 384129"/>
              <a:gd name="connsiteY11" fmla="*/ 104784 h 549253"/>
              <a:gd name="connsiteX12" fmla="*/ 374031 w 384129"/>
              <a:gd name="connsiteY12" fmla="*/ 47634 h 549253"/>
              <a:gd name="connsiteX13" fmla="*/ 354982 w 384129"/>
              <a:gd name="connsiteY13" fmla="*/ 9 h 549253"/>
              <a:gd name="connsiteX0" fmla="*/ 354982 w 395312"/>
              <a:gd name="connsiteY0" fmla="*/ 8744 h 557988"/>
              <a:gd name="connsiteX1" fmla="*/ 245444 w 395312"/>
              <a:gd name="connsiteY1" fmla="*/ 58750 h 557988"/>
              <a:gd name="connsiteX2" fmla="*/ 126381 w 395312"/>
              <a:gd name="connsiteY2" fmla="*/ 144475 h 557988"/>
              <a:gd name="connsiteX3" fmla="*/ 28750 w 395312"/>
              <a:gd name="connsiteY3" fmla="*/ 275444 h 557988"/>
              <a:gd name="connsiteX4" fmla="*/ 175 w 395312"/>
              <a:gd name="connsiteY4" fmla="*/ 408794 h 557988"/>
              <a:gd name="connsiteX5" fmla="*/ 38275 w 395312"/>
              <a:gd name="connsiteY5" fmla="*/ 549288 h 557988"/>
              <a:gd name="connsiteX6" fmla="*/ 83519 w 395312"/>
              <a:gd name="connsiteY6" fmla="*/ 539763 h 557988"/>
              <a:gd name="connsiteX7" fmla="*/ 66850 w 395312"/>
              <a:gd name="connsiteY7" fmla="*/ 513569 h 557988"/>
              <a:gd name="connsiteX8" fmla="*/ 66849 w 395312"/>
              <a:gd name="connsiteY8" fmla="*/ 451657 h 557988"/>
              <a:gd name="connsiteX9" fmla="*/ 78756 w 395312"/>
              <a:gd name="connsiteY9" fmla="*/ 349263 h 557988"/>
              <a:gd name="connsiteX10" fmla="*/ 169244 w 395312"/>
              <a:gd name="connsiteY10" fmla="*/ 225438 h 557988"/>
              <a:gd name="connsiteX11" fmla="*/ 302594 w 395312"/>
              <a:gd name="connsiteY11" fmla="*/ 113519 h 557988"/>
              <a:gd name="connsiteX12" fmla="*/ 374031 w 395312"/>
              <a:gd name="connsiteY12" fmla="*/ 56369 h 557988"/>
              <a:gd name="connsiteX13" fmla="*/ 394650 w 395312"/>
              <a:gd name="connsiteY13" fmla="*/ 4556 h 557988"/>
              <a:gd name="connsiteX14" fmla="*/ 354982 w 395312"/>
              <a:gd name="connsiteY14" fmla="*/ 8744 h 557988"/>
              <a:gd name="connsiteX0" fmla="*/ 354982 w 397977"/>
              <a:gd name="connsiteY0" fmla="*/ 8744 h 557988"/>
              <a:gd name="connsiteX1" fmla="*/ 245444 w 397977"/>
              <a:gd name="connsiteY1" fmla="*/ 58750 h 557988"/>
              <a:gd name="connsiteX2" fmla="*/ 126381 w 397977"/>
              <a:gd name="connsiteY2" fmla="*/ 144475 h 557988"/>
              <a:gd name="connsiteX3" fmla="*/ 28750 w 397977"/>
              <a:gd name="connsiteY3" fmla="*/ 275444 h 557988"/>
              <a:gd name="connsiteX4" fmla="*/ 175 w 397977"/>
              <a:gd name="connsiteY4" fmla="*/ 408794 h 557988"/>
              <a:gd name="connsiteX5" fmla="*/ 38275 w 397977"/>
              <a:gd name="connsiteY5" fmla="*/ 549288 h 557988"/>
              <a:gd name="connsiteX6" fmla="*/ 83519 w 397977"/>
              <a:gd name="connsiteY6" fmla="*/ 539763 h 557988"/>
              <a:gd name="connsiteX7" fmla="*/ 66850 w 397977"/>
              <a:gd name="connsiteY7" fmla="*/ 513569 h 557988"/>
              <a:gd name="connsiteX8" fmla="*/ 66849 w 397977"/>
              <a:gd name="connsiteY8" fmla="*/ 451657 h 557988"/>
              <a:gd name="connsiteX9" fmla="*/ 78756 w 397977"/>
              <a:gd name="connsiteY9" fmla="*/ 349263 h 557988"/>
              <a:gd name="connsiteX10" fmla="*/ 169244 w 397977"/>
              <a:gd name="connsiteY10" fmla="*/ 225438 h 557988"/>
              <a:gd name="connsiteX11" fmla="*/ 302594 w 397977"/>
              <a:gd name="connsiteY11" fmla="*/ 113519 h 557988"/>
              <a:gd name="connsiteX12" fmla="*/ 374031 w 397977"/>
              <a:gd name="connsiteY12" fmla="*/ 56369 h 557988"/>
              <a:gd name="connsiteX13" fmla="*/ 394650 w 397977"/>
              <a:gd name="connsiteY13" fmla="*/ 4556 h 557988"/>
              <a:gd name="connsiteX14" fmla="*/ 354982 w 397977"/>
              <a:gd name="connsiteY14" fmla="*/ 8744 h 557988"/>
              <a:gd name="connsiteX0" fmla="*/ 354982 w 404483"/>
              <a:gd name="connsiteY0" fmla="*/ 7166 h 556410"/>
              <a:gd name="connsiteX1" fmla="*/ 245444 w 404483"/>
              <a:gd name="connsiteY1" fmla="*/ 57172 h 556410"/>
              <a:gd name="connsiteX2" fmla="*/ 126381 w 404483"/>
              <a:gd name="connsiteY2" fmla="*/ 142897 h 556410"/>
              <a:gd name="connsiteX3" fmla="*/ 28750 w 404483"/>
              <a:gd name="connsiteY3" fmla="*/ 273866 h 556410"/>
              <a:gd name="connsiteX4" fmla="*/ 175 w 404483"/>
              <a:gd name="connsiteY4" fmla="*/ 407216 h 556410"/>
              <a:gd name="connsiteX5" fmla="*/ 38275 w 404483"/>
              <a:gd name="connsiteY5" fmla="*/ 547710 h 556410"/>
              <a:gd name="connsiteX6" fmla="*/ 83519 w 404483"/>
              <a:gd name="connsiteY6" fmla="*/ 538185 h 556410"/>
              <a:gd name="connsiteX7" fmla="*/ 66850 w 404483"/>
              <a:gd name="connsiteY7" fmla="*/ 511991 h 556410"/>
              <a:gd name="connsiteX8" fmla="*/ 66849 w 404483"/>
              <a:gd name="connsiteY8" fmla="*/ 450079 h 556410"/>
              <a:gd name="connsiteX9" fmla="*/ 78756 w 404483"/>
              <a:gd name="connsiteY9" fmla="*/ 347685 h 556410"/>
              <a:gd name="connsiteX10" fmla="*/ 169244 w 404483"/>
              <a:gd name="connsiteY10" fmla="*/ 223860 h 556410"/>
              <a:gd name="connsiteX11" fmla="*/ 302594 w 404483"/>
              <a:gd name="connsiteY11" fmla="*/ 111941 h 556410"/>
              <a:gd name="connsiteX12" fmla="*/ 374031 w 404483"/>
              <a:gd name="connsiteY12" fmla="*/ 54791 h 556410"/>
              <a:gd name="connsiteX13" fmla="*/ 401794 w 404483"/>
              <a:gd name="connsiteY13" fmla="*/ 5360 h 556410"/>
              <a:gd name="connsiteX14" fmla="*/ 354982 w 404483"/>
              <a:gd name="connsiteY14" fmla="*/ 7166 h 556410"/>
              <a:gd name="connsiteX0" fmla="*/ 354982 w 404483"/>
              <a:gd name="connsiteY0" fmla="*/ 7166 h 556410"/>
              <a:gd name="connsiteX1" fmla="*/ 245444 w 404483"/>
              <a:gd name="connsiteY1" fmla="*/ 57172 h 556410"/>
              <a:gd name="connsiteX2" fmla="*/ 126381 w 404483"/>
              <a:gd name="connsiteY2" fmla="*/ 142897 h 556410"/>
              <a:gd name="connsiteX3" fmla="*/ 28750 w 404483"/>
              <a:gd name="connsiteY3" fmla="*/ 273866 h 556410"/>
              <a:gd name="connsiteX4" fmla="*/ 175 w 404483"/>
              <a:gd name="connsiteY4" fmla="*/ 407216 h 556410"/>
              <a:gd name="connsiteX5" fmla="*/ 38275 w 404483"/>
              <a:gd name="connsiteY5" fmla="*/ 547710 h 556410"/>
              <a:gd name="connsiteX6" fmla="*/ 83519 w 404483"/>
              <a:gd name="connsiteY6" fmla="*/ 538185 h 556410"/>
              <a:gd name="connsiteX7" fmla="*/ 66850 w 404483"/>
              <a:gd name="connsiteY7" fmla="*/ 511991 h 556410"/>
              <a:gd name="connsiteX8" fmla="*/ 62086 w 404483"/>
              <a:gd name="connsiteY8" fmla="*/ 450079 h 556410"/>
              <a:gd name="connsiteX9" fmla="*/ 78756 w 404483"/>
              <a:gd name="connsiteY9" fmla="*/ 347685 h 556410"/>
              <a:gd name="connsiteX10" fmla="*/ 169244 w 404483"/>
              <a:gd name="connsiteY10" fmla="*/ 223860 h 556410"/>
              <a:gd name="connsiteX11" fmla="*/ 302594 w 404483"/>
              <a:gd name="connsiteY11" fmla="*/ 111941 h 556410"/>
              <a:gd name="connsiteX12" fmla="*/ 374031 w 404483"/>
              <a:gd name="connsiteY12" fmla="*/ 54791 h 556410"/>
              <a:gd name="connsiteX13" fmla="*/ 401794 w 404483"/>
              <a:gd name="connsiteY13" fmla="*/ 5360 h 556410"/>
              <a:gd name="connsiteX14" fmla="*/ 354982 w 404483"/>
              <a:gd name="connsiteY14" fmla="*/ 7166 h 556410"/>
              <a:gd name="connsiteX0" fmla="*/ 354982 w 404483"/>
              <a:gd name="connsiteY0" fmla="*/ 7166 h 580155"/>
              <a:gd name="connsiteX1" fmla="*/ 245444 w 404483"/>
              <a:gd name="connsiteY1" fmla="*/ 57172 h 580155"/>
              <a:gd name="connsiteX2" fmla="*/ 126381 w 404483"/>
              <a:gd name="connsiteY2" fmla="*/ 142897 h 580155"/>
              <a:gd name="connsiteX3" fmla="*/ 28750 w 404483"/>
              <a:gd name="connsiteY3" fmla="*/ 273866 h 580155"/>
              <a:gd name="connsiteX4" fmla="*/ 175 w 404483"/>
              <a:gd name="connsiteY4" fmla="*/ 407216 h 580155"/>
              <a:gd name="connsiteX5" fmla="*/ 38275 w 404483"/>
              <a:gd name="connsiteY5" fmla="*/ 547710 h 580155"/>
              <a:gd name="connsiteX6" fmla="*/ 75562 w 404483"/>
              <a:gd name="connsiteY6" fmla="*/ 579893 h 580155"/>
              <a:gd name="connsiteX7" fmla="*/ 83519 w 404483"/>
              <a:gd name="connsiteY7" fmla="*/ 538185 h 580155"/>
              <a:gd name="connsiteX8" fmla="*/ 66850 w 404483"/>
              <a:gd name="connsiteY8" fmla="*/ 511991 h 580155"/>
              <a:gd name="connsiteX9" fmla="*/ 62086 w 404483"/>
              <a:gd name="connsiteY9" fmla="*/ 450079 h 580155"/>
              <a:gd name="connsiteX10" fmla="*/ 78756 w 404483"/>
              <a:gd name="connsiteY10" fmla="*/ 347685 h 580155"/>
              <a:gd name="connsiteX11" fmla="*/ 169244 w 404483"/>
              <a:gd name="connsiteY11" fmla="*/ 223860 h 580155"/>
              <a:gd name="connsiteX12" fmla="*/ 302594 w 404483"/>
              <a:gd name="connsiteY12" fmla="*/ 111941 h 580155"/>
              <a:gd name="connsiteX13" fmla="*/ 374031 w 404483"/>
              <a:gd name="connsiteY13" fmla="*/ 54791 h 580155"/>
              <a:gd name="connsiteX14" fmla="*/ 401794 w 404483"/>
              <a:gd name="connsiteY14" fmla="*/ 5360 h 580155"/>
              <a:gd name="connsiteX15" fmla="*/ 354982 w 404483"/>
              <a:gd name="connsiteY15" fmla="*/ 7166 h 580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83" h="580155">
                <a:moveTo>
                  <a:pt x="354982" y="7166"/>
                </a:moveTo>
                <a:cubicBezTo>
                  <a:pt x="328924" y="15801"/>
                  <a:pt x="283544" y="34550"/>
                  <a:pt x="245444" y="57172"/>
                </a:cubicBezTo>
                <a:cubicBezTo>
                  <a:pt x="207344" y="79794"/>
                  <a:pt x="162497" y="106781"/>
                  <a:pt x="126381" y="142897"/>
                </a:cubicBezTo>
                <a:cubicBezTo>
                  <a:pt x="90265" y="179013"/>
                  <a:pt x="49784" y="229813"/>
                  <a:pt x="28750" y="273866"/>
                </a:cubicBezTo>
                <a:cubicBezTo>
                  <a:pt x="7716" y="317919"/>
                  <a:pt x="-1412" y="361575"/>
                  <a:pt x="175" y="407216"/>
                </a:cubicBezTo>
                <a:cubicBezTo>
                  <a:pt x="1762" y="452857"/>
                  <a:pt x="25711" y="518931"/>
                  <a:pt x="38275" y="547710"/>
                </a:cubicBezTo>
                <a:cubicBezTo>
                  <a:pt x="50840" y="576490"/>
                  <a:pt x="68021" y="581481"/>
                  <a:pt x="75562" y="579893"/>
                </a:cubicBezTo>
                <a:cubicBezTo>
                  <a:pt x="83103" y="578305"/>
                  <a:pt x="84971" y="549502"/>
                  <a:pt x="83519" y="538185"/>
                </a:cubicBezTo>
                <a:cubicBezTo>
                  <a:pt x="82067" y="526868"/>
                  <a:pt x="70422" y="526675"/>
                  <a:pt x="66850" y="511991"/>
                </a:cubicBezTo>
                <a:cubicBezTo>
                  <a:pt x="63278" y="497307"/>
                  <a:pt x="60102" y="477463"/>
                  <a:pt x="62086" y="450079"/>
                </a:cubicBezTo>
                <a:cubicBezTo>
                  <a:pt x="64070" y="422695"/>
                  <a:pt x="60896" y="385388"/>
                  <a:pt x="78756" y="347685"/>
                </a:cubicBezTo>
                <a:cubicBezTo>
                  <a:pt x="96616" y="309982"/>
                  <a:pt x="131938" y="263151"/>
                  <a:pt x="169244" y="223860"/>
                </a:cubicBezTo>
                <a:cubicBezTo>
                  <a:pt x="206550" y="184569"/>
                  <a:pt x="266875" y="140516"/>
                  <a:pt x="302594" y="111941"/>
                </a:cubicBezTo>
                <a:cubicBezTo>
                  <a:pt x="338313" y="83366"/>
                  <a:pt x="357498" y="72554"/>
                  <a:pt x="374031" y="54791"/>
                </a:cubicBezTo>
                <a:cubicBezTo>
                  <a:pt x="390564" y="37028"/>
                  <a:pt x="412112" y="22822"/>
                  <a:pt x="401794" y="5360"/>
                </a:cubicBezTo>
                <a:cubicBezTo>
                  <a:pt x="398619" y="-2577"/>
                  <a:pt x="381040" y="-1469"/>
                  <a:pt x="354982" y="7166"/>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任意多边形 7"/>
          <p:cNvSpPr/>
          <p:nvPr/>
        </p:nvSpPr>
        <p:spPr>
          <a:xfrm>
            <a:off x="2610832" y="2755887"/>
            <a:ext cx="1057275" cy="1263650"/>
          </a:xfrm>
          <a:custGeom>
            <a:avLst/>
            <a:gdLst>
              <a:gd name="connsiteX0" fmla="*/ 1023891 w 1050603"/>
              <a:gd name="connsiteY0" fmla="*/ 666 h 1261295"/>
              <a:gd name="connsiteX1" fmla="*/ 905522 w 1050603"/>
              <a:gd name="connsiteY1" fmla="*/ 113116 h 1261295"/>
              <a:gd name="connsiteX2" fmla="*/ 429087 w 1050603"/>
              <a:gd name="connsiteY2" fmla="*/ 660572 h 1261295"/>
              <a:gd name="connsiteX3" fmla="*/ 331433 w 1050603"/>
              <a:gd name="connsiteY3" fmla="*/ 781900 h 1261295"/>
              <a:gd name="connsiteX4" fmla="*/ 233779 w 1050603"/>
              <a:gd name="connsiteY4" fmla="*/ 903229 h 1261295"/>
              <a:gd name="connsiteX5" fmla="*/ 0 w 1050603"/>
              <a:gd name="connsiteY5" fmla="*/ 1213947 h 1261295"/>
              <a:gd name="connsiteX6" fmla="*/ 14796 w 1050603"/>
              <a:gd name="connsiteY6" fmla="*/ 1261295 h 1261295"/>
              <a:gd name="connsiteX7" fmla="*/ 76940 w 1050603"/>
              <a:gd name="connsiteY7" fmla="*/ 1255376 h 1261295"/>
              <a:gd name="connsiteX8" fmla="*/ 88777 w 1050603"/>
              <a:gd name="connsiteY8" fmla="*/ 1219866 h 1261295"/>
              <a:gd name="connsiteX9" fmla="*/ 337351 w 1050603"/>
              <a:gd name="connsiteY9" fmla="*/ 915066 h 1261295"/>
              <a:gd name="connsiteX10" fmla="*/ 704295 w 1050603"/>
              <a:gd name="connsiteY10" fmla="*/ 488937 h 1261295"/>
              <a:gd name="connsiteX11" fmla="*/ 958788 w 1050603"/>
              <a:gd name="connsiteY11" fmla="*/ 187097 h 1261295"/>
              <a:gd name="connsiteX12" fmla="*/ 1044606 w 1050603"/>
              <a:gd name="connsiteY12" fmla="*/ 71687 h 1261295"/>
              <a:gd name="connsiteX13" fmla="*/ 1023891 w 1050603"/>
              <a:gd name="connsiteY13" fmla="*/ 666 h 1261295"/>
              <a:gd name="connsiteX0" fmla="*/ 1023891 w 1050603"/>
              <a:gd name="connsiteY0" fmla="*/ 666 h 1264254"/>
              <a:gd name="connsiteX1" fmla="*/ 905522 w 1050603"/>
              <a:gd name="connsiteY1" fmla="*/ 113116 h 1264254"/>
              <a:gd name="connsiteX2" fmla="*/ 429087 w 1050603"/>
              <a:gd name="connsiteY2" fmla="*/ 660572 h 1264254"/>
              <a:gd name="connsiteX3" fmla="*/ 331433 w 1050603"/>
              <a:gd name="connsiteY3" fmla="*/ 781900 h 1264254"/>
              <a:gd name="connsiteX4" fmla="*/ 233779 w 1050603"/>
              <a:gd name="connsiteY4" fmla="*/ 903229 h 1264254"/>
              <a:gd name="connsiteX5" fmla="*/ 0 w 1050603"/>
              <a:gd name="connsiteY5" fmla="*/ 1213947 h 1264254"/>
              <a:gd name="connsiteX6" fmla="*/ 14796 w 1050603"/>
              <a:gd name="connsiteY6" fmla="*/ 1261295 h 1264254"/>
              <a:gd name="connsiteX7" fmla="*/ 82858 w 1050603"/>
              <a:gd name="connsiteY7" fmla="*/ 1264254 h 1264254"/>
              <a:gd name="connsiteX8" fmla="*/ 88777 w 1050603"/>
              <a:gd name="connsiteY8" fmla="*/ 1219866 h 1264254"/>
              <a:gd name="connsiteX9" fmla="*/ 337351 w 1050603"/>
              <a:gd name="connsiteY9" fmla="*/ 915066 h 1264254"/>
              <a:gd name="connsiteX10" fmla="*/ 704295 w 1050603"/>
              <a:gd name="connsiteY10" fmla="*/ 488937 h 1264254"/>
              <a:gd name="connsiteX11" fmla="*/ 958788 w 1050603"/>
              <a:gd name="connsiteY11" fmla="*/ 187097 h 1264254"/>
              <a:gd name="connsiteX12" fmla="*/ 1044606 w 1050603"/>
              <a:gd name="connsiteY12" fmla="*/ 71687 h 1264254"/>
              <a:gd name="connsiteX13" fmla="*/ 1023891 w 1050603"/>
              <a:gd name="connsiteY13" fmla="*/ 666 h 1264254"/>
              <a:gd name="connsiteX0" fmla="*/ 1023891 w 1050603"/>
              <a:gd name="connsiteY0" fmla="*/ 666 h 1264254"/>
              <a:gd name="connsiteX1" fmla="*/ 905522 w 1050603"/>
              <a:gd name="connsiteY1" fmla="*/ 113116 h 1264254"/>
              <a:gd name="connsiteX2" fmla="*/ 429087 w 1050603"/>
              <a:gd name="connsiteY2" fmla="*/ 660572 h 1264254"/>
              <a:gd name="connsiteX3" fmla="*/ 331433 w 1050603"/>
              <a:gd name="connsiteY3" fmla="*/ 781900 h 1264254"/>
              <a:gd name="connsiteX4" fmla="*/ 233779 w 1050603"/>
              <a:gd name="connsiteY4" fmla="*/ 903229 h 1264254"/>
              <a:gd name="connsiteX5" fmla="*/ 0 w 1050603"/>
              <a:gd name="connsiteY5" fmla="*/ 1213947 h 1264254"/>
              <a:gd name="connsiteX6" fmla="*/ 14796 w 1050603"/>
              <a:gd name="connsiteY6" fmla="*/ 1261295 h 1264254"/>
              <a:gd name="connsiteX7" fmla="*/ 82858 w 1050603"/>
              <a:gd name="connsiteY7" fmla="*/ 1264254 h 1264254"/>
              <a:gd name="connsiteX8" fmla="*/ 97655 w 1050603"/>
              <a:gd name="connsiteY8" fmla="*/ 1216907 h 1264254"/>
              <a:gd name="connsiteX9" fmla="*/ 337351 w 1050603"/>
              <a:gd name="connsiteY9" fmla="*/ 915066 h 1264254"/>
              <a:gd name="connsiteX10" fmla="*/ 704295 w 1050603"/>
              <a:gd name="connsiteY10" fmla="*/ 488937 h 1264254"/>
              <a:gd name="connsiteX11" fmla="*/ 958788 w 1050603"/>
              <a:gd name="connsiteY11" fmla="*/ 187097 h 1264254"/>
              <a:gd name="connsiteX12" fmla="*/ 1044606 w 1050603"/>
              <a:gd name="connsiteY12" fmla="*/ 71687 h 1264254"/>
              <a:gd name="connsiteX13" fmla="*/ 1023891 w 1050603"/>
              <a:gd name="connsiteY13" fmla="*/ 666 h 1264254"/>
              <a:gd name="connsiteX0" fmla="*/ 1023891 w 1050603"/>
              <a:gd name="connsiteY0" fmla="*/ 666 h 1264254"/>
              <a:gd name="connsiteX1" fmla="*/ 905522 w 1050603"/>
              <a:gd name="connsiteY1" fmla="*/ 113116 h 1264254"/>
              <a:gd name="connsiteX2" fmla="*/ 429087 w 1050603"/>
              <a:gd name="connsiteY2" fmla="*/ 660572 h 1264254"/>
              <a:gd name="connsiteX3" fmla="*/ 331433 w 1050603"/>
              <a:gd name="connsiteY3" fmla="*/ 787819 h 1264254"/>
              <a:gd name="connsiteX4" fmla="*/ 233779 w 1050603"/>
              <a:gd name="connsiteY4" fmla="*/ 903229 h 1264254"/>
              <a:gd name="connsiteX5" fmla="*/ 0 w 1050603"/>
              <a:gd name="connsiteY5" fmla="*/ 1213947 h 1264254"/>
              <a:gd name="connsiteX6" fmla="*/ 14796 w 1050603"/>
              <a:gd name="connsiteY6" fmla="*/ 1261295 h 1264254"/>
              <a:gd name="connsiteX7" fmla="*/ 82858 w 1050603"/>
              <a:gd name="connsiteY7" fmla="*/ 1264254 h 1264254"/>
              <a:gd name="connsiteX8" fmla="*/ 97655 w 1050603"/>
              <a:gd name="connsiteY8" fmla="*/ 1216907 h 1264254"/>
              <a:gd name="connsiteX9" fmla="*/ 337351 w 1050603"/>
              <a:gd name="connsiteY9" fmla="*/ 915066 h 1264254"/>
              <a:gd name="connsiteX10" fmla="*/ 704295 w 1050603"/>
              <a:gd name="connsiteY10" fmla="*/ 488937 h 1264254"/>
              <a:gd name="connsiteX11" fmla="*/ 958788 w 1050603"/>
              <a:gd name="connsiteY11" fmla="*/ 187097 h 1264254"/>
              <a:gd name="connsiteX12" fmla="*/ 1044606 w 1050603"/>
              <a:gd name="connsiteY12" fmla="*/ 71687 h 1264254"/>
              <a:gd name="connsiteX13" fmla="*/ 1023891 w 1050603"/>
              <a:gd name="connsiteY13" fmla="*/ 666 h 1264254"/>
              <a:gd name="connsiteX0" fmla="*/ 1023891 w 1050603"/>
              <a:gd name="connsiteY0" fmla="*/ 666 h 1264254"/>
              <a:gd name="connsiteX1" fmla="*/ 905522 w 1050603"/>
              <a:gd name="connsiteY1" fmla="*/ 113116 h 1264254"/>
              <a:gd name="connsiteX2" fmla="*/ 429087 w 1050603"/>
              <a:gd name="connsiteY2" fmla="*/ 660572 h 1264254"/>
              <a:gd name="connsiteX3" fmla="*/ 325514 w 1050603"/>
              <a:gd name="connsiteY3" fmla="*/ 790778 h 1264254"/>
              <a:gd name="connsiteX4" fmla="*/ 233779 w 1050603"/>
              <a:gd name="connsiteY4" fmla="*/ 903229 h 1264254"/>
              <a:gd name="connsiteX5" fmla="*/ 0 w 1050603"/>
              <a:gd name="connsiteY5" fmla="*/ 1213947 h 1264254"/>
              <a:gd name="connsiteX6" fmla="*/ 14796 w 1050603"/>
              <a:gd name="connsiteY6" fmla="*/ 1261295 h 1264254"/>
              <a:gd name="connsiteX7" fmla="*/ 82858 w 1050603"/>
              <a:gd name="connsiteY7" fmla="*/ 1264254 h 1264254"/>
              <a:gd name="connsiteX8" fmla="*/ 97655 w 1050603"/>
              <a:gd name="connsiteY8" fmla="*/ 1216907 h 1264254"/>
              <a:gd name="connsiteX9" fmla="*/ 337351 w 1050603"/>
              <a:gd name="connsiteY9" fmla="*/ 915066 h 1264254"/>
              <a:gd name="connsiteX10" fmla="*/ 704295 w 1050603"/>
              <a:gd name="connsiteY10" fmla="*/ 488937 h 1264254"/>
              <a:gd name="connsiteX11" fmla="*/ 958788 w 1050603"/>
              <a:gd name="connsiteY11" fmla="*/ 187097 h 1264254"/>
              <a:gd name="connsiteX12" fmla="*/ 1044606 w 1050603"/>
              <a:gd name="connsiteY12" fmla="*/ 71687 h 1264254"/>
              <a:gd name="connsiteX13" fmla="*/ 1023891 w 1050603"/>
              <a:gd name="connsiteY13" fmla="*/ 666 h 1264254"/>
              <a:gd name="connsiteX0" fmla="*/ 1023891 w 1050603"/>
              <a:gd name="connsiteY0" fmla="*/ 666 h 1264254"/>
              <a:gd name="connsiteX1" fmla="*/ 905522 w 1050603"/>
              <a:gd name="connsiteY1" fmla="*/ 113116 h 1264254"/>
              <a:gd name="connsiteX2" fmla="*/ 429087 w 1050603"/>
              <a:gd name="connsiteY2" fmla="*/ 660572 h 1264254"/>
              <a:gd name="connsiteX3" fmla="*/ 322555 w 1050603"/>
              <a:gd name="connsiteY3" fmla="*/ 781900 h 1264254"/>
              <a:gd name="connsiteX4" fmla="*/ 233779 w 1050603"/>
              <a:gd name="connsiteY4" fmla="*/ 903229 h 1264254"/>
              <a:gd name="connsiteX5" fmla="*/ 0 w 1050603"/>
              <a:gd name="connsiteY5" fmla="*/ 1213947 h 1264254"/>
              <a:gd name="connsiteX6" fmla="*/ 14796 w 1050603"/>
              <a:gd name="connsiteY6" fmla="*/ 1261295 h 1264254"/>
              <a:gd name="connsiteX7" fmla="*/ 82858 w 1050603"/>
              <a:gd name="connsiteY7" fmla="*/ 1264254 h 1264254"/>
              <a:gd name="connsiteX8" fmla="*/ 97655 w 1050603"/>
              <a:gd name="connsiteY8" fmla="*/ 1216907 h 1264254"/>
              <a:gd name="connsiteX9" fmla="*/ 337351 w 1050603"/>
              <a:gd name="connsiteY9" fmla="*/ 915066 h 1264254"/>
              <a:gd name="connsiteX10" fmla="*/ 704295 w 1050603"/>
              <a:gd name="connsiteY10" fmla="*/ 488937 h 1264254"/>
              <a:gd name="connsiteX11" fmla="*/ 958788 w 1050603"/>
              <a:gd name="connsiteY11" fmla="*/ 187097 h 1264254"/>
              <a:gd name="connsiteX12" fmla="*/ 1044606 w 1050603"/>
              <a:gd name="connsiteY12" fmla="*/ 71687 h 1264254"/>
              <a:gd name="connsiteX13" fmla="*/ 1023891 w 1050603"/>
              <a:gd name="connsiteY13" fmla="*/ 666 h 1264254"/>
              <a:gd name="connsiteX0" fmla="*/ 1023891 w 1057146"/>
              <a:gd name="connsiteY0" fmla="*/ 792 h 1264380"/>
              <a:gd name="connsiteX1" fmla="*/ 905522 w 1057146"/>
              <a:gd name="connsiteY1" fmla="*/ 113242 h 1264380"/>
              <a:gd name="connsiteX2" fmla="*/ 429087 w 1057146"/>
              <a:gd name="connsiteY2" fmla="*/ 660698 h 1264380"/>
              <a:gd name="connsiteX3" fmla="*/ 322555 w 1057146"/>
              <a:gd name="connsiteY3" fmla="*/ 782026 h 1264380"/>
              <a:gd name="connsiteX4" fmla="*/ 233779 w 1057146"/>
              <a:gd name="connsiteY4" fmla="*/ 903355 h 1264380"/>
              <a:gd name="connsiteX5" fmla="*/ 0 w 1057146"/>
              <a:gd name="connsiteY5" fmla="*/ 1214073 h 1264380"/>
              <a:gd name="connsiteX6" fmla="*/ 14796 w 1057146"/>
              <a:gd name="connsiteY6" fmla="*/ 1261421 h 1264380"/>
              <a:gd name="connsiteX7" fmla="*/ 82858 w 1057146"/>
              <a:gd name="connsiteY7" fmla="*/ 1264380 h 1264380"/>
              <a:gd name="connsiteX8" fmla="*/ 97655 w 1057146"/>
              <a:gd name="connsiteY8" fmla="*/ 1217033 h 1264380"/>
              <a:gd name="connsiteX9" fmla="*/ 337351 w 1057146"/>
              <a:gd name="connsiteY9" fmla="*/ 915192 h 1264380"/>
              <a:gd name="connsiteX10" fmla="*/ 704295 w 1057146"/>
              <a:gd name="connsiteY10" fmla="*/ 489063 h 1264380"/>
              <a:gd name="connsiteX11" fmla="*/ 958788 w 1057146"/>
              <a:gd name="connsiteY11" fmla="*/ 187223 h 1264380"/>
              <a:gd name="connsiteX12" fmla="*/ 1044606 w 1057146"/>
              <a:gd name="connsiteY12" fmla="*/ 71813 h 1264380"/>
              <a:gd name="connsiteX13" fmla="*/ 1023891 w 1057146"/>
              <a:gd name="connsiteY13" fmla="*/ 792 h 126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57146" h="1264380">
                <a:moveTo>
                  <a:pt x="1023891" y="792"/>
                </a:moveTo>
                <a:cubicBezTo>
                  <a:pt x="1000710" y="7697"/>
                  <a:pt x="1004656" y="3258"/>
                  <a:pt x="905522" y="113242"/>
                </a:cubicBezTo>
                <a:cubicBezTo>
                  <a:pt x="806388" y="223226"/>
                  <a:pt x="526248" y="549234"/>
                  <a:pt x="429087" y="660698"/>
                </a:cubicBezTo>
                <a:lnTo>
                  <a:pt x="322555" y="782026"/>
                </a:lnTo>
                <a:cubicBezTo>
                  <a:pt x="290004" y="822469"/>
                  <a:pt x="287538" y="831347"/>
                  <a:pt x="233779" y="903355"/>
                </a:cubicBezTo>
                <a:cubicBezTo>
                  <a:pt x="180020" y="975363"/>
                  <a:pt x="30085" y="1158341"/>
                  <a:pt x="0" y="1214073"/>
                </a:cubicBezTo>
                <a:lnTo>
                  <a:pt x="14796" y="1261421"/>
                </a:lnTo>
                <a:cubicBezTo>
                  <a:pt x="35511" y="1259448"/>
                  <a:pt x="75953" y="1257475"/>
                  <a:pt x="82858" y="1264380"/>
                </a:cubicBezTo>
                <a:cubicBezTo>
                  <a:pt x="86804" y="1252543"/>
                  <a:pt x="55240" y="1275231"/>
                  <a:pt x="97655" y="1217033"/>
                </a:cubicBezTo>
                <a:cubicBezTo>
                  <a:pt x="140070" y="1158835"/>
                  <a:pt x="236244" y="1036520"/>
                  <a:pt x="337351" y="915192"/>
                </a:cubicBezTo>
                <a:cubicBezTo>
                  <a:pt x="438458" y="793864"/>
                  <a:pt x="600722" y="610391"/>
                  <a:pt x="704295" y="489063"/>
                </a:cubicBezTo>
                <a:cubicBezTo>
                  <a:pt x="807868" y="367735"/>
                  <a:pt x="902070" y="256765"/>
                  <a:pt x="958788" y="187223"/>
                </a:cubicBezTo>
                <a:cubicBezTo>
                  <a:pt x="1015506" y="117681"/>
                  <a:pt x="1016000" y="110283"/>
                  <a:pt x="1044606" y="71813"/>
                </a:cubicBezTo>
                <a:cubicBezTo>
                  <a:pt x="1073212" y="33343"/>
                  <a:pt x="1047072" y="-6113"/>
                  <a:pt x="1023891" y="792"/>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任意多边形 8"/>
          <p:cNvSpPr/>
          <p:nvPr/>
        </p:nvSpPr>
        <p:spPr>
          <a:xfrm>
            <a:off x="2237769" y="2751125"/>
            <a:ext cx="1397000" cy="1270000"/>
          </a:xfrm>
          <a:custGeom>
            <a:avLst/>
            <a:gdLst>
              <a:gd name="connsiteX0" fmla="*/ 1395523 w 1396163"/>
              <a:gd name="connsiteY0" fmla="*/ 525 h 1269199"/>
              <a:gd name="connsiteX1" fmla="*/ 1334386 w 1396163"/>
              <a:gd name="connsiteY1" fmla="*/ 43055 h 1269199"/>
              <a:gd name="connsiteX2" fmla="*/ 1190846 w 1396163"/>
              <a:gd name="connsiteY2" fmla="*/ 213176 h 1269199"/>
              <a:gd name="connsiteX3" fmla="*/ 893134 w 1396163"/>
              <a:gd name="connsiteY3" fmla="*/ 553418 h 1269199"/>
              <a:gd name="connsiteX4" fmla="*/ 720355 w 1396163"/>
              <a:gd name="connsiteY4" fmla="*/ 739488 h 1269199"/>
              <a:gd name="connsiteX5" fmla="*/ 281762 w 1396163"/>
              <a:gd name="connsiteY5" fmla="*/ 1090362 h 1269199"/>
              <a:gd name="connsiteX6" fmla="*/ 69111 w 1396163"/>
              <a:gd name="connsiteY6" fmla="*/ 1236560 h 1269199"/>
              <a:gd name="connsiteX7" fmla="*/ 0 w 1396163"/>
              <a:gd name="connsiteY7" fmla="*/ 1233902 h 1269199"/>
              <a:gd name="connsiteX8" fmla="*/ 0 w 1396163"/>
              <a:gd name="connsiteY8" fmla="*/ 1265799 h 1269199"/>
              <a:gd name="connsiteX9" fmla="*/ 85060 w 1396163"/>
              <a:gd name="connsiteY9" fmla="*/ 1263141 h 1269199"/>
              <a:gd name="connsiteX10" fmla="*/ 202018 w 1396163"/>
              <a:gd name="connsiteY10" fmla="*/ 1191372 h 1269199"/>
              <a:gd name="connsiteX11" fmla="*/ 704406 w 1396163"/>
              <a:gd name="connsiteY11" fmla="*/ 789992 h 1269199"/>
              <a:gd name="connsiteX12" fmla="*/ 1105786 w 1396163"/>
              <a:gd name="connsiteY12" fmla="*/ 364690 h 1269199"/>
              <a:gd name="connsiteX13" fmla="*/ 1347676 w 1396163"/>
              <a:gd name="connsiteY13" fmla="*/ 61662 h 1269199"/>
              <a:gd name="connsiteX14" fmla="*/ 1395523 w 1396163"/>
              <a:gd name="connsiteY14" fmla="*/ 525 h 126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6163" h="1269199">
                <a:moveTo>
                  <a:pt x="1395523" y="525"/>
                </a:moveTo>
                <a:cubicBezTo>
                  <a:pt x="1393308" y="-2576"/>
                  <a:pt x="1368499" y="7613"/>
                  <a:pt x="1334386" y="43055"/>
                </a:cubicBezTo>
                <a:cubicBezTo>
                  <a:pt x="1300273" y="78497"/>
                  <a:pt x="1264388" y="128116"/>
                  <a:pt x="1190846" y="213176"/>
                </a:cubicBezTo>
                <a:cubicBezTo>
                  <a:pt x="1117304" y="298237"/>
                  <a:pt x="971549" y="465699"/>
                  <a:pt x="893134" y="553418"/>
                </a:cubicBezTo>
                <a:cubicBezTo>
                  <a:pt x="814719" y="641137"/>
                  <a:pt x="822250" y="649997"/>
                  <a:pt x="720355" y="739488"/>
                </a:cubicBezTo>
                <a:cubicBezTo>
                  <a:pt x="618460" y="828979"/>
                  <a:pt x="390303" y="1007517"/>
                  <a:pt x="281762" y="1090362"/>
                </a:cubicBezTo>
                <a:cubicBezTo>
                  <a:pt x="173221" y="1173207"/>
                  <a:pt x="124932" y="1213523"/>
                  <a:pt x="69111" y="1236560"/>
                </a:cubicBezTo>
                <a:lnTo>
                  <a:pt x="0" y="1233902"/>
                </a:lnTo>
                <a:lnTo>
                  <a:pt x="0" y="1265799"/>
                </a:lnTo>
                <a:cubicBezTo>
                  <a:pt x="28353" y="1264913"/>
                  <a:pt x="51390" y="1275546"/>
                  <a:pt x="85060" y="1263141"/>
                </a:cubicBezTo>
                <a:cubicBezTo>
                  <a:pt x="118730" y="1250737"/>
                  <a:pt x="98794" y="1270230"/>
                  <a:pt x="202018" y="1191372"/>
                </a:cubicBezTo>
                <a:cubicBezTo>
                  <a:pt x="305242" y="1112514"/>
                  <a:pt x="553778" y="927772"/>
                  <a:pt x="704406" y="789992"/>
                </a:cubicBezTo>
                <a:cubicBezTo>
                  <a:pt x="855034" y="652212"/>
                  <a:pt x="998574" y="486078"/>
                  <a:pt x="1105786" y="364690"/>
                </a:cubicBezTo>
                <a:cubicBezTo>
                  <a:pt x="1212998" y="243302"/>
                  <a:pt x="1298501" y="120141"/>
                  <a:pt x="1347676" y="61662"/>
                </a:cubicBezTo>
                <a:cubicBezTo>
                  <a:pt x="1396851" y="3183"/>
                  <a:pt x="1397738" y="3626"/>
                  <a:pt x="1395523" y="525"/>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任意多边形 9"/>
          <p:cNvSpPr/>
          <p:nvPr/>
        </p:nvSpPr>
        <p:spPr>
          <a:xfrm>
            <a:off x="2618769" y="3459150"/>
            <a:ext cx="779463" cy="546100"/>
          </a:xfrm>
          <a:custGeom>
            <a:avLst/>
            <a:gdLst>
              <a:gd name="connsiteX0" fmla="*/ 0 w 778923"/>
              <a:gd name="connsiteY0" fmla="*/ 501123 h 546312"/>
              <a:gd name="connsiteX1" fmla="*/ 66453 w 778923"/>
              <a:gd name="connsiteY1" fmla="*/ 482516 h 546312"/>
              <a:gd name="connsiteX2" fmla="*/ 170121 w 778923"/>
              <a:gd name="connsiteY2" fmla="*/ 402772 h 546312"/>
              <a:gd name="connsiteX3" fmla="*/ 265814 w 778923"/>
              <a:gd name="connsiteY3" fmla="*/ 301763 h 546312"/>
              <a:gd name="connsiteX4" fmla="*/ 457200 w 778923"/>
              <a:gd name="connsiteY4" fmla="*/ 147591 h 546312"/>
              <a:gd name="connsiteX5" fmla="*/ 616688 w 778923"/>
              <a:gd name="connsiteY5" fmla="*/ 46582 h 546312"/>
              <a:gd name="connsiteX6" fmla="*/ 728330 w 778923"/>
              <a:gd name="connsiteY6" fmla="*/ 1393 h 546312"/>
              <a:gd name="connsiteX7" fmla="*/ 778835 w 778923"/>
              <a:gd name="connsiteY7" fmla="*/ 14684 h 546312"/>
              <a:gd name="connsiteX8" fmla="*/ 717697 w 778923"/>
              <a:gd name="connsiteY8" fmla="*/ 46582 h 546312"/>
              <a:gd name="connsiteX9" fmla="*/ 664535 w 778923"/>
              <a:gd name="connsiteY9" fmla="*/ 62530 h 546312"/>
              <a:gd name="connsiteX10" fmla="*/ 582132 w 778923"/>
              <a:gd name="connsiteY10" fmla="*/ 107719 h 546312"/>
              <a:gd name="connsiteX11" fmla="*/ 358849 w 778923"/>
              <a:gd name="connsiteY11" fmla="*/ 269865 h 546312"/>
              <a:gd name="connsiteX12" fmla="*/ 159488 w 778923"/>
              <a:gd name="connsiteY12" fmla="*/ 453277 h 546312"/>
              <a:gd name="connsiteX13" fmla="*/ 63795 w 778923"/>
              <a:gd name="connsiteY13" fmla="*/ 546312 h 546312"/>
              <a:gd name="connsiteX14" fmla="*/ 0 w 778923"/>
              <a:gd name="connsiteY14" fmla="*/ 501123 h 546312"/>
              <a:gd name="connsiteX0" fmla="*/ 0 w 778923"/>
              <a:gd name="connsiteY0" fmla="*/ 501123 h 546312"/>
              <a:gd name="connsiteX1" fmla="*/ 66453 w 778923"/>
              <a:gd name="connsiteY1" fmla="*/ 482516 h 546312"/>
              <a:gd name="connsiteX2" fmla="*/ 170121 w 778923"/>
              <a:gd name="connsiteY2" fmla="*/ 402772 h 546312"/>
              <a:gd name="connsiteX3" fmla="*/ 265814 w 778923"/>
              <a:gd name="connsiteY3" fmla="*/ 301763 h 546312"/>
              <a:gd name="connsiteX4" fmla="*/ 457200 w 778923"/>
              <a:gd name="connsiteY4" fmla="*/ 147591 h 546312"/>
              <a:gd name="connsiteX5" fmla="*/ 616688 w 778923"/>
              <a:gd name="connsiteY5" fmla="*/ 46582 h 546312"/>
              <a:gd name="connsiteX6" fmla="*/ 728330 w 778923"/>
              <a:gd name="connsiteY6" fmla="*/ 1393 h 546312"/>
              <a:gd name="connsiteX7" fmla="*/ 778835 w 778923"/>
              <a:gd name="connsiteY7" fmla="*/ 14684 h 546312"/>
              <a:gd name="connsiteX8" fmla="*/ 717697 w 778923"/>
              <a:gd name="connsiteY8" fmla="*/ 46582 h 546312"/>
              <a:gd name="connsiteX9" fmla="*/ 664535 w 778923"/>
              <a:gd name="connsiteY9" fmla="*/ 62530 h 546312"/>
              <a:gd name="connsiteX10" fmla="*/ 582132 w 778923"/>
              <a:gd name="connsiteY10" fmla="*/ 107719 h 546312"/>
              <a:gd name="connsiteX11" fmla="*/ 358849 w 778923"/>
              <a:gd name="connsiteY11" fmla="*/ 269865 h 546312"/>
              <a:gd name="connsiteX12" fmla="*/ 159488 w 778923"/>
              <a:gd name="connsiteY12" fmla="*/ 453277 h 546312"/>
              <a:gd name="connsiteX13" fmla="*/ 63795 w 778923"/>
              <a:gd name="connsiteY13" fmla="*/ 546312 h 546312"/>
              <a:gd name="connsiteX14" fmla="*/ 18607 w 778923"/>
              <a:gd name="connsiteY14" fmla="*/ 540996 h 546312"/>
              <a:gd name="connsiteX15" fmla="*/ 0 w 778923"/>
              <a:gd name="connsiteY15" fmla="*/ 501123 h 546312"/>
              <a:gd name="connsiteX0" fmla="*/ 0 w 778923"/>
              <a:gd name="connsiteY0" fmla="*/ 501123 h 546312"/>
              <a:gd name="connsiteX1" fmla="*/ 66453 w 778923"/>
              <a:gd name="connsiteY1" fmla="*/ 482516 h 546312"/>
              <a:gd name="connsiteX2" fmla="*/ 170121 w 778923"/>
              <a:gd name="connsiteY2" fmla="*/ 402772 h 546312"/>
              <a:gd name="connsiteX3" fmla="*/ 265814 w 778923"/>
              <a:gd name="connsiteY3" fmla="*/ 301763 h 546312"/>
              <a:gd name="connsiteX4" fmla="*/ 457200 w 778923"/>
              <a:gd name="connsiteY4" fmla="*/ 147591 h 546312"/>
              <a:gd name="connsiteX5" fmla="*/ 616688 w 778923"/>
              <a:gd name="connsiteY5" fmla="*/ 46582 h 546312"/>
              <a:gd name="connsiteX6" fmla="*/ 728330 w 778923"/>
              <a:gd name="connsiteY6" fmla="*/ 1393 h 546312"/>
              <a:gd name="connsiteX7" fmla="*/ 778835 w 778923"/>
              <a:gd name="connsiteY7" fmla="*/ 14684 h 546312"/>
              <a:gd name="connsiteX8" fmla="*/ 717697 w 778923"/>
              <a:gd name="connsiteY8" fmla="*/ 46582 h 546312"/>
              <a:gd name="connsiteX9" fmla="*/ 664535 w 778923"/>
              <a:gd name="connsiteY9" fmla="*/ 62530 h 546312"/>
              <a:gd name="connsiteX10" fmla="*/ 582132 w 778923"/>
              <a:gd name="connsiteY10" fmla="*/ 107719 h 546312"/>
              <a:gd name="connsiteX11" fmla="*/ 361508 w 778923"/>
              <a:gd name="connsiteY11" fmla="*/ 277840 h 546312"/>
              <a:gd name="connsiteX12" fmla="*/ 159488 w 778923"/>
              <a:gd name="connsiteY12" fmla="*/ 453277 h 546312"/>
              <a:gd name="connsiteX13" fmla="*/ 63795 w 778923"/>
              <a:gd name="connsiteY13" fmla="*/ 546312 h 546312"/>
              <a:gd name="connsiteX14" fmla="*/ 18607 w 778923"/>
              <a:gd name="connsiteY14" fmla="*/ 540996 h 546312"/>
              <a:gd name="connsiteX15" fmla="*/ 0 w 778923"/>
              <a:gd name="connsiteY15" fmla="*/ 501123 h 546312"/>
              <a:gd name="connsiteX0" fmla="*/ 0 w 778923"/>
              <a:gd name="connsiteY0" fmla="*/ 501123 h 546312"/>
              <a:gd name="connsiteX1" fmla="*/ 66453 w 778923"/>
              <a:gd name="connsiteY1" fmla="*/ 482516 h 546312"/>
              <a:gd name="connsiteX2" fmla="*/ 164804 w 778923"/>
              <a:gd name="connsiteY2" fmla="*/ 402772 h 546312"/>
              <a:gd name="connsiteX3" fmla="*/ 265814 w 778923"/>
              <a:gd name="connsiteY3" fmla="*/ 301763 h 546312"/>
              <a:gd name="connsiteX4" fmla="*/ 457200 w 778923"/>
              <a:gd name="connsiteY4" fmla="*/ 147591 h 546312"/>
              <a:gd name="connsiteX5" fmla="*/ 616688 w 778923"/>
              <a:gd name="connsiteY5" fmla="*/ 46582 h 546312"/>
              <a:gd name="connsiteX6" fmla="*/ 728330 w 778923"/>
              <a:gd name="connsiteY6" fmla="*/ 1393 h 546312"/>
              <a:gd name="connsiteX7" fmla="*/ 778835 w 778923"/>
              <a:gd name="connsiteY7" fmla="*/ 14684 h 546312"/>
              <a:gd name="connsiteX8" fmla="*/ 717697 w 778923"/>
              <a:gd name="connsiteY8" fmla="*/ 46582 h 546312"/>
              <a:gd name="connsiteX9" fmla="*/ 664535 w 778923"/>
              <a:gd name="connsiteY9" fmla="*/ 62530 h 546312"/>
              <a:gd name="connsiteX10" fmla="*/ 582132 w 778923"/>
              <a:gd name="connsiteY10" fmla="*/ 107719 h 546312"/>
              <a:gd name="connsiteX11" fmla="*/ 361508 w 778923"/>
              <a:gd name="connsiteY11" fmla="*/ 277840 h 546312"/>
              <a:gd name="connsiteX12" fmla="*/ 159488 w 778923"/>
              <a:gd name="connsiteY12" fmla="*/ 453277 h 546312"/>
              <a:gd name="connsiteX13" fmla="*/ 63795 w 778923"/>
              <a:gd name="connsiteY13" fmla="*/ 546312 h 546312"/>
              <a:gd name="connsiteX14" fmla="*/ 18607 w 778923"/>
              <a:gd name="connsiteY14" fmla="*/ 540996 h 546312"/>
              <a:gd name="connsiteX15" fmla="*/ 0 w 778923"/>
              <a:gd name="connsiteY15" fmla="*/ 501123 h 546312"/>
              <a:gd name="connsiteX0" fmla="*/ 0 w 778923"/>
              <a:gd name="connsiteY0" fmla="*/ 501123 h 546312"/>
              <a:gd name="connsiteX1" fmla="*/ 66453 w 778923"/>
              <a:gd name="connsiteY1" fmla="*/ 482516 h 546312"/>
              <a:gd name="connsiteX2" fmla="*/ 164804 w 778923"/>
              <a:gd name="connsiteY2" fmla="*/ 402772 h 546312"/>
              <a:gd name="connsiteX3" fmla="*/ 265814 w 778923"/>
              <a:gd name="connsiteY3" fmla="*/ 301763 h 546312"/>
              <a:gd name="connsiteX4" fmla="*/ 457200 w 778923"/>
              <a:gd name="connsiteY4" fmla="*/ 147591 h 546312"/>
              <a:gd name="connsiteX5" fmla="*/ 616688 w 778923"/>
              <a:gd name="connsiteY5" fmla="*/ 46582 h 546312"/>
              <a:gd name="connsiteX6" fmla="*/ 728330 w 778923"/>
              <a:gd name="connsiteY6" fmla="*/ 1393 h 546312"/>
              <a:gd name="connsiteX7" fmla="*/ 778835 w 778923"/>
              <a:gd name="connsiteY7" fmla="*/ 14684 h 546312"/>
              <a:gd name="connsiteX8" fmla="*/ 717697 w 778923"/>
              <a:gd name="connsiteY8" fmla="*/ 46582 h 546312"/>
              <a:gd name="connsiteX9" fmla="*/ 664535 w 778923"/>
              <a:gd name="connsiteY9" fmla="*/ 62530 h 546312"/>
              <a:gd name="connsiteX10" fmla="*/ 582132 w 778923"/>
              <a:gd name="connsiteY10" fmla="*/ 107719 h 546312"/>
              <a:gd name="connsiteX11" fmla="*/ 361508 w 778923"/>
              <a:gd name="connsiteY11" fmla="*/ 277840 h 546312"/>
              <a:gd name="connsiteX12" fmla="*/ 159488 w 778923"/>
              <a:gd name="connsiteY12" fmla="*/ 453277 h 546312"/>
              <a:gd name="connsiteX13" fmla="*/ 63795 w 778923"/>
              <a:gd name="connsiteY13" fmla="*/ 546312 h 546312"/>
              <a:gd name="connsiteX14" fmla="*/ 18607 w 778923"/>
              <a:gd name="connsiteY14" fmla="*/ 540996 h 546312"/>
              <a:gd name="connsiteX15" fmla="*/ 0 w 778923"/>
              <a:gd name="connsiteY15" fmla="*/ 501123 h 546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78923" h="546312">
                <a:moveTo>
                  <a:pt x="0" y="501123"/>
                </a:moveTo>
                <a:lnTo>
                  <a:pt x="66453" y="482516"/>
                </a:lnTo>
                <a:lnTo>
                  <a:pt x="164804" y="402772"/>
                </a:lnTo>
                <a:lnTo>
                  <a:pt x="265814" y="301763"/>
                </a:lnTo>
                <a:cubicBezTo>
                  <a:pt x="329609" y="250372"/>
                  <a:pt x="398721" y="190121"/>
                  <a:pt x="457200" y="147591"/>
                </a:cubicBezTo>
                <a:cubicBezTo>
                  <a:pt x="515679" y="105061"/>
                  <a:pt x="571500" y="70948"/>
                  <a:pt x="616688" y="46582"/>
                </a:cubicBezTo>
                <a:cubicBezTo>
                  <a:pt x="661876" y="22216"/>
                  <a:pt x="701306" y="6709"/>
                  <a:pt x="728330" y="1393"/>
                </a:cubicBezTo>
                <a:cubicBezTo>
                  <a:pt x="755354" y="-3923"/>
                  <a:pt x="780607" y="7153"/>
                  <a:pt x="778835" y="14684"/>
                </a:cubicBezTo>
                <a:cubicBezTo>
                  <a:pt x="777063" y="22215"/>
                  <a:pt x="736747" y="38608"/>
                  <a:pt x="717697" y="46582"/>
                </a:cubicBezTo>
                <a:cubicBezTo>
                  <a:pt x="698647" y="54556"/>
                  <a:pt x="692445" y="57656"/>
                  <a:pt x="664535" y="62530"/>
                </a:cubicBezTo>
                <a:cubicBezTo>
                  <a:pt x="636625" y="67404"/>
                  <a:pt x="632636" y="71834"/>
                  <a:pt x="582132" y="107719"/>
                </a:cubicBezTo>
                <a:cubicBezTo>
                  <a:pt x="531628" y="143604"/>
                  <a:pt x="431949" y="220247"/>
                  <a:pt x="361508" y="277840"/>
                </a:cubicBezTo>
                <a:cubicBezTo>
                  <a:pt x="291067" y="335433"/>
                  <a:pt x="208664" y="407202"/>
                  <a:pt x="159488" y="453277"/>
                </a:cubicBezTo>
                <a:cubicBezTo>
                  <a:pt x="110312" y="499351"/>
                  <a:pt x="85503" y="534350"/>
                  <a:pt x="63795" y="546312"/>
                </a:cubicBezTo>
                <a:cubicBezTo>
                  <a:pt x="52276" y="539224"/>
                  <a:pt x="30126" y="548084"/>
                  <a:pt x="18607" y="540996"/>
                </a:cubicBezTo>
                <a:lnTo>
                  <a:pt x="0" y="501123"/>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任意多边形 10"/>
          <p:cNvSpPr/>
          <p:nvPr/>
        </p:nvSpPr>
        <p:spPr>
          <a:xfrm>
            <a:off x="2993419" y="3465500"/>
            <a:ext cx="425450" cy="536575"/>
          </a:xfrm>
          <a:custGeom>
            <a:avLst/>
            <a:gdLst>
              <a:gd name="connsiteX0" fmla="*/ 326953 w 425310"/>
              <a:gd name="connsiteY0" fmla="*/ 11223 h 553492"/>
              <a:gd name="connsiteX1" fmla="*/ 388090 w 425310"/>
              <a:gd name="connsiteY1" fmla="*/ 3248 h 553492"/>
              <a:gd name="connsiteX2" fmla="*/ 425304 w 425310"/>
              <a:gd name="connsiteY2" fmla="*/ 51095 h 553492"/>
              <a:gd name="connsiteX3" fmla="*/ 385432 w 425310"/>
              <a:gd name="connsiteY3" fmla="*/ 141471 h 553492"/>
              <a:gd name="connsiteX4" fmla="*/ 260500 w 425310"/>
              <a:gd name="connsiteY4" fmla="*/ 279695 h 553492"/>
              <a:gd name="connsiteX5" fmla="*/ 82404 w 425310"/>
              <a:gd name="connsiteY5" fmla="*/ 471081 h 553492"/>
              <a:gd name="connsiteX6" fmla="*/ 69114 w 425310"/>
              <a:gd name="connsiteY6" fmla="*/ 516269 h 553492"/>
              <a:gd name="connsiteX7" fmla="*/ 42532 w 425310"/>
              <a:gd name="connsiteY7" fmla="*/ 553483 h 553492"/>
              <a:gd name="connsiteX8" fmla="*/ 5318 w 425310"/>
              <a:gd name="connsiteY8" fmla="*/ 518927 h 553492"/>
              <a:gd name="connsiteX9" fmla="*/ 13293 w 425310"/>
              <a:gd name="connsiteY9" fmla="*/ 436525 h 553492"/>
              <a:gd name="connsiteX10" fmla="*/ 124935 w 425310"/>
              <a:gd name="connsiteY10" fmla="*/ 292985 h 553492"/>
              <a:gd name="connsiteX11" fmla="*/ 316321 w 425310"/>
              <a:gd name="connsiteY11" fmla="*/ 101599 h 553492"/>
              <a:gd name="connsiteX12" fmla="*/ 329611 w 425310"/>
              <a:gd name="connsiteY12" fmla="*/ 67044 h 553492"/>
              <a:gd name="connsiteX13" fmla="*/ 326953 w 425310"/>
              <a:gd name="connsiteY13" fmla="*/ 11223 h 553492"/>
              <a:gd name="connsiteX0" fmla="*/ 326953 w 425333"/>
              <a:gd name="connsiteY0" fmla="*/ 1588 h 543857"/>
              <a:gd name="connsiteX1" fmla="*/ 390749 w 425333"/>
              <a:gd name="connsiteY1" fmla="*/ 17536 h 543857"/>
              <a:gd name="connsiteX2" fmla="*/ 425304 w 425333"/>
              <a:gd name="connsiteY2" fmla="*/ 41460 h 543857"/>
              <a:gd name="connsiteX3" fmla="*/ 385432 w 425333"/>
              <a:gd name="connsiteY3" fmla="*/ 131836 h 543857"/>
              <a:gd name="connsiteX4" fmla="*/ 260500 w 425333"/>
              <a:gd name="connsiteY4" fmla="*/ 270060 h 543857"/>
              <a:gd name="connsiteX5" fmla="*/ 82404 w 425333"/>
              <a:gd name="connsiteY5" fmla="*/ 461446 h 543857"/>
              <a:gd name="connsiteX6" fmla="*/ 69114 w 425333"/>
              <a:gd name="connsiteY6" fmla="*/ 506634 h 543857"/>
              <a:gd name="connsiteX7" fmla="*/ 42532 w 425333"/>
              <a:gd name="connsiteY7" fmla="*/ 543848 h 543857"/>
              <a:gd name="connsiteX8" fmla="*/ 5318 w 425333"/>
              <a:gd name="connsiteY8" fmla="*/ 509292 h 543857"/>
              <a:gd name="connsiteX9" fmla="*/ 13293 w 425333"/>
              <a:gd name="connsiteY9" fmla="*/ 426890 h 543857"/>
              <a:gd name="connsiteX10" fmla="*/ 124935 w 425333"/>
              <a:gd name="connsiteY10" fmla="*/ 283350 h 543857"/>
              <a:gd name="connsiteX11" fmla="*/ 316321 w 425333"/>
              <a:gd name="connsiteY11" fmla="*/ 91964 h 543857"/>
              <a:gd name="connsiteX12" fmla="*/ 329611 w 425333"/>
              <a:gd name="connsiteY12" fmla="*/ 57409 h 543857"/>
              <a:gd name="connsiteX13" fmla="*/ 326953 w 425333"/>
              <a:gd name="connsiteY13" fmla="*/ 1588 h 543857"/>
              <a:gd name="connsiteX0" fmla="*/ 313662 w 425337"/>
              <a:gd name="connsiteY0" fmla="*/ 16064 h 526435"/>
              <a:gd name="connsiteX1" fmla="*/ 390749 w 425337"/>
              <a:gd name="connsiteY1" fmla="*/ 114 h 526435"/>
              <a:gd name="connsiteX2" fmla="*/ 425304 w 425337"/>
              <a:gd name="connsiteY2" fmla="*/ 24038 h 526435"/>
              <a:gd name="connsiteX3" fmla="*/ 385432 w 425337"/>
              <a:gd name="connsiteY3" fmla="*/ 114414 h 526435"/>
              <a:gd name="connsiteX4" fmla="*/ 260500 w 425337"/>
              <a:gd name="connsiteY4" fmla="*/ 252638 h 526435"/>
              <a:gd name="connsiteX5" fmla="*/ 82404 w 425337"/>
              <a:gd name="connsiteY5" fmla="*/ 444024 h 526435"/>
              <a:gd name="connsiteX6" fmla="*/ 69114 w 425337"/>
              <a:gd name="connsiteY6" fmla="*/ 489212 h 526435"/>
              <a:gd name="connsiteX7" fmla="*/ 42532 w 425337"/>
              <a:gd name="connsiteY7" fmla="*/ 526426 h 526435"/>
              <a:gd name="connsiteX8" fmla="*/ 5318 w 425337"/>
              <a:gd name="connsiteY8" fmla="*/ 491870 h 526435"/>
              <a:gd name="connsiteX9" fmla="*/ 13293 w 425337"/>
              <a:gd name="connsiteY9" fmla="*/ 409468 h 526435"/>
              <a:gd name="connsiteX10" fmla="*/ 124935 w 425337"/>
              <a:gd name="connsiteY10" fmla="*/ 265928 h 526435"/>
              <a:gd name="connsiteX11" fmla="*/ 316321 w 425337"/>
              <a:gd name="connsiteY11" fmla="*/ 74542 h 526435"/>
              <a:gd name="connsiteX12" fmla="*/ 329611 w 425337"/>
              <a:gd name="connsiteY12" fmla="*/ 39987 h 526435"/>
              <a:gd name="connsiteX13" fmla="*/ 313662 w 425337"/>
              <a:gd name="connsiteY13" fmla="*/ 16064 h 526435"/>
              <a:gd name="connsiteX0" fmla="*/ 313662 w 425315"/>
              <a:gd name="connsiteY0" fmla="*/ 31952 h 542323"/>
              <a:gd name="connsiteX1" fmla="*/ 382774 w 425315"/>
              <a:gd name="connsiteY1" fmla="*/ 53 h 542323"/>
              <a:gd name="connsiteX2" fmla="*/ 425304 w 425315"/>
              <a:gd name="connsiteY2" fmla="*/ 39926 h 542323"/>
              <a:gd name="connsiteX3" fmla="*/ 385432 w 425315"/>
              <a:gd name="connsiteY3" fmla="*/ 130302 h 542323"/>
              <a:gd name="connsiteX4" fmla="*/ 260500 w 425315"/>
              <a:gd name="connsiteY4" fmla="*/ 268526 h 542323"/>
              <a:gd name="connsiteX5" fmla="*/ 82404 w 425315"/>
              <a:gd name="connsiteY5" fmla="*/ 459912 h 542323"/>
              <a:gd name="connsiteX6" fmla="*/ 69114 w 425315"/>
              <a:gd name="connsiteY6" fmla="*/ 505100 h 542323"/>
              <a:gd name="connsiteX7" fmla="*/ 42532 w 425315"/>
              <a:gd name="connsiteY7" fmla="*/ 542314 h 542323"/>
              <a:gd name="connsiteX8" fmla="*/ 5318 w 425315"/>
              <a:gd name="connsiteY8" fmla="*/ 507758 h 542323"/>
              <a:gd name="connsiteX9" fmla="*/ 13293 w 425315"/>
              <a:gd name="connsiteY9" fmla="*/ 425356 h 542323"/>
              <a:gd name="connsiteX10" fmla="*/ 124935 w 425315"/>
              <a:gd name="connsiteY10" fmla="*/ 281816 h 542323"/>
              <a:gd name="connsiteX11" fmla="*/ 316321 w 425315"/>
              <a:gd name="connsiteY11" fmla="*/ 90430 h 542323"/>
              <a:gd name="connsiteX12" fmla="*/ 329611 w 425315"/>
              <a:gd name="connsiteY12" fmla="*/ 55875 h 542323"/>
              <a:gd name="connsiteX13" fmla="*/ 313662 w 425315"/>
              <a:gd name="connsiteY13" fmla="*/ 31952 h 542323"/>
              <a:gd name="connsiteX0" fmla="*/ 393406 w 425315"/>
              <a:gd name="connsiteY0" fmla="*/ 61521 h 542652"/>
              <a:gd name="connsiteX1" fmla="*/ 382774 w 425315"/>
              <a:gd name="connsiteY1" fmla="*/ 382 h 542652"/>
              <a:gd name="connsiteX2" fmla="*/ 425304 w 425315"/>
              <a:gd name="connsiteY2" fmla="*/ 40255 h 542652"/>
              <a:gd name="connsiteX3" fmla="*/ 385432 w 425315"/>
              <a:gd name="connsiteY3" fmla="*/ 130631 h 542652"/>
              <a:gd name="connsiteX4" fmla="*/ 260500 w 425315"/>
              <a:gd name="connsiteY4" fmla="*/ 268855 h 542652"/>
              <a:gd name="connsiteX5" fmla="*/ 82404 w 425315"/>
              <a:gd name="connsiteY5" fmla="*/ 460241 h 542652"/>
              <a:gd name="connsiteX6" fmla="*/ 69114 w 425315"/>
              <a:gd name="connsiteY6" fmla="*/ 505429 h 542652"/>
              <a:gd name="connsiteX7" fmla="*/ 42532 w 425315"/>
              <a:gd name="connsiteY7" fmla="*/ 542643 h 542652"/>
              <a:gd name="connsiteX8" fmla="*/ 5318 w 425315"/>
              <a:gd name="connsiteY8" fmla="*/ 508087 h 542652"/>
              <a:gd name="connsiteX9" fmla="*/ 13293 w 425315"/>
              <a:gd name="connsiteY9" fmla="*/ 425685 h 542652"/>
              <a:gd name="connsiteX10" fmla="*/ 124935 w 425315"/>
              <a:gd name="connsiteY10" fmla="*/ 282145 h 542652"/>
              <a:gd name="connsiteX11" fmla="*/ 316321 w 425315"/>
              <a:gd name="connsiteY11" fmla="*/ 90759 h 542652"/>
              <a:gd name="connsiteX12" fmla="*/ 329611 w 425315"/>
              <a:gd name="connsiteY12" fmla="*/ 56204 h 542652"/>
              <a:gd name="connsiteX13" fmla="*/ 393406 w 425315"/>
              <a:gd name="connsiteY13" fmla="*/ 61521 h 542652"/>
              <a:gd name="connsiteX0" fmla="*/ 329610 w 425315"/>
              <a:gd name="connsiteY0" fmla="*/ 24200 h 542545"/>
              <a:gd name="connsiteX1" fmla="*/ 382774 w 425315"/>
              <a:gd name="connsiteY1" fmla="*/ 275 h 542545"/>
              <a:gd name="connsiteX2" fmla="*/ 425304 w 425315"/>
              <a:gd name="connsiteY2" fmla="*/ 40148 h 542545"/>
              <a:gd name="connsiteX3" fmla="*/ 385432 w 425315"/>
              <a:gd name="connsiteY3" fmla="*/ 130524 h 542545"/>
              <a:gd name="connsiteX4" fmla="*/ 260500 w 425315"/>
              <a:gd name="connsiteY4" fmla="*/ 268748 h 542545"/>
              <a:gd name="connsiteX5" fmla="*/ 82404 w 425315"/>
              <a:gd name="connsiteY5" fmla="*/ 460134 h 542545"/>
              <a:gd name="connsiteX6" fmla="*/ 69114 w 425315"/>
              <a:gd name="connsiteY6" fmla="*/ 505322 h 542545"/>
              <a:gd name="connsiteX7" fmla="*/ 42532 w 425315"/>
              <a:gd name="connsiteY7" fmla="*/ 542536 h 542545"/>
              <a:gd name="connsiteX8" fmla="*/ 5318 w 425315"/>
              <a:gd name="connsiteY8" fmla="*/ 507980 h 542545"/>
              <a:gd name="connsiteX9" fmla="*/ 13293 w 425315"/>
              <a:gd name="connsiteY9" fmla="*/ 425578 h 542545"/>
              <a:gd name="connsiteX10" fmla="*/ 124935 w 425315"/>
              <a:gd name="connsiteY10" fmla="*/ 282038 h 542545"/>
              <a:gd name="connsiteX11" fmla="*/ 316321 w 425315"/>
              <a:gd name="connsiteY11" fmla="*/ 90652 h 542545"/>
              <a:gd name="connsiteX12" fmla="*/ 329611 w 425315"/>
              <a:gd name="connsiteY12" fmla="*/ 56097 h 542545"/>
              <a:gd name="connsiteX13" fmla="*/ 329610 w 425315"/>
              <a:gd name="connsiteY13" fmla="*/ 24200 h 542545"/>
              <a:gd name="connsiteX0" fmla="*/ 329610 w 425315"/>
              <a:gd name="connsiteY0" fmla="*/ 24645 h 542990"/>
              <a:gd name="connsiteX1" fmla="*/ 382774 w 425315"/>
              <a:gd name="connsiteY1" fmla="*/ 720 h 542990"/>
              <a:gd name="connsiteX2" fmla="*/ 425304 w 425315"/>
              <a:gd name="connsiteY2" fmla="*/ 40593 h 542990"/>
              <a:gd name="connsiteX3" fmla="*/ 385432 w 425315"/>
              <a:gd name="connsiteY3" fmla="*/ 130969 h 542990"/>
              <a:gd name="connsiteX4" fmla="*/ 260500 w 425315"/>
              <a:gd name="connsiteY4" fmla="*/ 269193 h 542990"/>
              <a:gd name="connsiteX5" fmla="*/ 82404 w 425315"/>
              <a:gd name="connsiteY5" fmla="*/ 460579 h 542990"/>
              <a:gd name="connsiteX6" fmla="*/ 69114 w 425315"/>
              <a:gd name="connsiteY6" fmla="*/ 505767 h 542990"/>
              <a:gd name="connsiteX7" fmla="*/ 42532 w 425315"/>
              <a:gd name="connsiteY7" fmla="*/ 542981 h 542990"/>
              <a:gd name="connsiteX8" fmla="*/ 5318 w 425315"/>
              <a:gd name="connsiteY8" fmla="*/ 508425 h 542990"/>
              <a:gd name="connsiteX9" fmla="*/ 13293 w 425315"/>
              <a:gd name="connsiteY9" fmla="*/ 426023 h 542990"/>
              <a:gd name="connsiteX10" fmla="*/ 124935 w 425315"/>
              <a:gd name="connsiteY10" fmla="*/ 282483 h 542990"/>
              <a:gd name="connsiteX11" fmla="*/ 316321 w 425315"/>
              <a:gd name="connsiteY11" fmla="*/ 91097 h 542990"/>
              <a:gd name="connsiteX12" fmla="*/ 329611 w 425315"/>
              <a:gd name="connsiteY12" fmla="*/ 56542 h 542990"/>
              <a:gd name="connsiteX13" fmla="*/ 329610 w 425315"/>
              <a:gd name="connsiteY13" fmla="*/ 24645 h 542990"/>
              <a:gd name="connsiteX0" fmla="*/ 329610 w 425315"/>
              <a:gd name="connsiteY0" fmla="*/ 24645 h 542990"/>
              <a:gd name="connsiteX1" fmla="*/ 382774 w 425315"/>
              <a:gd name="connsiteY1" fmla="*/ 720 h 542990"/>
              <a:gd name="connsiteX2" fmla="*/ 425304 w 425315"/>
              <a:gd name="connsiteY2" fmla="*/ 40593 h 542990"/>
              <a:gd name="connsiteX3" fmla="*/ 385432 w 425315"/>
              <a:gd name="connsiteY3" fmla="*/ 130969 h 542990"/>
              <a:gd name="connsiteX4" fmla="*/ 260500 w 425315"/>
              <a:gd name="connsiteY4" fmla="*/ 269193 h 542990"/>
              <a:gd name="connsiteX5" fmla="*/ 82404 w 425315"/>
              <a:gd name="connsiteY5" fmla="*/ 460579 h 542990"/>
              <a:gd name="connsiteX6" fmla="*/ 69114 w 425315"/>
              <a:gd name="connsiteY6" fmla="*/ 505767 h 542990"/>
              <a:gd name="connsiteX7" fmla="*/ 42532 w 425315"/>
              <a:gd name="connsiteY7" fmla="*/ 542981 h 542990"/>
              <a:gd name="connsiteX8" fmla="*/ 5318 w 425315"/>
              <a:gd name="connsiteY8" fmla="*/ 508425 h 542990"/>
              <a:gd name="connsiteX9" fmla="*/ 13293 w 425315"/>
              <a:gd name="connsiteY9" fmla="*/ 426023 h 542990"/>
              <a:gd name="connsiteX10" fmla="*/ 124935 w 425315"/>
              <a:gd name="connsiteY10" fmla="*/ 282483 h 542990"/>
              <a:gd name="connsiteX11" fmla="*/ 316321 w 425315"/>
              <a:gd name="connsiteY11" fmla="*/ 91097 h 542990"/>
              <a:gd name="connsiteX12" fmla="*/ 329611 w 425315"/>
              <a:gd name="connsiteY12" fmla="*/ 56542 h 542990"/>
              <a:gd name="connsiteX13" fmla="*/ 329610 w 425315"/>
              <a:gd name="connsiteY13" fmla="*/ 24645 h 542990"/>
              <a:gd name="connsiteX0" fmla="*/ 329610 w 425315"/>
              <a:gd name="connsiteY0" fmla="*/ 24645 h 542990"/>
              <a:gd name="connsiteX1" fmla="*/ 382774 w 425315"/>
              <a:gd name="connsiteY1" fmla="*/ 720 h 542990"/>
              <a:gd name="connsiteX2" fmla="*/ 425304 w 425315"/>
              <a:gd name="connsiteY2" fmla="*/ 40593 h 542990"/>
              <a:gd name="connsiteX3" fmla="*/ 385432 w 425315"/>
              <a:gd name="connsiteY3" fmla="*/ 130969 h 542990"/>
              <a:gd name="connsiteX4" fmla="*/ 260500 w 425315"/>
              <a:gd name="connsiteY4" fmla="*/ 269193 h 542990"/>
              <a:gd name="connsiteX5" fmla="*/ 82404 w 425315"/>
              <a:gd name="connsiteY5" fmla="*/ 460579 h 542990"/>
              <a:gd name="connsiteX6" fmla="*/ 69114 w 425315"/>
              <a:gd name="connsiteY6" fmla="*/ 505767 h 542990"/>
              <a:gd name="connsiteX7" fmla="*/ 42532 w 425315"/>
              <a:gd name="connsiteY7" fmla="*/ 542981 h 542990"/>
              <a:gd name="connsiteX8" fmla="*/ 5318 w 425315"/>
              <a:gd name="connsiteY8" fmla="*/ 508425 h 542990"/>
              <a:gd name="connsiteX9" fmla="*/ 13293 w 425315"/>
              <a:gd name="connsiteY9" fmla="*/ 426023 h 542990"/>
              <a:gd name="connsiteX10" fmla="*/ 124935 w 425315"/>
              <a:gd name="connsiteY10" fmla="*/ 282483 h 542990"/>
              <a:gd name="connsiteX11" fmla="*/ 316321 w 425315"/>
              <a:gd name="connsiteY11" fmla="*/ 91097 h 542990"/>
              <a:gd name="connsiteX12" fmla="*/ 329611 w 425315"/>
              <a:gd name="connsiteY12" fmla="*/ 56542 h 542990"/>
              <a:gd name="connsiteX13" fmla="*/ 329610 w 425315"/>
              <a:gd name="connsiteY13" fmla="*/ 24645 h 542990"/>
              <a:gd name="connsiteX0" fmla="*/ 329610 w 425315"/>
              <a:gd name="connsiteY0" fmla="*/ 4543 h 522888"/>
              <a:gd name="connsiteX1" fmla="*/ 382774 w 425315"/>
              <a:gd name="connsiteY1" fmla="*/ 1883 h 522888"/>
              <a:gd name="connsiteX2" fmla="*/ 425304 w 425315"/>
              <a:gd name="connsiteY2" fmla="*/ 20491 h 522888"/>
              <a:gd name="connsiteX3" fmla="*/ 385432 w 425315"/>
              <a:gd name="connsiteY3" fmla="*/ 110867 h 522888"/>
              <a:gd name="connsiteX4" fmla="*/ 260500 w 425315"/>
              <a:gd name="connsiteY4" fmla="*/ 249091 h 522888"/>
              <a:gd name="connsiteX5" fmla="*/ 82404 w 425315"/>
              <a:gd name="connsiteY5" fmla="*/ 440477 h 522888"/>
              <a:gd name="connsiteX6" fmla="*/ 69114 w 425315"/>
              <a:gd name="connsiteY6" fmla="*/ 485665 h 522888"/>
              <a:gd name="connsiteX7" fmla="*/ 42532 w 425315"/>
              <a:gd name="connsiteY7" fmla="*/ 522879 h 522888"/>
              <a:gd name="connsiteX8" fmla="*/ 5318 w 425315"/>
              <a:gd name="connsiteY8" fmla="*/ 488323 h 522888"/>
              <a:gd name="connsiteX9" fmla="*/ 13293 w 425315"/>
              <a:gd name="connsiteY9" fmla="*/ 405921 h 522888"/>
              <a:gd name="connsiteX10" fmla="*/ 124935 w 425315"/>
              <a:gd name="connsiteY10" fmla="*/ 262381 h 522888"/>
              <a:gd name="connsiteX11" fmla="*/ 316321 w 425315"/>
              <a:gd name="connsiteY11" fmla="*/ 70995 h 522888"/>
              <a:gd name="connsiteX12" fmla="*/ 329611 w 425315"/>
              <a:gd name="connsiteY12" fmla="*/ 36440 h 522888"/>
              <a:gd name="connsiteX13" fmla="*/ 329610 w 425315"/>
              <a:gd name="connsiteY13" fmla="*/ 4543 h 522888"/>
              <a:gd name="connsiteX0" fmla="*/ 329610 w 425345"/>
              <a:gd name="connsiteY0" fmla="*/ 18964 h 537309"/>
              <a:gd name="connsiteX1" fmla="*/ 380116 w 425345"/>
              <a:gd name="connsiteY1" fmla="*/ 355 h 537309"/>
              <a:gd name="connsiteX2" fmla="*/ 425304 w 425345"/>
              <a:gd name="connsiteY2" fmla="*/ 34912 h 537309"/>
              <a:gd name="connsiteX3" fmla="*/ 385432 w 425345"/>
              <a:gd name="connsiteY3" fmla="*/ 125288 h 537309"/>
              <a:gd name="connsiteX4" fmla="*/ 260500 w 425345"/>
              <a:gd name="connsiteY4" fmla="*/ 263512 h 537309"/>
              <a:gd name="connsiteX5" fmla="*/ 82404 w 425345"/>
              <a:gd name="connsiteY5" fmla="*/ 454898 h 537309"/>
              <a:gd name="connsiteX6" fmla="*/ 69114 w 425345"/>
              <a:gd name="connsiteY6" fmla="*/ 500086 h 537309"/>
              <a:gd name="connsiteX7" fmla="*/ 42532 w 425345"/>
              <a:gd name="connsiteY7" fmla="*/ 537300 h 537309"/>
              <a:gd name="connsiteX8" fmla="*/ 5318 w 425345"/>
              <a:gd name="connsiteY8" fmla="*/ 502744 h 537309"/>
              <a:gd name="connsiteX9" fmla="*/ 13293 w 425345"/>
              <a:gd name="connsiteY9" fmla="*/ 420342 h 537309"/>
              <a:gd name="connsiteX10" fmla="*/ 124935 w 425345"/>
              <a:gd name="connsiteY10" fmla="*/ 276802 h 537309"/>
              <a:gd name="connsiteX11" fmla="*/ 316321 w 425345"/>
              <a:gd name="connsiteY11" fmla="*/ 85416 h 537309"/>
              <a:gd name="connsiteX12" fmla="*/ 329611 w 425345"/>
              <a:gd name="connsiteY12" fmla="*/ 50861 h 537309"/>
              <a:gd name="connsiteX13" fmla="*/ 329610 w 425345"/>
              <a:gd name="connsiteY13" fmla="*/ 18964 h 537309"/>
              <a:gd name="connsiteX0" fmla="*/ 329610 w 425345"/>
              <a:gd name="connsiteY0" fmla="*/ 18913 h 537258"/>
              <a:gd name="connsiteX1" fmla="*/ 380116 w 425345"/>
              <a:gd name="connsiteY1" fmla="*/ 304 h 537258"/>
              <a:gd name="connsiteX2" fmla="*/ 425304 w 425345"/>
              <a:gd name="connsiteY2" fmla="*/ 34861 h 537258"/>
              <a:gd name="connsiteX3" fmla="*/ 385432 w 425345"/>
              <a:gd name="connsiteY3" fmla="*/ 125237 h 537258"/>
              <a:gd name="connsiteX4" fmla="*/ 260500 w 425345"/>
              <a:gd name="connsiteY4" fmla="*/ 263461 h 537258"/>
              <a:gd name="connsiteX5" fmla="*/ 82404 w 425345"/>
              <a:gd name="connsiteY5" fmla="*/ 454847 h 537258"/>
              <a:gd name="connsiteX6" fmla="*/ 69114 w 425345"/>
              <a:gd name="connsiteY6" fmla="*/ 500035 h 537258"/>
              <a:gd name="connsiteX7" fmla="*/ 42532 w 425345"/>
              <a:gd name="connsiteY7" fmla="*/ 537249 h 537258"/>
              <a:gd name="connsiteX8" fmla="*/ 5318 w 425345"/>
              <a:gd name="connsiteY8" fmla="*/ 502693 h 537258"/>
              <a:gd name="connsiteX9" fmla="*/ 13293 w 425345"/>
              <a:gd name="connsiteY9" fmla="*/ 420291 h 537258"/>
              <a:gd name="connsiteX10" fmla="*/ 124935 w 425345"/>
              <a:gd name="connsiteY10" fmla="*/ 276751 h 537258"/>
              <a:gd name="connsiteX11" fmla="*/ 316321 w 425345"/>
              <a:gd name="connsiteY11" fmla="*/ 85365 h 537258"/>
              <a:gd name="connsiteX12" fmla="*/ 300371 w 425345"/>
              <a:gd name="connsiteY12" fmla="*/ 34861 h 537258"/>
              <a:gd name="connsiteX13" fmla="*/ 329610 w 425345"/>
              <a:gd name="connsiteY13" fmla="*/ 18913 h 537258"/>
              <a:gd name="connsiteX0" fmla="*/ 358849 w 425345"/>
              <a:gd name="connsiteY0" fmla="*/ 11633 h 537952"/>
              <a:gd name="connsiteX1" fmla="*/ 380116 w 425345"/>
              <a:gd name="connsiteY1" fmla="*/ 998 h 537952"/>
              <a:gd name="connsiteX2" fmla="*/ 425304 w 425345"/>
              <a:gd name="connsiteY2" fmla="*/ 35555 h 537952"/>
              <a:gd name="connsiteX3" fmla="*/ 385432 w 425345"/>
              <a:gd name="connsiteY3" fmla="*/ 125931 h 537952"/>
              <a:gd name="connsiteX4" fmla="*/ 260500 w 425345"/>
              <a:gd name="connsiteY4" fmla="*/ 264155 h 537952"/>
              <a:gd name="connsiteX5" fmla="*/ 82404 w 425345"/>
              <a:gd name="connsiteY5" fmla="*/ 455541 h 537952"/>
              <a:gd name="connsiteX6" fmla="*/ 69114 w 425345"/>
              <a:gd name="connsiteY6" fmla="*/ 500729 h 537952"/>
              <a:gd name="connsiteX7" fmla="*/ 42532 w 425345"/>
              <a:gd name="connsiteY7" fmla="*/ 537943 h 537952"/>
              <a:gd name="connsiteX8" fmla="*/ 5318 w 425345"/>
              <a:gd name="connsiteY8" fmla="*/ 503387 h 537952"/>
              <a:gd name="connsiteX9" fmla="*/ 13293 w 425345"/>
              <a:gd name="connsiteY9" fmla="*/ 420985 h 537952"/>
              <a:gd name="connsiteX10" fmla="*/ 124935 w 425345"/>
              <a:gd name="connsiteY10" fmla="*/ 277445 h 537952"/>
              <a:gd name="connsiteX11" fmla="*/ 316321 w 425345"/>
              <a:gd name="connsiteY11" fmla="*/ 86059 h 537952"/>
              <a:gd name="connsiteX12" fmla="*/ 300371 w 425345"/>
              <a:gd name="connsiteY12" fmla="*/ 35555 h 537952"/>
              <a:gd name="connsiteX13" fmla="*/ 358849 w 425345"/>
              <a:gd name="connsiteY13" fmla="*/ 11633 h 537952"/>
              <a:gd name="connsiteX0" fmla="*/ 300371 w 425345"/>
              <a:gd name="connsiteY0" fmla="*/ 34557 h 536954"/>
              <a:gd name="connsiteX1" fmla="*/ 380116 w 425345"/>
              <a:gd name="connsiteY1" fmla="*/ 0 h 536954"/>
              <a:gd name="connsiteX2" fmla="*/ 425304 w 425345"/>
              <a:gd name="connsiteY2" fmla="*/ 34557 h 536954"/>
              <a:gd name="connsiteX3" fmla="*/ 385432 w 425345"/>
              <a:gd name="connsiteY3" fmla="*/ 124933 h 536954"/>
              <a:gd name="connsiteX4" fmla="*/ 260500 w 425345"/>
              <a:gd name="connsiteY4" fmla="*/ 263157 h 536954"/>
              <a:gd name="connsiteX5" fmla="*/ 82404 w 425345"/>
              <a:gd name="connsiteY5" fmla="*/ 454543 h 536954"/>
              <a:gd name="connsiteX6" fmla="*/ 69114 w 425345"/>
              <a:gd name="connsiteY6" fmla="*/ 499731 h 536954"/>
              <a:gd name="connsiteX7" fmla="*/ 42532 w 425345"/>
              <a:gd name="connsiteY7" fmla="*/ 536945 h 536954"/>
              <a:gd name="connsiteX8" fmla="*/ 5318 w 425345"/>
              <a:gd name="connsiteY8" fmla="*/ 502389 h 536954"/>
              <a:gd name="connsiteX9" fmla="*/ 13293 w 425345"/>
              <a:gd name="connsiteY9" fmla="*/ 419987 h 536954"/>
              <a:gd name="connsiteX10" fmla="*/ 124935 w 425345"/>
              <a:gd name="connsiteY10" fmla="*/ 276447 h 536954"/>
              <a:gd name="connsiteX11" fmla="*/ 316321 w 425345"/>
              <a:gd name="connsiteY11" fmla="*/ 85061 h 536954"/>
              <a:gd name="connsiteX12" fmla="*/ 300371 w 425345"/>
              <a:gd name="connsiteY12" fmla="*/ 34557 h 53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5345" h="536954">
                <a:moveTo>
                  <a:pt x="300371" y="34557"/>
                </a:moveTo>
                <a:cubicBezTo>
                  <a:pt x="311003" y="20380"/>
                  <a:pt x="359294" y="0"/>
                  <a:pt x="380116" y="0"/>
                </a:cubicBezTo>
                <a:cubicBezTo>
                  <a:pt x="400938" y="0"/>
                  <a:pt x="424418" y="13735"/>
                  <a:pt x="425304" y="34557"/>
                </a:cubicBezTo>
                <a:cubicBezTo>
                  <a:pt x="426190" y="55379"/>
                  <a:pt x="412899" y="86833"/>
                  <a:pt x="385432" y="124933"/>
                </a:cubicBezTo>
                <a:cubicBezTo>
                  <a:pt x="357965" y="163033"/>
                  <a:pt x="311005" y="208222"/>
                  <a:pt x="260500" y="263157"/>
                </a:cubicBezTo>
                <a:cubicBezTo>
                  <a:pt x="209995" y="318092"/>
                  <a:pt x="114302" y="415114"/>
                  <a:pt x="82404" y="454543"/>
                </a:cubicBezTo>
                <a:cubicBezTo>
                  <a:pt x="50506" y="493972"/>
                  <a:pt x="75759" y="485997"/>
                  <a:pt x="69114" y="499731"/>
                </a:cubicBezTo>
                <a:cubicBezTo>
                  <a:pt x="62469" y="513465"/>
                  <a:pt x="53165" y="536502"/>
                  <a:pt x="42532" y="536945"/>
                </a:cubicBezTo>
                <a:cubicBezTo>
                  <a:pt x="31899" y="537388"/>
                  <a:pt x="10191" y="521882"/>
                  <a:pt x="5318" y="502389"/>
                </a:cubicBezTo>
                <a:cubicBezTo>
                  <a:pt x="445" y="482896"/>
                  <a:pt x="-6643" y="457644"/>
                  <a:pt x="13293" y="419987"/>
                </a:cubicBezTo>
                <a:cubicBezTo>
                  <a:pt x="33229" y="382330"/>
                  <a:pt x="74430" y="332268"/>
                  <a:pt x="124935" y="276447"/>
                </a:cubicBezTo>
                <a:cubicBezTo>
                  <a:pt x="175440" y="220626"/>
                  <a:pt x="282208" y="122718"/>
                  <a:pt x="316321" y="85061"/>
                </a:cubicBezTo>
                <a:cubicBezTo>
                  <a:pt x="350434" y="47404"/>
                  <a:pt x="289739" y="48734"/>
                  <a:pt x="300371" y="34557"/>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任意多边形 11"/>
          <p:cNvSpPr/>
          <p:nvPr/>
        </p:nvSpPr>
        <p:spPr>
          <a:xfrm>
            <a:off x="3029932" y="3430575"/>
            <a:ext cx="1020762" cy="577850"/>
          </a:xfrm>
          <a:custGeom>
            <a:avLst/>
            <a:gdLst>
              <a:gd name="connsiteX0" fmla="*/ 954272 w 1019346"/>
              <a:gd name="connsiteY0" fmla="*/ 2788 h 583597"/>
              <a:gd name="connsiteX1" fmla="*/ 1004777 w 1019346"/>
              <a:gd name="connsiteY1" fmla="*/ 29369 h 583597"/>
              <a:gd name="connsiteX2" fmla="*/ 1015409 w 1019346"/>
              <a:gd name="connsiteY2" fmla="*/ 93165 h 583597"/>
              <a:gd name="connsiteX3" fmla="*/ 946298 w 1019346"/>
              <a:gd name="connsiteY3" fmla="*/ 196832 h 583597"/>
              <a:gd name="connsiteX4" fmla="*/ 738963 w 1019346"/>
              <a:gd name="connsiteY4" fmla="*/ 329739 h 583597"/>
              <a:gd name="connsiteX5" fmla="*/ 563526 w 1019346"/>
              <a:gd name="connsiteY5" fmla="*/ 404167 h 583597"/>
              <a:gd name="connsiteX6" fmla="*/ 499730 w 1019346"/>
              <a:gd name="connsiteY6" fmla="*/ 401509 h 583597"/>
              <a:gd name="connsiteX7" fmla="*/ 377456 w 1019346"/>
              <a:gd name="connsiteY7" fmla="*/ 446697 h 583597"/>
              <a:gd name="connsiteX8" fmla="*/ 188728 w 1019346"/>
              <a:gd name="connsiteY8" fmla="*/ 545048 h 583597"/>
              <a:gd name="connsiteX9" fmla="*/ 101009 w 1019346"/>
              <a:gd name="connsiteY9" fmla="*/ 579604 h 583597"/>
              <a:gd name="connsiteX10" fmla="*/ 0 w 1019346"/>
              <a:gd name="connsiteY10" fmla="*/ 579604 h 583597"/>
              <a:gd name="connsiteX11" fmla="*/ 18607 w 1019346"/>
              <a:gd name="connsiteY11" fmla="*/ 537074 h 583597"/>
              <a:gd name="connsiteX12" fmla="*/ 93035 w 1019346"/>
              <a:gd name="connsiteY12" fmla="*/ 534416 h 583597"/>
              <a:gd name="connsiteX13" fmla="*/ 172779 w 1019346"/>
              <a:gd name="connsiteY13" fmla="*/ 513151 h 583597"/>
              <a:gd name="connsiteX14" fmla="*/ 353533 w 1019346"/>
              <a:gd name="connsiteY14" fmla="*/ 420116 h 583597"/>
              <a:gd name="connsiteX15" fmla="*/ 462516 w 1019346"/>
              <a:gd name="connsiteY15" fmla="*/ 382902 h 583597"/>
              <a:gd name="connsiteX16" fmla="*/ 539602 w 1019346"/>
              <a:gd name="connsiteY16" fmla="*/ 366953 h 583597"/>
              <a:gd name="connsiteX17" fmla="*/ 584791 w 1019346"/>
              <a:gd name="connsiteY17" fmla="*/ 358979 h 583597"/>
              <a:gd name="connsiteX18" fmla="*/ 661877 w 1019346"/>
              <a:gd name="connsiteY18" fmla="*/ 324423 h 583597"/>
              <a:gd name="connsiteX19" fmla="*/ 861237 w 1019346"/>
              <a:gd name="connsiteY19" fmla="*/ 180883 h 583597"/>
              <a:gd name="connsiteX20" fmla="*/ 935665 w 1019346"/>
              <a:gd name="connsiteY20" fmla="*/ 93165 h 583597"/>
              <a:gd name="connsiteX21" fmla="*/ 954272 w 1019346"/>
              <a:gd name="connsiteY21" fmla="*/ 2788 h 583597"/>
              <a:gd name="connsiteX0" fmla="*/ 948956 w 1019504"/>
              <a:gd name="connsiteY0" fmla="*/ 10725 h 559636"/>
              <a:gd name="connsiteX1" fmla="*/ 1004777 w 1019504"/>
              <a:gd name="connsiteY1" fmla="*/ 5408 h 559636"/>
              <a:gd name="connsiteX2" fmla="*/ 1015409 w 1019504"/>
              <a:gd name="connsiteY2" fmla="*/ 69204 h 559636"/>
              <a:gd name="connsiteX3" fmla="*/ 946298 w 1019504"/>
              <a:gd name="connsiteY3" fmla="*/ 172871 h 559636"/>
              <a:gd name="connsiteX4" fmla="*/ 738963 w 1019504"/>
              <a:gd name="connsiteY4" fmla="*/ 305778 h 559636"/>
              <a:gd name="connsiteX5" fmla="*/ 563526 w 1019504"/>
              <a:gd name="connsiteY5" fmla="*/ 380206 h 559636"/>
              <a:gd name="connsiteX6" fmla="*/ 499730 w 1019504"/>
              <a:gd name="connsiteY6" fmla="*/ 377548 h 559636"/>
              <a:gd name="connsiteX7" fmla="*/ 377456 w 1019504"/>
              <a:gd name="connsiteY7" fmla="*/ 422736 h 559636"/>
              <a:gd name="connsiteX8" fmla="*/ 188728 w 1019504"/>
              <a:gd name="connsiteY8" fmla="*/ 521087 h 559636"/>
              <a:gd name="connsiteX9" fmla="*/ 101009 w 1019504"/>
              <a:gd name="connsiteY9" fmla="*/ 555643 h 559636"/>
              <a:gd name="connsiteX10" fmla="*/ 0 w 1019504"/>
              <a:gd name="connsiteY10" fmla="*/ 555643 h 559636"/>
              <a:gd name="connsiteX11" fmla="*/ 18607 w 1019504"/>
              <a:gd name="connsiteY11" fmla="*/ 513113 h 559636"/>
              <a:gd name="connsiteX12" fmla="*/ 93035 w 1019504"/>
              <a:gd name="connsiteY12" fmla="*/ 510455 h 559636"/>
              <a:gd name="connsiteX13" fmla="*/ 172779 w 1019504"/>
              <a:gd name="connsiteY13" fmla="*/ 489190 h 559636"/>
              <a:gd name="connsiteX14" fmla="*/ 353533 w 1019504"/>
              <a:gd name="connsiteY14" fmla="*/ 396155 h 559636"/>
              <a:gd name="connsiteX15" fmla="*/ 462516 w 1019504"/>
              <a:gd name="connsiteY15" fmla="*/ 358941 h 559636"/>
              <a:gd name="connsiteX16" fmla="*/ 539602 w 1019504"/>
              <a:gd name="connsiteY16" fmla="*/ 342992 h 559636"/>
              <a:gd name="connsiteX17" fmla="*/ 584791 w 1019504"/>
              <a:gd name="connsiteY17" fmla="*/ 335018 h 559636"/>
              <a:gd name="connsiteX18" fmla="*/ 661877 w 1019504"/>
              <a:gd name="connsiteY18" fmla="*/ 300462 h 559636"/>
              <a:gd name="connsiteX19" fmla="*/ 861237 w 1019504"/>
              <a:gd name="connsiteY19" fmla="*/ 156922 h 559636"/>
              <a:gd name="connsiteX20" fmla="*/ 935665 w 1019504"/>
              <a:gd name="connsiteY20" fmla="*/ 69204 h 559636"/>
              <a:gd name="connsiteX21" fmla="*/ 948956 w 1019504"/>
              <a:gd name="connsiteY21" fmla="*/ 10725 h 559636"/>
              <a:gd name="connsiteX0" fmla="*/ 951614 w 1019424"/>
              <a:gd name="connsiteY0" fmla="*/ 3528 h 576363"/>
              <a:gd name="connsiteX1" fmla="*/ 1004777 w 1019424"/>
              <a:gd name="connsiteY1" fmla="*/ 22135 h 576363"/>
              <a:gd name="connsiteX2" fmla="*/ 1015409 w 1019424"/>
              <a:gd name="connsiteY2" fmla="*/ 85931 h 576363"/>
              <a:gd name="connsiteX3" fmla="*/ 946298 w 1019424"/>
              <a:gd name="connsiteY3" fmla="*/ 189598 h 576363"/>
              <a:gd name="connsiteX4" fmla="*/ 738963 w 1019424"/>
              <a:gd name="connsiteY4" fmla="*/ 322505 h 576363"/>
              <a:gd name="connsiteX5" fmla="*/ 563526 w 1019424"/>
              <a:gd name="connsiteY5" fmla="*/ 396933 h 576363"/>
              <a:gd name="connsiteX6" fmla="*/ 499730 w 1019424"/>
              <a:gd name="connsiteY6" fmla="*/ 394275 h 576363"/>
              <a:gd name="connsiteX7" fmla="*/ 377456 w 1019424"/>
              <a:gd name="connsiteY7" fmla="*/ 439463 h 576363"/>
              <a:gd name="connsiteX8" fmla="*/ 188728 w 1019424"/>
              <a:gd name="connsiteY8" fmla="*/ 537814 h 576363"/>
              <a:gd name="connsiteX9" fmla="*/ 101009 w 1019424"/>
              <a:gd name="connsiteY9" fmla="*/ 572370 h 576363"/>
              <a:gd name="connsiteX10" fmla="*/ 0 w 1019424"/>
              <a:gd name="connsiteY10" fmla="*/ 572370 h 576363"/>
              <a:gd name="connsiteX11" fmla="*/ 18607 w 1019424"/>
              <a:gd name="connsiteY11" fmla="*/ 529840 h 576363"/>
              <a:gd name="connsiteX12" fmla="*/ 93035 w 1019424"/>
              <a:gd name="connsiteY12" fmla="*/ 527182 h 576363"/>
              <a:gd name="connsiteX13" fmla="*/ 172779 w 1019424"/>
              <a:gd name="connsiteY13" fmla="*/ 505917 h 576363"/>
              <a:gd name="connsiteX14" fmla="*/ 353533 w 1019424"/>
              <a:gd name="connsiteY14" fmla="*/ 412882 h 576363"/>
              <a:gd name="connsiteX15" fmla="*/ 462516 w 1019424"/>
              <a:gd name="connsiteY15" fmla="*/ 375668 h 576363"/>
              <a:gd name="connsiteX16" fmla="*/ 539602 w 1019424"/>
              <a:gd name="connsiteY16" fmla="*/ 359719 h 576363"/>
              <a:gd name="connsiteX17" fmla="*/ 584791 w 1019424"/>
              <a:gd name="connsiteY17" fmla="*/ 351745 h 576363"/>
              <a:gd name="connsiteX18" fmla="*/ 661877 w 1019424"/>
              <a:gd name="connsiteY18" fmla="*/ 317189 h 576363"/>
              <a:gd name="connsiteX19" fmla="*/ 861237 w 1019424"/>
              <a:gd name="connsiteY19" fmla="*/ 173649 h 576363"/>
              <a:gd name="connsiteX20" fmla="*/ 935665 w 1019424"/>
              <a:gd name="connsiteY20" fmla="*/ 85931 h 576363"/>
              <a:gd name="connsiteX21" fmla="*/ 951614 w 1019424"/>
              <a:gd name="connsiteY21" fmla="*/ 3528 h 5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19424" h="576363">
                <a:moveTo>
                  <a:pt x="951614" y="3528"/>
                </a:moveTo>
                <a:cubicBezTo>
                  <a:pt x="963133" y="-7105"/>
                  <a:pt x="994145" y="8401"/>
                  <a:pt x="1004777" y="22135"/>
                </a:cubicBezTo>
                <a:cubicBezTo>
                  <a:pt x="1015409" y="35869"/>
                  <a:pt x="1025156" y="58020"/>
                  <a:pt x="1015409" y="85931"/>
                </a:cubicBezTo>
                <a:cubicBezTo>
                  <a:pt x="1005662" y="113842"/>
                  <a:pt x="992372" y="150169"/>
                  <a:pt x="946298" y="189598"/>
                </a:cubicBezTo>
                <a:cubicBezTo>
                  <a:pt x="900224" y="229027"/>
                  <a:pt x="802758" y="287949"/>
                  <a:pt x="738963" y="322505"/>
                </a:cubicBezTo>
                <a:cubicBezTo>
                  <a:pt x="675168" y="357061"/>
                  <a:pt x="595424" y="388516"/>
                  <a:pt x="563526" y="396933"/>
                </a:cubicBezTo>
                <a:cubicBezTo>
                  <a:pt x="542261" y="396047"/>
                  <a:pt x="530742" y="387187"/>
                  <a:pt x="499730" y="394275"/>
                </a:cubicBezTo>
                <a:cubicBezTo>
                  <a:pt x="468718" y="401363"/>
                  <a:pt x="429290" y="415540"/>
                  <a:pt x="377456" y="439463"/>
                </a:cubicBezTo>
                <a:cubicBezTo>
                  <a:pt x="325622" y="463386"/>
                  <a:pt x="234802" y="515663"/>
                  <a:pt x="188728" y="537814"/>
                </a:cubicBezTo>
                <a:cubicBezTo>
                  <a:pt x="142654" y="559965"/>
                  <a:pt x="132464" y="566611"/>
                  <a:pt x="101009" y="572370"/>
                </a:cubicBezTo>
                <a:cubicBezTo>
                  <a:pt x="69554" y="578129"/>
                  <a:pt x="15506" y="577243"/>
                  <a:pt x="0" y="572370"/>
                </a:cubicBezTo>
                <a:cubicBezTo>
                  <a:pt x="6202" y="558193"/>
                  <a:pt x="2215" y="536042"/>
                  <a:pt x="18607" y="529840"/>
                </a:cubicBezTo>
                <a:lnTo>
                  <a:pt x="93035" y="527182"/>
                </a:lnTo>
                <a:cubicBezTo>
                  <a:pt x="118730" y="523195"/>
                  <a:pt x="129363" y="524967"/>
                  <a:pt x="172779" y="505917"/>
                </a:cubicBezTo>
                <a:cubicBezTo>
                  <a:pt x="216195" y="486867"/>
                  <a:pt x="305244" y="434590"/>
                  <a:pt x="353533" y="412882"/>
                </a:cubicBezTo>
                <a:cubicBezTo>
                  <a:pt x="401822" y="391174"/>
                  <a:pt x="431505" y="384528"/>
                  <a:pt x="462516" y="375668"/>
                </a:cubicBezTo>
                <a:cubicBezTo>
                  <a:pt x="493527" y="366808"/>
                  <a:pt x="519223" y="363706"/>
                  <a:pt x="539602" y="359719"/>
                </a:cubicBezTo>
                <a:cubicBezTo>
                  <a:pt x="559981" y="355732"/>
                  <a:pt x="564412" y="358833"/>
                  <a:pt x="584791" y="351745"/>
                </a:cubicBezTo>
                <a:cubicBezTo>
                  <a:pt x="605170" y="344657"/>
                  <a:pt x="615803" y="346872"/>
                  <a:pt x="661877" y="317189"/>
                </a:cubicBezTo>
                <a:cubicBezTo>
                  <a:pt x="707951" y="287506"/>
                  <a:pt x="815606" y="212192"/>
                  <a:pt x="861237" y="173649"/>
                </a:cubicBezTo>
                <a:cubicBezTo>
                  <a:pt x="906868" y="135106"/>
                  <a:pt x="920602" y="114285"/>
                  <a:pt x="935665" y="85931"/>
                </a:cubicBezTo>
                <a:cubicBezTo>
                  <a:pt x="950728" y="57577"/>
                  <a:pt x="940095" y="14161"/>
                  <a:pt x="951614" y="3528"/>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任意多边形 12"/>
          <p:cNvSpPr/>
          <p:nvPr/>
        </p:nvSpPr>
        <p:spPr>
          <a:xfrm>
            <a:off x="3509357" y="3430575"/>
            <a:ext cx="488950" cy="587375"/>
          </a:xfrm>
          <a:custGeom>
            <a:avLst/>
            <a:gdLst>
              <a:gd name="connsiteX0" fmla="*/ 476180 w 476672"/>
              <a:gd name="connsiteY0" fmla="*/ 1468 h 586833"/>
              <a:gd name="connsiteX1" fmla="*/ 396436 w 476672"/>
              <a:gd name="connsiteY1" fmla="*/ 14759 h 586833"/>
              <a:gd name="connsiteX2" fmla="*/ 316692 w 476672"/>
              <a:gd name="connsiteY2" fmla="*/ 62605 h 586833"/>
              <a:gd name="connsiteX3" fmla="*/ 175810 w 476672"/>
              <a:gd name="connsiteY3" fmla="*/ 171589 h 586833"/>
              <a:gd name="connsiteX4" fmla="*/ 42903 w 476672"/>
              <a:gd name="connsiteY4" fmla="*/ 328419 h 586833"/>
              <a:gd name="connsiteX5" fmla="*/ 373 w 476672"/>
              <a:gd name="connsiteY5" fmla="*/ 482592 h 586833"/>
              <a:gd name="connsiteX6" fmla="*/ 61510 w 476672"/>
              <a:gd name="connsiteY6" fmla="*/ 578285 h 586833"/>
              <a:gd name="connsiteX7" fmla="*/ 258213 w 476672"/>
              <a:gd name="connsiteY7" fmla="*/ 578285 h 586833"/>
              <a:gd name="connsiteX8" fmla="*/ 231631 w 476672"/>
              <a:gd name="connsiteY8" fmla="*/ 543729 h 586833"/>
              <a:gd name="connsiteX9" fmla="*/ 141254 w 476672"/>
              <a:gd name="connsiteY9" fmla="*/ 538412 h 586833"/>
              <a:gd name="connsiteX10" fmla="*/ 96066 w 476672"/>
              <a:gd name="connsiteY10" fmla="*/ 469301 h 586833"/>
              <a:gd name="connsiteX11" fmla="*/ 170494 w 476672"/>
              <a:gd name="connsiteY11" fmla="*/ 272598 h 586833"/>
              <a:gd name="connsiteX12" fmla="*/ 337957 w 476672"/>
              <a:gd name="connsiteY12" fmla="*/ 97161 h 586833"/>
              <a:gd name="connsiteX13" fmla="*/ 425675 w 476672"/>
              <a:gd name="connsiteY13" fmla="*/ 43998 h 586833"/>
              <a:gd name="connsiteX14" fmla="*/ 476180 w 476672"/>
              <a:gd name="connsiteY14" fmla="*/ 1468 h 586833"/>
              <a:gd name="connsiteX0" fmla="*/ 476180 w 489195"/>
              <a:gd name="connsiteY0" fmla="*/ 802 h 586167"/>
              <a:gd name="connsiteX1" fmla="*/ 396436 w 489195"/>
              <a:gd name="connsiteY1" fmla="*/ 14093 h 586167"/>
              <a:gd name="connsiteX2" fmla="*/ 316692 w 489195"/>
              <a:gd name="connsiteY2" fmla="*/ 61939 h 586167"/>
              <a:gd name="connsiteX3" fmla="*/ 175810 w 489195"/>
              <a:gd name="connsiteY3" fmla="*/ 170923 h 586167"/>
              <a:gd name="connsiteX4" fmla="*/ 42903 w 489195"/>
              <a:gd name="connsiteY4" fmla="*/ 327753 h 586167"/>
              <a:gd name="connsiteX5" fmla="*/ 373 w 489195"/>
              <a:gd name="connsiteY5" fmla="*/ 481926 h 586167"/>
              <a:gd name="connsiteX6" fmla="*/ 61510 w 489195"/>
              <a:gd name="connsiteY6" fmla="*/ 577619 h 586167"/>
              <a:gd name="connsiteX7" fmla="*/ 258213 w 489195"/>
              <a:gd name="connsiteY7" fmla="*/ 577619 h 586167"/>
              <a:gd name="connsiteX8" fmla="*/ 231631 w 489195"/>
              <a:gd name="connsiteY8" fmla="*/ 543063 h 586167"/>
              <a:gd name="connsiteX9" fmla="*/ 141254 w 489195"/>
              <a:gd name="connsiteY9" fmla="*/ 537746 h 586167"/>
              <a:gd name="connsiteX10" fmla="*/ 96066 w 489195"/>
              <a:gd name="connsiteY10" fmla="*/ 468635 h 586167"/>
              <a:gd name="connsiteX11" fmla="*/ 170494 w 489195"/>
              <a:gd name="connsiteY11" fmla="*/ 271932 h 586167"/>
              <a:gd name="connsiteX12" fmla="*/ 337957 w 489195"/>
              <a:gd name="connsiteY12" fmla="*/ 96495 h 586167"/>
              <a:gd name="connsiteX13" fmla="*/ 425675 w 489195"/>
              <a:gd name="connsiteY13" fmla="*/ 43332 h 586167"/>
              <a:gd name="connsiteX14" fmla="*/ 484154 w 489195"/>
              <a:gd name="connsiteY14" fmla="*/ 32700 h 586167"/>
              <a:gd name="connsiteX15" fmla="*/ 476180 w 489195"/>
              <a:gd name="connsiteY15" fmla="*/ 802 h 586167"/>
              <a:gd name="connsiteX0" fmla="*/ 476180 w 489195"/>
              <a:gd name="connsiteY0" fmla="*/ 802 h 590327"/>
              <a:gd name="connsiteX1" fmla="*/ 396436 w 489195"/>
              <a:gd name="connsiteY1" fmla="*/ 14093 h 590327"/>
              <a:gd name="connsiteX2" fmla="*/ 316692 w 489195"/>
              <a:gd name="connsiteY2" fmla="*/ 61939 h 590327"/>
              <a:gd name="connsiteX3" fmla="*/ 175810 w 489195"/>
              <a:gd name="connsiteY3" fmla="*/ 170923 h 590327"/>
              <a:gd name="connsiteX4" fmla="*/ 42903 w 489195"/>
              <a:gd name="connsiteY4" fmla="*/ 327753 h 590327"/>
              <a:gd name="connsiteX5" fmla="*/ 373 w 489195"/>
              <a:gd name="connsiteY5" fmla="*/ 481926 h 590327"/>
              <a:gd name="connsiteX6" fmla="*/ 61510 w 489195"/>
              <a:gd name="connsiteY6" fmla="*/ 577619 h 590327"/>
              <a:gd name="connsiteX7" fmla="*/ 234289 w 489195"/>
              <a:gd name="connsiteY7" fmla="*/ 585594 h 590327"/>
              <a:gd name="connsiteX8" fmla="*/ 231631 w 489195"/>
              <a:gd name="connsiteY8" fmla="*/ 543063 h 590327"/>
              <a:gd name="connsiteX9" fmla="*/ 141254 w 489195"/>
              <a:gd name="connsiteY9" fmla="*/ 537746 h 590327"/>
              <a:gd name="connsiteX10" fmla="*/ 96066 w 489195"/>
              <a:gd name="connsiteY10" fmla="*/ 468635 h 590327"/>
              <a:gd name="connsiteX11" fmla="*/ 170494 w 489195"/>
              <a:gd name="connsiteY11" fmla="*/ 271932 h 590327"/>
              <a:gd name="connsiteX12" fmla="*/ 337957 w 489195"/>
              <a:gd name="connsiteY12" fmla="*/ 96495 h 590327"/>
              <a:gd name="connsiteX13" fmla="*/ 425675 w 489195"/>
              <a:gd name="connsiteY13" fmla="*/ 43332 h 590327"/>
              <a:gd name="connsiteX14" fmla="*/ 484154 w 489195"/>
              <a:gd name="connsiteY14" fmla="*/ 32700 h 590327"/>
              <a:gd name="connsiteX15" fmla="*/ 476180 w 489195"/>
              <a:gd name="connsiteY15" fmla="*/ 802 h 590327"/>
              <a:gd name="connsiteX0" fmla="*/ 476180 w 489195"/>
              <a:gd name="connsiteY0" fmla="*/ 802 h 582158"/>
              <a:gd name="connsiteX1" fmla="*/ 396436 w 489195"/>
              <a:gd name="connsiteY1" fmla="*/ 14093 h 582158"/>
              <a:gd name="connsiteX2" fmla="*/ 316692 w 489195"/>
              <a:gd name="connsiteY2" fmla="*/ 61939 h 582158"/>
              <a:gd name="connsiteX3" fmla="*/ 175810 w 489195"/>
              <a:gd name="connsiteY3" fmla="*/ 170923 h 582158"/>
              <a:gd name="connsiteX4" fmla="*/ 42903 w 489195"/>
              <a:gd name="connsiteY4" fmla="*/ 327753 h 582158"/>
              <a:gd name="connsiteX5" fmla="*/ 373 w 489195"/>
              <a:gd name="connsiteY5" fmla="*/ 481926 h 582158"/>
              <a:gd name="connsiteX6" fmla="*/ 61510 w 489195"/>
              <a:gd name="connsiteY6" fmla="*/ 577619 h 582158"/>
              <a:gd name="connsiteX7" fmla="*/ 234289 w 489195"/>
              <a:gd name="connsiteY7" fmla="*/ 564329 h 582158"/>
              <a:gd name="connsiteX8" fmla="*/ 231631 w 489195"/>
              <a:gd name="connsiteY8" fmla="*/ 543063 h 582158"/>
              <a:gd name="connsiteX9" fmla="*/ 141254 w 489195"/>
              <a:gd name="connsiteY9" fmla="*/ 537746 h 582158"/>
              <a:gd name="connsiteX10" fmla="*/ 96066 w 489195"/>
              <a:gd name="connsiteY10" fmla="*/ 468635 h 582158"/>
              <a:gd name="connsiteX11" fmla="*/ 170494 w 489195"/>
              <a:gd name="connsiteY11" fmla="*/ 271932 h 582158"/>
              <a:gd name="connsiteX12" fmla="*/ 337957 w 489195"/>
              <a:gd name="connsiteY12" fmla="*/ 96495 h 582158"/>
              <a:gd name="connsiteX13" fmla="*/ 425675 w 489195"/>
              <a:gd name="connsiteY13" fmla="*/ 43332 h 582158"/>
              <a:gd name="connsiteX14" fmla="*/ 484154 w 489195"/>
              <a:gd name="connsiteY14" fmla="*/ 32700 h 582158"/>
              <a:gd name="connsiteX15" fmla="*/ 476180 w 489195"/>
              <a:gd name="connsiteY15" fmla="*/ 802 h 582158"/>
              <a:gd name="connsiteX0" fmla="*/ 476180 w 489195"/>
              <a:gd name="connsiteY0" fmla="*/ 802 h 585126"/>
              <a:gd name="connsiteX1" fmla="*/ 396436 w 489195"/>
              <a:gd name="connsiteY1" fmla="*/ 14093 h 585126"/>
              <a:gd name="connsiteX2" fmla="*/ 316692 w 489195"/>
              <a:gd name="connsiteY2" fmla="*/ 61939 h 585126"/>
              <a:gd name="connsiteX3" fmla="*/ 175810 w 489195"/>
              <a:gd name="connsiteY3" fmla="*/ 170923 h 585126"/>
              <a:gd name="connsiteX4" fmla="*/ 42903 w 489195"/>
              <a:gd name="connsiteY4" fmla="*/ 327753 h 585126"/>
              <a:gd name="connsiteX5" fmla="*/ 373 w 489195"/>
              <a:gd name="connsiteY5" fmla="*/ 481926 h 585126"/>
              <a:gd name="connsiteX6" fmla="*/ 61510 w 489195"/>
              <a:gd name="connsiteY6" fmla="*/ 577619 h 585126"/>
              <a:gd name="connsiteX7" fmla="*/ 234289 w 489195"/>
              <a:gd name="connsiteY7" fmla="*/ 574961 h 585126"/>
              <a:gd name="connsiteX8" fmla="*/ 231631 w 489195"/>
              <a:gd name="connsiteY8" fmla="*/ 543063 h 585126"/>
              <a:gd name="connsiteX9" fmla="*/ 141254 w 489195"/>
              <a:gd name="connsiteY9" fmla="*/ 537746 h 585126"/>
              <a:gd name="connsiteX10" fmla="*/ 96066 w 489195"/>
              <a:gd name="connsiteY10" fmla="*/ 468635 h 585126"/>
              <a:gd name="connsiteX11" fmla="*/ 170494 w 489195"/>
              <a:gd name="connsiteY11" fmla="*/ 271932 h 585126"/>
              <a:gd name="connsiteX12" fmla="*/ 337957 w 489195"/>
              <a:gd name="connsiteY12" fmla="*/ 96495 h 585126"/>
              <a:gd name="connsiteX13" fmla="*/ 425675 w 489195"/>
              <a:gd name="connsiteY13" fmla="*/ 43332 h 585126"/>
              <a:gd name="connsiteX14" fmla="*/ 484154 w 489195"/>
              <a:gd name="connsiteY14" fmla="*/ 32700 h 585126"/>
              <a:gd name="connsiteX15" fmla="*/ 476180 w 489195"/>
              <a:gd name="connsiteY15" fmla="*/ 802 h 585126"/>
              <a:gd name="connsiteX0" fmla="*/ 476180 w 489195"/>
              <a:gd name="connsiteY0" fmla="*/ 802 h 586167"/>
              <a:gd name="connsiteX1" fmla="*/ 396436 w 489195"/>
              <a:gd name="connsiteY1" fmla="*/ 14093 h 586167"/>
              <a:gd name="connsiteX2" fmla="*/ 316692 w 489195"/>
              <a:gd name="connsiteY2" fmla="*/ 61939 h 586167"/>
              <a:gd name="connsiteX3" fmla="*/ 175810 w 489195"/>
              <a:gd name="connsiteY3" fmla="*/ 170923 h 586167"/>
              <a:gd name="connsiteX4" fmla="*/ 42903 w 489195"/>
              <a:gd name="connsiteY4" fmla="*/ 327753 h 586167"/>
              <a:gd name="connsiteX5" fmla="*/ 373 w 489195"/>
              <a:gd name="connsiteY5" fmla="*/ 481926 h 586167"/>
              <a:gd name="connsiteX6" fmla="*/ 61510 w 489195"/>
              <a:gd name="connsiteY6" fmla="*/ 577619 h 586167"/>
              <a:gd name="connsiteX7" fmla="*/ 223657 w 489195"/>
              <a:gd name="connsiteY7" fmla="*/ 577619 h 586167"/>
              <a:gd name="connsiteX8" fmla="*/ 231631 w 489195"/>
              <a:gd name="connsiteY8" fmla="*/ 543063 h 586167"/>
              <a:gd name="connsiteX9" fmla="*/ 141254 w 489195"/>
              <a:gd name="connsiteY9" fmla="*/ 537746 h 586167"/>
              <a:gd name="connsiteX10" fmla="*/ 96066 w 489195"/>
              <a:gd name="connsiteY10" fmla="*/ 468635 h 586167"/>
              <a:gd name="connsiteX11" fmla="*/ 170494 w 489195"/>
              <a:gd name="connsiteY11" fmla="*/ 271932 h 586167"/>
              <a:gd name="connsiteX12" fmla="*/ 337957 w 489195"/>
              <a:gd name="connsiteY12" fmla="*/ 96495 h 586167"/>
              <a:gd name="connsiteX13" fmla="*/ 425675 w 489195"/>
              <a:gd name="connsiteY13" fmla="*/ 43332 h 586167"/>
              <a:gd name="connsiteX14" fmla="*/ 484154 w 489195"/>
              <a:gd name="connsiteY14" fmla="*/ 32700 h 586167"/>
              <a:gd name="connsiteX15" fmla="*/ 476180 w 489195"/>
              <a:gd name="connsiteY15" fmla="*/ 802 h 58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9195" h="586167">
                <a:moveTo>
                  <a:pt x="476180" y="802"/>
                </a:moveTo>
                <a:cubicBezTo>
                  <a:pt x="461560" y="-2299"/>
                  <a:pt x="423017" y="3904"/>
                  <a:pt x="396436" y="14093"/>
                </a:cubicBezTo>
                <a:cubicBezTo>
                  <a:pt x="369855" y="24283"/>
                  <a:pt x="353463" y="35801"/>
                  <a:pt x="316692" y="61939"/>
                </a:cubicBezTo>
                <a:cubicBezTo>
                  <a:pt x="279921" y="88077"/>
                  <a:pt x="221441" y="126621"/>
                  <a:pt x="175810" y="170923"/>
                </a:cubicBezTo>
                <a:cubicBezTo>
                  <a:pt x="130179" y="215225"/>
                  <a:pt x="72142" y="275919"/>
                  <a:pt x="42903" y="327753"/>
                </a:cubicBezTo>
                <a:cubicBezTo>
                  <a:pt x="13663" y="379587"/>
                  <a:pt x="-2728" y="440282"/>
                  <a:pt x="373" y="481926"/>
                </a:cubicBezTo>
                <a:cubicBezTo>
                  <a:pt x="3474" y="523570"/>
                  <a:pt x="24296" y="561670"/>
                  <a:pt x="61510" y="577619"/>
                </a:cubicBezTo>
                <a:cubicBezTo>
                  <a:pt x="98724" y="593568"/>
                  <a:pt x="195304" y="583378"/>
                  <a:pt x="223657" y="577619"/>
                </a:cubicBezTo>
                <a:cubicBezTo>
                  <a:pt x="252010" y="571860"/>
                  <a:pt x="245365" y="549709"/>
                  <a:pt x="231631" y="543063"/>
                </a:cubicBezTo>
                <a:cubicBezTo>
                  <a:pt x="217897" y="536418"/>
                  <a:pt x="163848" y="550151"/>
                  <a:pt x="141254" y="537746"/>
                </a:cubicBezTo>
                <a:cubicBezTo>
                  <a:pt x="118660" y="525341"/>
                  <a:pt x="91193" y="512937"/>
                  <a:pt x="96066" y="468635"/>
                </a:cubicBezTo>
                <a:cubicBezTo>
                  <a:pt x="100939" y="424333"/>
                  <a:pt x="130179" y="333955"/>
                  <a:pt x="170494" y="271932"/>
                </a:cubicBezTo>
                <a:cubicBezTo>
                  <a:pt x="210809" y="209909"/>
                  <a:pt x="295427" y="134595"/>
                  <a:pt x="337957" y="96495"/>
                </a:cubicBezTo>
                <a:cubicBezTo>
                  <a:pt x="380487" y="58395"/>
                  <a:pt x="401309" y="53964"/>
                  <a:pt x="425675" y="43332"/>
                </a:cubicBezTo>
                <a:cubicBezTo>
                  <a:pt x="450041" y="32700"/>
                  <a:pt x="475737" y="39788"/>
                  <a:pt x="484154" y="32700"/>
                </a:cubicBezTo>
                <a:cubicBezTo>
                  <a:pt x="492571" y="25612"/>
                  <a:pt x="490800" y="3903"/>
                  <a:pt x="476180" y="802"/>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任意多边形 13"/>
          <p:cNvSpPr/>
          <p:nvPr/>
        </p:nvSpPr>
        <p:spPr>
          <a:xfrm>
            <a:off x="4852382" y="2663812"/>
            <a:ext cx="1150937" cy="366713"/>
          </a:xfrm>
          <a:custGeom>
            <a:avLst/>
            <a:gdLst>
              <a:gd name="connsiteX0" fmla="*/ 1064419 w 1133475"/>
              <a:gd name="connsiteY0" fmla="*/ 112528 h 360651"/>
              <a:gd name="connsiteX1" fmla="*/ 1133475 w 1133475"/>
              <a:gd name="connsiteY1" fmla="*/ 110147 h 360651"/>
              <a:gd name="connsiteX2" fmla="*/ 1116806 w 1133475"/>
              <a:gd name="connsiteY2" fmla="*/ 72047 h 360651"/>
              <a:gd name="connsiteX3" fmla="*/ 1073944 w 1133475"/>
              <a:gd name="connsiteY3" fmla="*/ 36328 h 360651"/>
              <a:gd name="connsiteX4" fmla="*/ 1002506 w 1133475"/>
              <a:gd name="connsiteY4" fmla="*/ 5372 h 360651"/>
              <a:gd name="connsiteX5" fmla="*/ 871538 w 1133475"/>
              <a:gd name="connsiteY5" fmla="*/ 2990 h 360651"/>
              <a:gd name="connsiteX6" fmla="*/ 573881 w 1133475"/>
              <a:gd name="connsiteY6" fmla="*/ 36328 h 360651"/>
              <a:gd name="connsiteX7" fmla="*/ 326231 w 1133475"/>
              <a:gd name="connsiteY7" fmla="*/ 103003 h 360651"/>
              <a:gd name="connsiteX8" fmla="*/ 135731 w 1133475"/>
              <a:gd name="connsiteY8" fmla="*/ 183965 h 360651"/>
              <a:gd name="connsiteX9" fmla="*/ 21431 w 1133475"/>
              <a:gd name="connsiteY9" fmla="*/ 286359 h 360651"/>
              <a:gd name="connsiteX10" fmla="*/ 0 w 1133475"/>
              <a:gd name="connsiteY10" fmla="*/ 331603 h 360651"/>
              <a:gd name="connsiteX11" fmla="*/ 2381 w 1133475"/>
              <a:gd name="connsiteY11" fmla="*/ 360178 h 360651"/>
              <a:gd name="connsiteX12" fmla="*/ 76200 w 1133475"/>
              <a:gd name="connsiteY12" fmla="*/ 357797 h 360651"/>
              <a:gd name="connsiteX13" fmla="*/ 102394 w 1133475"/>
              <a:gd name="connsiteY13" fmla="*/ 322078 h 360651"/>
              <a:gd name="connsiteX14" fmla="*/ 216694 w 1133475"/>
              <a:gd name="connsiteY14" fmla="*/ 257784 h 360651"/>
              <a:gd name="connsiteX15" fmla="*/ 323850 w 1133475"/>
              <a:gd name="connsiteY15" fmla="*/ 217303 h 360651"/>
              <a:gd name="connsiteX16" fmla="*/ 428625 w 1133475"/>
              <a:gd name="connsiteY16" fmla="*/ 179203 h 360651"/>
              <a:gd name="connsiteX17" fmla="*/ 566738 w 1133475"/>
              <a:gd name="connsiteY17" fmla="*/ 141103 h 360651"/>
              <a:gd name="connsiteX18" fmla="*/ 683419 w 1133475"/>
              <a:gd name="connsiteY18" fmla="*/ 114909 h 360651"/>
              <a:gd name="connsiteX19" fmla="*/ 854869 w 1133475"/>
              <a:gd name="connsiteY19" fmla="*/ 95859 h 360651"/>
              <a:gd name="connsiteX20" fmla="*/ 1064419 w 1133475"/>
              <a:gd name="connsiteY20" fmla="*/ 112528 h 360651"/>
              <a:gd name="connsiteX0" fmla="*/ 1064419 w 1133475"/>
              <a:gd name="connsiteY0" fmla="*/ 116260 h 364383"/>
              <a:gd name="connsiteX1" fmla="*/ 1133475 w 1133475"/>
              <a:gd name="connsiteY1" fmla="*/ 113879 h 364383"/>
              <a:gd name="connsiteX2" fmla="*/ 1116806 w 1133475"/>
              <a:gd name="connsiteY2" fmla="*/ 75779 h 364383"/>
              <a:gd name="connsiteX3" fmla="*/ 1073944 w 1133475"/>
              <a:gd name="connsiteY3" fmla="*/ 40060 h 364383"/>
              <a:gd name="connsiteX4" fmla="*/ 1002506 w 1133475"/>
              <a:gd name="connsiteY4" fmla="*/ 9104 h 364383"/>
              <a:gd name="connsiteX5" fmla="*/ 869157 w 1133475"/>
              <a:gd name="connsiteY5" fmla="*/ 1959 h 364383"/>
              <a:gd name="connsiteX6" fmla="*/ 573881 w 1133475"/>
              <a:gd name="connsiteY6" fmla="*/ 40060 h 364383"/>
              <a:gd name="connsiteX7" fmla="*/ 326231 w 1133475"/>
              <a:gd name="connsiteY7" fmla="*/ 106735 h 364383"/>
              <a:gd name="connsiteX8" fmla="*/ 135731 w 1133475"/>
              <a:gd name="connsiteY8" fmla="*/ 187697 h 364383"/>
              <a:gd name="connsiteX9" fmla="*/ 21431 w 1133475"/>
              <a:gd name="connsiteY9" fmla="*/ 290091 h 364383"/>
              <a:gd name="connsiteX10" fmla="*/ 0 w 1133475"/>
              <a:gd name="connsiteY10" fmla="*/ 335335 h 364383"/>
              <a:gd name="connsiteX11" fmla="*/ 2381 w 1133475"/>
              <a:gd name="connsiteY11" fmla="*/ 363910 h 364383"/>
              <a:gd name="connsiteX12" fmla="*/ 76200 w 1133475"/>
              <a:gd name="connsiteY12" fmla="*/ 361529 h 364383"/>
              <a:gd name="connsiteX13" fmla="*/ 102394 w 1133475"/>
              <a:gd name="connsiteY13" fmla="*/ 325810 h 364383"/>
              <a:gd name="connsiteX14" fmla="*/ 216694 w 1133475"/>
              <a:gd name="connsiteY14" fmla="*/ 261516 h 364383"/>
              <a:gd name="connsiteX15" fmla="*/ 323850 w 1133475"/>
              <a:gd name="connsiteY15" fmla="*/ 221035 h 364383"/>
              <a:gd name="connsiteX16" fmla="*/ 428625 w 1133475"/>
              <a:gd name="connsiteY16" fmla="*/ 182935 h 364383"/>
              <a:gd name="connsiteX17" fmla="*/ 566738 w 1133475"/>
              <a:gd name="connsiteY17" fmla="*/ 144835 h 364383"/>
              <a:gd name="connsiteX18" fmla="*/ 683419 w 1133475"/>
              <a:gd name="connsiteY18" fmla="*/ 118641 h 364383"/>
              <a:gd name="connsiteX19" fmla="*/ 854869 w 1133475"/>
              <a:gd name="connsiteY19" fmla="*/ 99591 h 364383"/>
              <a:gd name="connsiteX20" fmla="*/ 1064419 w 1133475"/>
              <a:gd name="connsiteY20" fmla="*/ 116260 h 364383"/>
              <a:gd name="connsiteX0" fmla="*/ 1052513 w 1133475"/>
              <a:gd name="connsiteY0" fmla="*/ 97210 h 364383"/>
              <a:gd name="connsiteX1" fmla="*/ 1133475 w 1133475"/>
              <a:gd name="connsiteY1" fmla="*/ 113879 h 364383"/>
              <a:gd name="connsiteX2" fmla="*/ 1116806 w 1133475"/>
              <a:gd name="connsiteY2" fmla="*/ 75779 h 364383"/>
              <a:gd name="connsiteX3" fmla="*/ 1073944 w 1133475"/>
              <a:gd name="connsiteY3" fmla="*/ 40060 h 364383"/>
              <a:gd name="connsiteX4" fmla="*/ 1002506 w 1133475"/>
              <a:gd name="connsiteY4" fmla="*/ 9104 h 364383"/>
              <a:gd name="connsiteX5" fmla="*/ 869157 w 1133475"/>
              <a:gd name="connsiteY5" fmla="*/ 1959 h 364383"/>
              <a:gd name="connsiteX6" fmla="*/ 573881 w 1133475"/>
              <a:gd name="connsiteY6" fmla="*/ 40060 h 364383"/>
              <a:gd name="connsiteX7" fmla="*/ 326231 w 1133475"/>
              <a:gd name="connsiteY7" fmla="*/ 106735 h 364383"/>
              <a:gd name="connsiteX8" fmla="*/ 135731 w 1133475"/>
              <a:gd name="connsiteY8" fmla="*/ 187697 h 364383"/>
              <a:gd name="connsiteX9" fmla="*/ 21431 w 1133475"/>
              <a:gd name="connsiteY9" fmla="*/ 290091 h 364383"/>
              <a:gd name="connsiteX10" fmla="*/ 0 w 1133475"/>
              <a:gd name="connsiteY10" fmla="*/ 335335 h 364383"/>
              <a:gd name="connsiteX11" fmla="*/ 2381 w 1133475"/>
              <a:gd name="connsiteY11" fmla="*/ 363910 h 364383"/>
              <a:gd name="connsiteX12" fmla="*/ 76200 w 1133475"/>
              <a:gd name="connsiteY12" fmla="*/ 361529 h 364383"/>
              <a:gd name="connsiteX13" fmla="*/ 102394 w 1133475"/>
              <a:gd name="connsiteY13" fmla="*/ 325810 h 364383"/>
              <a:gd name="connsiteX14" fmla="*/ 216694 w 1133475"/>
              <a:gd name="connsiteY14" fmla="*/ 261516 h 364383"/>
              <a:gd name="connsiteX15" fmla="*/ 323850 w 1133475"/>
              <a:gd name="connsiteY15" fmla="*/ 221035 h 364383"/>
              <a:gd name="connsiteX16" fmla="*/ 428625 w 1133475"/>
              <a:gd name="connsiteY16" fmla="*/ 182935 h 364383"/>
              <a:gd name="connsiteX17" fmla="*/ 566738 w 1133475"/>
              <a:gd name="connsiteY17" fmla="*/ 144835 h 364383"/>
              <a:gd name="connsiteX18" fmla="*/ 683419 w 1133475"/>
              <a:gd name="connsiteY18" fmla="*/ 118641 h 364383"/>
              <a:gd name="connsiteX19" fmla="*/ 854869 w 1133475"/>
              <a:gd name="connsiteY19" fmla="*/ 99591 h 364383"/>
              <a:gd name="connsiteX20" fmla="*/ 1052513 w 1133475"/>
              <a:gd name="connsiteY20" fmla="*/ 97210 h 364383"/>
              <a:gd name="connsiteX0" fmla="*/ 1062038 w 1133475"/>
              <a:gd name="connsiteY0" fmla="*/ 109116 h 364383"/>
              <a:gd name="connsiteX1" fmla="*/ 1133475 w 1133475"/>
              <a:gd name="connsiteY1" fmla="*/ 113879 h 364383"/>
              <a:gd name="connsiteX2" fmla="*/ 1116806 w 1133475"/>
              <a:gd name="connsiteY2" fmla="*/ 75779 h 364383"/>
              <a:gd name="connsiteX3" fmla="*/ 1073944 w 1133475"/>
              <a:gd name="connsiteY3" fmla="*/ 40060 h 364383"/>
              <a:gd name="connsiteX4" fmla="*/ 1002506 w 1133475"/>
              <a:gd name="connsiteY4" fmla="*/ 9104 h 364383"/>
              <a:gd name="connsiteX5" fmla="*/ 869157 w 1133475"/>
              <a:gd name="connsiteY5" fmla="*/ 1959 h 364383"/>
              <a:gd name="connsiteX6" fmla="*/ 573881 w 1133475"/>
              <a:gd name="connsiteY6" fmla="*/ 40060 h 364383"/>
              <a:gd name="connsiteX7" fmla="*/ 326231 w 1133475"/>
              <a:gd name="connsiteY7" fmla="*/ 106735 h 364383"/>
              <a:gd name="connsiteX8" fmla="*/ 135731 w 1133475"/>
              <a:gd name="connsiteY8" fmla="*/ 187697 h 364383"/>
              <a:gd name="connsiteX9" fmla="*/ 21431 w 1133475"/>
              <a:gd name="connsiteY9" fmla="*/ 290091 h 364383"/>
              <a:gd name="connsiteX10" fmla="*/ 0 w 1133475"/>
              <a:gd name="connsiteY10" fmla="*/ 335335 h 364383"/>
              <a:gd name="connsiteX11" fmla="*/ 2381 w 1133475"/>
              <a:gd name="connsiteY11" fmla="*/ 363910 h 364383"/>
              <a:gd name="connsiteX12" fmla="*/ 76200 w 1133475"/>
              <a:gd name="connsiteY12" fmla="*/ 361529 h 364383"/>
              <a:gd name="connsiteX13" fmla="*/ 102394 w 1133475"/>
              <a:gd name="connsiteY13" fmla="*/ 325810 h 364383"/>
              <a:gd name="connsiteX14" fmla="*/ 216694 w 1133475"/>
              <a:gd name="connsiteY14" fmla="*/ 261516 h 364383"/>
              <a:gd name="connsiteX15" fmla="*/ 323850 w 1133475"/>
              <a:gd name="connsiteY15" fmla="*/ 221035 h 364383"/>
              <a:gd name="connsiteX16" fmla="*/ 428625 w 1133475"/>
              <a:gd name="connsiteY16" fmla="*/ 182935 h 364383"/>
              <a:gd name="connsiteX17" fmla="*/ 566738 w 1133475"/>
              <a:gd name="connsiteY17" fmla="*/ 144835 h 364383"/>
              <a:gd name="connsiteX18" fmla="*/ 683419 w 1133475"/>
              <a:gd name="connsiteY18" fmla="*/ 118641 h 364383"/>
              <a:gd name="connsiteX19" fmla="*/ 854869 w 1133475"/>
              <a:gd name="connsiteY19" fmla="*/ 99591 h 364383"/>
              <a:gd name="connsiteX20" fmla="*/ 1062038 w 1133475"/>
              <a:gd name="connsiteY20" fmla="*/ 109116 h 364383"/>
              <a:gd name="connsiteX0" fmla="*/ 1062038 w 1133475"/>
              <a:gd name="connsiteY0" fmla="*/ 109116 h 364383"/>
              <a:gd name="connsiteX1" fmla="*/ 1133475 w 1133475"/>
              <a:gd name="connsiteY1" fmla="*/ 113879 h 364383"/>
              <a:gd name="connsiteX2" fmla="*/ 1116806 w 1133475"/>
              <a:gd name="connsiteY2" fmla="*/ 75779 h 364383"/>
              <a:gd name="connsiteX3" fmla="*/ 1073944 w 1133475"/>
              <a:gd name="connsiteY3" fmla="*/ 40060 h 364383"/>
              <a:gd name="connsiteX4" fmla="*/ 1002506 w 1133475"/>
              <a:gd name="connsiteY4" fmla="*/ 9104 h 364383"/>
              <a:gd name="connsiteX5" fmla="*/ 869157 w 1133475"/>
              <a:gd name="connsiteY5" fmla="*/ 1959 h 364383"/>
              <a:gd name="connsiteX6" fmla="*/ 573881 w 1133475"/>
              <a:gd name="connsiteY6" fmla="*/ 40060 h 364383"/>
              <a:gd name="connsiteX7" fmla="*/ 326231 w 1133475"/>
              <a:gd name="connsiteY7" fmla="*/ 106735 h 364383"/>
              <a:gd name="connsiteX8" fmla="*/ 135731 w 1133475"/>
              <a:gd name="connsiteY8" fmla="*/ 187697 h 364383"/>
              <a:gd name="connsiteX9" fmla="*/ 21431 w 1133475"/>
              <a:gd name="connsiteY9" fmla="*/ 290091 h 364383"/>
              <a:gd name="connsiteX10" fmla="*/ 0 w 1133475"/>
              <a:gd name="connsiteY10" fmla="*/ 335335 h 364383"/>
              <a:gd name="connsiteX11" fmla="*/ 2381 w 1133475"/>
              <a:gd name="connsiteY11" fmla="*/ 363910 h 364383"/>
              <a:gd name="connsiteX12" fmla="*/ 76200 w 1133475"/>
              <a:gd name="connsiteY12" fmla="*/ 361529 h 364383"/>
              <a:gd name="connsiteX13" fmla="*/ 102394 w 1133475"/>
              <a:gd name="connsiteY13" fmla="*/ 325810 h 364383"/>
              <a:gd name="connsiteX14" fmla="*/ 216694 w 1133475"/>
              <a:gd name="connsiteY14" fmla="*/ 261516 h 364383"/>
              <a:gd name="connsiteX15" fmla="*/ 323850 w 1133475"/>
              <a:gd name="connsiteY15" fmla="*/ 221035 h 364383"/>
              <a:gd name="connsiteX16" fmla="*/ 428625 w 1133475"/>
              <a:gd name="connsiteY16" fmla="*/ 182935 h 364383"/>
              <a:gd name="connsiteX17" fmla="*/ 566738 w 1133475"/>
              <a:gd name="connsiteY17" fmla="*/ 144835 h 364383"/>
              <a:gd name="connsiteX18" fmla="*/ 683419 w 1133475"/>
              <a:gd name="connsiteY18" fmla="*/ 118641 h 364383"/>
              <a:gd name="connsiteX19" fmla="*/ 854869 w 1133475"/>
              <a:gd name="connsiteY19" fmla="*/ 99591 h 364383"/>
              <a:gd name="connsiteX20" fmla="*/ 914400 w 1133475"/>
              <a:gd name="connsiteY20" fmla="*/ 80541 h 364383"/>
              <a:gd name="connsiteX21" fmla="*/ 1062038 w 1133475"/>
              <a:gd name="connsiteY21" fmla="*/ 109116 h 364383"/>
              <a:gd name="connsiteX0" fmla="*/ 1062038 w 1133475"/>
              <a:gd name="connsiteY0" fmla="*/ 109116 h 364383"/>
              <a:gd name="connsiteX1" fmla="*/ 1133475 w 1133475"/>
              <a:gd name="connsiteY1" fmla="*/ 113879 h 364383"/>
              <a:gd name="connsiteX2" fmla="*/ 1116806 w 1133475"/>
              <a:gd name="connsiteY2" fmla="*/ 75779 h 364383"/>
              <a:gd name="connsiteX3" fmla="*/ 1073944 w 1133475"/>
              <a:gd name="connsiteY3" fmla="*/ 40060 h 364383"/>
              <a:gd name="connsiteX4" fmla="*/ 1002506 w 1133475"/>
              <a:gd name="connsiteY4" fmla="*/ 9104 h 364383"/>
              <a:gd name="connsiteX5" fmla="*/ 869157 w 1133475"/>
              <a:gd name="connsiteY5" fmla="*/ 1959 h 364383"/>
              <a:gd name="connsiteX6" fmla="*/ 573881 w 1133475"/>
              <a:gd name="connsiteY6" fmla="*/ 40060 h 364383"/>
              <a:gd name="connsiteX7" fmla="*/ 326231 w 1133475"/>
              <a:gd name="connsiteY7" fmla="*/ 106735 h 364383"/>
              <a:gd name="connsiteX8" fmla="*/ 135731 w 1133475"/>
              <a:gd name="connsiteY8" fmla="*/ 187697 h 364383"/>
              <a:gd name="connsiteX9" fmla="*/ 21431 w 1133475"/>
              <a:gd name="connsiteY9" fmla="*/ 290091 h 364383"/>
              <a:gd name="connsiteX10" fmla="*/ 0 w 1133475"/>
              <a:gd name="connsiteY10" fmla="*/ 335335 h 364383"/>
              <a:gd name="connsiteX11" fmla="*/ 2381 w 1133475"/>
              <a:gd name="connsiteY11" fmla="*/ 363910 h 364383"/>
              <a:gd name="connsiteX12" fmla="*/ 76200 w 1133475"/>
              <a:gd name="connsiteY12" fmla="*/ 361529 h 364383"/>
              <a:gd name="connsiteX13" fmla="*/ 102394 w 1133475"/>
              <a:gd name="connsiteY13" fmla="*/ 325810 h 364383"/>
              <a:gd name="connsiteX14" fmla="*/ 216694 w 1133475"/>
              <a:gd name="connsiteY14" fmla="*/ 261516 h 364383"/>
              <a:gd name="connsiteX15" fmla="*/ 323850 w 1133475"/>
              <a:gd name="connsiteY15" fmla="*/ 221035 h 364383"/>
              <a:gd name="connsiteX16" fmla="*/ 428625 w 1133475"/>
              <a:gd name="connsiteY16" fmla="*/ 182935 h 364383"/>
              <a:gd name="connsiteX17" fmla="*/ 566738 w 1133475"/>
              <a:gd name="connsiteY17" fmla="*/ 144835 h 364383"/>
              <a:gd name="connsiteX18" fmla="*/ 683419 w 1133475"/>
              <a:gd name="connsiteY18" fmla="*/ 118641 h 364383"/>
              <a:gd name="connsiteX19" fmla="*/ 854869 w 1133475"/>
              <a:gd name="connsiteY19" fmla="*/ 99591 h 364383"/>
              <a:gd name="connsiteX20" fmla="*/ 995362 w 1133475"/>
              <a:gd name="connsiteY20" fmla="*/ 94829 h 364383"/>
              <a:gd name="connsiteX21" fmla="*/ 1062038 w 1133475"/>
              <a:gd name="connsiteY21" fmla="*/ 109116 h 364383"/>
              <a:gd name="connsiteX0" fmla="*/ 1062038 w 1133475"/>
              <a:gd name="connsiteY0" fmla="*/ 109116 h 364383"/>
              <a:gd name="connsiteX1" fmla="*/ 1133475 w 1133475"/>
              <a:gd name="connsiteY1" fmla="*/ 113879 h 364383"/>
              <a:gd name="connsiteX2" fmla="*/ 1116806 w 1133475"/>
              <a:gd name="connsiteY2" fmla="*/ 75779 h 364383"/>
              <a:gd name="connsiteX3" fmla="*/ 1073944 w 1133475"/>
              <a:gd name="connsiteY3" fmla="*/ 40060 h 364383"/>
              <a:gd name="connsiteX4" fmla="*/ 1002506 w 1133475"/>
              <a:gd name="connsiteY4" fmla="*/ 9104 h 364383"/>
              <a:gd name="connsiteX5" fmla="*/ 869157 w 1133475"/>
              <a:gd name="connsiteY5" fmla="*/ 1959 h 364383"/>
              <a:gd name="connsiteX6" fmla="*/ 573881 w 1133475"/>
              <a:gd name="connsiteY6" fmla="*/ 40060 h 364383"/>
              <a:gd name="connsiteX7" fmla="*/ 326231 w 1133475"/>
              <a:gd name="connsiteY7" fmla="*/ 106735 h 364383"/>
              <a:gd name="connsiteX8" fmla="*/ 135731 w 1133475"/>
              <a:gd name="connsiteY8" fmla="*/ 187697 h 364383"/>
              <a:gd name="connsiteX9" fmla="*/ 21431 w 1133475"/>
              <a:gd name="connsiteY9" fmla="*/ 290091 h 364383"/>
              <a:gd name="connsiteX10" fmla="*/ 0 w 1133475"/>
              <a:gd name="connsiteY10" fmla="*/ 335335 h 364383"/>
              <a:gd name="connsiteX11" fmla="*/ 2381 w 1133475"/>
              <a:gd name="connsiteY11" fmla="*/ 363910 h 364383"/>
              <a:gd name="connsiteX12" fmla="*/ 76200 w 1133475"/>
              <a:gd name="connsiteY12" fmla="*/ 361529 h 364383"/>
              <a:gd name="connsiteX13" fmla="*/ 102394 w 1133475"/>
              <a:gd name="connsiteY13" fmla="*/ 325810 h 364383"/>
              <a:gd name="connsiteX14" fmla="*/ 216694 w 1133475"/>
              <a:gd name="connsiteY14" fmla="*/ 261516 h 364383"/>
              <a:gd name="connsiteX15" fmla="*/ 323850 w 1133475"/>
              <a:gd name="connsiteY15" fmla="*/ 221035 h 364383"/>
              <a:gd name="connsiteX16" fmla="*/ 428625 w 1133475"/>
              <a:gd name="connsiteY16" fmla="*/ 182935 h 364383"/>
              <a:gd name="connsiteX17" fmla="*/ 566738 w 1133475"/>
              <a:gd name="connsiteY17" fmla="*/ 144835 h 364383"/>
              <a:gd name="connsiteX18" fmla="*/ 683419 w 1133475"/>
              <a:gd name="connsiteY18" fmla="*/ 118641 h 364383"/>
              <a:gd name="connsiteX19" fmla="*/ 854869 w 1133475"/>
              <a:gd name="connsiteY19" fmla="*/ 99591 h 364383"/>
              <a:gd name="connsiteX20" fmla="*/ 1047750 w 1133475"/>
              <a:gd name="connsiteY20" fmla="*/ 75779 h 364383"/>
              <a:gd name="connsiteX21" fmla="*/ 1062038 w 1133475"/>
              <a:gd name="connsiteY21" fmla="*/ 109116 h 364383"/>
              <a:gd name="connsiteX0" fmla="*/ 1062038 w 1133475"/>
              <a:gd name="connsiteY0" fmla="*/ 109116 h 364383"/>
              <a:gd name="connsiteX1" fmla="*/ 1133475 w 1133475"/>
              <a:gd name="connsiteY1" fmla="*/ 113879 h 364383"/>
              <a:gd name="connsiteX2" fmla="*/ 1116806 w 1133475"/>
              <a:gd name="connsiteY2" fmla="*/ 75779 h 364383"/>
              <a:gd name="connsiteX3" fmla="*/ 1073944 w 1133475"/>
              <a:gd name="connsiteY3" fmla="*/ 40060 h 364383"/>
              <a:gd name="connsiteX4" fmla="*/ 1002506 w 1133475"/>
              <a:gd name="connsiteY4" fmla="*/ 9104 h 364383"/>
              <a:gd name="connsiteX5" fmla="*/ 869157 w 1133475"/>
              <a:gd name="connsiteY5" fmla="*/ 1959 h 364383"/>
              <a:gd name="connsiteX6" fmla="*/ 573881 w 1133475"/>
              <a:gd name="connsiteY6" fmla="*/ 40060 h 364383"/>
              <a:gd name="connsiteX7" fmla="*/ 326231 w 1133475"/>
              <a:gd name="connsiteY7" fmla="*/ 106735 h 364383"/>
              <a:gd name="connsiteX8" fmla="*/ 135731 w 1133475"/>
              <a:gd name="connsiteY8" fmla="*/ 187697 h 364383"/>
              <a:gd name="connsiteX9" fmla="*/ 21431 w 1133475"/>
              <a:gd name="connsiteY9" fmla="*/ 290091 h 364383"/>
              <a:gd name="connsiteX10" fmla="*/ 0 w 1133475"/>
              <a:gd name="connsiteY10" fmla="*/ 335335 h 364383"/>
              <a:gd name="connsiteX11" fmla="*/ 2381 w 1133475"/>
              <a:gd name="connsiteY11" fmla="*/ 363910 h 364383"/>
              <a:gd name="connsiteX12" fmla="*/ 76200 w 1133475"/>
              <a:gd name="connsiteY12" fmla="*/ 361529 h 364383"/>
              <a:gd name="connsiteX13" fmla="*/ 102394 w 1133475"/>
              <a:gd name="connsiteY13" fmla="*/ 325810 h 364383"/>
              <a:gd name="connsiteX14" fmla="*/ 216694 w 1133475"/>
              <a:gd name="connsiteY14" fmla="*/ 261516 h 364383"/>
              <a:gd name="connsiteX15" fmla="*/ 323850 w 1133475"/>
              <a:gd name="connsiteY15" fmla="*/ 221035 h 364383"/>
              <a:gd name="connsiteX16" fmla="*/ 428625 w 1133475"/>
              <a:gd name="connsiteY16" fmla="*/ 182935 h 364383"/>
              <a:gd name="connsiteX17" fmla="*/ 566738 w 1133475"/>
              <a:gd name="connsiteY17" fmla="*/ 144835 h 364383"/>
              <a:gd name="connsiteX18" fmla="*/ 683419 w 1133475"/>
              <a:gd name="connsiteY18" fmla="*/ 118641 h 364383"/>
              <a:gd name="connsiteX19" fmla="*/ 854869 w 1133475"/>
              <a:gd name="connsiteY19" fmla="*/ 99591 h 364383"/>
              <a:gd name="connsiteX20" fmla="*/ 1016794 w 1133475"/>
              <a:gd name="connsiteY20" fmla="*/ 94829 h 364383"/>
              <a:gd name="connsiteX21" fmla="*/ 1062038 w 1133475"/>
              <a:gd name="connsiteY21" fmla="*/ 109116 h 364383"/>
              <a:gd name="connsiteX0" fmla="*/ 1062038 w 1133475"/>
              <a:gd name="connsiteY0" fmla="*/ 109116 h 364383"/>
              <a:gd name="connsiteX1" fmla="*/ 1133475 w 1133475"/>
              <a:gd name="connsiteY1" fmla="*/ 113879 h 364383"/>
              <a:gd name="connsiteX2" fmla="*/ 1116806 w 1133475"/>
              <a:gd name="connsiteY2" fmla="*/ 75779 h 364383"/>
              <a:gd name="connsiteX3" fmla="*/ 1073944 w 1133475"/>
              <a:gd name="connsiteY3" fmla="*/ 40060 h 364383"/>
              <a:gd name="connsiteX4" fmla="*/ 1002506 w 1133475"/>
              <a:gd name="connsiteY4" fmla="*/ 9104 h 364383"/>
              <a:gd name="connsiteX5" fmla="*/ 869157 w 1133475"/>
              <a:gd name="connsiteY5" fmla="*/ 1959 h 364383"/>
              <a:gd name="connsiteX6" fmla="*/ 573881 w 1133475"/>
              <a:gd name="connsiteY6" fmla="*/ 40060 h 364383"/>
              <a:gd name="connsiteX7" fmla="*/ 326231 w 1133475"/>
              <a:gd name="connsiteY7" fmla="*/ 106735 h 364383"/>
              <a:gd name="connsiteX8" fmla="*/ 135731 w 1133475"/>
              <a:gd name="connsiteY8" fmla="*/ 187697 h 364383"/>
              <a:gd name="connsiteX9" fmla="*/ 21431 w 1133475"/>
              <a:gd name="connsiteY9" fmla="*/ 290091 h 364383"/>
              <a:gd name="connsiteX10" fmla="*/ 0 w 1133475"/>
              <a:gd name="connsiteY10" fmla="*/ 335335 h 364383"/>
              <a:gd name="connsiteX11" fmla="*/ 2381 w 1133475"/>
              <a:gd name="connsiteY11" fmla="*/ 363910 h 364383"/>
              <a:gd name="connsiteX12" fmla="*/ 76200 w 1133475"/>
              <a:gd name="connsiteY12" fmla="*/ 361529 h 364383"/>
              <a:gd name="connsiteX13" fmla="*/ 102394 w 1133475"/>
              <a:gd name="connsiteY13" fmla="*/ 325810 h 364383"/>
              <a:gd name="connsiteX14" fmla="*/ 216694 w 1133475"/>
              <a:gd name="connsiteY14" fmla="*/ 261516 h 364383"/>
              <a:gd name="connsiteX15" fmla="*/ 323850 w 1133475"/>
              <a:gd name="connsiteY15" fmla="*/ 221035 h 364383"/>
              <a:gd name="connsiteX16" fmla="*/ 428625 w 1133475"/>
              <a:gd name="connsiteY16" fmla="*/ 182935 h 364383"/>
              <a:gd name="connsiteX17" fmla="*/ 566738 w 1133475"/>
              <a:gd name="connsiteY17" fmla="*/ 144835 h 364383"/>
              <a:gd name="connsiteX18" fmla="*/ 683419 w 1133475"/>
              <a:gd name="connsiteY18" fmla="*/ 118641 h 364383"/>
              <a:gd name="connsiteX19" fmla="*/ 854869 w 1133475"/>
              <a:gd name="connsiteY19" fmla="*/ 99591 h 364383"/>
              <a:gd name="connsiteX20" fmla="*/ 1016794 w 1133475"/>
              <a:gd name="connsiteY20" fmla="*/ 92448 h 364383"/>
              <a:gd name="connsiteX21" fmla="*/ 1062038 w 1133475"/>
              <a:gd name="connsiteY21" fmla="*/ 109116 h 364383"/>
              <a:gd name="connsiteX0" fmla="*/ 1062038 w 1133475"/>
              <a:gd name="connsiteY0" fmla="*/ 109116 h 364383"/>
              <a:gd name="connsiteX1" fmla="*/ 1133475 w 1133475"/>
              <a:gd name="connsiteY1" fmla="*/ 113879 h 364383"/>
              <a:gd name="connsiteX2" fmla="*/ 1116806 w 1133475"/>
              <a:gd name="connsiteY2" fmla="*/ 75779 h 364383"/>
              <a:gd name="connsiteX3" fmla="*/ 1073944 w 1133475"/>
              <a:gd name="connsiteY3" fmla="*/ 40060 h 364383"/>
              <a:gd name="connsiteX4" fmla="*/ 1002506 w 1133475"/>
              <a:gd name="connsiteY4" fmla="*/ 9104 h 364383"/>
              <a:gd name="connsiteX5" fmla="*/ 869157 w 1133475"/>
              <a:gd name="connsiteY5" fmla="*/ 1959 h 364383"/>
              <a:gd name="connsiteX6" fmla="*/ 573881 w 1133475"/>
              <a:gd name="connsiteY6" fmla="*/ 40060 h 364383"/>
              <a:gd name="connsiteX7" fmla="*/ 326231 w 1133475"/>
              <a:gd name="connsiteY7" fmla="*/ 106735 h 364383"/>
              <a:gd name="connsiteX8" fmla="*/ 135731 w 1133475"/>
              <a:gd name="connsiteY8" fmla="*/ 187697 h 364383"/>
              <a:gd name="connsiteX9" fmla="*/ 21431 w 1133475"/>
              <a:gd name="connsiteY9" fmla="*/ 290091 h 364383"/>
              <a:gd name="connsiteX10" fmla="*/ 0 w 1133475"/>
              <a:gd name="connsiteY10" fmla="*/ 335335 h 364383"/>
              <a:gd name="connsiteX11" fmla="*/ 2381 w 1133475"/>
              <a:gd name="connsiteY11" fmla="*/ 363910 h 364383"/>
              <a:gd name="connsiteX12" fmla="*/ 76200 w 1133475"/>
              <a:gd name="connsiteY12" fmla="*/ 361529 h 364383"/>
              <a:gd name="connsiteX13" fmla="*/ 102394 w 1133475"/>
              <a:gd name="connsiteY13" fmla="*/ 325810 h 364383"/>
              <a:gd name="connsiteX14" fmla="*/ 216694 w 1133475"/>
              <a:gd name="connsiteY14" fmla="*/ 261516 h 364383"/>
              <a:gd name="connsiteX15" fmla="*/ 323850 w 1133475"/>
              <a:gd name="connsiteY15" fmla="*/ 221035 h 364383"/>
              <a:gd name="connsiteX16" fmla="*/ 428625 w 1133475"/>
              <a:gd name="connsiteY16" fmla="*/ 182935 h 364383"/>
              <a:gd name="connsiteX17" fmla="*/ 566738 w 1133475"/>
              <a:gd name="connsiteY17" fmla="*/ 144835 h 364383"/>
              <a:gd name="connsiteX18" fmla="*/ 683419 w 1133475"/>
              <a:gd name="connsiteY18" fmla="*/ 118641 h 364383"/>
              <a:gd name="connsiteX19" fmla="*/ 854869 w 1133475"/>
              <a:gd name="connsiteY19" fmla="*/ 99591 h 364383"/>
              <a:gd name="connsiteX20" fmla="*/ 1014413 w 1133475"/>
              <a:gd name="connsiteY20" fmla="*/ 97211 h 364383"/>
              <a:gd name="connsiteX21" fmla="*/ 1062038 w 1133475"/>
              <a:gd name="connsiteY21" fmla="*/ 109116 h 364383"/>
              <a:gd name="connsiteX0" fmla="*/ 1083469 w 1133475"/>
              <a:gd name="connsiteY0" fmla="*/ 116260 h 364383"/>
              <a:gd name="connsiteX1" fmla="*/ 1133475 w 1133475"/>
              <a:gd name="connsiteY1" fmla="*/ 113879 h 364383"/>
              <a:gd name="connsiteX2" fmla="*/ 1116806 w 1133475"/>
              <a:gd name="connsiteY2" fmla="*/ 75779 h 364383"/>
              <a:gd name="connsiteX3" fmla="*/ 1073944 w 1133475"/>
              <a:gd name="connsiteY3" fmla="*/ 40060 h 364383"/>
              <a:gd name="connsiteX4" fmla="*/ 1002506 w 1133475"/>
              <a:gd name="connsiteY4" fmla="*/ 9104 h 364383"/>
              <a:gd name="connsiteX5" fmla="*/ 869157 w 1133475"/>
              <a:gd name="connsiteY5" fmla="*/ 1959 h 364383"/>
              <a:gd name="connsiteX6" fmla="*/ 573881 w 1133475"/>
              <a:gd name="connsiteY6" fmla="*/ 40060 h 364383"/>
              <a:gd name="connsiteX7" fmla="*/ 326231 w 1133475"/>
              <a:gd name="connsiteY7" fmla="*/ 106735 h 364383"/>
              <a:gd name="connsiteX8" fmla="*/ 135731 w 1133475"/>
              <a:gd name="connsiteY8" fmla="*/ 187697 h 364383"/>
              <a:gd name="connsiteX9" fmla="*/ 21431 w 1133475"/>
              <a:gd name="connsiteY9" fmla="*/ 290091 h 364383"/>
              <a:gd name="connsiteX10" fmla="*/ 0 w 1133475"/>
              <a:gd name="connsiteY10" fmla="*/ 335335 h 364383"/>
              <a:gd name="connsiteX11" fmla="*/ 2381 w 1133475"/>
              <a:gd name="connsiteY11" fmla="*/ 363910 h 364383"/>
              <a:gd name="connsiteX12" fmla="*/ 76200 w 1133475"/>
              <a:gd name="connsiteY12" fmla="*/ 361529 h 364383"/>
              <a:gd name="connsiteX13" fmla="*/ 102394 w 1133475"/>
              <a:gd name="connsiteY13" fmla="*/ 325810 h 364383"/>
              <a:gd name="connsiteX14" fmla="*/ 216694 w 1133475"/>
              <a:gd name="connsiteY14" fmla="*/ 261516 h 364383"/>
              <a:gd name="connsiteX15" fmla="*/ 323850 w 1133475"/>
              <a:gd name="connsiteY15" fmla="*/ 221035 h 364383"/>
              <a:gd name="connsiteX16" fmla="*/ 428625 w 1133475"/>
              <a:gd name="connsiteY16" fmla="*/ 182935 h 364383"/>
              <a:gd name="connsiteX17" fmla="*/ 566738 w 1133475"/>
              <a:gd name="connsiteY17" fmla="*/ 144835 h 364383"/>
              <a:gd name="connsiteX18" fmla="*/ 683419 w 1133475"/>
              <a:gd name="connsiteY18" fmla="*/ 118641 h 364383"/>
              <a:gd name="connsiteX19" fmla="*/ 854869 w 1133475"/>
              <a:gd name="connsiteY19" fmla="*/ 99591 h 364383"/>
              <a:gd name="connsiteX20" fmla="*/ 1014413 w 1133475"/>
              <a:gd name="connsiteY20" fmla="*/ 97211 h 364383"/>
              <a:gd name="connsiteX21" fmla="*/ 1083469 w 1133475"/>
              <a:gd name="connsiteY21" fmla="*/ 116260 h 364383"/>
              <a:gd name="connsiteX0" fmla="*/ 1084401 w 1134407"/>
              <a:gd name="connsiteY0" fmla="*/ 116260 h 364383"/>
              <a:gd name="connsiteX1" fmla="*/ 1134407 w 1134407"/>
              <a:gd name="connsiteY1" fmla="*/ 113879 h 364383"/>
              <a:gd name="connsiteX2" fmla="*/ 1117738 w 1134407"/>
              <a:gd name="connsiteY2" fmla="*/ 75779 h 364383"/>
              <a:gd name="connsiteX3" fmla="*/ 1074876 w 1134407"/>
              <a:gd name="connsiteY3" fmla="*/ 40060 h 364383"/>
              <a:gd name="connsiteX4" fmla="*/ 1003438 w 1134407"/>
              <a:gd name="connsiteY4" fmla="*/ 9104 h 364383"/>
              <a:gd name="connsiteX5" fmla="*/ 870089 w 1134407"/>
              <a:gd name="connsiteY5" fmla="*/ 1959 h 364383"/>
              <a:gd name="connsiteX6" fmla="*/ 574813 w 1134407"/>
              <a:gd name="connsiteY6" fmla="*/ 40060 h 364383"/>
              <a:gd name="connsiteX7" fmla="*/ 327163 w 1134407"/>
              <a:gd name="connsiteY7" fmla="*/ 106735 h 364383"/>
              <a:gd name="connsiteX8" fmla="*/ 136663 w 1134407"/>
              <a:gd name="connsiteY8" fmla="*/ 187697 h 364383"/>
              <a:gd name="connsiteX9" fmla="*/ 13654 w 1134407"/>
              <a:gd name="connsiteY9" fmla="*/ 287188 h 364383"/>
              <a:gd name="connsiteX10" fmla="*/ 932 w 1134407"/>
              <a:gd name="connsiteY10" fmla="*/ 335335 h 364383"/>
              <a:gd name="connsiteX11" fmla="*/ 3313 w 1134407"/>
              <a:gd name="connsiteY11" fmla="*/ 363910 h 364383"/>
              <a:gd name="connsiteX12" fmla="*/ 77132 w 1134407"/>
              <a:gd name="connsiteY12" fmla="*/ 361529 h 364383"/>
              <a:gd name="connsiteX13" fmla="*/ 103326 w 1134407"/>
              <a:gd name="connsiteY13" fmla="*/ 325810 h 364383"/>
              <a:gd name="connsiteX14" fmla="*/ 217626 w 1134407"/>
              <a:gd name="connsiteY14" fmla="*/ 261516 h 364383"/>
              <a:gd name="connsiteX15" fmla="*/ 324782 w 1134407"/>
              <a:gd name="connsiteY15" fmla="*/ 221035 h 364383"/>
              <a:gd name="connsiteX16" fmla="*/ 429557 w 1134407"/>
              <a:gd name="connsiteY16" fmla="*/ 182935 h 364383"/>
              <a:gd name="connsiteX17" fmla="*/ 567670 w 1134407"/>
              <a:gd name="connsiteY17" fmla="*/ 144835 h 364383"/>
              <a:gd name="connsiteX18" fmla="*/ 684351 w 1134407"/>
              <a:gd name="connsiteY18" fmla="*/ 118641 h 364383"/>
              <a:gd name="connsiteX19" fmla="*/ 855801 w 1134407"/>
              <a:gd name="connsiteY19" fmla="*/ 99591 h 364383"/>
              <a:gd name="connsiteX20" fmla="*/ 1015345 w 1134407"/>
              <a:gd name="connsiteY20" fmla="*/ 97211 h 364383"/>
              <a:gd name="connsiteX21" fmla="*/ 1084401 w 1134407"/>
              <a:gd name="connsiteY21" fmla="*/ 116260 h 364383"/>
              <a:gd name="connsiteX0" fmla="*/ 1086372 w 1136378"/>
              <a:gd name="connsiteY0" fmla="*/ 116260 h 364383"/>
              <a:gd name="connsiteX1" fmla="*/ 1136378 w 1136378"/>
              <a:gd name="connsiteY1" fmla="*/ 113879 h 364383"/>
              <a:gd name="connsiteX2" fmla="*/ 1119709 w 1136378"/>
              <a:gd name="connsiteY2" fmla="*/ 75779 h 364383"/>
              <a:gd name="connsiteX3" fmla="*/ 1076847 w 1136378"/>
              <a:gd name="connsiteY3" fmla="*/ 40060 h 364383"/>
              <a:gd name="connsiteX4" fmla="*/ 1005409 w 1136378"/>
              <a:gd name="connsiteY4" fmla="*/ 9104 h 364383"/>
              <a:gd name="connsiteX5" fmla="*/ 872060 w 1136378"/>
              <a:gd name="connsiteY5" fmla="*/ 1959 h 364383"/>
              <a:gd name="connsiteX6" fmla="*/ 576784 w 1136378"/>
              <a:gd name="connsiteY6" fmla="*/ 40060 h 364383"/>
              <a:gd name="connsiteX7" fmla="*/ 329134 w 1136378"/>
              <a:gd name="connsiteY7" fmla="*/ 106735 h 364383"/>
              <a:gd name="connsiteX8" fmla="*/ 138634 w 1136378"/>
              <a:gd name="connsiteY8" fmla="*/ 187697 h 364383"/>
              <a:gd name="connsiteX9" fmla="*/ 15625 w 1136378"/>
              <a:gd name="connsiteY9" fmla="*/ 287188 h 364383"/>
              <a:gd name="connsiteX10" fmla="*/ 0 w 1136378"/>
              <a:gd name="connsiteY10" fmla="*/ 338238 h 364383"/>
              <a:gd name="connsiteX11" fmla="*/ 5284 w 1136378"/>
              <a:gd name="connsiteY11" fmla="*/ 363910 h 364383"/>
              <a:gd name="connsiteX12" fmla="*/ 79103 w 1136378"/>
              <a:gd name="connsiteY12" fmla="*/ 361529 h 364383"/>
              <a:gd name="connsiteX13" fmla="*/ 105297 w 1136378"/>
              <a:gd name="connsiteY13" fmla="*/ 325810 h 364383"/>
              <a:gd name="connsiteX14" fmla="*/ 219597 w 1136378"/>
              <a:gd name="connsiteY14" fmla="*/ 261516 h 364383"/>
              <a:gd name="connsiteX15" fmla="*/ 326753 w 1136378"/>
              <a:gd name="connsiteY15" fmla="*/ 221035 h 364383"/>
              <a:gd name="connsiteX16" fmla="*/ 431528 w 1136378"/>
              <a:gd name="connsiteY16" fmla="*/ 182935 h 364383"/>
              <a:gd name="connsiteX17" fmla="*/ 569641 w 1136378"/>
              <a:gd name="connsiteY17" fmla="*/ 144835 h 364383"/>
              <a:gd name="connsiteX18" fmla="*/ 686322 w 1136378"/>
              <a:gd name="connsiteY18" fmla="*/ 118641 h 364383"/>
              <a:gd name="connsiteX19" fmla="*/ 857772 w 1136378"/>
              <a:gd name="connsiteY19" fmla="*/ 99591 h 364383"/>
              <a:gd name="connsiteX20" fmla="*/ 1017316 w 1136378"/>
              <a:gd name="connsiteY20" fmla="*/ 97211 h 364383"/>
              <a:gd name="connsiteX21" fmla="*/ 1086372 w 1136378"/>
              <a:gd name="connsiteY21" fmla="*/ 116260 h 364383"/>
              <a:gd name="connsiteX0" fmla="*/ 1095603 w 1145609"/>
              <a:gd name="connsiteY0" fmla="*/ 116260 h 364383"/>
              <a:gd name="connsiteX1" fmla="*/ 1145609 w 1145609"/>
              <a:gd name="connsiteY1" fmla="*/ 113879 h 364383"/>
              <a:gd name="connsiteX2" fmla="*/ 1128940 w 1145609"/>
              <a:gd name="connsiteY2" fmla="*/ 75779 h 364383"/>
              <a:gd name="connsiteX3" fmla="*/ 1086078 w 1145609"/>
              <a:gd name="connsiteY3" fmla="*/ 40060 h 364383"/>
              <a:gd name="connsiteX4" fmla="*/ 1014640 w 1145609"/>
              <a:gd name="connsiteY4" fmla="*/ 9104 h 364383"/>
              <a:gd name="connsiteX5" fmla="*/ 881291 w 1145609"/>
              <a:gd name="connsiteY5" fmla="*/ 1959 h 364383"/>
              <a:gd name="connsiteX6" fmla="*/ 586015 w 1145609"/>
              <a:gd name="connsiteY6" fmla="*/ 40060 h 364383"/>
              <a:gd name="connsiteX7" fmla="*/ 338365 w 1145609"/>
              <a:gd name="connsiteY7" fmla="*/ 106735 h 364383"/>
              <a:gd name="connsiteX8" fmla="*/ 147865 w 1145609"/>
              <a:gd name="connsiteY8" fmla="*/ 187697 h 364383"/>
              <a:gd name="connsiteX9" fmla="*/ 24856 w 1145609"/>
              <a:gd name="connsiteY9" fmla="*/ 287188 h 364383"/>
              <a:gd name="connsiteX10" fmla="*/ 9231 w 1145609"/>
              <a:gd name="connsiteY10" fmla="*/ 338238 h 364383"/>
              <a:gd name="connsiteX11" fmla="*/ 0 w 1145609"/>
              <a:gd name="connsiteY11" fmla="*/ 363910 h 364383"/>
              <a:gd name="connsiteX12" fmla="*/ 88334 w 1145609"/>
              <a:gd name="connsiteY12" fmla="*/ 361529 h 364383"/>
              <a:gd name="connsiteX13" fmla="*/ 114528 w 1145609"/>
              <a:gd name="connsiteY13" fmla="*/ 325810 h 364383"/>
              <a:gd name="connsiteX14" fmla="*/ 228828 w 1145609"/>
              <a:gd name="connsiteY14" fmla="*/ 261516 h 364383"/>
              <a:gd name="connsiteX15" fmla="*/ 335984 w 1145609"/>
              <a:gd name="connsiteY15" fmla="*/ 221035 h 364383"/>
              <a:gd name="connsiteX16" fmla="*/ 440759 w 1145609"/>
              <a:gd name="connsiteY16" fmla="*/ 182935 h 364383"/>
              <a:gd name="connsiteX17" fmla="*/ 578872 w 1145609"/>
              <a:gd name="connsiteY17" fmla="*/ 144835 h 364383"/>
              <a:gd name="connsiteX18" fmla="*/ 695553 w 1145609"/>
              <a:gd name="connsiteY18" fmla="*/ 118641 h 364383"/>
              <a:gd name="connsiteX19" fmla="*/ 867003 w 1145609"/>
              <a:gd name="connsiteY19" fmla="*/ 99591 h 364383"/>
              <a:gd name="connsiteX20" fmla="*/ 1026547 w 1145609"/>
              <a:gd name="connsiteY20" fmla="*/ 97211 h 364383"/>
              <a:gd name="connsiteX21" fmla="*/ 1095603 w 1145609"/>
              <a:gd name="connsiteY21" fmla="*/ 116260 h 364383"/>
              <a:gd name="connsiteX0" fmla="*/ 1099653 w 1149659"/>
              <a:gd name="connsiteY0" fmla="*/ 116260 h 364383"/>
              <a:gd name="connsiteX1" fmla="*/ 1149659 w 1149659"/>
              <a:gd name="connsiteY1" fmla="*/ 113879 h 364383"/>
              <a:gd name="connsiteX2" fmla="*/ 1132990 w 1149659"/>
              <a:gd name="connsiteY2" fmla="*/ 75779 h 364383"/>
              <a:gd name="connsiteX3" fmla="*/ 1090128 w 1149659"/>
              <a:gd name="connsiteY3" fmla="*/ 40060 h 364383"/>
              <a:gd name="connsiteX4" fmla="*/ 1018690 w 1149659"/>
              <a:gd name="connsiteY4" fmla="*/ 9104 h 364383"/>
              <a:gd name="connsiteX5" fmla="*/ 885341 w 1149659"/>
              <a:gd name="connsiteY5" fmla="*/ 1959 h 364383"/>
              <a:gd name="connsiteX6" fmla="*/ 590065 w 1149659"/>
              <a:gd name="connsiteY6" fmla="*/ 40060 h 364383"/>
              <a:gd name="connsiteX7" fmla="*/ 342415 w 1149659"/>
              <a:gd name="connsiteY7" fmla="*/ 106735 h 364383"/>
              <a:gd name="connsiteX8" fmla="*/ 151915 w 1149659"/>
              <a:gd name="connsiteY8" fmla="*/ 187697 h 364383"/>
              <a:gd name="connsiteX9" fmla="*/ 28906 w 1149659"/>
              <a:gd name="connsiteY9" fmla="*/ 287188 h 364383"/>
              <a:gd name="connsiteX10" fmla="*/ 4050 w 1149659"/>
              <a:gd name="connsiteY10" fmla="*/ 363910 h 364383"/>
              <a:gd name="connsiteX11" fmla="*/ 92384 w 1149659"/>
              <a:gd name="connsiteY11" fmla="*/ 361529 h 364383"/>
              <a:gd name="connsiteX12" fmla="*/ 118578 w 1149659"/>
              <a:gd name="connsiteY12" fmla="*/ 325810 h 364383"/>
              <a:gd name="connsiteX13" fmla="*/ 232878 w 1149659"/>
              <a:gd name="connsiteY13" fmla="*/ 261516 h 364383"/>
              <a:gd name="connsiteX14" fmla="*/ 340034 w 1149659"/>
              <a:gd name="connsiteY14" fmla="*/ 221035 h 364383"/>
              <a:gd name="connsiteX15" fmla="*/ 444809 w 1149659"/>
              <a:gd name="connsiteY15" fmla="*/ 182935 h 364383"/>
              <a:gd name="connsiteX16" fmla="*/ 582922 w 1149659"/>
              <a:gd name="connsiteY16" fmla="*/ 144835 h 364383"/>
              <a:gd name="connsiteX17" fmla="*/ 699603 w 1149659"/>
              <a:gd name="connsiteY17" fmla="*/ 118641 h 364383"/>
              <a:gd name="connsiteX18" fmla="*/ 871053 w 1149659"/>
              <a:gd name="connsiteY18" fmla="*/ 99591 h 364383"/>
              <a:gd name="connsiteX19" fmla="*/ 1030597 w 1149659"/>
              <a:gd name="connsiteY19" fmla="*/ 97211 h 364383"/>
              <a:gd name="connsiteX20" fmla="*/ 1099653 w 1149659"/>
              <a:gd name="connsiteY20" fmla="*/ 116260 h 364383"/>
              <a:gd name="connsiteX0" fmla="*/ 1102177 w 1152183"/>
              <a:gd name="connsiteY0" fmla="*/ 116260 h 366812"/>
              <a:gd name="connsiteX1" fmla="*/ 1152183 w 1152183"/>
              <a:gd name="connsiteY1" fmla="*/ 113879 h 366812"/>
              <a:gd name="connsiteX2" fmla="*/ 1135514 w 1152183"/>
              <a:gd name="connsiteY2" fmla="*/ 75779 h 366812"/>
              <a:gd name="connsiteX3" fmla="*/ 1092652 w 1152183"/>
              <a:gd name="connsiteY3" fmla="*/ 40060 h 366812"/>
              <a:gd name="connsiteX4" fmla="*/ 1021214 w 1152183"/>
              <a:gd name="connsiteY4" fmla="*/ 9104 h 366812"/>
              <a:gd name="connsiteX5" fmla="*/ 887865 w 1152183"/>
              <a:gd name="connsiteY5" fmla="*/ 1959 h 366812"/>
              <a:gd name="connsiteX6" fmla="*/ 592589 w 1152183"/>
              <a:gd name="connsiteY6" fmla="*/ 40060 h 366812"/>
              <a:gd name="connsiteX7" fmla="*/ 344939 w 1152183"/>
              <a:gd name="connsiteY7" fmla="*/ 106735 h 366812"/>
              <a:gd name="connsiteX8" fmla="*/ 154439 w 1152183"/>
              <a:gd name="connsiteY8" fmla="*/ 187697 h 366812"/>
              <a:gd name="connsiteX9" fmla="*/ 31430 w 1152183"/>
              <a:gd name="connsiteY9" fmla="*/ 287188 h 366812"/>
              <a:gd name="connsiteX10" fmla="*/ 3671 w 1152183"/>
              <a:gd name="connsiteY10" fmla="*/ 366812 h 366812"/>
              <a:gd name="connsiteX11" fmla="*/ 94908 w 1152183"/>
              <a:gd name="connsiteY11" fmla="*/ 361529 h 366812"/>
              <a:gd name="connsiteX12" fmla="*/ 121102 w 1152183"/>
              <a:gd name="connsiteY12" fmla="*/ 325810 h 366812"/>
              <a:gd name="connsiteX13" fmla="*/ 235402 w 1152183"/>
              <a:gd name="connsiteY13" fmla="*/ 261516 h 366812"/>
              <a:gd name="connsiteX14" fmla="*/ 342558 w 1152183"/>
              <a:gd name="connsiteY14" fmla="*/ 221035 h 366812"/>
              <a:gd name="connsiteX15" fmla="*/ 447333 w 1152183"/>
              <a:gd name="connsiteY15" fmla="*/ 182935 h 366812"/>
              <a:gd name="connsiteX16" fmla="*/ 585446 w 1152183"/>
              <a:gd name="connsiteY16" fmla="*/ 144835 h 366812"/>
              <a:gd name="connsiteX17" fmla="*/ 702127 w 1152183"/>
              <a:gd name="connsiteY17" fmla="*/ 118641 h 366812"/>
              <a:gd name="connsiteX18" fmla="*/ 873577 w 1152183"/>
              <a:gd name="connsiteY18" fmla="*/ 99591 h 366812"/>
              <a:gd name="connsiteX19" fmla="*/ 1033121 w 1152183"/>
              <a:gd name="connsiteY19" fmla="*/ 97211 h 366812"/>
              <a:gd name="connsiteX20" fmla="*/ 1102177 w 1152183"/>
              <a:gd name="connsiteY20" fmla="*/ 116260 h 366812"/>
              <a:gd name="connsiteX0" fmla="*/ 1102177 w 1152183"/>
              <a:gd name="connsiteY0" fmla="*/ 116260 h 366812"/>
              <a:gd name="connsiteX1" fmla="*/ 1152183 w 1152183"/>
              <a:gd name="connsiteY1" fmla="*/ 113879 h 366812"/>
              <a:gd name="connsiteX2" fmla="*/ 1135514 w 1152183"/>
              <a:gd name="connsiteY2" fmla="*/ 75779 h 366812"/>
              <a:gd name="connsiteX3" fmla="*/ 1092652 w 1152183"/>
              <a:gd name="connsiteY3" fmla="*/ 40060 h 366812"/>
              <a:gd name="connsiteX4" fmla="*/ 1021214 w 1152183"/>
              <a:gd name="connsiteY4" fmla="*/ 9104 h 366812"/>
              <a:gd name="connsiteX5" fmla="*/ 887865 w 1152183"/>
              <a:gd name="connsiteY5" fmla="*/ 1959 h 366812"/>
              <a:gd name="connsiteX6" fmla="*/ 592589 w 1152183"/>
              <a:gd name="connsiteY6" fmla="*/ 40060 h 366812"/>
              <a:gd name="connsiteX7" fmla="*/ 344939 w 1152183"/>
              <a:gd name="connsiteY7" fmla="*/ 106735 h 366812"/>
              <a:gd name="connsiteX8" fmla="*/ 154439 w 1152183"/>
              <a:gd name="connsiteY8" fmla="*/ 187697 h 366812"/>
              <a:gd name="connsiteX9" fmla="*/ 31430 w 1152183"/>
              <a:gd name="connsiteY9" fmla="*/ 287188 h 366812"/>
              <a:gd name="connsiteX10" fmla="*/ 3671 w 1152183"/>
              <a:gd name="connsiteY10" fmla="*/ 366812 h 366812"/>
              <a:gd name="connsiteX11" fmla="*/ 92005 w 1152183"/>
              <a:gd name="connsiteY11" fmla="*/ 361529 h 366812"/>
              <a:gd name="connsiteX12" fmla="*/ 121102 w 1152183"/>
              <a:gd name="connsiteY12" fmla="*/ 325810 h 366812"/>
              <a:gd name="connsiteX13" fmla="*/ 235402 w 1152183"/>
              <a:gd name="connsiteY13" fmla="*/ 261516 h 366812"/>
              <a:gd name="connsiteX14" fmla="*/ 342558 w 1152183"/>
              <a:gd name="connsiteY14" fmla="*/ 221035 h 366812"/>
              <a:gd name="connsiteX15" fmla="*/ 447333 w 1152183"/>
              <a:gd name="connsiteY15" fmla="*/ 182935 h 366812"/>
              <a:gd name="connsiteX16" fmla="*/ 585446 w 1152183"/>
              <a:gd name="connsiteY16" fmla="*/ 144835 h 366812"/>
              <a:gd name="connsiteX17" fmla="*/ 702127 w 1152183"/>
              <a:gd name="connsiteY17" fmla="*/ 118641 h 366812"/>
              <a:gd name="connsiteX18" fmla="*/ 873577 w 1152183"/>
              <a:gd name="connsiteY18" fmla="*/ 99591 h 366812"/>
              <a:gd name="connsiteX19" fmla="*/ 1033121 w 1152183"/>
              <a:gd name="connsiteY19" fmla="*/ 97211 h 366812"/>
              <a:gd name="connsiteX20" fmla="*/ 1102177 w 1152183"/>
              <a:gd name="connsiteY20" fmla="*/ 116260 h 366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52183" h="366812">
                <a:moveTo>
                  <a:pt x="1102177" y="116260"/>
                </a:moveTo>
                <a:cubicBezTo>
                  <a:pt x="1122021" y="119038"/>
                  <a:pt x="1115671" y="114673"/>
                  <a:pt x="1152183" y="113879"/>
                </a:cubicBezTo>
                <a:cubicBezTo>
                  <a:pt x="1146627" y="101179"/>
                  <a:pt x="1145436" y="88082"/>
                  <a:pt x="1135514" y="75779"/>
                </a:cubicBezTo>
                <a:cubicBezTo>
                  <a:pt x="1125592" y="63476"/>
                  <a:pt x="1111702" y="51172"/>
                  <a:pt x="1092652" y="40060"/>
                </a:cubicBezTo>
                <a:cubicBezTo>
                  <a:pt x="1073602" y="28948"/>
                  <a:pt x="1055345" y="15454"/>
                  <a:pt x="1021214" y="9104"/>
                </a:cubicBezTo>
                <a:cubicBezTo>
                  <a:pt x="987083" y="2754"/>
                  <a:pt x="959302" y="-3200"/>
                  <a:pt x="887865" y="1959"/>
                </a:cubicBezTo>
                <a:cubicBezTo>
                  <a:pt x="816427" y="7118"/>
                  <a:pt x="683077" y="22597"/>
                  <a:pt x="592589" y="40060"/>
                </a:cubicBezTo>
                <a:cubicBezTo>
                  <a:pt x="502101" y="57523"/>
                  <a:pt x="417964" y="82129"/>
                  <a:pt x="344939" y="106735"/>
                </a:cubicBezTo>
                <a:cubicBezTo>
                  <a:pt x="271914" y="131341"/>
                  <a:pt x="206690" y="157622"/>
                  <a:pt x="154439" y="187697"/>
                </a:cubicBezTo>
                <a:cubicBezTo>
                  <a:pt x="102188" y="217772"/>
                  <a:pt x="56558" y="257336"/>
                  <a:pt x="31430" y="287188"/>
                </a:cubicBezTo>
                <a:cubicBezTo>
                  <a:pt x="6302" y="317040"/>
                  <a:pt x="-6909" y="354422"/>
                  <a:pt x="3671" y="366812"/>
                </a:cubicBezTo>
                <a:cubicBezTo>
                  <a:pt x="28277" y="366018"/>
                  <a:pt x="74542" y="366688"/>
                  <a:pt x="92005" y="361529"/>
                </a:cubicBezTo>
                <a:cubicBezTo>
                  <a:pt x="100736" y="349623"/>
                  <a:pt x="97203" y="342479"/>
                  <a:pt x="121102" y="325810"/>
                </a:cubicBezTo>
                <a:cubicBezTo>
                  <a:pt x="145001" y="309141"/>
                  <a:pt x="198493" y="278979"/>
                  <a:pt x="235402" y="261516"/>
                </a:cubicBezTo>
                <a:cubicBezTo>
                  <a:pt x="272311" y="244053"/>
                  <a:pt x="342558" y="221035"/>
                  <a:pt x="342558" y="221035"/>
                </a:cubicBezTo>
                <a:cubicBezTo>
                  <a:pt x="377880" y="207938"/>
                  <a:pt x="406852" y="195635"/>
                  <a:pt x="447333" y="182935"/>
                </a:cubicBezTo>
                <a:cubicBezTo>
                  <a:pt x="487814" y="170235"/>
                  <a:pt x="542980" y="155551"/>
                  <a:pt x="585446" y="144835"/>
                </a:cubicBezTo>
                <a:cubicBezTo>
                  <a:pt x="627912" y="134119"/>
                  <a:pt x="654105" y="126182"/>
                  <a:pt x="702127" y="118641"/>
                </a:cubicBezTo>
                <a:cubicBezTo>
                  <a:pt x="750149" y="111100"/>
                  <a:pt x="818411" y="103163"/>
                  <a:pt x="873577" y="99591"/>
                </a:cubicBezTo>
                <a:cubicBezTo>
                  <a:pt x="928743" y="96019"/>
                  <a:pt x="998593" y="95624"/>
                  <a:pt x="1033121" y="97211"/>
                </a:cubicBezTo>
                <a:cubicBezTo>
                  <a:pt x="1067649" y="98798"/>
                  <a:pt x="1082333" y="113482"/>
                  <a:pt x="1102177" y="11626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任意多边形 14"/>
          <p:cNvSpPr/>
          <p:nvPr/>
        </p:nvSpPr>
        <p:spPr>
          <a:xfrm>
            <a:off x="4263419" y="3005125"/>
            <a:ext cx="1349375" cy="893762"/>
          </a:xfrm>
          <a:custGeom>
            <a:avLst/>
            <a:gdLst>
              <a:gd name="connsiteX0" fmla="*/ 590902 w 1348880"/>
              <a:gd name="connsiteY0" fmla="*/ 9703 h 897910"/>
              <a:gd name="connsiteX1" fmla="*/ 676627 w 1348880"/>
              <a:gd name="connsiteY1" fmla="*/ 9703 h 897910"/>
              <a:gd name="connsiteX2" fmla="*/ 657577 w 1348880"/>
              <a:gd name="connsiteY2" fmla="*/ 43041 h 897910"/>
              <a:gd name="connsiteX3" fmla="*/ 662340 w 1348880"/>
              <a:gd name="connsiteY3" fmla="*/ 90666 h 897910"/>
              <a:gd name="connsiteX4" fmla="*/ 683771 w 1348880"/>
              <a:gd name="connsiteY4" fmla="*/ 119241 h 897910"/>
              <a:gd name="connsiteX5" fmla="*/ 798071 w 1348880"/>
              <a:gd name="connsiteY5" fmla="*/ 166866 h 897910"/>
              <a:gd name="connsiteX6" fmla="*/ 1095727 w 1348880"/>
              <a:gd name="connsiteY6" fmla="*/ 209728 h 897910"/>
              <a:gd name="connsiteX7" fmla="*/ 1271940 w 1348880"/>
              <a:gd name="connsiteY7" fmla="*/ 209728 h 897910"/>
              <a:gd name="connsiteX8" fmla="*/ 1343377 w 1348880"/>
              <a:gd name="connsiteY8" fmla="*/ 226397 h 897910"/>
              <a:gd name="connsiteX9" fmla="*/ 1333852 w 1348880"/>
              <a:gd name="connsiteY9" fmla="*/ 266878 h 897910"/>
              <a:gd name="connsiteX10" fmla="*/ 1252890 w 1348880"/>
              <a:gd name="connsiteY10" fmla="*/ 300216 h 897910"/>
              <a:gd name="connsiteX11" fmla="*/ 1033815 w 1348880"/>
              <a:gd name="connsiteY11" fmla="*/ 316885 h 897910"/>
              <a:gd name="connsiteX12" fmla="*/ 838552 w 1348880"/>
              <a:gd name="connsiteY12" fmla="*/ 354985 h 897910"/>
              <a:gd name="connsiteX13" fmla="*/ 548040 w 1348880"/>
              <a:gd name="connsiteY13" fmla="*/ 447853 h 897910"/>
              <a:gd name="connsiteX14" fmla="*/ 312296 w 1348880"/>
              <a:gd name="connsiteY14" fmla="*/ 557391 h 897910"/>
              <a:gd name="connsiteX15" fmla="*/ 157515 w 1348880"/>
              <a:gd name="connsiteY15" fmla="*/ 669310 h 897910"/>
              <a:gd name="connsiteX16" fmla="*/ 76552 w 1348880"/>
              <a:gd name="connsiteY16" fmla="*/ 769322 h 897910"/>
              <a:gd name="connsiteX17" fmla="*/ 64646 w 1348880"/>
              <a:gd name="connsiteY17" fmla="*/ 895528 h 897910"/>
              <a:gd name="connsiteX18" fmla="*/ 12258 w 1348880"/>
              <a:gd name="connsiteY18" fmla="*/ 897910 h 897910"/>
              <a:gd name="connsiteX19" fmla="*/ 352 w 1348880"/>
              <a:gd name="connsiteY19" fmla="*/ 807422 h 897910"/>
              <a:gd name="connsiteX20" fmla="*/ 26546 w 1348880"/>
              <a:gd name="connsiteY20" fmla="*/ 674072 h 897910"/>
              <a:gd name="connsiteX21" fmla="*/ 133702 w 1348880"/>
              <a:gd name="connsiteY21" fmla="*/ 535960 h 897910"/>
              <a:gd name="connsiteX22" fmla="*/ 321821 w 1348880"/>
              <a:gd name="connsiteY22" fmla="*/ 426422 h 897910"/>
              <a:gd name="connsiteX23" fmla="*/ 488508 w 1348880"/>
              <a:gd name="connsiteY23" fmla="*/ 359747 h 897910"/>
              <a:gd name="connsiteX24" fmla="*/ 709965 w 1348880"/>
              <a:gd name="connsiteY24" fmla="*/ 297835 h 897910"/>
              <a:gd name="connsiteX25" fmla="*/ 976665 w 1348880"/>
              <a:gd name="connsiteY25" fmla="*/ 259735 h 897910"/>
              <a:gd name="connsiteX26" fmla="*/ 926658 w 1348880"/>
              <a:gd name="connsiteY26" fmla="*/ 231160 h 897910"/>
              <a:gd name="connsiteX27" fmla="*/ 755208 w 1348880"/>
              <a:gd name="connsiteY27" fmla="*/ 207347 h 897910"/>
              <a:gd name="connsiteX28" fmla="*/ 631383 w 1348880"/>
              <a:gd name="connsiteY28" fmla="*/ 138291 h 897910"/>
              <a:gd name="connsiteX29" fmla="*/ 590902 w 1348880"/>
              <a:gd name="connsiteY29" fmla="*/ 9703 h 897910"/>
              <a:gd name="connsiteX0" fmla="*/ 590902 w 1348880"/>
              <a:gd name="connsiteY0" fmla="*/ 9703 h 897910"/>
              <a:gd name="connsiteX1" fmla="*/ 676627 w 1348880"/>
              <a:gd name="connsiteY1" fmla="*/ 9703 h 897910"/>
              <a:gd name="connsiteX2" fmla="*/ 657577 w 1348880"/>
              <a:gd name="connsiteY2" fmla="*/ 43041 h 897910"/>
              <a:gd name="connsiteX3" fmla="*/ 662340 w 1348880"/>
              <a:gd name="connsiteY3" fmla="*/ 90666 h 897910"/>
              <a:gd name="connsiteX4" fmla="*/ 683771 w 1348880"/>
              <a:gd name="connsiteY4" fmla="*/ 119241 h 897910"/>
              <a:gd name="connsiteX5" fmla="*/ 798071 w 1348880"/>
              <a:gd name="connsiteY5" fmla="*/ 166866 h 897910"/>
              <a:gd name="connsiteX6" fmla="*/ 1095727 w 1348880"/>
              <a:gd name="connsiteY6" fmla="*/ 209728 h 897910"/>
              <a:gd name="connsiteX7" fmla="*/ 1271940 w 1348880"/>
              <a:gd name="connsiteY7" fmla="*/ 214490 h 897910"/>
              <a:gd name="connsiteX8" fmla="*/ 1343377 w 1348880"/>
              <a:gd name="connsiteY8" fmla="*/ 226397 h 897910"/>
              <a:gd name="connsiteX9" fmla="*/ 1333852 w 1348880"/>
              <a:gd name="connsiteY9" fmla="*/ 266878 h 897910"/>
              <a:gd name="connsiteX10" fmla="*/ 1252890 w 1348880"/>
              <a:gd name="connsiteY10" fmla="*/ 300216 h 897910"/>
              <a:gd name="connsiteX11" fmla="*/ 1033815 w 1348880"/>
              <a:gd name="connsiteY11" fmla="*/ 316885 h 897910"/>
              <a:gd name="connsiteX12" fmla="*/ 838552 w 1348880"/>
              <a:gd name="connsiteY12" fmla="*/ 354985 h 897910"/>
              <a:gd name="connsiteX13" fmla="*/ 548040 w 1348880"/>
              <a:gd name="connsiteY13" fmla="*/ 447853 h 897910"/>
              <a:gd name="connsiteX14" fmla="*/ 312296 w 1348880"/>
              <a:gd name="connsiteY14" fmla="*/ 557391 h 897910"/>
              <a:gd name="connsiteX15" fmla="*/ 157515 w 1348880"/>
              <a:gd name="connsiteY15" fmla="*/ 669310 h 897910"/>
              <a:gd name="connsiteX16" fmla="*/ 76552 w 1348880"/>
              <a:gd name="connsiteY16" fmla="*/ 769322 h 897910"/>
              <a:gd name="connsiteX17" fmla="*/ 64646 w 1348880"/>
              <a:gd name="connsiteY17" fmla="*/ 895528 h 897910"/>
              <a:gd name="connsiteX18" fmla="*/ 12258 w 1348880"/>
              <a:gd name="connsiteY18" fmla="*/ 897910 h 897910"/>
              <a:gd name="connsiteX19" fmla="*/ 352 w 1348880"/>
              <a:gd name="connsiteY19" fmla="*/ 807422 h 897910"/>
              <a:gd name="connsiteX20" fmla="*/ 26546 w 1348880"/>
              <a:gd name="connsiteY20" fmla="*/ 674072 h 897910"/>
              <a:gd name="connsiteX21" fmla="*/ 133702 w 1348880"/>
              <a:gd name="connsiteY21" fmla="*/ 535960 h 897910"/>
              <a:gd name="connsiteX22" fmla="*/ 321821 w 1348880"/>
              <a:gd name="connsiteY22" fmla="*/ 426422 h 897910"/>
              <a:gd name="connsiteX23" fmla="*/ 488508 w 1348880"/>
              <a:gd name="connsiteY23" fmla="*/ 359747 h 897910"/>
              <a:gd name="connsiteX24" fmla="*/ 709965 w 1348880"/>
              <a:gd name="connsiteY24" fmla="*/ 297835 h 897910"/>
              <a:gd name="connsiteX25" fmla="*/ 976665 w 1348880"/>
              <a:gd name="connsiteY25" fmla="*/ 259735 h 897910"/>
              <a:gd name="connsiteX26" fmla="*/ 926658 w 1348880"/>
              <a:gd name="connsiteY26" fmla="*/ 231160 h 897910"/>
              <a:gd name="connsiteX27" fmla="*/ 755208 w 1348880"/>
              <a:gd name="connsiteY27" fmla="*/ 207347 h 897910"/>
              <a:gd name="connsiteX28" fmla="*/ 631383 w 1348880"/>
              <a:gd name="connsiteY28" fmla="*/ 138291 h 897910"/>
              <a:gd name="connsiteX29" fmla="*/ 590902 w 1348880"/>
              <a:gd name="connsiteY29" fmla="*/ 9703 h 897910"/>
              <a:gd name="connsiteX0" fmla="*/ 590902 w 1334119"/>
              <a:gd name="connsiteY0" fmla="*/ 9703 h 897910"/>
              <a:gd name="connsiteX1" fmla="*/ 676627 w 1334119"/>
              <a:gd name="connsiteY1" fmla="*/ 9703 h 897910"/>
              <a:gd name="connsiteX2" fmla="*/ 657577 w 1334119"/>
              <a:gd name="connsiteY2" fmla="*/ 43041 h 897910"/>
              <a:gd name="connsiteX3" fmla="*/ 662340 w 1334119"/>
              <a:gd name="connsiteY3" fmla="*/ 90666 h 897910"/>
              <a:gd name="connsiteX4" fmla="*/ 683771 w 1334119"/>
              <a:gd name="connsiteY4" fmla="*/ 119241 h 897910"/>
              <a:gd name="connsiteX5" fmla="*/ 798071 w 1334119"/>
              <a:gd name="connsiteY5" fmla="*/ 166866 h 897910"/>
              <a:gd name="connsiteX6" fmla="*/ 1095727 w 1334119"/>
              <a:gd name="connsiteY6" fmla="*/ 209728 h 897910"/>
              <a:gd name="connsiteX7" fmla="*/ 1271940 w 1334119"/>
              <a:gd name="connsiteY7" fmla="*/ 214490 h 897910"/>
              <a:gd name="connsiteX8" fmla="*/ 1333852 w 1334119"/>
              <a:gd name="connsiteY8" fmla="*/ 266878 h 897910"/>
              <a:gd name="connsiteX9" fmla="*/ 1252890 w 1334119"/>
              <a:gd name="connsiteY9" fmla="*/ 300216 h 897910"/>
              <a:gd name="connsiteX10" fmla="*/ 1033815 w 1334119"/>
              <a:gd name="connsiteY10" fmla="*/ 316885 h 897910"/>
              <a:gd name="connsiteX11" fmla="*/ 838552 w 1334119"/>
              <a:gd name="connsiteY11" fmla="*/ 354985 h 897910"/>
              <a:gd name="connsiteX12" fmla="*/ 548040 w 1334119"/>
              <a:gd name="connsiteY12" fmla="*/ 447853 h 897910"/>
              <a:gd name="connsiteX13" fmla="*/ 312296 w 1334119"/>
              <a:gd name="connsiteY13" fmla="*/ 557391 h 897910"/>
              <a:gd name="connsiteX14" fmla="*/ 157515 w 1334119"/>
              <a:gd name="connsiteY14" fmla="*/ 669310 h 897910"/>
              <a:gd name="connsiteX15" fmla="*/ 76552 w 1334119"/>
              <a:gd name="connsiteY15" fmla="*/ 769322 h 897910"/>
              <a:gd name="connsiteX16" fmla="*/ 64646 w 1334119"/>
              <a:gd name="connsiteY16" fmla="*/ 895528 h 897910"/>
              <a:gd name="connsiteX17" fmla="*/ 12258 w 1334119"/>
              <a:gd name="connsiteY17" fmla="*/ 897910 h 897910"/>
              <a:gd name="connsiteX18" fmla="*/ 352 w 1334119"/>
              <a:gd name="connsiteY18" fmla="*/ 807422 h 897910"/>
              <a:gd name="connsiteX19" fmla="*/ 26546 w 1334119"/>
              <a:gd name="connsiteY19" fmla="*/ 674072 h 897910"/>
              <a:gd name="connsiteX20" fmla="*/ 133702 w 1334119"/>
              <a:gd name="connsiteY20" fmla="*/ 535960 h 897910"/>
              <a:gd name="connsiteX21" fmla="*/ 321821 w 1334119"/>
              <a:gd name="connsiteY21" fmla="*/ 426422 h 897910"/>
              <a:gd name="connsiteX22" fmla="*/ 488508 w 1334119"/>
              <a:gd name="connsiteY22" fmla="*/ 359747 h 897910"/>
              <a:gd name="connsiteX23" fmla="*/ 709965 w 1334119"/>
              <a:gd name="connsiteY23" fmla="*/ 297835 h 897910"/>
              <a:gd name="connsiteX24" fmla="*/ 976665 w 1334119"/>
              <a:gd name="connsiteY24" fmla="*/ 259735 h 897910"/>
              <a:gd name="connsiteX25" fmla="*/ 926658 w 1334119"/>
              <a:gd name="connsiteY25" fmla="*/ 231160 h 897910"/>
              <a:gd name="connsiteX26" fmla="*/ 755208 w 1334119"/>
              <a:gd name="connsiteY26" fmla="*/ 207347 h 897910"/>
              <a:gd name="connsiteX27" fmla="*/ 631383 w 1334119"/>
              <a:gd name="connsiteY27" fmla="*/ 138291 h 897910"/>
              <a:gd name="connsiteX28" fmla="*/ 590902 w 1334119"/>
              <a:gd name="connsiteY28" fmla="*/ 9703 h 897910"/>
              <a:gd name="connsiteX0" fmla="*/ 590902 w 1341336"/>
              <a:gd name="connsiteY0" fmla="*/ 9703 h 897910"/>
              <a:gd name="connsiteX1" fmla="*/ 676627 w 1341336"/>
              <a:gd name="connsiteY1" fmla="*/ 9703 h 897910"/>
              <a:gd name="connsiteX2" fmla="*/ 657577 w 1341336"/>
              <a:gd name="connsiteY2" fmla="*/ 43041 h 897910"/>
              <a:gd name="connsiteX3" fmla="*/ 662340 w 1341336"/>
              <a:gd name="connsiteY3" fmla="*/ 90666 h 897910"/>
              <a:gd name="connsiteX4" fmla="*/ 683771 w 1341336"/>
              <a:gd name="connsiteY4" fmla="*/ 119241 h 897910"/>
              <a:gd name="connsiteX5" fmla="*/ 798071 w 1341336"/>
              <a:gd name="connsiteY5" fmla="*/ 166866 h 897910"/>
              <a:gd name="connsiteX6" fmla="*/ 1095727 w 1341336"/>
              <a:gd name="connsiteY6" fmla="*/ 209728 h 897910"/>
              <a:gd name="connsiteX7" fmla="*/ 1271940 w 1341336"/>
              <a:gd name="connsiteY7" fmla="*/ 214490 h 897910"/>
              <a:gd name="connsiteX8" fmla="*/ 1333852 w 1341336"/>
              <a:gd name="connsiteY8" fmla="*/ 266878 h 897910"/>
              <a:gd name="connsiteX9" fmla="*/ 1252890 w 1341336"/>
              <a:gd name="connsiteY9" fmla="*/ 300216 h 897910"/>
              <a:gd name="connsiteX10" fmla="*/ 1033815 w 1341336"/>
              <a:gd name="connsiteY10" fmla="*/ 316885 h 897910"/>
              <a:gd name="connsiteX11" fmla="*/ 838552 w 1341336"/>
              <a:gd name="connsiteY11" fmla="*/ 354985 h 897910"/>
              <a:gd name="connsiteX12" fmla="*/ 548040 w 1341336"/>
              <a:gd name="connsiteY12" fmla="*/ 447853 h 897910"/>
              <a:gd name="connsiteX13" fmla="*/ 312296 w 1341336"/>
              <a:gd name="connsiteY13" fmla="*/ 557391 h 897910"/>
              <a:gd name="connsiteX14" fmla="*/ 157515 w 1341336"/>
              <a:gd name="connsiteY14" fmla="*/ 669310 h 897910"/>
              <a:gd name="connsiteX15" fmla="*/ 76552 w 1341336"/>
              <a:gd name="connsiteY15" fmla="*/ 769322 h 897910"/>
              <a:gd name="connsiteX16" fmla="*/ 64646 w 1341336"/>
              <a:gd name="connsiteY16" fmla="*/ 895528 h 897910"/>
              <a:gd name="connsiteX17" fmla="*/ 12258 w 1341336"/>
              <a:gd name="connsiteY17" fmla="*/ 897910 h 897910"/>
              <a:gd name="connsiteX18" fmla="*/ 352 w 1341336"/>
              <a:gd name="connsiteY18" fmla="*/ 807422 h 897910"/>
              <a:gd name="connsiteX19" fmla="*/ 26546 w 1341336"/>
              <a:gd name="connsiteY19" fmla="*/ 674072 h 897910"/>
              <a:gd name="connsiteX20" fmla="*/ 133702 w 1341336"/>
              <a:gd name="connsiteY20" fmla="*/ 535960 h 897910"/>
              <a:gd name="connsiteX21" fmla="*/ 321821 w 1341336"/>
              <a:gd name="connsiteY21" fmla="*/ 426422 h 897910"/>
              <a:gd name="connsiteX22" fmla="*/ 488508 w 1341336"/>
              <a:gd name="connsiteY22" fmla="*/ 359747 h 897910"/>
              <a:gd name="connsiteX23" fmla="*/ 709965 w 1341336"/>
              <a:gd name="connsiteY23" fmla="*/ 297835 h 897910"/>
              <a:gd name="connsiteX24" fmla="*/ 976665 w 1341336"/>
              <a:gd name="connsiteY24" fmla="*/ 259735 h 897910"/>
              <a:gd name="connsiteX25" fmla="*/ 926658 w 1341336"/>
              <a:gd name="connsiteY25" fmla="*/ 231160 h 897910"/>
              <a:gd name="connsiteX26" fmla="*/ 755208 w 1341336"/>
              <a:gd name="connsiteY26" fmla="*/ 207347 h 897910"/>
              <a:gd name="connsiteX27" fmla="*/ 631383 w 1341336"/>
              <a:gd name="connsiteY27" fmla="*/ 138291 h 897910"/>
              <a:gd name="connsiteX28" fmla="*/ 590902 w 1341336"/>
              <a:gd name="connsiteY28" fmla="*/ 9703 h 897910"/>
              <a:gd name="connsiteX0" fmla="*/ 590902 w 1343586"/>
              <a:gd name="connsiteY0" fmla="*/ 9703 h 897910"/>
              <a:gd name="connsiteX1" fmla="*/ 676627 w 1343586"/>
              <a:gd name="connsiteY1" fmla="*/ 9703 h 897910"/>
              <a:gd name="connsiteX2" fmla="*/ 657577 w 1343586"/>
              <a:gd name="connsiteY2" fmla="*/ 43041 h 897910"/>
              <a:gd name="connsiteX3" fmla="*/ 662340 w 1343586"/>
              <a:gd name="connsiteY3" fmla="*/ 90666 h 897910"/>
              <a:gd name="connsiteX4" fmla="*/ 683771 w 1343586"/>
              <a:gd name="connsiteY4" fmla="*/ 119241 h 897910"/>
              <a:gd name="connsiteX5" fmla="*/ 798071 w 1343586"/>
              <a:gd name="connsiteY5" fmla="*/ 166866 h 897910"/>
              <a:gd name="connsiteX6" fmla="*/ 1095727 w 1343586"/>
              <a:gd name="connsiteY6" fmla="*/ 209728 h 897910"/>
              <a:gd name="connsiteX7" fmla="*/ 1271940 w 1343586"/>
              <a:gd name="connsiteY7" fmla="*/ 214490 h 897910"/>
              <a:gd name="connsiteX8" fmla="*/ 1343377 w 1343586"/>
              <a:gd name="connsiteY8" fmla="*/ 266878 h 897910"/>
              <a:gd name="connsiteX9" fmla="*/ 1252890 w 1343586"/>
              <a:gd name="connsiteY9" fmla="*/ 300216 h 897910"/>
              <a:gd name="connsiteX10" fmla="*/ 1033815 w 1343586"/>
              <a:gd name="connsiteY10" fmla="*/ 316885 h 897910"/>
              <a:gd name="connsiteX11" fmla="*/ 838552 w 1343586"/>
              <a:gd name="connsiteY11" fmla="*/ 354985 h 897910"/>
              <a:gd name="connsiteX12" fmla="*/ 548040 w 1343586"/>
              <a:gd name="connsiteY12" fmla="*/ 447853 h 897910"/>
              <a:gd name="connsiteX13" fmla="*/ 312296 w 1343586"/>
              <a:gd name="connsiteY13" fmla="*/ 557391 h 897910"/>
              <a:gd name="connsiteX14" fmla="*/ 157515 w 1343586"/>
              <a:gd name="connsiteY14" fmla="*/ 669310 h 897910"/>
              <a:gd name="connsiteX15" fmla="*/ 76552 w 1343586"/>
              <a:gd name="connsiteY15" fmla="*/ 769322 h 897910"/>
              <a:gd name="connsiteX16" fmla="*/ 64646 w 1343586"/>
              <a:gd name="connsiteY16" fmla="*/ 895528 h 897910"/>
              <a:gd name="connsiteX17" fmla="*/ 12258 w 1343586"/>
              <a:gd name="connsiteY17" fmla="*/ 897910 h 897910"/>
              <a:gd name="connsiteX18" fmla="*/ 352 w 1343586"/>
              <a:gd name="connsiteY18" fmla="*/ 807422 h 897910"/>
              <a:gd name="connsiteX19" fmla="*/ 26546 w 1343586"/>
              <a:gd name="connsiteY19" fmla="*/ 674072 h 897910"/>
              <a:gd name="connsiteX20" fmla="*/ 133702 w 1343586"/>
              <a:gd name="connsiteY20" fmla="*/ 535960 h 897910"/>
              <a:gd name="connsiteX21" fmla="*/ 321821 w 1343586"/>
              <a:gd name="connsiteY21" fmla="*/ 426422 h 897910"/>
              <a:gd name="connsiteX22" fmla="*/ 488508 w 1343586"/>
              <a:gd name="connsiteY22" fmla="*/ 359747 h 897910"/>
              <a:gd name="connsiteX23" fmla="*/ 709965 w 1343586"/>
              <a:gd name="connsiteY23" fmla="*/ 297835 h 897910"/>
              <a:gd name="connsiteX24" fmla="*/ 976665 w 1343586"/>
              <a:gd name="connsiteY24" fmla="*/ 259735 h 897910"/>
              <a:gd name="connsiteX25" fmla="*/ 926658 w 1343586"/>
              <a:gd name="connsiteY25" fmla="*/ 231160 h 897910"/>
              <a:gd name="connsiteX26" fmla="*/ 755208 w 1343586"/>
              <a:gd name="connsiteY26" fmla="*/ 207347 h 897910"/>
              <a:gd name="connsiteX27" fmla="*/ 631383 w 1343586"/>
              <a:gd name="connsiteY27" fmla="*/ 138291 h 897910"/>
              <a:gd name="connsiteX28" fmla="*/ 590902 w 1343586"/>
              <a:gd name="connsiteY28" fmla="*/ 9703 h 897910"/>
              <a:gd name="connsiteX0" fmla="*/ 590902 w 1346344"/>
              <a:gd name="connsiteY0" fmla="*/ 9703 h 897910"/>
              <a:gd name="connsiteX1" fmla="*/ 676627 w 1346344"/>
              <a:gd name="connsiteY1" fmla="*/ 9703 h 897910"/>
              <a:gd name="connsiteX2" fmla="*/ 657577 w 1346344"/>
              <a:gd name="connsiteY2" fmla="*/ 43041 h 897910"/>
              <a:gd name="connsiteX3" fmla="*/ 662340 w 1346344"/>
              <a:gd name="connsiteY3" fmla="*/ 90666 h 897910"/>
              <a:gd name="connsiteX4" fmla="*/ 683771 w 1346344"/>
              <a:gd name="connsiteY4" fmla="*/ 119241 h 897910"/>
              <a:gd name="connsiteX5" fmla="*/ 798071 w 1346344"/>
              <a:gd name="connsiteY5" fmla="*/ 166866 h 897910"/>
              <a:gd name="connsiteX6" fmla="*/ 1095727 w 1346344"/>
              <a:gd name="connsiteY6" fmla="*/ 209728 h 897910"/>
              <a:gd name="connsiteX7" fmla="*/ 1271940 w 1346344"/>
              <a:gd name="connsiteY7" fmla="*/ 214490 h 897910"/>
              <a:gd name="connsiteX8" fmla="*/ 1343377 w 1346344"/>
              <a:gd name="connsiteY8" fmla="*/ 266878 h 897910"/>
              <a:gd name="connsiteX9" fmla="*/ 1252890 w 1346344"/>
              <a:gd name="connsiteY9" fmla="*/ 300216 h 897910"/>
              <a:gd name="connsiteX10" fmla="*/ 1033815 w 1346344"/>
              <a:gd name="connsiteY10" fmla="*/ 316885 h 897910"/>
              <a:gd name="connsiteX11" fmla="*/ 838552 w 1346344"/>
              <a:gd name="connsiteY11" fmla="*/ 354985 h 897910"/>
              <a:gd name="connsiteX12" fmla="*/ 548040 w 1346344"/>
              <a:gd name="connsiteY12" fmla="*/ 447853 h 897910"/>
              <a:gd name="connsiteX13" fmla="*/ 312296 w 1346344"/>
              <a:gd name="connsiteY13" fmla="*/ 557391 h 897910"/>
              <a:gd name="connsiteX14" fmla="*/ 157515 w 1346344"/>
              <a:gd name="connsiteY14" fmla="*/ 669310 h 897910"/>
              <a:gd name="connsiteX15" fmla="*/ 76552 w 1346344"/>
              <a:gd name="connsiteY15" fmla="*/ 769322 h 897910"/>
              <a:gd name="connsiteX16" fmla="*/ 64646 w 1346344"/>
              <a:gd name="connsiteY16" fmla="*/ 895528 h 897910"/>
              <a:gd name="connsiteX17" fmla="*/ 12258 w 1346344"/>
              <a:gd name="connsiteY17" fmla="*/ 897910 h 897910"/>
              <a:gd name="connsiteX18" fmla="*/ 352 w 1346344"/>
              <a:gd name="connsiteY18" fmla="*/ 807422 h 897910"/>
              <a:gd name="connsiteX19" fmla="*/ 26546 w 1346344"/>
              <a:gd name="connsiteY19" fmla="*/ 674072 h 897910"/>
              <a:gd name="connsiteX20" fmla="*/ 133702 w 1346344"/>
              <a:gd name="connsiteY20" fmla="*/ 535960 h 897910"/>
              <a:gd name="connsiteX21" fmla="*/ 321821 w 1346344"/>
              <a:gd name="connsiteY21" fmla="*/ 426422 h 897910"/>
              <a:gd name="connsiteX22" fmla="*/ 488508 w 1346344"/>
              <a:gd name="connsiteY22" fmla="*/ 359747 h 897910"/>
              <a:gd name="connsiteX23" fmla="*/ 709965 w 1346344"/>
              <a:gd name="connsiteY23" fmla="*/ 297835 h 897910"/>
              <a:gd name="connsiteX24" fmla="*/ 976665 w 1346344"/>
              <a:gd name="connsiteY24" fmla="*/ 259735 h 897910"/>
              <a:gd name="connsiteX25" fmla="*/ 926658 w 1346344"/>
              <a:gd name="connsiteY25" fmla="*/ 231160 h 897910"/>
              <a:gd name="connsiteX26" fmla="*/ 755208 w 1346344"/>
              <a:gd name="connsiteY26" fmla="*/ 207347 h 897910"/>
              <a:gd name="connsiteX27" fmla="*/ 631383 w 1346344"/>
              <a:gd name="connsiteY27" fmla="*/ 138291 h 897910"/>
              <a:gd name="connsiteX28" fmla="*/ 590902 w 1346344"/>
              <a:gd name="connsiteY28" fmla="*/ 9703 h 897910"/>
              <a:gd name="connsiteX0" fmla="*/ 590902 w 1350920"/>
              <a:gd name="connsiteY0" fmla="*/ 9703 h 897910"/>
              <a:gd name="connsiteX1" fmla="*/ 676627 w 1350920"/>
              <a:gd name="connsiteY1" fmla="*/ 9703 h 897910"/>
              <a:gd name="connsiteX2" fmla="*/ 657577 w 1350920"/>
              <a:gd name="connsiteY2" fmla="*/ 43041 h 897910"/>
              <a:gd name="connsiteX3" fmla="*/ 662340 w 1350920"/>
              <a:gd name="connsiteY3" fmla="*/ 90666 h 897910"/>
              <a:gd name="connsiteX4" fmla="*/ 683771 w 1350920"/>
              <a:gd name="connsiteY4" fmla="*/ 119241 h 897910"/>
              <a:gd name="connsiteX5" fmla="*/ 798071 w 1350920"/>
              <a:gd name="connsiteY5" fmla="*/ 166866 h 897910"/>
              <a:gd name="connsiteX6" fmla="*/ 1095727 w 1350920"/>
              <a:gd name="connsiteY6" fmla="*/ 209728 h 897910"/>
              <a:gd name="connsiteX7" fmla="*/ 1271940 w 1350920"/>
              <a:gd name="connsiteY7" fmla="*/ 214490 h 897910"/>
              <a:gd name="connsiteX8" fmla="*/ 1348139 w 1350920"/>
              <a:gd name="connsiteY8" fmla="*/ 250209 h 897910"/>
              <a:gd name="connsiteX9" fmla="*/ 1252890 w 1350920"/>
              <a:gd name="connsiteY9" fmla="*/ 300216 h 897910"/>
              <a:gd name="connsiteX10" fmla="*/ 1033815 w 1350920"/>
              <a:gd name="connsiteY10" fmla="*/ 316885 h 897910"/>
              <a:gd name="connsiteX11" fmla="*/ 838552 w 1350920"/>
              <a:gd name="connsiteY11" fmla="*/ 354985 h 897910"/>
              <a:gd name="connsiteX12" fmla="*/ 548040 w 1350920"/>
              <a:gd name="connsiteY12" fmla="*/ 447853 h 897910"/>
              <a:gd name="connsiteX13" fmla="*/ 312296 w 1350920"/>
              <a:gd name="connsiteY13" fmla="*/ 557391 h 897910"/>
              <a:gd name="connsiteX14" fmla="*/ 157515 w 1350920"/>
              <a:gd name="connsiteY14" fmla="*/ 669310 h 897910"/>
              <a:gd name="connsiteX15" fmla="*/ 76552 w 1350920"/>
              <a:gd name="connsiteY15" fmla="*/ 769322 h 897910"/>
              <a:gd name="connsiteX16" fmla="*/ 64646 w 1350920"/>
              <a:gd name="connsiteY16" fmla="*/ 895528 h 897910"/>
              <a:gd name="connsiteX17" fmla="*/ 12258 w 1350920"/>
              <a:gd name="connsiteY17" fmla="*/ 897910 h 897910"/>
              <a:gd name="connsiteX18" fmla="*/ 352 w 1350920"/>
              <a:gd name="connsiteY18" fmla="*/ 807422 h 897910"/>
              <a:gd name="connsiteX19" fmla="*/ 26546 w 1350920"/>
              <a:gd name="connsiteY19" fmla="*/ 674072 h 897910"/>
              <a:gd name="connsiteX20" fmla="*/ 133702 w 1350920"/>
              <a:gd name="connsiteY20" fmla="*/ 535960 h 897910"/>
              <a:gd name="connsiteX21" fmla="*/ 321821 w 1350920"/>
              <a:gd name="connsiteY21" fmla="*/ 426422 h 897910"/>
              <a:gd name="connsiteX22" fmla="*/ 488508 w 1350920"/>
              <a:gd name="connsiteY22" fmla="*/ 359747 h 897910"/>
              <a:gd name="connsiteX23" fmla="*/ 709965 w 1350920"/>
              <a:gd name="connsiteY23" fmla="*/ 297835 h 897910"/>
              <a:gd name="connsiteX24" fmla="*/ 976665 w 1350920"/>
              <a:gd name="connsiteY24" fmla="*/ 259735 h 897910"/>
              <a:gd name="connsiteX25" fmla="*/ 926658 w 1350920"/>
              <a:gd name="connsiteY25" fmla="*/ 231160 h 897910"/>
              <a:gd name="connsiteX26" fmla="*/ 755208 w 1350920"/>
              <a:gd name="connsiteY26" fmla="*/ 207347 h 897910"/>
              <a:gd name="connsiteX27" fmla="*/ 631383 w 1350920"/>
              <a:gd name="connsiteY27" fmla="*/ 138291 h 897910"/>
              <a:gd name="connsiteX28" fmla="*/ 590902 w 1350920"/>
              <a:gd name="connsiteY28" fmla="*/ 9703 h 897910"/>
              <a:gd name="connsiteX0" fmla="*/ 590902 w 1349648"/>
              <a:gd name="connsiteY0" fmla="*/ 9703 h 897910"/>
              <a:gd name="connsiteX1" fmla="*/ 676627 w 1349648"/>
              <a:gd name="connsiteY1" fmla="*/ 9703 h 897910"/>
              <a:gd name="connsiteX2" fmla="*/ 657577 w 1349648"/>
              <a:gd name="connsiteY2" fmla="*/ 43041 h 897910"/>
              <a:gd name="connsiteX3" fmla="*/ 662340 w 1349648"/>
              <a:gd name="connsiteY3" fmla="*/ 90666 h 897910"/>
              <a:gd name="connsiteX4" fmla="*/ 683771 w 1349648"/>
              <a:gd name="connsiteY4" fmla="*/ 119241 h 897910"/>
              <a:gd name="connsiteX5" fmla="*/ 798071 w 1349648"/>
              <a:gd name="connsiteY5" fmla="*/ 166866 h 897910"/>
              <a:gd name="connsiteX6" fmla="*/ 1095727 w 1349648"/>
              <a:gd name="connsiteY6" fmla="*/ 209728 h 897910"/>
              <a:gd name="connsiteX7" fmla="*/ 1271940 w 1349648"/>
              <a:gd name="connsiteY7" fmla="*/ 214490 h 897910"/>
              <a:gd name="connsiteX8" fmla="*/ 1348139 w 1349648"/>
              <a:gd name="connsiteY8" fmla="*/ 250209 h 897910"/>
              <a:gd name="connsiteX9" fmla="*/ 1252890 w 1349648"/>
              <a:gd name="connsiteY9" fmla="*/ 300216 h 897910"/>
              <a:gd name="connsiteX10" fmla="*/ 1033815 w 1349648"/>
              <a:gd name="connsiteY10" fmla="*/ 316885 h 897910"/>
              <a:gd name="connsiteX11" fmla="*/ 838552 w 1349648"/>
              <a:gd name="connsiteY11" fmla="*/ 354985 h 897910"/>
              <a:gd name="connsiteX12" fmla="*/ 548040 w 1349648"/>
              <a:gd name="connsiteY12" fmla="*/ 447853 h 897910"/>
              <a:gd name="connsiteX13" fmla="*/ 312296 w 1349648"/>
              <a:gd name="connsiteY13" fmla="*/ 557391 h 897910"/>
              <a:gd name="connsiteX14" fmla="*/ 157515 w 1349648"/>
              <a:gd name="connsiteY14" fmla="*/ 669310 h 897910"/>
              <a:gd name="connsiteX15" fmla="*/ 76552 w 1349648"/>
              <a:gd name="connsiteY15" fmla="*/ 769322 h 897910"/>
              <a:gd name="connsiteX16" fmla="*/ 64646 w 1349648"/>
              <a:gd name="connsiteY16" fmla="*/ 895528 h 897910"/>
              <a:gd name="connsiteX17" fmla="*/ 12258 w 1349648"/>
              <a:gd name="connsiteY17" fmla="*/ 897910 h 897910"/>
              <a:gd name="connsiteX18" fmla="*/ 352 w 1349648"/>
              <a:gd name="connsiteY18" fmla="*/ 807422 h 897910"/>
              <a:gd name="connsiteX19" fmla="*/ 26546 w 1349648"/>
              <a:gd name="connsiteY19" fmla="*/ 674072 h 897910"/>
              <a:gd name="connsiteX20" fmla="*/ 133702 w 1349648"/>
              <a:gd name="connsiteY20" fmla="*/ 535960 h 897910"/>
              <a:gd name="connsiteX21" fmla="*/ 321821 w 1349648"/>
              <a:gd name="connsiteY21" fmla="*/ 426422 h 897910"/>
              <a:gd name="connsiteX22" fmla="*/ 488508 w 1349648"/>
              <a:gd name="connsiteY22" fmla="*/ 359747 h 897910"/>
              <a:gd name="connsiteX23" fmla="*/ 709965 w 1349648"/>
              <a:gd name="connsiteY23" fmla="*/ 297835 h 897910"/>
              <a:gd name="connsiteX24" fmla="*/ 976665 w 1349648"/>
              <a:gd name="connsiteY24" fmla="*/ 259735 h 897910"/>
              <a:gd name="connsiteX25" fmla="*/ 926658 w 1349648"/>
              <a:gd name="connsiteY25" fmla="*/ 231160 h 897910"/>
              <a:gd name="connsiteX26" fmla="*/ 755208 w 1349648"/>
              <a:gd name="connsiteY26" fmla="*/ 207347 h 897910"/>
              <a:gd name="connsiteX27" fmla="*/ 631383 w 1349648"/>
              <a:gd name="connsiteY27" fmla="*/ 138291 h 897910"/>
              <a:gd name="connsiteX28" fmla="*/ 590902 w 1349648"/>
              <a:gd name="connsiteY28" fmla="*/ 9703 h 897910"/>
              <a:gd name="connsiteX0" fmla="*/ 590902 w 1349648"/>
              <a:gd name="connsiteY0" fmla="*/ 9703 h 897910"/>
              <a:gd name="connsiteX1" fmla="*/ 676627 w 1349648"/>
              <a:gd name="connsiteY1" fmla="*/ 9703 h 897910"/>
              <a:gd name="connsiteX2" fmla="*/ 657577 w 1349648"/>
              <a:gd name="connsiteY2" fmla="*/ 43041 h 897910"/>
              <a:gd name="connsiteX3" fmla="*/ 662340 w 1349648"/>
              <a:gd name="connsiteY3" fmla="*/ 90666 h 897910"/>
              <a:gd name="connsiteX4" fmla="*/ 692480 w 1349648"/>
              <a:gd name="connsiteY4" fmla="*/ 119241 h 897910"/>
              <a:gd name="connsiteX5" fmla="*/ 798071 w 1349648"/>
              <a:gd name="connsiteY5" fmla="*/ 166866 h 897910"/>
              <a:gd name="connsiteX6" fmla="*/ 1095727 w 1349648"/>
              <a:gd name="connsiteY6" fmla="*/ 209728 h 897910"/>
              <a:gd name="connsiteX7" fmla="*/ 1271940 w 1349648"/>
              <a:gd name="connsiteY7" fmla="*/ 214490 h 897910"/>
              <a:gd name="connsiteX8" fmla="*/ 1348139 w 1349648"/>
              <a:gd name="connsiteY8" fmla="*/ 250209 h 897910"/>
              <a:gd name="connsiteX9" fmla="*/ 1252890 w 1349648"/>
              <a:gd name="connsiteY9" fmla="*/ 300216 h 897910"/>
              <a:gd name="connsiteX10" fmla="*/ 1033815 w 1349648"/>
              <a:gd name="connsiteY10" fmla="*/ 316885 h 897910"/>
              <a:gd name="connsiteX11" fmla="*/ 838552 w 1349648"/>
              <a:gd name="connsiteY11" fmla="*/ 354985 h 897910"/>
              <a:gd name="connsiteX12" fmla="*/ 548040 w 1349648"/>
              <a:gd name="connsiteY12" fmla="*/ 447853 h 897910"/>
              <a:gd name="connsiteX13" fmla="*/ 312296 w 1349648"/>
              <a:gd name="connsiteY13" fmla="*/ 557391 h 897910"/>
              <a:gd name="connsiteX14" fmla="*/ 157515 w 1349648"/>
              <a:gd name="connsiteY14" fmla="*/ 669310 h 897910"/>
              <a:gd name="connsiteX15" fmla="*/ 76552 w 1349648"/>
              <a:gd name="connsiteY15" fmla="*/ 769322 h 897910"/>
              <a:gd name="connsiteX16" fmla="*/ 64646 w 1349648"/>
              <a:gd name="connsiteY16" fmla="*/ 895528 h 897910"/>
              <a:gd name="connsiteX17" fmla="*/ 12258 w 1349648"/>
              <a:gd name="connsiteY17" fmla="*/ 897910 h 897910"/>
              <a:gd name="connsiteX18" fmla="*/ 352 w 1349648"/>
              <a:gd name="connsiteY18" fmla="*/ 807422 h 897910"/>
              <a:gd name="connsiteX19" fmla="*/ 26546 w 1349648"/>
              <a:gd name="connsiteY19" fmla="*/ 674072 h 897910"/>
              <a:gd name="connsiteX20" fmla="*/ 133702 w 1349648"/>
              <a:gd name="connsiteY20" fmla="*/ 535960 h 897910"/>
              <a:gd name="connsiteX21" fmla="*/ 321821 w 1349648"/>
              <a:gd name="connsiteY21" fmla="*/ 426422 h 897910"/>
              <a:gd name="connsiteX22" fmla="*/ 488508 w 1349648"/>
              <a:gd name="connsiteY22" fmla="*/ 359747 h 897910"/>
              <a:gd name="connsiteX23" fmla="*/ 709965 w 1349648"/>
              <a:gd name="connsiteY23" fmla="*/ 297835 h 897910"/>
              <a:gd name="connsiteX24" fmla="*/ 976665 w 1349648"/>
              <a:gd name="connsiteY24" fmla="*/ 259735 h 897910"/>
              <a:gd name="connsiteX25" fmla="*/ 926658 w 1349648"/>
              <a:gd name="connsiteY25" fmla="*/ 231160 h 897910"/>
              <a:gd name="connsiteX26" fmla="*/ 755208 w 1349648"/>
              <a:gd name="connsiteY26" fmla="*/ 207347 h 897910"/>
              <a:gd name="connsiteX27" fmla="*/ 631383 w 1349648"/>
              <a:gd name="connsiteY27" fmla="*/ 138291 h 897910"/>
              <a:gd name="connsiteX28" fmla="*/ 590902 w 1349648"/>
              <a:gd name="connsiteY28" fmla="*/ 9703 h 897910"/>
              <a:gd name="connsiteX0" fmla="*/ 590902 w 1349648"/>
              <a:gd name="connsiteY0" fmla="*/ 9703 h 897910"/>
              <a:gd name="connsiteX1" fmla="*/ 676627 w 1349648"/>
              <a:gd name="connsiteY1" fmla="*/ 9703 h 897910"/>
              <a:gd name="connsiteX2" fmla="*/ 657577 w 1349648"/>
              <a:gd name="connsiteY2" fmla="*/ 43041 h 897910"/>
              <a:gd name="connsiteX3" fmla="*/ 671049 w 1349648"/>
              <a:gd name="connsiteY3" fmla="*/ 87763 h 897910"/>
              <a:gd name="connsiteX4" fmla="*/ 692480 w 1349648"/>
              <a:gd name="connsiteY4" fmla="*/ 119241 h 897910"/>
              <a:gd name="connsiteX5" fmla="*/ 798071 w 1349648"/>
              <a:gd name="connsiteY5" fmla="*/ 166866 h 897910"/>
              <a:gd name="connsiteX6" fmla="*/ 1095727 w 1349648"/>
              <a:gd name="connsiteY6" fmla="*/ 209728 h 897910"/>
              <a:gd name="connsiteX7" fmla="*/ 1271940 w 1349648"/>
              <a:gd name="connsiteY7" fmla="*/ 214490 h 897910"/>
              <a:gd name="connsiteX8" fmla="*/ 1348139 w 1349648"/>
              <a:gd name="connsiteY8" fmla="*/ 250209 h 897910"/>
              <a:gd name="connsiteX9" fmla="*/ 1252890 w 1349648"/>
              <a:gd name="connsiteY9" fmla="*/ 300216 h 897910"/>
              <a:gd name="connsiteX10" fmla="*/ 1033815 w 1349648"/>
              <a:gd name="connsiteY10" fmla="*/ 316885 h 897910"/>
              <a:gd name="connsiteX11" fmla="*/ 838552 w 1349648"/>
              <a:gd name="connsiteY11" fmla="*/ 354985 h 897910"/>
              <a:gd name="connsiteX12" fmla="*/ 548040 w 1349648"/>
              <a:gd name="connsiteY12" fmla="*/ 447853 h 897910"/>
              <a:gd name="connsiteX13" fmla="*/ 312296 w 1349648"/>
              <a:gd name="connsiteY13" fmla="*/ 557391 h 897910"/>
              <a:gd name="connsiteX14" fmla="*/ 157515 w 1349648"/>
              <a:gd name="connsiteY14" fmla="*/ 669310 h 897910"/>
              <a:gd name="connsiteX15" fmla="*/ 76552 w 1349648"/>
              <a:gd name="connsiteY15" fmla="*/ 769322 h 897910"/>
              <a:gd name="connsiteX16" fmla="*/ 64646 w 1349648"/>
              <a:gd name="connsiteY16" fmla="*/ 895528 h 897910"/>
              <a:gd name="connsiteX17" fmla="*/ 12258 w 1349648"/>
              <a:gd name="connsiteY17" fmla="*/ 897910 h 897910"/>
              <a:gd name="connsiteX18" fmla="*/ 352 w 1349648"/>
              <a:gd name="connsiteY18" fmla="*/ 807422 h 897910"/>
              <a:gd name="connsiteX19" fmla="*/ 26546 w 1349648"/>
              <a:gd name="connsiteY19" fmla="*/ 674072 h 897910"/>
              <a:gd name="connsiteX20" fmla="*/ 133702 w 1349648"/>
              <a:gd name="connsiteY20" fmla="*/ 535960 h 897910"/>
              <a:gd name="connsiteX21" fmla="*/ 321821 w 1349648"/>
              <a:gd name="connsiteY21" fmla="*/ 426422 h 897910"/>
              <a:gd name="connsiteX22" fmla="*/ 488508 w 1349648"/>
              <a:gd name="connsiteY22" fmla="*/ 359747 h 897910"/>
              <a:gd name="connsiteX23" fmla="*/ 709965 w 1349648"/>
              <a:gd name="connsiteY23" fmla="*/ 297835 h 897910"/>
              <a:gd name="connsiteX24" fmla="*/ 976665 w 1349648"/>
              <a:gd name="connsiteY24" fmla="*/ 259735 h 897910"/>
              <a:gd name="connsiteX25" fmla="*/ 926658 w 1349648"/>
              <a:gd name="connsiteY25" fmla="*/ 231160 h 897910"/>
              <a:gd name="connsiteX26" fmla="*/ 755208 w 1349648"/>
              <a:gd name="connsiteY26" fmla="*/ 207347 h 897910"/>
              <a:gd name="connsiteX27" fmla="*/ 631383 w 1349648"/>
              <a:gd name="connsiteY27" fmla="*/ 138291 h 897910"/>
              <a:gd name="connsiteX28" fmla="*/ 590902 w 1349648"/>
              <a:gd name="connsiteY28" fmla="*/ 9703 h 897910"/>
              <a:gd name="connsiteX0" fmla="*/ 590902 w 1349648"/>
              <a:gd name="connsiteY0" fmla="*/ 9703 h 897910"/>
              <a:gd name="connsiteX1" fmla="*/ 676627 w 1349648"/>
              <a:gd name="connsiteY1" fmla="*/ 9703 h 897910"/>
              <a:gd name="connsiteX2" fmla="*/ 666286 w 1349648"/>
              <a:gd name="connsiteY2" fmla="*/ 43041 h 897910"/>
              <a:gd name="connsiteX3" fmla="*/ 671049 w 1349648"/>
              <a:gd name="connsiteY3" fmla="*/ 87763 h 897910"/>
              <a:gd name="connsiteX4" fmla="*/ 692480 w 1349648"/>
              <a:gd name="connsiteY4" fmla="*/ 119241 h 897910"/>
              <a:gd name="connsiteX5" fmla="*/ 798071 w 1349648"/>
              <a:gd name="connsiteY5" fmla="*/ 166866 h 897910"/>
              <a:gd name="connsiteX6" fmla="*/ 1095727 w 1349648"/>
              <a:gd name="connsiteY6" fmla="*/ 209728 h 897910"/>
              <a:gd name="connsiteX7" fmla="*/ 1271940 w 1349648"/>
              <a:gd name="connsiteY7" fmla="*/ 214490 h 897910"/>
              <a:gd name="connsiteX8" fmla="*/ 1348139 w 1349648"/>
              <a:gd name="connsiteY8" fmla="*/ 250209 h 897910"/>
              <a:gd name="connsiteX9" fmla="*/ 1252890 w 1349648"/>
              <a:gd name="connsiteY9" fmla="*/ 300216 h 897910"/>
              <a:gd name="connsiteX10" fmla="*/ 1033815 w 1349648"/>
              <a:gd name="connsiteY10" fmla="*/ 316885 h 897910"/>
              <a:gd name="connsiteX11" fmla="*/ 838552 w 1349648"/>
              <a:gd name="connsiteY11" fmla="*/ 354985 h 897910"/>
              <a:gd name="connsiteX12" fmla="*/ 548040 w 1349648"/>
              <a:gd name="connsiteY12" fmla="*/ 447853 h 897910"/>
              <a:gd name="connsiteX13" fmla="*/ 312296 w 1349648"/>
              <a:gd name="connsiteY13" fmla="*/ 557391 h 897910"/>
              <a:gd name="connsiteX14" fmla="*/ 157515 w 1349648"/>
              <a:gd name="connsiteY14" fmla="*/ 669310 h 897910"/>
              <a:gd name="connsiteX15" fmla="*/ 76552 w 1349648"/>
              <a:gd name="connsiteY15" fmla="*/ 769322 h 897910"/>
              <a:gd name="connsiteX16" fmla="*/ 64646 w 1349648"/>
              <a:gd name="connsiteY16" fmla="*/ 895528 h 897910"/>
              <a:gd name="connsiteX17" fmla="*/ 12258 w 1349648"/>
              <a:gd name="connsiteY17" fmla="*/ 897910 h 897910"/>
              <a:gd name="connsiteX18" fmla="*/ 352 w 1349648"/>
              <a:gd name="connsiteY18" fmla="*/ 807422 h 897910"/>
              <a:gd name="connsiteX19" fmla="*/ 26546 w 1349648"/>
              <a:gd name="connsiteY19" fmla="*/ 674072 h 897910"/>
              <a:gd name="connsiteX20" fmla="*/ 133702 w 1349648"/>
              <a:gd name="connsiteY20" fmla="*/ 535960 h 897910"/>
              <a:gd name="connsiteX21" fmla="*/ 321821 w 1349648"/>
              <a:gd name="connsiteY21" fmla="*/ 426422 h 897910"/>
              <a:gd name="connsiteX22" fmla="*/ 488508 w 1349648"/>
              <a:gd name="connsiteY22" fmla="*/ 359747 h 897910"/>
              <a:gd name="connsiteX23" fmla="*/ 709965 w 1349648"/>
              <a:gd name="connsiteY23" fmla="*/ 297835 h 897910"/>
              <a:gd name="connsiteX24" fmla="*/ 976665 w 1349648"/>
              <a:gd name="connsiteY24" fmla="*/ 259735 h 897910"/>
              <a:gd name="connsiteX25" fmla="*/ 926658 w 1349648"/>
              <a:gd name="connsiteY25" fmla="*/ 231160 h 897910"/>
              <a:gd name="connsiteX26" fmla="*/ 755208 w 1349648"/>
              <a:gd name="connsiteY26" fmla="*/ 207347 h 897910"/>
              <a:gd name="connsiteX27" fmla="*/ 631383 w 1349648"/>
              <a:gd name="connsiteY27" fmla="*/ 138291 h 897910"/>
              <a:gd name="connsiteX28" fmla="*/ 590902 w 1349648"/>
              <a:gd name="connsiteY28" fmla="*/ 9703 h 897910"/>
              <a:gd name="connsiteX0" fmla="*/ 590902 w 1349648"/>
              <a:gd name="connsiteY0" fmla="*/ 9703 h 897910"/>
              <a:gd name="connsiteX1" fmla="*/ 676627 w 1349648"/>
              <a:gd name="connsiteY1" fmla="*/ 9703 h 897910"/>
              <a:gd name="connsiteX2" fmla="*/ 666286 w 1349648"/>
              <a:gd name="connsiteY2" fmla="*/ 43041 h 897910"/>
              <a:gd name="connsiteX3" fmla="*/ 692480 w 1349648"/>
              <a:gd name="connsiteY3" fmla="*/ 119241 h 897910"/>
              <a:gd name="connsiteX4" fmla="*/ 798071 w 1349648"/>
              <a:gd name="connsiteY4" fmla="*/ 166866 h 897910"/>
              <a:gd name="connsiteX5" fmla="*/ 1095727 w 1349648"/>
              <a:gd name="connsiteY5" fmla="*/ 209728 h 897910"/>
              <a:gd name="connsiteX6" fmla="*/ 1271940 w 1349648"/>
              <a:gd name="connsiteY6" fmla="*/ 214490 h 897910"/>
              <a:gd name="connsiteX7" fmla="*/ 1348139 w 1349648"/>
              <a:gd name="connsiteY7" fmla="*/ 250209 h 897910"/>
              <a:gd name="connsiteX8" fmla="*/ 1252890 w 1349648"/>
              <a:gd name="connsiteY8" fmla="*/ 300216 h 897910"/>
              <a:gd name="connsiteX9" fmla="*/ 1033815 w 1349648"/>
              <a:gd name="connsiteY9" fmla="*/ 316885 h 897910"/>
              <a:gd name="connsiteX10" fmla="*/ 838552 w 1349648"/>
              <a:gd name="connsiteY10" fmla="*/ 354985 h 897910"/>
              <a:gd name="connsiteX11" fmla="*/ 548040 w 1349648"/>
              <a:gd name="connsiteY11" fmla="*/ 447853 h 897910"/>
              <a:gd name="connsiteX12" fmla="*/ 312296 w 1349648"/>
              <a:gd name="connsiteY12" fmla="*/ 557391 h 897910"/>
              <a:gd name="connsiteX13" fmla="*/ 157515 w 1349648"/>
              <a:gd name="connsiteY13" fmla="*/ 669310 h 897910"/>
              <a:gd name="connsiteX14" fmla="*/ 76552 w 1349648"/>
              <a:gd name="connsiteY14" fmla="*/ 769322 h 897910"/>
              <a:gd name="connsiteX15" fmla="*/ 64646 w 1349648"/>
              <a:gd name="connsiteY15" fmla="*/ 895528 h 897910"/>
              <a:gd name="connsiteX16" fmla="*/ 12258 w 1349648"/>
              <a:gd name="connsiteY16" fmla="*/ 897910 h 897910"/>
              <a:gd name="connsiteX17" fmla="*/ 352 w 1349648"/>
              <a:gd name="connsiteY17" fmla="*/ 807422 h 897910"/>
              <a:gd name="connsiteX18" fmla="*/ 26546 w 1349648"/>
              <a:gd name="connsiteY18" fmla="*/ 674072 h 897910"/>
              <a:gd name="connsiteX19" fmla="*/ 133702 w 1349648"/>
              <a:gd name="connsiteY19" fmla="*/ 535960 h 897910"/>
              <a:gd name="connsiteX20" fmla="*/ 321821 w 1349648"/>
              <a:gd name="connsiteY20" fmla="*/ 426422 h 897910"/>
              <a:gd name="connsiteX21" fmla="*/ 488508 w 1349648"/>
              <a:gd name="connsiteY21" fmla="*/ 359747 h 897910"/>
              <a:gd name="connsiteX22" fmla="*/ 709965 w 1349648"/>
              <a:gd name="connsiteY22" fmla="*/ 297835 h 897910"/>
              <a:gd name="connsiteX23" fmla="*/ 976665 w 1349648"/>
              <a:gd name="connsiteY23" fmla="*/ 259735 h 897910"/>
              <a:gd name="connsiteX24" fmla="*/ 926658 w 1349648"/>
              <a:gd name="connsiteY24" fmla="*/ 231160 h 897910"/>
              <a:gd name="connsiteX25" fmla="*/ 755208 w 1349648"/>
              <a:gd name="connsiteY25" fmla="*/ 207347 h 897910"/>
              <a:gd name="connsiteX26" fmla="*/ 631383 w 1349648"/>
              <a:gd name="connsiteY26" fmla="*/ 138291 h 897910"/>
              <a:gd name="connsiteX27" fmla="*/ 590902 w 1349648"/>
              <a:gd name="connsiteY27" fmla="*/ 9703 h 897910"/>
              <a:gd name="connsiteX0" fmla="*/ 590902 w 1349648"/>
              <a:gd name="connsiteY0" fmla="*/ 9703 h 897910"/>
              <a:gd name="connsiteX1" fmla="*/ 685335 w 1349648"/>
              <a:gd name="connsiteY1" fmla="*/ 9703 h 897910"/>
              <a:gd name="connsiteX2" fmla="*/ 666286 w 1349648"/>
              <a:gd name="connsiteY2" fmla="*/ 43041 h 897910"/>
              <a:gd name="connsiteX3" fmla="*/ 692480 w 1349648"/>
              <a:gd name="connsiteY3" fmla="*/ 119241 h 897910"/>
              <a:gd name="connsiteX4" fmla="*/ 798071 w 1349648"/>
              <a:gd name="connsiteY4" fmla="*/ 166866 h 897910"/>
              <a:gd name="connsiteX5" fmla="*/ 1095727 w 1349648"/>
              <a:gd name="connsiteY5" fmla="*/ 209728 h 897910"/>
              <a:gd name="connsiteX6" fmla="*/ 1271940 w 1349648"/>
              <a:gd name="connsiteY6" fmla="*/ 214490 h 897910"/>
              <a:gd name="connsiteX7" fmla="*/ 1348139 w 1349648"/>
              <a:gd name="connsiteY7" fmla="*/ 250209 h 897910"/>
              <a:gd name="connsiteX8" fmla="*/ 1252890 w 1349648"/>
              <a:gd name="connsiteY8" fmla="*/ 300216 h 897910"/>
              <a:gd name="connsiteX9" fmla="*/ 1033815 w 1349648"/>
              <a:gd name="connsiteY9" fmla="*/ 316885 h 897910"/>
              <a:gd name="connsiteX10" fmla="*/ 838552 w 1349648"/>
              <a:gd name="connsiteY10" fmla="*/ 354985 h 897910"/>
              <a:gd name="connsiteX11" fmla="*/ 548040 w 1349648"/>
              <a:gd name="connsiteY11" fmla="*/ 447853 h 897910"/>
              <a:gd name="connsiteX12" fmla="*/ 312296 w 1349648"/>
              <a:gd name="connsiteY12" fmla="*/ 557391 h 897910"/>
              <a:gd name="connsiteX13" fmla="*/ 157515 w 1349648"/>
              <a:gd name="connsiteY13" fmla="*/ 669310 h 897910"/>
              <a:gd name="connsiteX14" fmla="*/ 76552 w 1349648"/>
              <a:gd name="connsiteY14" fmla="*/ 769322 h 897910"/>
              <a:gd name="connsiteX15" fmla="*/ 64646 w 1349648"/>
              <a:gd name="connsiteY15" fmla="*/ 895528 h 897910"/>
              <a:gd name="connsiteX16" fmla="*/ 12258 w 1349648"/>
              <a:gd name="connsiteY16" fmla="*/ 897910 h 897910"/>
              <a:gd name="connsiteX17" fmla="*/ 352 w 1349648"/>
              <a:gd name="connsiteY17" fmla="*/ 807422 h 897910"/>
              <a:gd name="connsiteX18" fmla="*/ 26546 w 1349648"/>
              <a:gd name="connsiteY18" fmla="*/ 674072 h 897910"/>
              <a:gd name="connsiteX19" fmla="*/ 133702 w 1349648"/>
              <a:gd name="connsiteY19" fmla="*/ 535960 h 897910"/>
              <a:gd name="connsiteX20" fmla="*/ 321821 w 1349648"/>
              <a:gd name="connsiteY20" fmla="*/ 426422 h 897910"/>
              <a:gd name="connsiteX21" fmla="*/ 488508 w 1349648"/>
              <a:gd name="connsiteY21" fmla="*/ 359747 h 897910"/>
              <a:gd name="connsiteX22" fmla="*/ 709965 w 1349648"/>
              <a:gd name="connsiteY22" fmla="*/ 297835 h 897910"/>
              <a:gd name="connsiteX23" fmla="*/ 976665 w 1349648"/>
              <a:gd name="connsiteY23" fmla="*/ 259735 h 897910"/>
              <a:gd name="connsiteX24" fmla="*/ 926658 w 1349648"/>
              <a:gd name="connsiteY24" fmla="*/ 231160 h 897910"/>
              <a:gd name="connsiteX25" fmla="*/ 755208 w 1349648"/>
              <a:gd name="connsiteY25" fmla="*/ 207347 h 897910"/>
              <a:gd name="connsiteX26" fmla="*/ 631383 w 1349648"/>
              <a:gd name="connsiteY26" fmla="*/ 138291 h 897910"/>
              <a:gd name="connsiteX27" fmla="*/ 590902 w 1349648"/>
              <a:gd name="connsiteY27" fmla="*/ 9703 h 897910"/>
              <a:gd name="connsiteX0" fmla="*/ 590902 w 1349648"/>
              <a:gd name="connsiteY0" fmla="*/ 10546 h 895850"/>
              <a:gd name="connsiteX1" fmla="*/ 685335 w 1349648"/>
              <a:gd name="connsiteY1" fmla="*/ 7643 h 895850"/>
              <a:gd name="connsiteX2" fmla="*/ 666286 w 1349648"/>
              <a:gd name="connsiteY2" fmla="*/ 40981 h 895850"/>
              <a:gd name="connsiteX3" fmla="*/ 692480 w 1349648"/>
              <a:gd name="connsiteY3" fmla="*/ 117181 h 895850"/>
              <a:gd name="connsiteX4" fmla="*/ 798071 w 1349648"/>
              <a:gd name="connsiteY4" fmla="*/ 164806 h 895850"/>
              <a:gd name="connsiteX5" fmla="*/ 1095727 w 1349648"/>
              <a:gd name="connsiteY5" fmla="*/ 207668 h 895850"/>
              <a:gd name="connsiteX6" fmla="*/ 1271940 w 1349648"/>
              <a:gd name="connsiteY6" fmla="*/ 212430 h 895850"/>
              <a:gd name="connsiteX7" fmla="*/ 1348139 w 1349648"/>
              <a:gd name="connsiteY7" fmla="*/ 248149 h 895850"/>
              <a:gd name="connsiteX8" fmla="*/ 1252890 w 1349648"/>
              <a:gd name="connsiteY8" fmla="*/ 298156 h 895850"/>
              <a:gd name="connsiteX9" fmla="*/ 1033815 w 1349648"/>
              <a:gd name="connsiteY9" fmla="*/ 314825 h 895850"/>
              <a:gd name="connsiteX10" fmla="*/ 838552 w 1349648"/>
              <a:gd name="connsiteY10" fmla="*/ 352925 h 895850"/>
              <a:gd name="connsiteX11" fmla="*/ 548040 w 1349648"/>
              <a:gd name="connsiteY11" fmla="*/ 445793 h 895850"/>
              <a:gd name="connsiteX12" fmla="*/ 312296 w 1349648"/>
              <a:gd name="connsiteY12" fmla="*/ 555331 h 895850"/>
              <a:gd name="connsiteX13" fmla="*/ 157515 w 1349648"/>
              <a:gd name="connsiteY13" fmla="*/ 667250 h 895850"/>
              <a:gd name="connsiteX14" fmla="*/ 76552 w 1349648"/>
              <a:gd name="connsiteY14" fmla="*/ 767262 h 895850"/>
              <a:gd name="connsiteX15" fmla="*/ 64646 w 1349648"/>
              <a:gd name="connsiteY15" fmla="*/ 893468 h 895850"/>
              <a:gd name="connsiteX16" fmla="*/ 12258 w 1349648"/>
              <a:gd name="connsiteY16" fmla="*/ 895850 h 895850"/>
              <a:gd name="connsiteX17" fmla="*/ 352 w 1349648"/>
              <a:gd name="connsiteY17" fmla="*/ 805362 h 895850"/>
              <a:gd name="connsiteX18" fmla="*/ 26546 w 1349648"/>
              <a:gd name="connsiteY18" fmla="*/ 672012 h 895850"/>
              <a:gd name="connsiteX19" fmla="*/ 133702 w 1349648"/>
              <a:gd name="connsiteY19" fmla="*/ 533900 h 895850"/>
              <a:gd name="connsiteX20" fmla="*/ 321821 w 1349648"/>
              <a:gd name="connsiteY20" fmla="*/ 424362 h 895850"/>
              <a:gd name="connsiteX21" fmla="*/ 488508 w 1349648"/>
              <a:gd name="connsiteY21" fmla="*/ 357687 h 895850"/>
              <a:gd name="connsiteX22" fmla="*/ 709965 w 1349648"/>
              <a:gd name="connsiteY22" fmla="*/ 295775 h 895850"/>
              <a:gd name="connsiteX23" fmla="*/ 976665 w 1349648"/>
              <a:gd name="connsiteY23" fmla="*/ 257675 h 895850"/>
              <a:gd name="connsiteX24" fmla="*/ 926658 w 1349648"/>
              <a:gd name="connsiteY24" fmla="*/ 229100 h 895850"/>
              <a:gd name="connsiteX25" fmla="*/ 755208 w 1349648"/>
              <a:gd name="connsiteY25" fmla="*/ 205287 h 895850"/>
              <a:gd name="connsiteX26" fmla="*/ 631383 w 1349648"/>
              <a:gd name="connsiteY26" fmla="*/ 136231 h 895850"/>
              <a:gd name="connsiteX27" fmla="*/ 590902 w 1349648"/>
              <a:gd name="connsiteY27" fmla="*/ 10546 h 895850"/>
              <a:gd name="connsiteX0" fmla="*/ 588521 w 1349648"/>
              <a:gd name="connsiteY0" fmla="*/ 7374 h 906965"/>
              <a:gd name="connsiteX1" fmla="*/ 685335 w 1349648"/>
              <a:gd name="connsiteY1" fmla="*/ 18758 h 906965"/>
              <a:gd name="connsiteX2" fmla="*/ 666286 w 1349648"/>
              <a:gd name="connsiteY2" fmla="*/ 52096 h 906965"/>
              <a:gd name="connsiteX3" fmla="*/ 692480 w 1349648"/>
              <a:gd name="connsiteY3" fmla="*/ 128296 h 906965"/>
              <a:gd name="connsiteX4" fmla="*/ 798071 w 1349648"/>
              <a:gd name="connsiteY4" fmla="*/ 175921 h 906965"/>
              <a:gd name="connsiteX5" fmla="*/ 1095727 w 1349648"/>
              <a:gd name="connsiteY5" fmla="*/ 218783 h 906965"/>
              <a:gd name="connsiteX6" fmla="*/ 1271940 w 1349648"/>
              <a:gd name="connsiteY6" fmla="*/ 223545 h 906965"/>
              <a:gd name="connsiteX7" fmla="*/ 1348139 w 1349648"/>
              <a:gd name="connsiteY7" fmla="*/ 259264 h 906965"/>
              <a:gd name="connsiteX8" fmla="*/ 1252890 w 1349648"/>
              <a:gd name="connsiteY8" fmla="*/ 309271 h 906965"/>
              <a:gd name="connsiteX9" fmla="*/ 1033815 w 1349648"/>
              <a:gd name="connsiteY9" fmla="*/ 325940 h 906965"/>
              <a:gd name="connsiteX10" fmla="*/ 838552 w 1349648"/>
              <a:gd name="connsiteY10" fmla="*/ 364040 h 906965"/>
              <a:gd name="connsiteX11" fmla="*/ 548040 w 1349648"/>
              <a:gd name="connsiteY11" fmla="*/ 456908 h 906965"/>
              <a:gd name="connsiteX12" fmla="*/ 312296 w 1349648"/>
              <a:gd name="connsiteY12" fmla="*/ 566446 h 906965"/>
              <a:gd name="connsiteX13" fmla="*/ 157515 w 1349648"/>
              <a:gd name="connsiteY13" fmla="*/ 678365 h 906965"/>
              <a:gd name="connsiteX14" fmla="*/ 76552 w 1349648"/>
              <a:gd name="connsiteY14" fmla="*/ 778377 h 906965"/>
              <a:gd name="connsiteX15" fmla="*/ 64646 w 1349648"/>
              <a:gd name="connsiteY15" fmla="*/ 904583 h 906965"/>
              <a:gd name="connsiteX16" fmla="*/ 12258 w 1349648"/>
              <a:gd name="connsiteY16" fmla="*/ 906965 h 906965"/>
              <a:gd name="connsiteX17" fmla="*/ 352 w 1349648"/>
              <a:gd name="connsiteY17" fmla="*/ 816477 h 906965"/>
              <a:gd name="connsiteX18" fmla="*/ 26546 w 1349648"/>
              <a:gd name="connsiteY18" fmla="*/ 683127 h 906965"/>
              <a:gd name="connsiteX19" fmla="*/ 133702 w 1349648"/>
              <a:gd name="connsiteY19" fmla="*/ 545015 h 906965"/>
              <a:gd name="connsiteX20" fmla="*/ 321821 w 1349648"/>
              <a:gd name="connsiteY20" fmla="*/ 435477 h 906965"/>
              <a:gd name="connsiteX21" fmla="*/ 488508 w 1349648"/>
              <a:gd name="connsiteY21" fmla="*/ 368802 h 906965"/>
              <a:gd name="connsiteX22" fmla="*/ 709965 w 1349648"/>
              <a:gd name="connsiteY22" fmla="*/ 306890 h 906965"/>
              <a:gd name="connsiteX23" fmla="*/ 976665 w 1349648"/>
              <a:gd name="connsiteY23" fmla="*/ 268790 h 906965"/>
              <a:gd name="connsiteX24" fmla="*/ 926658 w 1349648"/>
              <a:gd name="connsiteY24" fmla="*/ 240215 h 906965"/>
              <a:gd name="connsiteX25" fmla="*/ 755208 w 1349648"/>
              <a:gd name="connsiteY25" fmla="*/ 216402 h 906965"/>
              <a:gd name="connsiteX26" fmla="*/ 631383 w 1349648"/>
              <a:gd name="connsiteY26" fmla="*/ 147346 h 906965"/>
              <a:gd name="connsiteX27" fmla="*/ 588521 w 1349648"/>
              <a:gd name="connsiteY27" fmla="*/ 7374 h 906965"/>
              <a:gd name="connsiteX0" fmla="*/ 588521 w 1349648"/>
              <a:gd name="connsiteY0" fmla="*/ 16037 h 915628"/>
              <a:gd name="connsiteX1" fmla="*/ 682954 w 1349648"/>
              <a:gd name="connsiteY1" fmla="*/ 3608 h 915628"/>
              <a:gd name="connsiteX2" fmla="*/ 666286 w 1349648"/>
              <a:gd name="connsiteY2" fmla="*/ 60759 h 915628"/>
              <a:gd name="connsiteX3" fmla="*/ 692480 w 1349648"/>
              <a:gd name="connsiteY3" fmla="*/ 136959 h 915628"/>
              <a:gd name="connsiteX4" fmla="*/ 798071 w 1349648"/>
              <a:gd name="connsiteY4" fmla="*/ 184584 h 915628"/>
              <a:gd name="connsiteX5" fmla="*/ 1095727 w 1349648"/>
              <a:gd name="connsiteY5" fmla="*/ 227446 h 915628"/>
              <a:gd name="connsiteX6" fmla="*/ 1271940 w 1349648"/>
              <a:gd name="connsiteY6" fmla="*/ 232208 h 915628"/>
              <a:gd name="connsiteX7" fmla="*/ 1348139 w 1349648"/>
              <a:gd name="connsiteY7" fmla="*/ 267927 h 915628"/>
              <a:gd name="connsiteX8" fmla="*/ 1252890 w 1349648"/>
              <a:gd name="connsiteY8" fmla="*/ 317934 h 915628"/>
              <a:gd name="connsiteX9" fmla="*/ 1033815 w 1349648"/>
              <a:gd name="connsiteY9" fmla="*/ 334603 h 915628"/>
              <a:gd name="connsiteX10" fmla="*/ 838552 w 1349648"/>
              <a:gd name="connsiteY10" fmla="*/ 372703 h 915628"/>
              <a:gd name="connsiteX11" fmla="*/ 548040 w 1349648"/>
              <a:gd name="connsiteY11" fmla="*/ 465571 h 915628"/>
              <a:gd name="connsiteX12" fmla="*/ 312296 w 1349648"/>
              <a:gd name="connsiteY12" fmla="*/ 575109 h 915628"/>
              <a:gd name="connsiteX13" fmla="*/ 157515 w 1349648"/>
              <a:gd name="connsiteY13" fmla="*/ 687028 h 915628"/>
              <a:gd name="connsiteX14" fmla="*/ 76552 w 1349648"/>
              <a:gd name="connsiteY14" fmla="*/ 787040 h 915628"/>
              <a:gd name="connsiteX15" fmla="*/ 64646 w 1349648"/>
              <a:gd name="connsiteY15" fmla="*/ 913246 h 915628"/>
              <a:gd name="connsiteX16" fmla="*/ 12258 w 1349648"/>
              <a:gd name="connsiteY16" fmla="*/ 915628 h 915628"/>
              <a:gd name="connsiteX17" fmla="*/ 352 w 1349648"/>
              <a:gd name="connsiteY17" fmla="*/ 825140 h 915628"/>
              <a:gd name="connsiteX18" fmla="*/ 26546 w 1349648"/>
              <a:gd name="connsiteY18" fmla="*/ 691790 h 915628"/>
              <a:gd name="connsiteX19" fmla="*/ 133702 w 1349648"/>
              <a:gd name="connsiteY19" fmla="*/ 553678 h 915628"/>
              <a:gd name="connsiteX20" fmla="*/ 321821 w 1349648"/>
              <a:gd name="connsiteY20" fmla="*/ 444140 h 915628"/>
              <a:gd name="connsiteX21" fmla="*/ 488508 w 1349648"/>
              <a:gd name="connsiteY21" fmla="*/ 377465 h 915628"/>
              <a:gd name="connsiteX22" fmla="*/ 709965 w 1349648"/>
              <a:gd name="connsiteY22" fmla="*/ 315553 h 915628"/>
              <a:gd name="connsiteX23" fmla="*/ 976665 w 1349648"/>
              <a:gd name="connsiteY23" fmla="*/ 277453 h 915628"/>
              <a:gd name="connsiteX24" fmla="*/ 926658 w 1349648"/>
              <a:gd name="connsiteY24" fmla="*/ 248878 h 915628"/>
              <a:gd name="connsiteX25" fmla="*/ 755208 w 1349648"/>
              <a:gd name="connsiteY25" fmla="*/ 225065 h 915628"/>
              <a:gd name="connsiteX26" fmla="*/ 631383 w 1349648"/>
              <a:gd name="connsiteY26" fmla="*/ 156009 h 915628"/>
              <a:gd name="connsiteX27" fmla="*/ 588521 w 1349648"/>
              <a:gd name="connsiteY27" fmla="*/ 16037 h 915628"/>
              <a:gd name="connsiteX0" fmla="*/ 588521 w 1349648"/>
              <a:gd name="connsiteY0" fmla="*/ 11595 h 911186"/>
              <a:gd name="connsiteX1" fmla="*/ 687717 w 1349648"/>
              <a:gd name="connsiteY1" fmla="*/ 8691 h 911186"/>
              <a:gd name="connsiteX2" fmla="*/ 666286 w 1349648"/>
              <a:gd name="connsiteY2" fmla="*/ 56317 h 911186"/>
              <a:gd name="connsiteX3" fmla="*/ 692480 w 1349648"/>
              <a:gd name="connsiteY3" fmla="*/ 132517 h 911186"/>
              <a:gd name="connsiteX4" fmla="*/ 798071 w 1349648"/>
              <a:gd name="connsiteY4" fmla="*/ 180142 h 911186"/>
              <a:gd name="connsiteX5" fmla="*/ 1095727 w 1349648"/>
              <a:gd name="connsiteY5" fmla="*/ 223004 h 911186"/>
              <a:gd name="connsiteX6" fmla="*/ 1271940 w 1349648"/>
              <a:gd name="connsiteY6" fmla="*/ 227766 h 911186"/>
              <a:gd name="connsiteX7" fmla="*/ 1348139 w 1349648"/>
              <a:gd name="connsiteY7" fmla="*/ 263485 h 911186"/>
              <a:gd name="connsiteX8" fmla="*/ 1252890 w 1349648"/>
              <a:gd name="connsiteY8" fmla="*/ 313492 h 911186"/>
              <a:gd name="connsiteX9" fmla="*/ 1033815 w 1349648"/>
              <a:gd name="connsiteY9" fmla="*/ 330161 h 911186"/>
              <a:gd name="connsiteX10" fmla="*/ 838552 w 1349648"/>
              <a:gd name="connsiteY10" fmla="*/ 368261 h 911186"/>
              <a:gd name="connsiteX11" fmla="*/ 548040 w 1349648"/>
              <a:gd name="connsiteY11" fmla="*/ 461129 h 911186"/>
              <a:gd name="connsiteX12" fmla="*/ 312296 w 1349648"/>
              <a:gd name="connsiteY12" fmla="*/ 570667 h 911186"/>
              <a:gd name="connsiteX13" fmla="*/ 157515 w 1349648"/>
              <a:gd name="connsiteY13" fmla="*/ 682586 h 911186"/>
              <a:gd name="connsiteX14" fmla="*/ 76552 w 1349648"/>
              <a:gd name="connsiteY14" fmla="*/ 782598 h 911186"/>
              <a:gd name="connsiteX15" fmla="*/ 64646 w 1349648"/>
              <a:gd name="connsiteY15" fmla="*/ 908804 h 911186"/>
              <a:gd name="connsiteX16" fmla="*/ 12258 w 1349648"/>
              <a:gd name="connsiteY16" fmla="*/ 911186 h 911186"/>
              <a:gd name="connsiteX17" fmla="*/ 352 w 1349648"/>
              <a:gd name="connsiteY17" fmla="*/ 820698 h 911186"/>
              <a:gd name="connsiteX18" fmla="*/ 26546 w 1349648"/>
              <a:gd name="connsiteY18" fmla="*/ 687348 h 911186"/>
              <a:gd name="connsiteX19" fmla="*/ 133702 w 1349648"/>
              <a:gd name="connsiteY19" fmla="*/ 549236 h 911186"/>
              <a:gd name="connsiteX20" fmla="*/ 321821 w 1349648"/>
              <a:gd name="connsiteY20" fmla="*/ 439698 h 911186"/>
              <a:gd name="connsiteX21" fmla="*/ 488508 w 1349648"/>
              <a:gd name="connsiteY21" fmla="*/ 373023 h 911186"/>
              <a:gd name="connsiteX22" fmla="*/ 709965 w 1349648"/>
              <a:gd name="connsiteY22" fmla="*/ 311111 h 911186"/>
              <a:gd name="connsiteX23" fmla="*/ 976665 w 1349648"/>
              <a:gd name="connsiteY23" fmla="*/ 273011 h 911186"/>
              <a:gd name="connsiteX24" fmla="*/ 926658 w 1349648"/>
              <a:gd name="connsiteY24" fmla="*/ 244436 h 911186"/>
              <a:gd name="connsiteX25" fmla="*/ 755208 w 1349648"/>
              <a:gd name="connsiteY25" fmla="*/ 220623 h 911186"/>
              <a:gd name="connsiteX26" fmla="*/ 631383 w 1349648"/>
              <a:gd name="connsiteY26" fmla="*/ 151567 h 911186"/>
              <a:gd name="connsiteX27" fmla="*/ 588521 w 1349648"/>
              <a:gd name="connsiteY27" fmla="*/ 11595 h 911186"/>
              <a:gd name="connsiteX0" fmla="*/ 588521 w 1349648"/>
              <a:gd name="connsiteY0" fmla="*/ 12547 h 912138"/>
              <a:gd name="connsiteX1" fmla="*/ 680573 w 1349648"/>
              <a:gd name="connsiteY1" fmla="*/ 7262 h 912138"/>
              <a:gd name="connsiteX2" fmla="*/ 666286 w 1349648"/>
              <a:gd name="connsiteY2" fmla="*/ 57269 h 912138"/>
              <a:gd name="connsiteX3" fmla="*/ 692480 w 1349648"/>
              <a:gd name="connsiteY3" fmla="*/ 133469 h 912138"/>
              <a:gd name="connsiteX4" fmla="*/ 798071 w 1349648"/>
              <a:gd name="connsiteY4" fmla="*/ 181094 h 912138"/>
              <a:gd name="connsiteX5" fmla="*/ 1095727 w 1349648"/>
              <a:gd name="connsiteY5" fmla="*/ 223956 h 912138"/>
              <a:gd name="connsiteX6" fmla="*/ 1271940 w 1349648"/>
              <a:gd name="connsiteY6" fmla="*/ 228718 h 912138"/>
              <a:gd name="connsiteX7" fmla="*/ 1348139 w 1349648"/>
              <a:gd name="connsiteY7" fmla="*/ 264437 h 912138"/>
              <a:gd name="connsiteX8" fmla="*/ 1252890 w 1349648"/>
              <a:gd name="connsiteY8" fmla="*/ 314444 h 912138"/>
              <a:gd name="connsiteX9" fmla="*/ 1033815 w 1349648"/>
              <a:gd name="connsiteY9" fmla="*/ 331113 h 912138"/>
              <a:gd name="connsiteX10" fmla="*/ 838552 w 1349648"/>
              <a:gd name="connsiteY10" fmla="*/ 369213 h 912138"/>
              <a:gd name="connsiteX11" fmla="*/ 548040 w 1349648"/>
              <a:gd name="connsiteY11" fmla="*/ 462081 h 912138"/>
              <a:gd name="connsiteX12" fmla="*/ 312296 w 1349648"/>
              <a:gd name="connsiteY12" fmla="*/ 571619 h 912138"/>
              <a:gd name="connsiteX13" fmla="*/ 157515 w 1349648"/>
              <a:gd name="connsiteY13" fmla="*/ 683538 h 912138"/>
              <a:gd name="connsiteX14" fmla="*/ 76552 w 1349648"/>
              <a:gd name="connsiteY14" fmla="*/ 783550 h 912138"/>
              <a:gd name="connsiteX15" fmla="*/ 64646 w 1349648"/>
              <a:gd name="connsiteY15" fmla="*/ 909756 h 912138"/>
              <a:gd name="connsiteX16" fmla="*/ 12258 w 1349648"/>
              <a:gd name="connsiteY16" fmla="*/ 912138 h 912138"/>
              <a:gd name="connsiteX17" fmla="*/ 352 w 1349648"/>
              <a:gd name="connsiteY17" fmla="*/ 821650 h 912138"/>
              <a:gd name="connsiteX18" fmla="*/ 26546 w 1349648"/>
              <a:gd name="connsiteY18" fmla="*/ 688300 h 912138"/>
              <a:gd name="connsiteX19" fmla="*/ 133702 w 1349648"/>
              <a:gd name="connsiteY19" fmla="*/ 550188 h 912138"/>
              <a:gd name="connsiteX20" fmla="*/ 321821 w 1349648"/>
              <a:gd name="connsiteY20" fmla="*/ 440650 h 912138"/>
              <a:gd name="connsiteX21" fmla="*/ 488508 w 1349648"/>
              <a:gd name="connsiteY21" fmla="*/ 373975 h 912138"/>
              <a:gd name="connsiteX22" fmla="*/ 709965 w 1349648"/>
              <a:gd name="connsiteY22" fmla="*/ 312063 h 912138"/>
              <a:gd name="connsiteX23" fmla="*/ 976665 w 1349648"/>
              <a:gd name="connsiteY23" fmla="*/ 273963 h 912138"/>
              <a:gd name="connsiteX24" fmla="*/ 926658 w 1349648"/>
              <a:gd name="connsiteY24" fmla="*/ 245388 h 912138"/>
              <a:gd name="connsiteX25" fmla="*/ 755208 w 1349648"/>
              <a:gd name="connsiteY25" fmla="*/ 221575 h 912138"/>
              <a:gd name="connsiteX26" fmla="*/ 631383 w 1349648"/>
              <a:gd name="connsiteY26" fmla="*/ 152519 h 912138"/>
              <a:gd name="connsiteX27" fmla="*/ 588521 w 1349648"/>
              <a:gd name="connsiteY27" fmla="*/ 12547 h 912138"/>
              <a:gd name="connsiteX0" fmla="*/ 588521 w 1349648"/>
              <a:gd name="connsiteY0" fmla="*/ 9211 h 908802"/>
              <a:gd name="connsiteX1" fmla="*/ 687717 w 1349648"/>
              <a:gd name="connsiteY1" fmla="*/ 13451 h 908802"/>
              <a:gd name="connsiteX2" fmla="*/ 666286 w 1349648"/>
              <a:gd name="connsiteY2" fmla="*/ 53933 h 908802"/>
              <a:gd name="connsiteX3" fmla="*/ 692480 w 1349648"/>
              <a:gd name="connsiteY3" fmla="*/ 130133 h 908802"/>
              <a:gd name="connsiteX4" fmla="*/ 798071 w 1349648"/>
              <a:gd name="connsiteY4" fmla="*/ 177758 h 908802"/>
              <a:gd name="connsiteX5" fmla="*/ 1095727 w 1349648"/>
              <a:gd name="connsiteY5" fmla="*/ 220620 h 908802"/>
              <a:gd name="connsiteX6" fmla="*/ 1271940 w 1349648"/>
              <a:gd name="connsiteY6" fmla="*/ 225382 h 908802"/>
              <a:gd name="connsiteX7" fmla="*/ 1348139 w 1349648"/>
              <a:gd name="connsiteY7" fmla="*/ 261101 h 908802"/>
              <a:gd name="connsiteX8" fmla="*/ 1252890 w 1349648"/>
              <a:gd name="connsiteY8" fmla="*/ 311108 h 908802"/>
              <a:gd name="connsiteX9" fmla="*/ 1033815 w 1349648"/>
              <a:gd name="connsiteY9" fmla="*/ 327777 h 908802"/>
              <a:gd name="connsiteX10" fmla="*/ 838552 w 1349648"/>
              <a:gd name="connsiteY10" fmla="*/ 365877 h 908802"/>
              <a:gd name="connsiteX11" fmla="*/ 548040 w 1349648"/>
              <a:gd name="connsiteY11" fmla="*/ 458745 h 908802"/>
              <a:gd name="connsiteX12" fmla="*/ 312296 w 1349648"/>
              <a:gd name="connsiteY12" fmla="*/ 568283 h 908802"/>
              <a:gd name="connsiteX13" fmla="*/ 157515 w 1349648"/>
              <a:gd name="connsiteY13" fmla="*/ 680202 h 908802"/>
              <a:gd name="connsiteX14" fmla="*/ 76552 w 1349648"/>
              <a:gd name="connsiteY14" fmla="*/ 780214 h 908802"/>
              <a:gd name="connsiteX15" fmla="*/ 64646 w 1349648"/>
              <a:gd name="connsiteY15" fmla="*/ 906420 h 908802"/>
              <a:gd name="connsiteX16" fmla="*/ 12258 w 1349648"/>
              <a:gd name="connsiteY16" fmla="*/ 908802 h 908802"/>
              <a:gd name="connsiteX17" fmla="*/ 352 w 1349648"/>
              <a:gd name="connsiteY17" fmla="*/ 818314 h 908802"/>
              <a:gd name="connsiteX18" fmla="*/ 26546 w 1349648"/>
              <a:gd name="connsiteY18" fmla="*/ 684964 h 908802"/>
              <a:gd name="connsiteX19" fmla="*/ 133702 w 1349648"/>
              <a:gd name="connsiteY19" fmla="*/ 546852 h 908802"/>
              <a:gd name="connsiteX20" fmla="*/ 321821 w 1349648"/>
              <a:gd name="connsiteY20" fmla="*/ 437314 h 908802"/>
              <a:gd name="connsiteX21" fmla="*/ 488508 w 1349648"/>
              <a:gd name="connsiteY21" fmla="*/ 370639 h 908802"/>
              <a:gd name="connsiteX22" fmla="*/ 709965 w 1349648"/>
              <a:gd name="connsiteY22" fmla="*/ 308727 h 908802"/>
              <a:gd name="connsiteX23" fmla="*/ 976665 w 1349648"/>
              <a:gd name="connsiteY23" fmla="*/ 270627 h 908802"/>
              <a:gd name="connsiteX24" fmla="*/ 926658 w 1349648"/>
              <a:gd name="connsiteY24" fmla="*/ 242052 h 908802"/>
              <a:gd name="connsiteX25" fmla="*/ 755208 w 1349648"/>
              <a:gd name="connsiteY25" fmla="*/ 218239 h 908802"/>
              <a:gd name="connsiteX26" fmla="*/ 631383 w 1349648"/>
              <a:gd name="connsiteY26" fmla="*/ 149183 h 908802"/>
              <a:gd name="connsiteX27" fmla="*/ 588521 w 1349648"/>
              <a:gd name="connsiteY27" fmla="*/ 9211 h 908802"/>
              <a:gd name="connsiteX0" fmla="*/ 588521 w 1349648"/>
              <a:gd name="connsiteY0" fmla="*/ 9935 h 909526"/>
              <a:gd name="connsiteX1" fmla="*/ 675811 w 1349648"/>
              <a:gd name="connsiteY1" fmla="*/ 11794 h 909526"/>
              <a:gd name="connsiteX2" fmla="*/ 666286 w 1349648"/>
              <a:gd name="connsiteY2" fmla="*/ 54657 h 909526"/>
              <a:gd name="connsiteX3" fmla="*/ 692480 w 1349648"/>
              <a:gd name="connsiteY3" fmla="*/ 130857 h 909526"/>
              <a:gd name="connsiteX4" fmla="*/ 798071 w 1349648"/>
              <a:gd name="connsiteY4" fmla="*/ 178482 h 909526"/>
              <a:gd name="connsiteX5" fmla="*/ 1095727 w 1349648"/>
              <a:gd name="connsiteY5" fmla="*/ 221344 h 909526"/>
              <a:gd name="connsiteX6" fmla="*/ 1271940 w 1349648"/>
              <a:gd name="connsiteY6" fmla="*/ 226106 h 909526"/>
              <a:gd name="connsiteX7" fmla="*/ 1348139 w 1349648"/>
              <a:gd name="connsiteY7" fmla="*/ 261825 h 909526"/>
              <a:gd name="connsiteX8" fmla="*/ 1252890 w 1349648"/>
              <a:gd name="connsiteY8" fmla="*/ 311832 h 909526"/>
              <a:gd name="connsiteX9" fmla="*/ 1033815 w 1349648"/>
              <a:gd name="connsiteY9" fmla="*/ 328501 h 909526"/>
              <a:gd name="connsiteX10" fmla="*/ 838552 w 1349648"/>
              <a:gd name="connsiteY10" fmla="*/ 366601 h 909526"/>
              <a:gd name="connsiteX11" fmla="*/ 548040 w 1349648"/>
              <a:gd name="connsiteY11" fmla="*/ 459469 h 909526"/>
              <a:gd name="connsiteX12" fmla="*/ 312296 w 1349648"/>
              <a:gd name="connsiteY12" fmla="*/ 569007 h 909526"/>
              <a:gd name="connsiteX13" fmla="*/ 157515 w 1349648"/>
              <a:gd name="connsiteY13" fmla="*/ 680926 h 909526"/>
              <a:gd name="connsiteX14" fmla="*/ 76552 w 1349648"/>
              <a:gd name="connsiteY14" fmla="*/ 780938 h 909526"/>
              <a:gd name="connsiteX15" fmla="*/ 64646 w 1349648"/>
              <a:gd name="connsiteY15" fmla="*/ 907144 h 909526"/>
              <a:gd name="connsiteX16" fmla="*/ 12258 w 1349648"/>
              <a:gd name="connsiteY16" fmla="*/ 909526 h 909526"/>
              <a:gd name="connsiteX17" fmla="*/ 352 w 1349648"/>
              <a:gd name="connsiteY17" fmla="*/ 819038 h 909526"/>
              <a:gd name="connsiteX18" fmla="*/ 26546 w 1349648"/>
              <a:gd name="connsiteY18" fmla="*/ 685688 h 909526"/>
              <a:gd name="connsiteX19" fmla="*/ 133702 w 1349648"/>
              <a:gd name="connsiteY19" fmla="*/ 547576 h 909526"/>
              <a:gd name="connsiteX20" fmla="*/ 321821 w 1349648"/>
              <a:gd name="connsiteY20" fmla="*/ 438038 h 909526"/>
              <a:gd name="connsiteX21" fmla="*/ 488508 w 1349648"/>
              <a:gd name="connsiteY21" fmla="*/ 371363 h 909526"/>
              <a:gd name="connsiteX22" fmla="*/ 709965 w 1349648"/>
              <a:gd name="connsiteY22" fmla="*/ 309451 h 909526"/>
              <a:gd name="connsiteX23" fmla="*/ 976665 w 1349648"/>
              <a:gd name="connsiteY23" fmla="*/ 271351 h 909526"/>
              <a:gd name="connsiteX24" fmla="*/ 926658 w 1349648"/>
              <a:gd name="connsiteY24" fmla="*/ 242776 h 909526"/>
              <a:gd name="connsiteX25" fmla="*/ 755208 w 1349648"/>
              <a:gd name="connsiteY25" fmla="*/ 218963 h 909526"/>
              <a:gd name="connsiteX26" fmla="*/ 631383 w 1349648"/>
              <a:gd name="connsiteY26" fmla="*/ 149907 h 909526"/>
              <a:gd name="connsiteX27" fmla="*/ 588521 w 1349648"/>
              <a:gd name="connsiteY27" fmla="*/ 9935 h 909526"/>
              <a:gd name="connsiteX0" fmla="*/ 588521 w 1349648"/>
              <a:gd name="connsiteY0" fmla="*/ 9935 h 909526"/>
              <a:gd name="connsiteX1" fmla="*/ 687717 w 1349648"/>
              <a:gd name="connsiteY1" fmla="*/ 11794 h 909526"/>
              <a:gd name="connsiteX2" fmla="*/ 666286 w 1349648"/>
              <a:gd name="connsiteY2" fmla="*/ 54657 h 909526"/>
              <a:gd name="connsiteX3" fmla="*/ 692480 w 1349648"/>
              <a:gd name="connsiteY3" fmla="*/ 130857 h 909526"/>
              <a:gd name="connsiteX4" fmla="*/ 798071 w 1349648"/>
              <a:gd name="connsiteY4" fmla="*/ 178482 h 909526"/>
              <a:gd name="connsiteX5" fmla="*/ 1095727 w 1349648"/>
              <a:gd name="connsiteY5" fmla="*/ 221344 h 909526"/>
              <a:gd name="connsiteX6" fmla="*/ 1271940 w 1349648"/>
              <a:gd name="connsiteY6" fmla="*/ 226106 h 909526"/>
              <a:gd name="connsiteX7" fmla="*/ 1348139 w 1349648"/>
              <a:gd name="connsiteY7" fmla="*/ 261825 h 909526"/>
              <a:gd name="connsiteX8" fmla="*/ 1252890 w 1349648"/>
              <a:gd name="connsiteY8" fmla="*/ 311832 h 909526"/>
              <a:gd name="connsiteX9" fmla="*/ 1033815 w 1349648"/>
              <a:gd name="connsiteY9" fmla="*/ 328501 h 909526"/>
              <a:gd name="connsiteX10" fmla="*/ 838552 w 1349648"/>
              <a:gd name="connsiteY10" fmla="*/ 366601 h 909526"/>
              <a:gd name="connsiteX11" fmla="*/ 548040 w 1349648"/>
              <a:gd name="connsiteY11" fmla="*/ 459469 h 909526"/>
              <a:gd name="connsiteX12" fmla="*/ 312296 w 1349648"/>
              <a:gd name="connsiteY12" fmla="*/ 569007 h 909526"/>
              <a:gd name="connsiteX13" fmla="*/ 157515 w 1349648"/>
              <a:gd name="connsiteY13" fmla="*/ 680926 h 909526"/>
              <a:gd name="connsiteX14" fmla="*/ 76552 w 1349648"/>
              <a:gd name="connsiteY14" fmla="*/ 780938 h 909526"/>
              <a:gd name="connsiteX15" fmla="*/ 64646 w 1349648"/>
              <a:gd name="connsiteY15" fmla="*/ 907144 h 909526"/>
              <a:gd name="connsiteX16" fmla="*/ 12258 w 1349648"/>
              <a:gd name="connsiteY16" fmla="*/ 909526 h 909526"/>
              <a:gd name="connsiteX17" fmla="*/ 352 w 1349648"/>
              <a:gd name="connsiteY17" fmla="*/ 819038 h 909526"/>
              <a:gd name="connsiteX18" fmla="*/ 26546 w 1349648"/>
              <a:gd name="connsiteY18" fmla="*/ 685688 h 909526"/>
              <a:gd name="connsiteX19" fmla="*/ 133702 w 1349648"/>
              <a:gd name="connsiteY19" fmla="*/ 547576 h 909526"/>
              <a:gd name="connsiteX20" fmla="*/ 321821 w 1349648"/>
              <a:gd name="connsiteY20" fmla="*/ 438038 h 909526"/>
              <a:gd name="connsiteX21" fmla="*/ 488508 w 1349648"/>
              <a:gd name="connsiteY21" fmla="*/ 371363 h 909526"/>
              <a:gd name="connsiteX22" fmla="*/ 709965 w 1349648"/>
              <a:gd name="connsiteY22" fmla="*/ 309451 h 909526"/>
              <a:gd name="connsiteX23" fmla="*/ 976665 w 1349648"/>
              <a:gd name="connsiteY23" fmla="*/ 271351 h 909526"/>
              <a:gd name="connsiteX24" fmla="*/ 926658 w 1349648"/>
              <a:gd name="connsiteY24" fmla="*/ 242776 h 909526"/>
              <a:gd name="connsiteX25" fmla="*/ 755208 w 1349648"/>
              <a:gd name="connsiteY25" fmla="*/ 218963 h 909526"/>
              <a:gd name="connsiteX26" fmla="*/ 631383 w 1349648"/>
              <a:gd name="connsiteY26" fmla="*/ 149907 h 909526"/>
              <a:gd name="connsiteX27" fmla="*/ 588521 w 1349648"/>
              <a:gd name="connsiteY27" fmla="*/ 9935 h 909526"/>
              <a:gd name="connsiteX0" fmla="*/ 588521 w 1349648"/>
              <a:gd name="connsiteY0" fmla="*/ 12548 h 912139"/>
              <a:gd name="connsiteX1" fmla="*/ 682954 w 1349648"/>
              <a:gd name="connsiteY1" fmla="*/ 7263 h 912139"/>
              <a:gd name="connsiteX2" fmla="*/ 666286 w 1349648"/>
              <a:gd name="connsiteY2" fmla="*/ 57270 h 912139"/>
              <a:gd name="connsiteX3" fmla="*/ 692480 w 1349648"/>
              <a:gd name="connsiteY3" fmla="*/ 133470 h 912139"/>
              <a:gd name="connsiteX4" fmla="*/ 798071 w 1349648"/>
              <a:gd name="connsiteY4" fmla="*/ 181095 h 912139"/>
              <a:gd name="connsiteX5" fmla="*/ 1095727 w 1349648"/>
              <a:gd name="connsiteY5" fmla="*/ 223957 h 912139"/>
              <a:gd name="connsiteX6" fmla="*/ 1271940 w 1349648"/>
              <a:gd name="connsiteY6" fmla="*/ 228719 h 912139"/>
              <a:gd name="connsiteX7" fmla="*/ 1348139 w 1349648"/>
              <a:gd name="connsiteY7" fmla="*/ 264438 h 912139"/>
              <a:gd name="connsiteX8" fmla="*/ 1252890 w 1349648"/>
              <a:gd name="connsiteY8" fmla="*/ 314445 h 912139"/>
              <a:gd name="connsiteX9" fmla="*/ 1033815 w 1349648"/>
              <a:gd name="connsiteY9" fmla="*/ 331114 h 912139"/>
              <a:gd name="connsiteX10" fmla="*/ 838552 w 1349648"/>
              <a:gd name="connsiteY10" fmla="*/ 369214 h 912139"/>
              <a:gd name="connsiteX11" fmla="*/ 548040 w 1349648"/>
              <a:gd name="connsiteY11" fmla="*/ 462082 h 912139"/>
              <a:gd name="connsiteX12" fmla="*/ 312296 w 1349648"/>
              <a:gd name="connsiteY12" fmla="*/ 571620 h 912139"/>
              <a:gd name="connsiteX13" fmla="*/ 157515 w 1349648"/>
              <a:gd name="connsiteY13" fmla="*/ 683539 h 912139"/>
              <a:gd name="connsiteX14" fmla="*/ 76552 w 1349648"/>
              <a:gd name="connsiteY14" fmla="*/ 783551 h 912139"/>
              <a:gd name="connsiteX15" fmla="*/ 64646 w 1349648"/>
              <a:gd name="connsiteY15" fmla="*/ 909757 h 912139"/>
              <a:gd name="connsiteX16" fmla="*/ 12258 w 1349648"/>
              <a:gd name="connsiteY16" fmla="*/ 912139 h 912139"/>
              <a:gd name="connsiteX17" fmla="*/ 352 w 1349648"/>
              <a:gd name="connsiteY17" fmla="*/ 821651 h 912139"/>
              <a:gd name="connsiteX18" fmla="*/ 26546 w 1349648"/>
              <a:gd name="connsiteY18" fmla="*/ 688301 h 912139"/>
              <a:gd name="connsiteX19" fmla="*/ 133702 w 1349648"/>
              <a:gd name="connsiteY19" fmla="*/ 550189 h 912139"/>
              <a:gd name="connsiteX20" fmla="*/ 321821 w 1349648"/>
              <a:gd name="connsiteY20" fmla="*/ 440651 h 912139"/>
              <a:gd name="connsiteX21" fmla="*/ 488508 w 1349648"/>
              <a:gd name="connsiteY21" fmla="*/ 373976 h 912139"/>
              <a:gd name="connsiteX22" fmla="*/ 709965 w 1349648"/>
              <a:gd name="connsiteY22" fmla="*/ 312064 h 912139"/>
              <a:gd name="connsiteX23" fmla="*/ 976665 w 1349648"/>
              <a:gd name="connsiteY23" fmla="*/ 273964 h 912139"/>
              <a:gd name="connsiteX24" fmla="*/ 926658 w 1349648"/>
              <a:gd name="connsiteY24" fmla="*/ 245389 h 912139"/>
              <a:gd name="connsiteX25" fmla="*/ 755208 w 1349648"/>
              <a:gd name="connsiteY25" fmla="*/ 221576 h 912139"/>
              <a:gd name="connsiteX26" fmla="*/ 631383 w 1349648"/>
              <a:gd name="connsiteY26" fmla="*/ 152520 h 912139"/>
              <a:gd name="connsiteX27" fmla="*/ 588521 w 1349648"/>
              <a:gd name="connsiteY27" fmla="*/ 12548 h 912139"/>
              <a:gd name="connsiteX0" fmla="*/ 588521 w 1349648"/>
              <a:gd name="connsiteY0" fmla="*/ 7937 h 907528"/>
              <a:gd name="connsiteX1" fmla="*/ 680573 w 1349648"/>
              <a:gd name="connsiteY1" fmla="*/ 16939 h 907528"/>
              <a:gd name="connsiteX2" fmla="*/ 666286 w 1349648"/>
              <a:gd name="connsiteY2" fmla="*/ 52659 h 907528"/>
              <a:gd name="connsiteX3" fmla="*/ 692480 w 1349648"/>
              <a:gd name="connsiteY3" fmla="*/ 128859 h 907528"/>
              <a:gd name="connsiteX4" fmla="*/ 798071 w 1349648"/>
              <a:gd name="connsiteY4" fmla="*/ 176484 h 907528"/>
              <a:gd name="connsiteX5" fmla="*/ 1095727 w 1349648"/>
              <a:gd name="connsiteY5" fmla="*/ 219346 h 907528"/>
              <a:gd name="connsiteX6" fmla="*/ 1271940 w 1349648"/>
              <a:gd name="connsiteY6" fmla="*/ 224108 h 907528"/>
              <a:gd name="connsiteX7" fmla="*/ 1348139 w 1349648"/>
              <a:gd name="connsiteY7" fmla="*/ 259827 h 907528"/>
              <a:gd name="connsiteX8" fmla="*/ 1252890 w 1349648"/>
              <a:gd name="connsiteY8" fmla="*/ 309834 h 907528"/>
              <a:gd name="connsiteX9" fmla="*/ 1033815 w 1349648"/>
              <a:gd name="connsiteY9" fmla="*/ 326503 h 907528"/>
              <a:gd name="connsiteX10" fmla="*/ 838552 w 1349648"/>
              <a:gd name="connsiteY10" fmla="*/ 364603 h 907528"/>
              <a:gd name="connsiteX11" fmla="*/ 548040 w 1349648"/>
              <a:gd name="connsiteY11" fmla="*/ 457471 h 907528"/>
              <a:gd name="connsiteX12" fmla="*/ 312296 w 1349648"/>
              <a:gd name="connsiteY12" fmla="*/ 567009 h 907528"/>
              <a:gd name="connsiteX13" fmla="*/ 157515 w 1349648"/>
              <a:gd name="connsiteY13" fmla="*/ 678928 h 907528"/>
              <a:gd name="connsiteX14" fmla="*/ 76552 w 1349648"/>
              <a:gd name="connsiteY14" fmla="*/ 778940 h 907528"/>
              <a:gd name="connsiteX15" fmla="*/ 64646 w 1349648"/>
              <a:gd name="connsiteY15" fmla="*/ 905146 h 907528"/>
              <a:gd name="connsiteX16" fmla="*/ 12258 w 1349648"/>
              <a:gd name="connsiteY16" fmla="*/ 907528 h 907528"/>
              <a:gd name="connsiteX17" fmla="*/ 352 w 1349648"/>
              <a:gd name="connsiteY17" fmla="*/ 817040 h 907528"/>
              <a:gd name="connsiteX18" fmla="*/ 26546 w 1349648"/>
              <a:gd name="connsiteY18" fmla="*/ 683690 h 907528"/>
              <a:gd name="connsiteX19" fmla="*/ 133702 w 1349648"/>
              <a:gd name="connsiteY19" fmla="*/ 545578 h 907528"/>
              <a:gd name="connsiteX20" fmla="*/ 321821 w 1349648"/>
              <a:gd name="connsiteY20" fmla="*/ 436040 h 907528"/>
              <a:gd name="connsiteX21" fmla="*/ 488508 w 1349648"/>
              <a:gd name="connsiteY21" fmla="*/ 369365 h 907528"/>
              <a:gd name="connsiteX22" fmla="*/ 709965 w 1349648"/>
              <a:gd name="connsiteY22" fmla="*/ 307453 h 907528"/>
              <a:gd name="connsiteX23" fmla="*/ 976665 w 1349648"/>
              <a:gd name="connsiteY23" fmla="*/ 269353 h 907528"/>
              <a:gd name="connsiteX24" fmla="*/ 926658 w 1349648"/>
              <a:gd name="connsiteY24" fmla="*/ 240778 h 907528"/>
              <a:gd name="connsiteX25" fmla="*/ 755208 w 1349648"/>
              <a:gd name="connsiteY25" fmla="*/ 216965 h 907528"/>
              <a:gd name="connsiteX26" fmla="*/ 631383 w 1349648"/>
              <a:gd name="connsiteY26" fmla="*/ 147909 h 907528"/>
              <a:gd name="connsiteX27" fmla="*/ 588521 w 1349648"/>
              <a:gd name="connsiteY27" fmla="*/ 7937 h 907528"/>
              <a:gd name="connsiteX0" fmla="*/ 588521 w 1349648"/>
              <a:gd name="connsiteY0" fmla="*/ 7937 h 907528"/>
              <a:gd name="connsiteX1" fmla="*/ 680573 w 1349648"/>
              <a:gd name="connsiteY1" fmla="*/ 16939 h 907528"/>
              <a:gd name="connsiteX2" fmla="*/ 666286 w 1349648"/>
              <a:gd name="connsiteY2" fmla="*/ 52659 h 907528"/>
              <a:gd name="connsiteX3" fmla="*/ 692480 w 1349648"/>
              <a:gd name="connsiteY3" fmla="*/ 128859 h 907528"/>
              <a:gd name="connsiteX4" fmla="*/ 798071 w 1349648"/>
              <a:gd name="connsiteY4" fmla="*/ 176484 h 907528"/>
              <a:gd name="connsiteX5" fmla="*/ 1095727 w 1349648"/>
              <a:gd name="connsiteY5" fmla="*/ 219346 h 907528"/>
              <a:gd name="connsiteX6" fmla="*/ 1271940 w 1349648"/>
              <a:gd name="connsiteY6" fmla="*/ 224108 h 907528"/>
              <a:gd name="connsiteX7" fmla="*/ 1348139 w 1349648"/>
              <a:gd name="connsiteY7" fmla="*/ 259827 h 907528"/>
              <a:gd name="connsiteX8" fmla="*/ 1252890 w 1349648"/>
              <a:gd name="connsiteY8" fmla="*/ 309834 h 907528"/>
              <a:gd name="connsiteX9" fmla="*/ 1033815 w 1349648"/>
              <a:gd name="connsiteY9" fmla="*/ 326503 h 907528"/>
              <a:gd name="connsiteX10" fmla="*/ 838552 w 1349648"/>
              <a:gd name="connsiteY10" fmla="*/ 364603 h 907528"/>
              <a:gd name="connsiteX11" fmla="*/ 548040 w 1349648"/>
              <a:gd name="connsiteY11" fmla="*/ 457471 h 907528"/>
              <a:gd name="connsiteX12" fmla="*/ 312296 w 1349648"/>
              <a:gd name="connsiteY12" fmla="*/ 567009 h 907528"/>
              <a:gd name="connsiteX13" fmla="*/ 157515 w 1349648"/>
              <a:gd name="connsiteY13" fmla="*/ 678928 h 907528"/>
              <a:gd name="connsiteX14" fmla="*/ 76552 w 1349648"/>
              <a:gd name="connsiteY14" fmla="*/ 778940 h 907528"/>
              <a:gd name="connsiteX15" fmla="*/ 59884 w 1349648"/>
              <a:gd name="connsiteY15" fmla="*/ 871809 h 907528"/>
              <a:gd name="connsiteX16" fmla="*/ 12258 w 1349648"/>
              <a:gd name="connsiteY16" fmla="*/ 907528 h 907528"/>
              <a:gd name="connsiteX17" fmla="*/ 352 w 1349648"/>
              <a:gd name="connsiteY17" fmla="*/ 817040 h 907528"/>
              <a:gd name="connsiteX18" fmla="*/ 26546 w 1349648"/>
              <a:gd name="connsiteY18" fmla="*/ 683690 h 907528"/>
              <a:gd name="connsiteX19" fmla="*/ 133702 w 1349648"/>
              <a:gd name="connsiteY19" fmla="*/ 545578 h 907528"/>
              <a:gd name="connsiteX20" fmla="*/ 321821 w 1349648"/>
              <a:gd name="connsiteY20" fmla="*/ 436040 h 907528"/>
              <a:gd name="connsiteX21" fmla="*/ 488508 w 1349648"/>
              <a:gd name="connsiteY21" fmla="*/ 369365 h 907528"/>
              <a:gd name="connsiteX22" fmla="*/ 709965 w 1349648"/>
              <a:gd name="connsiteY22" fmla="*/ 307453 h 907528"/>
              <a:gd name="connsiteX23" fmla="*/ 976665 w 1349648"/>
              <a:gd name="connsiteY23" fmla="*/ 269353 h 907528"/>
              <a:gd name="connsiteX24" fmla="*/ 926658 w 1349648"/>
              <a:gd name="connsiteY24" fmla="*/ 240778 h 907528"/>
              <a:gd name="connsiteX25" fmla="*/ 755208 w 1349648"/>
              <a:gd name="connsiteY25" fmla="*/ 216965 h 907528"/>
              <a:gd name="connsiteX26" fmla="*/ 631383 w 1349648"/>
              <a:gd name="connsiteY26" fmla="*/ 147909 h 907528"/>
              <a:gd name="connsiteX27" fmla="*/ 588521 w 1349648"/>
              <a:gd name="connsiteY27" fmla="*/ 7937 h 907528"/>
              <a:gd name="connsiteX0" fmla="*/ 588521 w 1349648"/>
              <a:gd name="connsiteY0" fmla="*/ 7937 h 907528"/>
              <a:gd name="connsiteX1" fmla="*/ 680573 w 1349648"/>
              <a:gd name="connsiteY1" fmla="*/ 16939 h 907528"/>
              <a:gd name="connsiteX2" fmla="*/ 666286 w 1349648"/>
              <a:gd name="connsiteY2" fmla="*/ 52659 h 907528"/>
              <a:gd name="connsiteX3" fmla="*/ 692480 w 1349648"/>
              <a:gd name="connsiteY3" fmla="*/ 128859 h 907528"/>
              <a:gd name="connsiteX4" fmla="*/ 798071 w 1349648"/>
              <a:gd name="connsiteY4" fmla="*/ 176484 h 907528"/>
              <a:gd name="connsiteX5" fmla="*/ 1095727 w 1349648"/>
              <a:gd name="connsiteY5" fmla="*/ 219346 h 907528"/>
              <a:gd name="connsiteX6" fmla="*/ 1271940 w 1349648"/>
              <a:gd name="connsiteY6" fmla="*/ 224108 h 907528"/>
              <a:gd name="connsiteX7" fmla="*/ 1348139 w 1349648"/>
              <a:gd name="connsiteY7" fmla="*/ 259827 h 907528"/>
              <a:gd name="connsiteX8" fmla="*/ 1252890 w 1349648"/>
              <a:gd name="connsiteY8" fmla="*/ 309834 h 907528"/>
              <a:gd name="connsiteX9" fmla="*/ 1033815 w 1349648"/>
              <a:gd name="connsiteY9" fmla="*/ 326503 h 907528"/>
              <a:gd name="connsiteX10" fmla="*/ 838552 w 1349648"/>
              <a:gd name="connsiteY10" fmla="*/ 364603 h 907528"/>
              <a:gd name="connsiteX11" fmla="*/ 548040 w 1349648"/>
              <a:gd name="connsiteY11" fmla="*/ 457471 h 907528"/>
              <a:gd name="connsiteX12" fmla="*/ 312296 w 1349648"/>
              <a:gd name="connsiteY12" fmla="*/ 567009 h 907528"/>
              <a:gd name="connsiteX13" fmla="*/ 157515 w 1349648"/>
              <a:gd name="connsiteY13" fmla="*/ 678928 h 907528"/>
              <a:gd name="connsiteX14" fmla="*/ 76552 w 1349648"/>
              <a:gd name="connsiteY14" fmla="*/ 778940 h 907528"/>
              <a:gd name="connsiteX15" fmla="*/ 67027 w 1349648"/>
              <a:gd name="connsiteY15" fmla="*/ 878952 h 907528"/>
              <a:gd name="connsiteX16" fmla="*/ 12258 w 1349648"/>
              <a:gd name="connsiteY16" fmla="*/ 907528 h 907528"/>
              <a:gd name="connsiteX17" fmla="*/ 352 w 1349648"/>
              <a:gd name="connsiteY17" fmla="*/ 817040 h 907528"/>
              <a:gd name="connsiteX18" fmla="*/ 26546 w 1349648"/>
              <a:gd name="connsiteY18" fmla="*/ 683690 h 907528"/>
              <a:gd name="connsiteX19" fmla="*/ 133702 w 1349648"/>
              <a:gd name="connsiteY19" fmla="*/ 545578 h 907528"/>
              <a:gd name="connsiteX20" fmla="*/ 321821 w 1349648"/>
              <a:gd name="connsiteY20" fmla="*/ 436040 h 907528"/>
              <a:gd name="connsiteX21" fmla="*/ 488508 w 1349648"/>
              <a:gd name="connsiteY21" fmla="*/ 369365 h 907528"/>
              <a:gd name="connsiteX22" fmla="*/ 709965 w 1349648"/>
              <a:gd name="connsiteY22" fmla="*/ 307453 h 907528"/>
              <a:gd name="connsiteX23" fmla="*/ 976665 w 1349648"/>
              <a:gd name="connsiteY23" fmla="*/ 269353 h 907528"/>
              <a:gd name="connsiteX24" fmla="*/ 926658 w 1349648"/>
              <a:gd name="connsiteY24" fmla="*/ 240778 h 907528"/>
              <a:gd name="connsiteX25" fmla="*/ 755208 w 1349648"/>
              <a:gd name="connsiteY25" fmla="*/ 216965 h 907528"/>
              <a:gd name="connsiteX26" fmla="*/ 631383 w 1349648"/>
              <a:gd name="connsiteY26" fmla="*/ 147909 h 907528"/>
              <a:gd name="connsiteX27" fmla="*/ 588521 w 1349648"/>
              <a:gd name="connsiteY27" fmla="*/ 7937 h 907528"/>
              <a:gd name="connsiteX0" fmla="*/ 588521 w 1349648"/>
              <a:gd name="connsiteY0" fmla="*/ 7937 h 893240"/>
              <a:gd name="connsiteX1" fmla="*/ 680573 w 1349648"/>
              <a:gd name="connsiteY1" fmla="*/ 16939 h 893240"/>
              <a:gd name="connsiteX2" fmla="*/ 666286 w 1349648"/>
              <a:gd name="connsiteY2" fmla="*/ 52659 h 893240"/>
              <a:gd name="connsiteX3" fmla="*/ 692480 w 1349648"/>
              <a:gd name="connsiteY3" fmla="*/ 128859 h 893240"/>
              <a:gd name="connsiteX4" fmla="*/ 798071 w 1349648"/>
              <a:gd name="connsiteY4" fmla="*/ 176484 h 893240"/>
              <a:gd name="connsiteX5" fmla="*/ 1095727 w 1349648"/>
              <a:gd name="connsiteY5" fmla="*/ 219346 h 893240"/>
              <a:gd name="connsiteX6" fmla="*/ 1271940 w 1349648"/>
              <a:gd name="connsiteY6" fmla="*/ 224108 h 893240"/>
              <a:gd name="connsiteX7" fmla="*/ 1348139 w 1349648"/>
              <a:gd name="connsiteY7" fmla="*/ 259827 h 893240"/>
              <a:gd name="connsiteX8" fmla="*/ 1252890 w 1349648"/>
              <a:gd name="connsiteY8" fmla="*/ 309834 h 893240"/>
              <a:gd name="connsiteX9" fmla="*/ 1033815 w 1349648"/>
              <a:gd name="connsiteY9" fmla="*/ 326503 h 893240"/>
              <a:gd name="connsiteX10" fmla="*/ 838552 w 1349648"/>
              <a:gd name="connsiteY10" fmla="*/ 364603 h 893240"/>
              <a:gd name="connsiteX11" fmla="*/ 548040 w 1349648"/>
              <a:gd name="connsiteY11" fmla="*/ 457471 h 893240"/>
              <a:gd name="connsiteX12" fmla="*/ 312296 w 1349648"/>
              <a:gd name="connsiteY12" fmla="*/ 567009 h 893240"/>
              <a:gd name="connsiteX13" fmla="*/ 157515 w 1349648"/>
              <a:gd name="connsiteY13" fmla="*/ 678928 h 893240"/>
              <a:gd name="connsiteX14" fmla="*/ 76552 w 1349648"/>
              <a:gd name="connsiteY14" fmla="*/ 778940 h 893240"/>
              <a:gd name="connsiteX15" fmla="*/ 67027 w 1349648"/>
              <a:gd name="connsiteY15" fmla="*/ 878952 h 893240"/>
              <a:gd name="connsiteX16" fmla="*/ 12258 w 1349648"/>
              <a:gd name="connsiteY16" fmla="*/ 893240 h 893240"/>
              <a:gd name="connsiteX17" fmla="*/ 352 w 1349648"/>
              <a:gd name="connsiteY17" fmla="*/ 817040 h 893240"/>
              <a:gd name="connsiteX18" fmla="*/ 26546 w 1349648"/>
              <a:gd name="connsiteY18" fmla="*/ 683690 h 893240"/>
              <a:gd name="connsiteX19" fmla="*/ 133702 w 1349648"/>
              <a:gd name="connsiteY19" fmla="*/ 545578 h 893240"/>
              <a:gd name="connsiteX20" fmla="*/ 321821 w 1349648"/>
              <a:gd name="connsiteY20" fmla="*/ 436040 h 893240"/>
              <a:gd name="connsiteX21" fmla="*/ 488508 w 1349648"/>
              <a:gd name="connsiteY21" fmla="*/ 369365 h 893240"/>
              <a:gd name="connsiteX22" fmla="*/ 709965 w 1349648"/>
              <a:gd name="connsiteY22" fmla="*/ 307453 h 893240"/>
              <a:gd name="connsiteX23" fmla="*/ 976665 w 1349648"/>
              <a:gd name="connsiteY23" fmla="*/ 269353 h 893240"/>
              <a:gd name="connsiteX24" fmla="*/ 926658 w 1349648"/>
              <a:gd name="connsiteY24" fmla="*/ 240778 h 893240"/>
              <a:gd name="connsiteX25" fmla="*/ 755208 w 1349648"/>
              <a:gd name="connsiteY25" fmla="*/ 216965 h 893240"/>
              <a:gd name="connsiteX26" fmla="*/ 631383 w 1349648"/>
              <a:gd name="connsiteY26" fmla="*/ 147909 h 893240"/>
              <a:gd name="connsiteX27" fmla="*/ 588521 w 1349648"/>
              <a:gd name="connsiteY27" fmla="*/ 7937 h 893240"/>
              <a:gd name="connsiteX0" fmla="*/ 588521 w 1349648"/>
              <a:gd name="connsiteY0" fmla="*/ 7937 h 893240"/>
              <a:gd name="connsiteX1" fmla="*/ 680573 w 1349648"/>
              <a:gd name="connsiteY1" fmla="*/ 16939 h 893240"/>
              <a:gd name="connsiteX2" fmla="*/ 666286 w 1349648"/>
              <a:gd name="connsiteY2" fmla="*/ 52659 h 893240"/>
              <a:gd name="connsiteX3" fmla="*/ 692480 w 1349648"/>
              <a:gd name="connsiteY3" fmla="*/ 128859 h 893240"/>
              <a:gd name="connsiteX4" fmla="*/ 798071 w 1349648"/>
              <a:gd name="connsiteY4" fmla="*/ 176484 h 893240"/>
              <a:gd name="connsiteX5" fmla="*/ 1095727 w 1349648"/>
              <a:gd name="connsiteY5" fmla="*/ 219346 h 893240"/>
              <a:gd name="connsiteX6" fmla="*/ 1271940 w 1349648"/>
              <a:gd name="connsiteY6" fmla="*/ 224108 h 893240"/>
              <a:gd name="connsiteX7" fmla="*/ 1348139 w 1349648"/>
              <a:gd name="connsiteY7" fmla="*/ 259827 h 893240"/>
              <a:gd name="connsiteX8" fmla="*/ 1252890 w 1349648"/>
              <a:gd name="connsiteY8" fmla="*/ 309834 h 893240"/>
              <a:gd name="connsiteX9" fmla="*/ 1033815 w 1349648"/>
              <a:gd name="connsiteY9" fmla="*/ 326503 h 893240"/>
              <a:gd name="connsiteX10" fmla="*/ 838552 w 1349648"/>
              <a:gd name="connsiteY10" fmla="*/ 364603 h 893240"/>
              <a:gd name="connsiteX11" fmla="*/ 548040 w 1349648"/>
              <a:gd name="connsiteY11" fmla="*/ 457471 h 893240"/>
              <a:gd name="connsiteX12" fmla="*/ 312296 w 1349648"/>
              <a:gd name="connsiteY12" fmla="*/ 567009 h 893240"/>
              <a:gd name="connsiteX13" fmla="*/ 157515 w 1349648"/>
              <a:gd name="connsiteY13" fmla="*/ 678928 h 893240"/>
              <a:gd name="connsiteX14" fmla="*/ 76552 w 1349648"/>
              <a:gd name="connsiteY14" fmla="*/ 778940 h 893240"/>
              <a:gd name="connsiteX15" fmla="*/ 71790 w 1349648"/>
              <a:gd name="connsiteY15" fmla="*/ 886096 h 893240"/>
              <a:gd name="connsiteX16" fmla="*/ 12258 w 1349648"/>
              <a:gd name="connsiteY16" fmla="*/ 893240 h 893240"/>
              <a:gd name="connsiteX17" fmla="*/ 352 w 1349648"/>
              <a:gd name="connsiteY17" fmla="*/ 817040 h 893240"/>
              <a:gd name="connsiteX18" fmla="*/ 26546 w 1349648"/>
              <a:gd name="connsiteY18" fmla="*/ 683690 h 893240"/>
              <a:gd name="connsiteX19" fmla="*/ 133702 w 1349648"/>
              <a:gd name="connsiteY19" fmla="*/ 545578 h 893240"/>
              <a:gd name="connsiteX20" fmla="*/ 321821 w 1349648"/>
              <a:gd name="connsiteY20" fmla="*/ 436040 h 893240"/>
              <a:gd name="connsiteX21" fmla="*/ 488508 w 1349648"/>
              <a:gd name="connsiteY21" fmla="*/ 369365 h 893240"/>
              <a:gd name="connsiteX22" fmla="*/ 709965 w 1349648"/>
              <a:gd name="connsiteY22" fmla="*/ 307453 h 893240"/>
              <a:gd name="connsiteX23" fmla="*/ 976665 w 1349648"/>
              <a:gd name="connsiteY23" fmla="*/ 269353 h 893240"/>
              <a:gd name="connsiteX24" fmla="*/ 926658 w 1349648"/>
              <a:gd name="connsiteY24" fmla="*/ 240778 h 893240"/>
              <a:gd name="connsiteX25" fmla="*/ 755208 w 1349648"/>
              <a:gd name="connsiteY25" fmla="*/ 216965 h 893240"/>
              <a:gd name="connsiteX26" fmla="*/ 631383 w 1349648"/>
              <a:gd name="connsiteY26" fmla="*/ 147909 h 893240"/>
              <a:gd name="connsiteX27" fmla="*/ 588521 w 1349648"/>
              <a:gd name="connsiteY27" fmla="*/ 7937 h 893240"/>
              <a:gd name="connsiteX0" fmla="*/ 588521 w 1349648"/>
              <a:gd name="connsiteY0" fmla="*/ 7937 h 893240"/>
              <a:gd name="connsiteX1" fmla="*/ 680573 w 1349648"/>
              <a:gd name="connsiteY1" fmla="*/ 16939 h 893240"/>
              <a:gd name="connsiteX2" fmla="*/ 666286 w 1349648"/>
              <a:gd name="connsiteY2" fmla="*/ 52659 h 893240"/>
              <a:gd name="connsiteX3" fmla="*/ 692480 w 1349648"/>
              <a:gd name="connsiteY3" fmla="*/ 128859 h 893240"/>
              <a:gd name="connsiteX4" fmla="*/ 798071 w 1349648"/>
              <a:gd name="connsiteY4" fmla="*/ 176484 h 893240"/>
              <a:gd name="connsiteX5" fmla="*/ 1095727 w 1349648"/>
              <a:gd name="connsiteY5" fmla="*/ 219346 h 893240"/>
              <a:gd name="connsiteX6" fmla="*/ 1271940 w 1349648"/>
              <a:gd name="connsiteY6" fmla="*/ 224108 h 893240"/>
              <a:gd name="connsiteX7" fmla="*/ 1348139 w 1349648"/>
              <a:gd name="connsiteY7" fmla="*/ 259827 h 893240"/>
              <a:gd name="connsiteX8" fmla="*/ 1252890 w 1349648"/>
              <a:gd name="connsiteY8" fmla="*/ 309834 h 893240"/>
              <a:gd name="connsiteX9" fmla="*/ 1033815 w 1349648"/>
              <a:gd name="connsiteY9" fmla="*/ 326503 h 893240"/>
              <a:gd name="connsiteX10" fmla="*/ 838552 w 1349648"/>
              <a:gd name="connsiteY10" fmla="*/ 364603 h 893240"/>
              <a:gd name="connsiteX11" fmla="*/ 548040 w 1349648"/>
              <a:gd name="connsiteY11" fmla="*/ 457471 h 893240"/>
              <a:gd name="connsiteX12" fmla="*/ 312296 w 1349648"/>
              <a:gd name="connsiteY12" fmla="*/ 567009 h 893240"/>
              <a:gd name="connsiteX13" fmla="*/ 157515 w 1349648"/>
              <a:gd name="connsiteY13" fmla="*/ 678928 h 893240"/>
              <a:gd name="connsiteX14" fmla="*/ 76552 w 1349648"/>
              <a:gd name="connsiteY14" fmla="*/ 778940 h 893240"/>
              <a:gd name="connsiteX15" fmla="*/ 71790 w 1349648"/>
              <a:gd name="connsiteY15" fmla="*/ 886096 h 893240"/>
              <a:gd name="connsiteX16" fmla="*/ 12258 w 1349648"/>
              <a:gd name="connsiteY16" fmla="*/ 893240 h 893240"/>
              <a:gd name="connsiteX17" fmla="*/ 352 w 1349648"/>
              <a:gd name="connsiteY17" fmla="*/ 817040 h 893240"/>
              <a:gd name="connsiteX18" fmla="*/ 26546 w 1349648"/>
              <a:gd name="connsiteY18" fmla="*/ 683690 h 893240"/>
              <a:gd name="connsiteX19" fmla="*/ 133702 w 1349648"/>
              <a:gd name="connsiteY19" fmla="*/ 545578 h 893240"/>
              <a:gd name="connsiteX20" fmla="*/ 321821 w 1349648"/>
              <a:gd name="connsiteY20" fmla="*/ 436040 h 893240"/>
              <a:gd name="connsiteX21" fmla="*/ 488508 w 1349648"/>
              <a:gd name="connsiteY21" fmla="*/ 369365 h 893240"/>
              <a:gd name="connsiteX22" fmla="*/ 709965 w 1349648"/>
              <a:gd name="connsiteY22" fmla="*/ 307453 h 893240"/>
              <a:gd name="connsiteX23" fmla="*/ 976665 w 1349648"/>
              <a:gd name="connsiteY23" fmla="*/ 269353 h 893240"/>
              <a:gd name="connsiteX24" fmla="*/ 926658 w 1349648"/>
              <a:gd name="connsiteY24" fmla="*/ 240778 h 893240"/>
              <a:gd name="connsiteX25" fmla="*/ 755208 w 1349648"/>
              <a:gd name="connsiteY25" fmla="*/ 216965 h 893240"/>
              <a:gd name="connsiteX26" fmla="*/ 631383 w 1349648"/>
              <a:gd name="connsiteY26" fmla="*/ 147909 h 893240"/>
              <a:gd name="connsiteX27" fmla="*/ 588521 w 1349648"/>
              <a:gd name="connsiteY27" fmla="*/ 7937 h 893240"/>
              <a:gd name="connsiteX0" fmla="*/ 588521 w 1349648"/>
              <a:gd name="connsiteY0" fmla="*/ 7937 h 893240"/>
              <a:gd name="connsiteX1" fmla="*/ 680573 w 1349648"/>
              <a:gd name="connsiteY1" fmla="*/ 16939 h 893240"/>
              <a:gd name="connsiteX2" fmla="*/ 666286 w 1349648"/>
              <a:gd name="connsiteY2" fmla="*/ 52659 h 893240"/>
              <a:gd name="connsiteX3" fmla="*/ 692480 w 1349648"/>
              <a:gd name="connsiteY3" fmla="*/ 128859 h 893240"/>
              <a:gd name="connsiteX4" fmla="*/ 798071 w 1349648"/>
              <a:gd name="connsiteY4" fmla="*/ 176484 h 893240"/>
              <a:gd name="connsiteX5" fmla="*/ 1095727 w 1349648"/>
              <a:gd name="connsiteY5" fmla="*/ 219346 h 893240"/>
              <a:gd name="connsiteX6" fmla="*/ 1271940 w 1349648"/>
              <a:gd name="connsiteY6" fmla="*/ 224108 h 893240"/>
              <a:gd name="connsiteX7" fmla="*/ 1348139 w 1349648"/>
              <a:gd name="connsiteY7" fmla="*/ 259827 h 893240"/>
              <a:gd name="connsiteX8" fmla="*/ 1252890 w 1349648"/>
              <a:gd name="connsiteY8" fmla="*/ 309834 h 893240"/>
              <a:gd name="connsiteX9" fmla="*/ 1033815 w 1349648"/>
              <a:gd name="connsiteY9" fmla="*/ 326503 h 893240"/>
              <a:gd name="connsiteX10" fmla="*/ 838552 w 1349648"/>
              <a:gd name="connsiteY10" fmla="*/ 364603 h 893240"/>
              <a:gd name="connsiteX11" fmla="*/ 548040 w 1349648"/>
              <a:gd name="connsiteY11" fmla="*/ 457471 h 893240"/>
              <a:gd name="connsiteX12" fmla="*/ 312296 w 1349648"/>
              <a:gd name="connsiteY12" fmla="*/ 567009 h 893240"/>
              <a:gd name="connsiteX13" fmla="*/ 157515 w 1349648"/>
              <a:gd name="connsiteY13" fmla="*/ 678928 h 893240"/>
              <a:gd name="connsiteX14" fmla="*/ 76552 w 1349648"/>
              <a:gd name="connsiteY14" fmla="*/ 778940 h 893240"/>
              <a:gd name="connsiteX15" fmla="*/ 67027 w 1349648"/>
              <a:gd name="connsiteY15" fmla="*/ 883715 h 893240"/>
              <a:gd name="connsiteX16" fmla="*/ 12258 w 1349648"/>
              <a:gd name="connsiteY16" fmla="*/ 893240 h 893240"/>
              <a:gd name="connsiteX17" fmla="*/ 352 w 1349648"/>
              <a:gd name="connsiteY17" fmla="*/ 817040 h 893240"/>
              <a:gd name="connsiteX18" fmla="*/ 26546 w 1349648"/>
              <a:gd name="connsiteY18" fmla="*/ 683690 h 893240"/>
              <a:gd name="connsiteX19" fmla="*/ 133702 w 1349648"/>
              <a:gd name="connsiteY19" fmla="*/ 545578 h 893240"/>
              <a:gd name="connsiteX20" fmla="*/ 321821 w 1349648"/>
              <a:gd name="connsiteY20" fmla="*/ 436040 h 893240"/>
              <a:gd name="connsiteX21" fmla="*/ 488508 w 1349648"/>
              <a:gd name="connsiteY21" fmla="*/ 369365 h 893240"/>
              <a:gd name="connsiteX22" fmla="*/ 709965 w 1349648"/>
              <a:gd name="connsiteY22" fmla="*/ 307453 h 893240"/>
              <a:gd name="connsiteX23" fmla="*/ 976665 w 1349648"/>
              <a:gd name="connsiteY23" fmla="*/ 269353 h 893240"/>
              <a:gd name="connsiteX24" fmla="*/ 926658 w 1349648"/>
              <a:gd name="connsiteY24" fmla="*/ 240778 h 893240"/>
              <a:gd name="connsiteX25" fmla="*/ 755208 w 1349648"/>
              <a:gd name="connsiteY25" fmla="*/ 216965 h 893240"/>
              <a:gd name="connsiteX26" fmla="*/ 631383 w 1349648"/>
              <a:gd name="connsiteY26" fmla="*/ 147909 h 893240"/>
              <a:gd name="connsiteX27" fmla="*/ 588521 w 1349648"/>
              <a:gd name="connsiteY27" fmla="*/ 7937 h 893240"/>
              <a:gd name="connsiteX0" fmla="*/ 588521 w 1349648"/>
              <a:gd name="connsiteY0" fmla="*/ 7937 h 893240"/>
              <a:gd name="connsiteX1" fmla="*/ 680573 w 1349648"/>
              <a:gd name="connsiteY1" fmla="*/ 16939 h 893240"/>
              <a:gd name="connsiteX2" fmla="*/ 666286 w 1349648"/>
              <a:gd name="connsiteY2" fmla="*/ 52659 h 893240"/>
              <a:gd name="connsiteX3" fmla="*/ 692480 w 1349648"/>
              <a:gd name="connsiteY3" fmla="*/ 128859 h 893240"/>
              <a:gd name="connsiteX4" fmla="*/ 798071 w 1349648"/>
              <a:gd name="connsiteY4" fmla="*/ 176484 h 893240"/>
              <a:gd name="connsiteX5" fmla="*/ 1095727 w 1349648"/>
              <a:gd name="connsiteY5" fmla="*/ 219346 h 893240"/>
              <a:gd name="connsiteX6" fmla="*/ 1271940 w 1349648"/>
              <a:gd name="connsiteY6" fmla="*/ 224108 h 893240"/>
              <a:gd name="connsiteX7" fmla="*/ 1348139 w 1349648"/>
              <a:gd name="connsiteY7" fmla="*/ 259827 h 893240"/>
              <a:gd name="connsiteX8" fmla="*/ 1252890 w 1349648"/>
              <a:gd name="connsiteY8" fmla="*/ 309834 h 893240"/>
              <a:gd name="connsiteX9" fmla="*/ 1033815 w 1349648"/>
              <a:gd name="connsiteY9" fmla="*/ 326503 h 893240"/>
              <a:gd name="connsiteX10" fmla="*/ 838552 w 1349648"/>
              <a:gd name="connsiteY10" fmla="*/ 364603 h 893240"/>
              <a:gd name="connsiteX11" fmla="*/ 548040 w 1349648"/>
              <a:gd name="connsiteY11" fmla="*/ 457471 h 893240"/>
              <a:gd name="connsiteX12" fmla="*/ 312296 w 1349648"/>
              <a:gd name="connsiteY12" fmla="*/ 567009 h 893240"/>
              <a:gd name="connsiteX13" fmla="*/ 157515 w 1349648"/>
              <a:gd name="connsiteY13" fmla="*/ 678928 h 893240"/>
              <a:gd name="connsiteX14" fmla="*/ 76552 w 1349648"/>
              <a:gd name="connsiteY14" fmla="*/ 778940 h 893240"/>
              <a:gd name="connsiteX15" fmla="*/ 67027 w 1349648"/>
              <a:gd name="connsiteY15" fmla="*/ 883715 h 893240"/>
              <a:gd name="connsiteX16" fmla="*/ 12258 w 1349648"/>
              <a:gd name="connsiteY16" fmla="*/ 893240 h 893240"/>
              <a:gd name="connsiteX17" fmla="*/ 352 w 1349648"/>
              <a:gd name="connsiteY17" fmla="*/ 817040 h 893240"/>
              <a:gd name="connsiteX18" fmla="*/ 26546 w 1349648"/>
              <a:gd name="connsiteY18" fmla="*/ 683690 h 893240"/>
              <a:gd name="connsiteX19" fmla="*/ 133702 w 1349648"/>
              <a:gd name="connsiteY19" fmla="*/ 545578 h 893240"/>
              <a:gd name="connsiteX20" fmla="*/ 321821 w 1349648"/>
              <a:gd name="connsiteY20" fmla="*/ 436040 h 893240"/>
              <a:gd name="connsiteX21" fmla="*/ 488508 w 1349648"/>
              <a:gd name="connsiteY21" fmla="*/ 369365 h 893240"/>
              <a:gd name="connsiteX22" fmla="*/ 709965 w 1349648"/>
              <a:gd name="connsiteY22" fmla="*/ 307453 h 893240"/>
              <a:gd name="connsiteX23" fmla="*/ 976665 w 1349648"/>
              <a:gd name="connsiteY23" fmla="*/ 269353 h 893240"/>
              <a:gd name="connsiteX24" fmla="*/ 926658 w 1349648"/>
              <a:gd name="connsiteY24" fmla="*/ 240778 h 893240"/>
              <a:gd name="connsiteX25" fmla="*/ 755208 w 1349648"/>
              <a:gd name="connsiteY25" fmla="*/ 216965 h 893240"/>
              <a:gd name="connsiteX26" fmla="*/ 631383 w 1349648"/>
              <a:gd name="connsiteY26" fmla="*/ 147909 h 893240"/>
              <a:gd name="connsiteX27" fmla="*/ 588521 w 1349648"/>
              <a:gd name="connsiteY27" fmla="*/ 7937 h 893240"/>
              <a:gd name="connsiteX0" fmla="*/ 588521 w 1349648"/>
              <a:gd name="connsiteY0" fmla="*/ 7937 h 893240"/>
              <a:gd name="connsiteX1" fmla="*/ 680573 w 1349648"/>
              <a:gd name="connsiteY1" fmla="*/ 16939 h 893240"/>
              <a:gd name="connsiteX2" fmla="*/ 666286 w 1349648"/>
              <a:gd name="connsiteY2" fmla="*/ 52659 h 893240"/>
              <a:gd name="connsiteX3" fmla="*/ 692480 w 1349648"/>
              <a:gd name="connsiteY3" fmla="*/ 128859 h 893240"/>
              <a:gd name="connsiteX4" fmla="*/ 798071 w 1349648"/>
              <a:gd name="connsiteY4" fmla="*/ 176484 h 893240"/>
              <a:gd name="connsiteX5" fmla="*/ 1095727 w 1349648"/>
              <a:gd name="connsiteY5" fmla="*/ 219346 h 893240"/>
              <a:gd name="connsiteX6" fmla="*/ 1271940 w 1349648"/>
              <a:gd name="connsiteY6" fmla="*/ 224108 h 893240"/>
              <a:gd name="connsiteX7" fmla="*/ 1348139 w 1349648"/>
              <a:gd name="connsiteY7" fmla="*/ 259827 h 893240"/>
              <a:gd name="connsiteX8" fmla="*/ 1252890 w 1349648"/>
              <a:gd name="connsiteY8" fmla="*/ 309834 h 893240"/>
              <a:gd name="connsiteX9" fmla="*/ 1033815 w 1349648"/>
              <a:gd name="connsiteY9" fmla="*/ 326503 h 893240"/>
              <a:gd name="connsiteX10" fmla="*/ 838552 w 1349648"/>
              <a:gd name="connsiteY10" fmla="*/ 364603 h 893240"/>
              <a:gd name="connsiteX11" fmla="*/ 548040 w 1349648"/>
              <a:gd name="connsiteY11" fmla="*/ 457471 h 893240"/>
              <a:gd name="connsiteX12" fmla="*/ 312296 w 1349648"/>
              <a:gd name="connsiteY12" fmla="*/ 567009 h 893240"/>
              <a:gd name="connsiteX13" fmla="*/ 157515 w 1349648"/>
              <a:gd name="connsiteY13" fmla="*/ 678928 h 893240"/>
              <a:gd name="connsiteX14" fmla="*/ 76552 w 1349648"/>
              <a:gd name="connsiteY14" fmla="*/ 778940 h 893240"/>
              <a:gd name="connsiteX15" fmla="*/ 67027 w 1349648"/>
              <a:gd name="connsiteY15" fmla="*/ 883715 h 893240"/>
              <a:gd name="connsiteX16" fmla="*/ 12258 w 1349648"/>
              <a:gd name="connsiteY16" fmla="*/ 893240 h 893240"/>
              <a:gd name="connsiteX17" fmla="*/ 352 w 1349648"/>
              <a:gd name="connsiteY17" fmla="*/ 817040 h 893240"/>
              <a:gd name="connsiteX18" fmla="*/ 26546 w 1349648"/>
              <a:gd name="connsiteY18" fmla="*/ 683690 h 893240"/>
              <a:gd name="connsiteX19" fmla="*/ 148570 w 1349648"/>
              <a:gd name="connsiteY19" fmla="*/ 541861 h 893240"/>
              <a:gd name="connsiteX20" fmla="*/ 321821 w 1349648"/>
              <a:gd name="connsiteY20" fmla="*/ 436040 h 893240"/>
              <a:gd name="connsiteX21" fmla="*/ 488508 w 1349648"/>
              <a:gd name="connsiteY21" fmla="*/ 369365 h 893240"/>
              <a:gd name="connsiteX22" fmla="*/ 709965 w 1349648"/>
              <a:gd name="connsiteY22" fmla="*/ 307453 h 893240"/>
              <a:gd name="connsiteX23" fmla="*/ 976665 w 1349648"/>
              <a:gd name="connsiteY23" fmla="*/ 269353 h 893240"/>
              <a:gd name="connsiteX24" fmla="*/ 926658 w 1349648"/>
              <a:gd name="connsiteY24" fmla="*/ 240778 h 893240"/>
              <a:gd name="connsiteX25" fmla="*/ 755208 w 1349648"/>
              <a:gd name="connsiteY25" fmla="*/ 216965 h 893240"/>
              <a:gd name="connsiteX26" fmla="*/ 631383 w 1349648"/>
              <a:gd name="connsiteY26" fmla="*/ 147909 h 893240"/>
              <a:gd name="connsiteX27" fmla="*/ 588521 w 1349648"/>
              <a:gd name="connsiteY27" fmla="*/ 7937 h 89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49648" h="893240">
                <a:moveTo>
                  <a:pt x="588521" y="7937"/>
                </a:moveTo>
                <a:cubicBezTo>
                  <a:pt x="596719" y="-13891"/>
                  <a:pt x="668270" y="16145"/>
                  <a:pt x="680573" y="16939"/>
                </a:cubicBezTo>
                <a:cubicBezTo>
                  <a:pt x="674223" y="28052"/>
                  <a:pt x="664302" y="34006"/>
                  <a:pt x="666286" y="52659"/>
                </a:cubicBezTo>
                <a:cubicBezTo>
                  <a:pt x="668271" y="71312"/>
                  <a:pt x="670516" y="108222"/>
                  <a:pt x="692480" y="128859"/>
                </a:cubicBezTo>
                <a:cubicBezTo>
                  <a:pt x="714444" y="149496"/>
                  <a:pt x="730863" y="161403"/>
                  <a:pt x="798071" y="176484"/>
                </a:cubicBezTo>
                <a:cubicBezTo>
                  <a:pt x="865279" y="191565"/>
                  <a:pt x="1016749" y="211409"/>
                  <a:pt x="1095727" y="219346"/>
                </a:cubicBezTo>
                <a:cubicBezTo>
                  <a:pt x="1174705" y="227283"/>
                  <a:pt x="1229871" y="217361"/>
                  <a:pt x="1271940" y="224108"/>
                </a:cubicBezTo>
                <a:cubicBezTo>
                  <a:pt x="1314009" y="230855"/>
                  <a:pt x="1358458" y="231251"/>
                  <a:pt x="1348139" y="259827"/>
                </a:cubicBezTo>
                <a:cubicBezTo>
                  <a:pt x="1337820" y="288403"/>
                  <a:pt x="1305277" y="298721"/>
                  <a:pt x="1252890" y="309834"/>
                </a:cubicBezTo>
                <a:cubicBezTo>
                  <a:pt x="1200503" y="320947"/>
                  <a:pt x="1102871" y="317375"/>
                  <a:pt x="1033815" y="326503"/>
                </a:cubicBezTo>
                <a:cubicBezTo>
                  <a:pt x="964759" y="335631"/>
                  <a:pt x="919515" y="342775"/>
                  <a:pt x="838552" y="364603"/>
                </a:cubicBezTo>
                <a:cubicBezTo>
                  <a:pt x="757590" y="386431"/>
                  <a:pt x="635749" y="423737"/>
                  <a:pt x="548040" y="457471"/>
                </a:cubicBezTo>
                <a:cubicBezTo>
                  <a:pt x="460331" y="491205"/>
                  <a:pt x="377383" y="530100"/>
                  <a:pt x="312296" y="567009"/>
                </a:cubicBezTo>
                <a:cubicBezTo>
                  <a:pt x="247208" y="603919"/>
                  <a:pt x="196806" y="643606"/>
                  <a:pt x="157515" y="678928"/>
                </a:cubicBezTo>
                <a:cubicBezTo>
                  <a:pt x="118224" y="714250"/>
                  <a:pt x="91633" y="744809"/>
                  <a:pt x="76552" y="778940"/>
                </a:cubicBezTo>
                <a:cubicBezTo>
                  <a:pt x="61471" y="813071"/>
                  <a:pt x="61868" y="863078"/>
                  <a:pt x="67027" y="883715"/>
                </a:cubicBezTo>
                <a:cubicBezTo>
                  <a:pt x="49564" y="884509"/>
                  <a:pt x="33689" y="891652"/>
                  <a:pt x="12258" y="893240"/>
                </a:cubicBezTo>
                <a:cubicBezTo>
                  <a:pt x="8289" y="863077"/>
                  <a:pt x="-2029" y="851965"/>
                  <a:pt x="352" y="817040"/>
                </a:cubicBezTo>
                <a:cubicBezTo>
                  <a:pt x="2733" y="782115"/>
                  <a:pt x="1843" y="729553"/>
                  <a:pt x="26546" y="683690"/>
                </a:cubicBezTo>
                <a:cubicBezTo>
                  <a:pt x="51249" y="637827"/>
                  <a:pt x="85864" y="578374"/>
                  <a:pt x="148570" y="541861"/>
                </a:cubicBezTo>
                <a:cubicBezTo>
                  <a:pt x="211276" y="505348"/>
                  <a:pt x="265165" y="464789"/>
                  <a:pt x="321821" y="436040"/>
                </a:cubicBezTo>
                <a:cubicBezTo>
                  <a:pt x="378477" y="407291"/>
                  <a:pt x="423817" y="390796"/>
                  <a:pt x="488508" y="369365"/>
                </a:cubicBezTo>
                <a:cubicBezTo>
                  <a:pt x="553199" y="347934"/>
                  <a:pt x="628606" y="324122"/>
                  <a:pt x="709965" y="307453"/>
                </a:cubicBezTo>
                <a:cubicBezTo>
                  <a:pt x="791324" y="290784"/>
                  <a:pt x="940550" y="280465"/>
                  <a:pt x="976665" y="269353"/>
                </a:cubicBezTo>
                <a:cubicBezTo>
                  <a:pt x="1012780" y="258241"/>
                  <a:pt x="963568" y="249509"/>
                  <a:pt x="926658" y="240778"/>
                </a:cubicBezTo>
                <a:cubicBezTo>
                  <a:pt x="889748" y="232047"/>
                  <a:pt x="804421" y="232443"/>
                  <a:pt x="755208" y="216965"/>
                </a:cubicBezTo>
                <a:cubicBezTo>
                  <a:pt x="705996" y="201487"/>
                  <a:pt x="659164" y="182747"/>
                  <a:pt x="631383" y="147909"/>
                </a:cubicBezTo>
                <a:cubicBezTo>
                  <a:pt x="603602" y="113071"/>
                  <a:pt x="580323" y="29765"/>
                  <a:pt x="588521" y="7937"/>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任意多边形 15"/>
          <p:cNvSpPr/>
          <p:nvPr/>
        </p:nvSpPr>
        <p:spPr>
          <a:xfrm>
            <a:off x="4276119" y="3532175"/>
            <a:ext cx="1357313" cy="588962"/>
          </a:xfrm>
          <a:custGeom>
            <a:avLst/>
            <a:gdLst>
              <a:gd name="connsiteX0" fmla="*/ 1213 w 1357985"/>
              <a:gd name="connsiteY0" fmla="*/ 357188 h 589494"/>
              <a:gd name="connsiteX1" fmla="*/ 53600 w 1357985"/>
              <a:gd name="connsiteY1" fmla="*/ 354806 h 589494"/>
              <a:gd name="connsiteX2" fmla="*/ 77413 w 1357985"/>
              <a:gd name="connsiteY2" fmla="*/ 407194 h 589494"/>
              <a:gd name="connsiteX3" fmla="*/ 132181 w 1357985"/>
              <a:gd name="connsiteY3" fmla="*/ 447675 h 589494"/>
              <a:gd name="connsiteX4" fmla="*/ 284581 w 1357985"/>
              <a:gd name="connsiteY4" fmla="*/ 483394 h 589494"/>
              <a:gd name="connsiteX5" fmla="*/ 489369 w 1357985"/>
              <a:gd name="connsiteY5" fmla="*/ 473869 h 589494"/>
              <a:gd name="connsiteX6" fmla="*/ 701300 w 1357985"/>
              <a:gd name="connsiteY6" fmla="*/ 397669 h 589494"/>
              <a:gd name="connsiteX7" fmla="*/ 972763 w 1357985"/>
              <a:gd name="connsiteY7" fmla="*/ 207169 h 589494"/>
              <a:gd name="connsiteX8" fmla="*/ 1003719 w 1357985"/>
              <a:gd name="connsiteY8" fmla="*/ 176213 h 589494"/>
              <a:gd name="connsiteX9" fmla="*/ 1025150 w 1357985"/>
              <a:gd name="connsiteY9" fmla="*/ 235744 h 589494"/>
              <a:gd name="connsiteX10" fmla="*/ 1008481 w 1357985"/>
              <a:gd name="connsiteY10" fmla="*/ 252413 h 589494"/>
              <a:gd name="connsiteX11" fmla="*/ 1018006 w 1357985"/>
              <a:gd name="connsiteY11" fmla="*/ 259556 h 589494"/>
              <a:gd name="connsiteX12" fmla="*/ 1237081 w 1357985"/>
              <a:gd name="connsiteY12" fmla="*/ 88106 h 589494"/>
              <a:gd name="connsiteX13" fmla="*/ 1318044 w 1357985"/>
              <a:gd name="connsiteY13" fmla="*/ 16669 h 589494"/>
              <a:gd name="connsiteX14" fmla="*/ 1356144 w 1357985"/>
              <a:gd name="connsiteY14" fmla="*/ 0 h 589494"/>
              <a:gd name="connsiteX15" fmla="*/ 1344238 w 1357985"/>
              <a:gd name="connsiteY15" fmla="*/ 16669 h 589494"/>
              <a:gd name="connsiteX16" fmla="*/ 1277563 w 1357985"/>
              <a:gd name="connsiteY16" fmla="*/ 73819 h 589494"/>
              <a:gd name="connsiteX17" fmla="*/ 975144 w 1357985"/>
              <a:gd name="connsiteY17" fmla="*/ 323850 h 589494"/>
              <a:gd name="connsiteX18" fmla="*/ 894181 w 1357985"/>
              <a:gd name="connsiteY18" fmla="*/ 392906 h 589494"/>
              <a:gd name="connsiteX19" fmla="*/ 777500 w 1357985"/>
              <a:gd name="connsiteY19" fmla="*/ 466725 h 589494"/>
              <a:gd name="connsiteX20" fmla="*/ 544138 w 1357985"/>
              <a:gd name="connsiteY20" fmla="*/ 564356 h 589494"/>
              <a:gd name="connsiteX21" fmla="*/ 398881 w 1357985"/>
              <a:gd name="connsiteY21" fmla="*/ 588169 h 589494"/>
              <a:gd name="connsiteX22" fmla="*/ 286963 w 1357985"/>
              <a:gd name="connsiteY22" fmla="*/ 578644 h 589494"/>
              <a:gd name="connsiteX23" fmla="*/ 113131 w 1357985"/>
              <a:gd name="connsiteY23" fmla="*/ 514350 h 589494"/>
              <a:gd name="connsiteX24" fmla="*/ 25025 w 1357985"/>
              <a:gd name="connsiteY24" fmla="*/ 421481 h 589494"/>
              <a:gd name="connsiteX25" fmla="*/ 1213 w 1357985"/>
              <a:gd name="connsiteY25" fmla="*/ 357188 h 589494"/>
              <a:gd name="connsiteX0" fmla="*/ 1213 w 1357985"/>
              <a:gd name="connsiteY0" fmla="*/ 357188 h 589494"/>
              <a:gd name="connsiteX1" fmla="*/ 53600 w 1357985"/>
              <a:gd name="connsiteY1" fmla="*/ 354806 h 589494"/>
              <a:gd name="connsiteX2" fmla="*/ 77413 w 1357985"/>
              <a:gd name="connsiteY2" fmla="*/ 407194 h 589494"/>
              <a:gd name="connsiteX3" fmla="*/ 132181 w 1357985"/>
              <a:gd name="connsiteY3" fmla="*/ 447675 h 589494"/>
              <a:gd name="connsiteX4" fmla="*/ 284581 w 1357985"/>
              <a:gd name="connsiteY4" fmla="*/ 483394 h 589494"/>
              <a:gd name="connsiteX5" fmla="*/ 489369 w 1357985"/>
              <a:gd name="connsiteY5" fmla="*/ 471487 h 589494"/>
              <a:gd name="connsiteX6" fmla="*/ 701300 w 1357985"/>
              <a:gd name="connsiteY6" fmla="*/ 397669 h 589494"/>
              <a:gd name="connsiteX7" fmla="*/ 972763 w 1357985"/>
              <a:gd name="connsiteY7" fmla="*/ 207169 h 589494"/>
              <a:gd name="connsiteX8" fmla="*/ 1003719 w 1357985"/>
              <a:gd name="connsiteY8" fmla="*/ 176213 h 589494"/>
              <a:gd name="connsiteX9" fmla="*/ 1025150 w 1357985"/>
              <a:gd name="connsiteY9" fmla="*/ 235744 h 589494"/>
              <a:gd name="connsiteX10" fmla="*/ 1008481 w 1357985"/>
              <a:gd name="connsiteY10" fmla="*/ 252413 h 589494"/>
              <a:gd name="connsiteX11" fmla="*/ 1018006 w 1357985"/>
              <a:gd name="connsiteY11" fmla="*/ 259556 h 589494"/>
              <a:gd name="connsiteX12" fmla="*/ 1237081 w 1357985"/>
              <a:gd name="connsiteY12" fmla="*/ 88106 h 589494"/>
              <a:gd name="connsiteX13" fmla="*/ 1318044 w 1357985"/>
              <a:gd name="connsiteY13" fmla="*/ 16669 h 589494"/>
              <a:gd name="connsiteX14" fmla="*/ 1356144 w 1357985"/>
              <a:gd name="connsiteY14" fmla="*/ 0 h 589494"/>
              <a:gd name="connsiteX15" fmla="*/ 1344238 w 1357985"/>
              <a:gd name="connsiteY15" fmla="*/ 16669 h 589494"/>
              <a:gd name="connsiteX16" fmla="*/ 1277563 w 1357985"/>
              <a:gd name="connsiteY16" fmla="*/ 73819 h 589494"/>
              <a:gd name="connsiteX17" fmla="*/ 975144 w 1357985"/>
              <a:gd name="connsiteY17" fmla="*/ 323850 h 589494"/>
              <a:gd name="connsiteX18" fmla="*/ 894181 w 1357985"/>
              <a:gd name="connsiteY18" fmla="*/ 392906 h 589494"/>
              <a:gd name="connsiteX19" fmla="*/ 777500 w 1357985"/>
              <a:gd name="connsiteY19" fmla="*/ 466725 h 589494"/>
              <a:gd name="connsiteX20" fmla="*/ 544138 w 1357985"/>
              <a:gd name="connsiteY20" fmla="*/ 564356 h 589494"/>
              <a:gd name="connsiteX21" fmla="*/ 398881 w 1357985"/>
              <a:gd name="connsiteY21" fmla="*/ 588169 h 589494"/>
              <a:gd name="connsiteX22" fmla="*/ 286963 w 1357985"/>
              <a:gd name="connsiteY22" fmla="*/ 578644 h 589494"/>
              <a:gd name="connsiteX23" fmla="*/ 113131 w 1357985"/>
              <a:gd name="connsiteY23" fmla="*/ 514350 h 589494"/>
              <a:gd name="connsiteX24" fmla="*/ 25025 w 1357985"/>
              <a:gd name="connsiteY24" fmla="*/ 421481 h 589494"/>
              <a:gd name="connsiteX25" fmla="*/ 1213 w 1357985"/>
              <a:gd name="connsiteY25" fmla="*/ 357188 h 589494"/>
              <a:gd name="connsiteX0" fmla="*/ 1213 w 1357985"/>
              <a:gd name="connsiteY0" fmla="*/ 357188 h 589494"/>
              <a:gd name="connsiteX1" fmla="*/ 53600 w 1357985"/>
              <a:gd name="connsiteY1" fmla="*/ 354806 h 589494"/>
              <a:gd name="connsiteX2" fmla="*/ 77413 w 1357985"/>
              <a:gd name="connsiteY2" fmla="*/ 407194 h 589494"/>
              <a:gd name="connsiteX3" fmla="*/ 132181 w 1357985"/>
              <a:gd name="connsiteY3" fmla="*/ 447675 h 589494"/>
              <a:gd name="connsiteX4" fmla="*/ 284581 w 1357985"/>
              <a:gd name="connsiteY4" fmla="*/ 483394 h 589494"/>
              <a:gd name="connsiteX5" fmla="*/ 489369 w 1357985"/>
              <a:gd name="connsiteY5" fmla="*/ 471487 h 589494"/>
              <a:gd name="connsiteX6" fmla="*/ 701300 w 1357985"/>
              <a:gd name="connsiteY6" fmla="*/ 397669 h 589494"/>
              <a:gd name="connsiteX7" fmla="*/ 972763 w 1357985"/>
              <a:gd name="connsiteY7" fmla="*/ 207169 h 589494"/>
              <a:gd name="connsiteX8" fmla="*/ 998957 w 1357985"/>
              <a:gd name="connsiteY8" fmla="*/ 178594 h 589494"/>
              <a:gd name="connsiteX9" fmla="*/ 1025150 w 1357985"/>
              <a:gd name="connsiteY9" fmla="*/ 235744 h 589494"/>
              <a:gd name="connsiteX10" fmla="*/ 1008481 w 1357985"/>
              <a:gd name="connsiteY10" fmla="*/ 252413 h 589494"/>
              <a:gd name="connsiteX11" fmla="*/ 1018006 w 1357985"/>
              <a:gd name="connsiteY11" fmla="*/ 259556 h 589494"/>
              <a:gd name="connsiteX12" fmla="*/ 1237081 w 1357985"/>
              <a:gd name="connsiteY12" fmla="*/ 88106 h 589494"/>
              <a:gd name="connsiteX13" fmla="*/ 1318044 w 1357985"/>
              <a:gd name="connsiteY13" fmla="*/ 16669 h 589494"/>
              <a:gd name="connsiteX14" fmla="*/ 1356144 w 1357985"/>
              <a:gd name="connsiteY14" fmla="*/ 0 h 589494"/>
              <a:gd name="connsiteX15" fmla="*/ 1344238 w 1357985"/>
              <a:gd name="connsiteY15" fmla="*/ 16669 h 589494"/>
              <a:gd name="connsiteX16" fmla="*/ 1277563 w 1357985"/>
              <a:gd name="connsiteY16" fmla="*/ 73819 h 589494"/>
              <a:gd name="connsiteX17" fmla="*/ 975144 w 1357985"/>
              <a:gd name="connsiteY17" fmla="*/ 323850 h 589494"/>
              <a:gd name="connsiteX18" fmla="*/ 894181 w 1357985"/>
              <a:gd name="connsiteY18" fmla="*/ 392906 h 589494"/>
              <a:gd name="connsiteX19" fmla="*/ 777500 w 1357985"/>
              <a:gd name="connsiteY19" fmla="*/ 466725 h 589494"/>
              <a:gd name="connsiteX20" fmla="*/ 544138 w 1357985"/>
              <a:gd name="connsiteY20" fmla="*/ 564356 h 589494"/>
              <a:gd name="connsiteX21" fmla="*/ 398881 w 1357985"/>
              <a:gd name="connsiteY21" fmla="*/ 588169 h 589494"/>
              <a:gd name="connsiteX22" fmla="*/ 286963 w 1357985"/>
              <a:gd name="connsiteY22" fmla="*/ 578644 h 589494"/>
              <a:gd name="connsiteX23" fmla="*/ 113131 w 1357985"/>
              <a:gd name="connsiteY23" fmla="*/ 514350 h 589494"/>
              <a:gd name="connsiteX24" fmla="*/ 25025 w 1357985"/>
              <a:gd name="connsiteY24" fmla="*/ 421481 h 589494"/>
              <a:gd name="connsiteX25" fmla="*/ 1213 w 1357985"/>
              <a:gd name="connsiteY25" fmla="*/ 357188 h 589494"/>
              <a:gd name="connsiteX0" fmla="*/ 1213 w 1357985"/>
              <a:gd name="connsiteY0" fmla="*/ 357188 h 588884"/>
              <a:gd name="connsiteX1" fmla="*/ 53600 w 1357985"/>
              <a:gd name="connsiteY1" fmla="*/ 354806 h 588884"/>
              <a:gd name="connsiteX2" fmla="*/ 77413 w 1357985"/>
              <a:gd name="connsiteY2" fmla="*/ 407194 h 588884"/>
              <a:gd name="connsiteX3" fmla="*/ 132181 w 1357985"/>
              <a:gd name="connsiteY3" fmla="*/ 447675 h 588884"/>
              <a:gd name="connsiteX4" fmla="*/ 284581 w 1357985"/>
              <a:gd name="connsiteY4" fmla="*/ 483394 h 588884"/>
              <a:gd name="connsiteX5" fmla="*/ 489369 w 1357985"/>
              <a:gd name="connsiteY5" fmla="*/ 471487 h 588884"/>
              <a:gd name="connsiteX6" fmla="*/ 701300 w 1357985"/>
              <a:gd name="connsiteY6" fmla="*/ 397669 h 588884"/>
              <a:gd name="connsiteX7" fmla="*/ 972763 w 1357985"/>
              <a:gd name="connsiteY7" fmla="*/ 207169 h 588884"/>
              <a:gd name="connsiteX8" fmla="*/ 998957 w 1357985"/>
              <a:gd name="connsiteY8" fmla="*/ 178594 h 588884"/>
              <a:gd name="connsiteX9" fmla="*/ 1025150 w 1357985"/>
              <a:gd name="connsiteY9" fmla="*/ 235744 h 588884"/>
              <a:gd name="connsiteX10" fmla="*/ 1008481 w 1357985"/>
              <a:gd name="connsiteY10" fmla="*/ 252413 h 588884"/>
              <a:gd name="connsiteX11" fmla="*/ 1018006 w 1357985"/>
              <a:gd name="connsiteY11" fmla="*/ 259556 h 588884"/>
              <a:gd name="connsiteX12" fmla="*/ 1237081 w 1357985"/>
              <a:gd name="connsiteY12" fmla="*/ 88106 h 588884"/>
              <a:gd name="connsiteX13" fmla="*/ 1318044 w 1357985"/>
              <a:gd name="connsiteY13" fmla="*/ 16669 h 588884"/>
              <a:gd name="connsiteX14" fmla="*/ 1356144 w 1357985"/>
              <a:gd name="connsiteY14" fmla="*/ 0 h 588884"/>
              <a:gd name="connsiteX15" fmla="*/ 1344238 w 1357985"/>
              <a:gd name="connsiteY15" fmla="*/ 16669 h 588884"/>
              <a:gd name="connsiteX16" fmla="*/ 1277563 w 1357985"/>
              <a:gd name="connsiteY16" fmla="*/ 73819 h 588884"/>
              <a:gd name="connsiteX17" fmla="*/ 975144 w 1357985"/>
              <a:gd name="connsiteY17" fmla="*/ 323850 h 588884"/>
              <a:gd name="connsiteX18" fmla="*/ 894181 w 1357985"/>
              <a:gd name="connsiteY18" fmla="*/ 392906 h 588884"/>
              <a:gd name="connsiteX19" fmla="*/ 777500 w 1357985"/>
              <a:gd name="connsiteY19" fmla="*/ 466725 h 588884"/>
              <a:gd name="connsiteX20" fmla="*/ 544138 w 1357985"/>
              <a:gd name="connsiteY20" fmla="*/ 564356 h 588884"/>
              <a:gd name="connsiteX21" fmla="*/ 398881 w 1357985"/>
              <a:gd name="connsiteY21" fmla="*/ 588169 h 588884"/>
              <a:gd name="connsiteX22" fmla="*/ 267913 w 1357985"/>
              <a:gd name="connsiteY22" fmla="*/ 576263 h 588884"/>
              <a:gd name="connsiteX23" fmla="*/ 113131 w 1357985"/>
              <a:gd name="connsiteY23" fmla="*/ 514350 h 588884"/>
              <a:gd name="connsiteX24" fmla="*/ 25025 w 1357985"/>
              <a:gd name="connsiteY24" fmla="*/ 421481 h 588884"/>
              <a:gd name="connsiteX25" fmla="*/ 1213 w 1357985"/>
              <a:gd name="connsiteY25" fmla="*/ 357188 h 588884"/>
              <a:gd name="connsiteX0" fmla="*/ 1213 w 1357985"/>
              <a:gd name="connsiteY0" fmla="*/ 357188 h 588884"/>
              <a:gd name="connsiteX1" fmla="*/ 53600 w 1357985"/>
              <a:gd name="connsiteY1" fmla="*/ 354806 h 588884"/>
              <a:gd name="connsiteX2" fmla="*/ 77413 w 1357985"/>
              <a:gd name="connsiteY2" fmla="*/ 407194 h 588884"/>
              <a:gd name="connsiteX3" fmla="*/ 134563 w 1357985"/>
              <a:gd name="connsiteY3" fmla="*/ 471487 h 588884"/>
              <a:gd name="connsiteX4" fmla="*/ 284581 w 1357985"/>
              <a:gd name="connsiteY4" fmla="*/ 483394 h 588884"/>
              <a:gd name="connsiteX5" fmla="*/ 489369 w 1357985"/>
              <a:gd name="connsiteY5" fmla="*/ 471487 h 588884"/>
              <a:gd name="connsiteX6" fmla="*/ 701300 w 1357985"/>
              <a:gd name="connsiteY6" fmla="*/ 397669 h 588884"/>
              <a:gd name="connsiteX7" fmla="*/ 972763 w 1357985"/>
              <a:gd name="connsiteY7" fmla="*/ 207169 h 588884"/>
              <a:gd name="connsiteX8" fmla="*/ 998957 w 1357985"/>
              <a:gd name="connsiteY8" fmla="*/ 178594 h 588884"/>
              <a:gd name="connsiteX9" fmla="*/ 1025150 w 1357985"/>
              <a:gd name="connsiteY9" fmla="*/ 235744 h 588884"/>
              <a:gd name="connsiteX10" fmla="*/ 1008481 w 1357985"/>
              <a:gd name="connsiteY10" fmla="*/ 252413 h 588884"/>
              <a:gd name="connsiteX11" fmla="*/ 1018006 w 1357985"/>
              <a:gd name="connsiteY11" fmla="*/ 259556 h 588884"/>
              <a:gd name="connsiteX12" fmla="*/ 1237081 w 1357985"/>
              <a:gd name="connsiteY12" fmla="*/ 88106 h 588884"/>
              <a:gd name="connsiteX13" fmla="*/ 1318044 w 1357985"/>
              <a:gd name="connsiteY13" fmla="*/ 16669 h 588884"/>
              <a:gd name="connsiteX14" fmla="*/ 1356144 w 1357985"/>
              <a:gd name="connsiteY14" fmla="*/ 0 h 588884"/>
              <a:gd name="connsiteX15" fmla="*/ 1344238 w 1357985"/>
              <a:gd name="connsiteY15" fmla="*/ 16669 h 588884"/>
              <a:gd name="connsiteX16" fmla="*/ 1277563 w 1357985"/>
              <a:gd name="connsiteY16" fmla="*/ 73819 h 588884"/>
              <a:gd name="connsiteX17" fmla="*/ 975144 w 1357985"/>
              <a:gd name="connsiteY17" fmla="*/ 323850 h 588884"/>
              <a:gd name="connsiteX18" fmla="*/ 894181 w 1357985"/>
              <a:gd name="connsiteY18" fmla="*/ 392906 h 588884"/>
              <a:gd name="connsiteX19" fmla="*/ 777500 w 1357985"/>
              <a:gd name="connsiteY19" fmla="*/ 466725 h 588884"/>
              <a:gd name="connsiteX20" fmla="*/ 544138 w 1357985"/>
              <a:gd name="connsiteY20" fmla="*/ 564356 h 588884"/>
              <a:gd name="connsiteX21" fmla="*/ 398881 w 1357985"/>
              <a:gd name="connsiteY21" fmla="*/ 588169 h 588884"/>
              <a:gd name="connsiteX22" fmla="*/ 267913 w 1357985"/>
              <a:gd name="connsiteY22" fmla="*/ 576263 h 588884"/>
              <a:gd name="connsiteX23" fmla="*/ 113131 w 1357985"/>
              <a:gd name="connsiteY23" fmla="*/ 514350 h 588884"/>
              <a:gd name="connsiteX24" fmla="*/ 25025 w 1357985"/>
              <a:gd name="connsiteY24" fmla="*/ 421481 h 588884"/>
              <a:gd name="connsiteX25" fmla="*/ 1213 w 1357985"/>
              <a:gd name="connsiteY25" fmla="*/ 357188 h 588884"/>
              <a:gd name="connsiteX0" fmla="*/ 1213 w 1357985"/>
              <a:gd name="connsiteY0" fmla="*/ 357188 h 588884"/>
              <a:gd name="connsiteX1" fmla="*/ 53600 w 1357985"/>
              <a:gd name="connsiteY1" fmla="*/ 354806 h 588884"/>
              <a:gd name="connsiteX2" fmla="*/ 77413 w 1357985"/>
              <a:gd name="connsiteY2" fmla="*/ 407194 h 588884"/>
              <a:gd name="connsiteX3" fmla="*/ 158375 w 1357985"/>
              <a:gd name="connsiteY3" fmla="*/ 457200 h 588884"/>
              <a:gd name="connsiteX4" fmla="*/ 284581 w 1357985"/>
              <a:gd name="connsiteY4" fmla="*/ 483394 h 588884"/>
              <a:gd name="connsiteX5" fmla="*/ 489369 w 1357985"/>
              <a:gd name="connsiteY5" fmla="*/ 471487 h 588884"/>
              <a:gd name="connsiteX6" fmla="*/ 701300 w 1357985"/>
              <a:gd name="connsiteY6" fmla="*/ 397669 h 588884"/>
              <a:gd name="connsiteX7" fmla="*/ 972763 w 1357985"/>
              <a:gd name="connsiteY7" fmla="*/ 207169 h 588884"/>
              <a:gd name="connsiteX8" fmla="*/ 998957 w 1357985"/>
              <a:gd name="connsiteY8" fmla="*/ 178594 h 588884"/>
              <a:gd name="connsiteX9" fmla="*/ 1025150 w 1357985"/>
              <a:gd name="connsiteY9" fmla="*/ 235744 h 588884"/>
              <a:gd name="connsiteX10" fmla="*/ 1008481 w 1357985"/>
              <a:gd name="connsiteY10" fmla="*/ 252413 h 588884"/>
              <a:gd name="connsiteX11" fmla="*/ 1018006 w 1357985"/>
              <a:gd name="connsiteY11" fmla="*/ 259556 h 588884"/>
              <a:gd name="connsiteX12" fmla="*/ 1237081 w 1357985"/>
              <a:gd name="connsiteY12" fmla="*/ 88106 h 588884"/>
              <a:gd name="connsiteX13" fmla="*/ 1318044 w 1357985"/>
              <a:gd name="connsiteY13" fmla="*/ 16669 h 588884"/>
              <a:gd name="connsiteX14" fmla="*/ 1356144 w 1357985"/>
              <a:gd name="connsiteY14" fmla="*/ 0 h 588884"/>
              <a:gd name="connsiteX15" fmla="*/ 1344238 w 1357985"/>
              <a:gd name="connsiteY15" fmla="*/ 16669 h 588884"/>
              <a:gd name="connsiteX16" fmla="*/ 1277563 w 1357985"/>
              <a:gd name="connsiteY16" fmla="*/ 73819 h 588884"/>
              <a:gd name="connsiteX17" fmla="*/ 975144 w 1357985"/>
              <a:gd name="connsiteY17" fmla="*/ 323850 h 588884"/>
              <a:gd name="connsiteX18" fmla="*/ 894181 w 1357985"/>
              <a:gd name="connsiteY18" fmla="*/ 392906 h 588884"/>
              <a:gd name="connsiteX19" fmla="*/ 777500 w 1357985"/>
              <a:gd name="connsiteY19" fmla="*/ 466725 h 588884"/>
              <a:gd name="connsiteX20" fmla="*/ 544138 w 1357985"/>
              <a:gd name="connsiteY20" fmla="*/ 564356 h 588884"/>
              <a:gd name="connsiteX21" fmla="*/ 398881 w 1357985"/>
              <a:gd name="connsiteY21" fmla="*/ 588169 h 588884"/>
              <a:gd name="connsiteX22" fmla="*/ 267913 w 1357985"/>
              <a:gd name="connsiteY22" fmla="*/ 576263 h 588884"/>
              <a:gd name="connsiteX23" fmla="*/ 113131 w 1357985"/>
              <a:gd name="connsiteY23" fmla="*/ 514350 h 588884"/>
              <a:gd name="connsiteX24" fmla="*/ 25025 w 1357985"/>
              <a:gd name="connsiteY24" fmla="*/ 421481 h 588884"/>
              <a:gd name="connsiteX25" fmla="*/ 1213 w 1357985"/>
              <a:gd name="connsiteY25" fmla="*/ 357188 h 588884"/>
              <a:gd name="connsiteX0" fmla="*/ 1213 w 1357985"/>
              <a:gd name="connsiteY0" fmla="*/ 357188 h 588884"/>
              <a:gd name="connsiteX1" fmla="*/ 53600 w 1357985"/>
              <a:gd name="connsiteY1" fmla="*/ 354806 h 588884"/>
              <a:gd name="connsiteX2" fmla="*/ 77413 w 1357985"/>
              <a:gd name="connsiteY2" fmla="*/ 407194 h 588884"/>
              <a:gd name="connsiteX3" fmla="*/ 158375 w 1357985"/>
              <a:gd name="connsiteY3" fmla="*/ 457200 h 588884"/>
              <a:gd name="connsiteX4" fmla="*/ 289344 w 1357985"/>
              <a:gd name="connsiteY4" fmla="*/ 495301 h 588884"/>
              <a:gd name="connsiteX5" fmla="*/ 489369 w 1357985"/>
              <a:gd name="connsiteY5" fmla="*/ 471487 h 588884"/>
              <a:gd name="connsiteX6" fmla="*/ 701300 w 1357985"/>
              <a:gd name="connsiteY6" fmla="*/ 397669 h 588884"/>
              <a:gd name="connsiteX7" fmla="*/ 972763 w 1357985"/>
              <a:gd name="connsiteY7" fmla="*/ 207169 h 588884"/>
              <a:gd name="connsiteX8" fmla="*/ 998957 w 1357985"/>
              <a:gd name="connsiteY8" fmla="*/ 178594 h 588884"/>
              <a:gd name="connsiteX9" fmla="*/ 1025150 w 1357985"/>
              <a:gd name="connsiteY9" fmla="*/ 235744 h 588884"/>
              <a:gd name="connsiteX10" fmla="*/ 1008481 w 1357985"/>
              <a:gd name="connsiteY10" fmla="*/ 252413 h 588884"/>
              <a:gd name="connsiteX11" fmla="*/ 1018006 w 1357985"/>
              <a:gd name="connsiteY11" fmla="*/ 259556 h 588884"/>
              <a:gd name="connsiteX12" fmla="*/ 1237081 w 1357985"/>
              <a:gd name="connsiteY12" fmla="*/ 88106 h 588884"/>
              <a:gd name="connsiteX13" fmla="*/ 1318044 w 1357985"/>
              <a:gd name="connsiteY13" fmla="*/ 16669 h 588884"/>
              <a:gd name="connsiteX14" fmla="*/ 1356144 w 1357985"/>
              <a:gd name="connsiteY14" fmla="*/ 0 h 588884"/>
              <a:gd name="connsiteX15" fmla="*/ 1344238 w 1357985"/>
              <a:gd name="connsiteY15" fmla="*/ 16669 h 588884"/>
              <a:gd name="connsiteX16" fmla="*/ 1277563 w 1357985"/>
              <a:gd name="connsiteY16" fmla="*/ 73819 h 588884"/>
              <a:gd name="connsiteX17" fmla="*/ 975144 w 1357985"/>
              <a:gd name="connsiteY17" fmla="*/ 323850 h 588884"/>
              <a:gd name="connsiteX18" fmla="*/ 894181 w 1357985"/>
              <a:gd name="connsiteY18" fmla="*/ 392906 h 588884"/>
              <a:gd name="connsiteX19" fmla="*/ 777500 w 1357985"/>
              <a:gd name="connsiteY19" fmla="*/ 466725 h 588884"/>
              <a:gd name="connsiteX20" fmla="*/ 544138 w 1357985"/>
              <a:gd name="connsiteY20" fmla="*/ 564356 h 588884"/>
              <a:gd name="connsiteX21" fmla="*/ 398881 w 1357985"/>
              <a:gd name="connsiteY21" fmla="*/ 588169 h 588884"/>
              <a:gd name="connsiteX22" fmla="*/ 267913 w 1357985"/>
              <a:gd name="connsiteY22" fmla="*/ 576263 h 588884"/>
              <a:gd name="connsiteX23" fmla="*/ 113131 w 1357985"/>
              <a:gd name="connsiteY23" fmla="*/ 514350 h 588884"/>
              <a:gd name="connsiteX24" fmla="*/ 25025 w 1357985"/>
              <a:gd name="connsiteY24" fmla="*/ 421481 h 588884"/>
              <a:gd name="connsiteX25" fmla="*/ 1213 w 1357985"/>
              <a:gd name="connsiteY25" fmla="*/ 357188 h 588884"/>
              <a:gd name="connsiteX0" fmla="*/ 1213 w 1357985"/>
              <a:gd name="connsiteY0" fmla="*/ 357188 h 588884"/>
              <a:gd name="connsiteX1" fmla="*/ 53600 w 1357985"/>
              <a:gd name="connsiteY1" fmla="*/ 354806 h 588884"/>
              <a:gd name="connsiteX2" fmla="*/ 77413 w 1357985"/>
              <a:gd name="connsiteY2" fmla="*/ 407194 h 588884"/>
              <a:gd name="connsiteX3" fmla="*/ 158375 w 1357985"/>
              <a:gd name="connsiteY3" fmla="*/ 457200 h 588884"/>
              <a:gd name="connsiteX4" fmla="*/ 289344 w 1357985"/>
              <a:gd name="connsiteY4" fmla="*/ 481014 h 588884"/>
              <a:gd name="connsiteX5" fmla="*/ 489369 w 1357985"/>
              <a:gd name="connsiteY5" fmla="*/ 471487 h 588884"/>
              <a:gd name="connsiteX6" fmla="*/ 701300 w 1357985"/>
              <a:gd name="connsiteY6" fmla="*/ 397669 h 588884"/>
              <a:gd name="connsiteX7" fmla="*/ 972763 w 1357985"/>
              <a:gd name="connsiteY7" fmla="*/ 207169 h 588884"/>
              <a:gd name="connsiteX8" fmla="*/ 998957 w 1357985"/>
              <a:gd name="connsiteY8" fmla="*/ 178594 h 588884"/>
              <a:gd name="connsiteX9" fmla="*/ 1025150 w 1357985"/>
              <a:gd name="connsiteY9" fmla="*/ 235744 h 588884"/>
              <a:gd name="connsiteX10" fmla="*/ 1008481 w 1357985"/>
              <a:gd name="connsiteY10" fmla="*/ 252413 h 588884"/>
              <a:gd name="connsiteX11" fmla="*/ 1018006 w 1357985"/>
              <a:gd name="connsiteY11" fmla="*/ 259556 h 588884"/>
              <a:gd name="connsiteX12" fmla="*/ 1237081 w 1357985"/>
              <a:gd name="connsiteY12" fmla="*/ 88106 h 588884"/>
              <a:gd name="connsiteX13" fmla="*/ 1318044 w 1357985"/>
              <a:gd name="connsiteY13" fmla="*/ 16669 h 588884"/>
              <a:gd name="connsiteX14" fmla="*/ 1356144 w 1357985"/>
              <a:gd name="connsiteY14" fmla="*/ 0 h 588884"/>
              <a:gd name="connsiteX15" fmla="*/ 1344238 w 1357985"/>
              <a:gd name="connsiteY15" fmla="*/ 16669 h 588884"/>
              <a:gd name="connsiteX16" fmla="*/ 1277563 w 1357985"/>
              <a:gd name="connsiteY16" fmla="*/ 73819 h 588884"/>
              <a:gd name="connsiteX17" fmla="*/ 975144 w 1357985"/>
              <a:gd name="connsiteY17" fmla="*/ 323850 h 588884"/>
              <a:gd name="connsiteX18" fmla="*/ 894181 w 1357985"/>
              <a:gd name="connsiteY18" fmla="*/ 392906 h 588884"/>
              <a:gd name="connsiteX19" fmla="*/ 777500 w 1357985"/>
              <a:gd name="connsiteY19" fmla="*/ 466725 h 588884"/>
              <a:gd name="connsiteX20" fmla="*/ 544138 w 1357985"/>
              <a:gd name="connsiteY20" fmla="*/ 564356 h 588884"/>
              <a:gd name="connsiteX21" fmla="*/ 398881 w 1357985"/>
              <a:gd name="connsiteY21" fmla="*/ 588169 h 588884"/>
              <a:gd name="connsiteX22" fmla="*/ 267913 w 1357985"/>
              <a:gd name="connsiteY22" fmla="*/ 576263 h 588884"/>
              <a:gd name="connsiteX23" fmla="*/ 113131 w 1357985"/>
              <a:gd name="connsiteY23" fmla="*/ 514350 h 588884"/>
              <a:gd name="connsiteX24" fmla="*/ 25025 w 1357985"/>
              <a:gd name="connsiteY24" fmla="*/ 421481 h 588884"/>
              <a:gd name="connsiteX25" fmla="*/ 1213 w 1357985"/>
              <a:gd name="connsiteY25" fmla="*/ 357188 h 588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57985" h="588884">
                <a:moveTo>
                  <a:pt x="1213" y="357188"/>
                </a:moveTo>
                <a:cubicBezTo>
                  <a:pt x="5975" y="346076"/>
                  <a:pt x="43678" y="359172"/>
                  <a:pt x="53600" y="354806"/>
                </a:cubicBezTo>
                <a:cubicBezTo>
                  <a:pt x="61538" y="372269"/>
                  <a:pt x="65904" y="393303"/>
                  <a:pt x="77413" y="407194"/>
                </a:cubicBezTo>
                <a:cubicBezTo>
                  <a:pt x="95669" y="420688"/>
                  <a:pt x="123053" y="444897"/>
                  <a:pt x="158375" y="457200"/>
                </a:cubicBezTo>
                <a:cubicBezTo>
                  <a:pt x="193697" y="469503"/>
                  <a:pt x="234178" y="478633"/>
                  <a:pt x="289344" y="481014"/>
                </a:cubicBezTo>
                <a:cubicBezTo>
                  <a:pt x="344510" y="483395"/>
                  <a:pt x="420710" y="485378"/>
                  <a:pt x="489369" y="471487"/>
                </a:cubicBezTo>
                <a:cubicBezTo>
                  <a:pt x="558028" y="457596"/>
                  <a:pt x="620734" y="441722"/>
                  <a:pt x="701300" y="397669"/>
                </a:cubicBezTo>
                <a:cubicBezTo>
                  <a:pt x="781866" y="353616"/>
                  <a:pt x="923154" y="243682"/>
                  <a:pt x="972763" y="207169"/>
                </a:cubicBezTo>
                <a:cubicBezTo>
                  <a:pt x="1022373" y="170657"/>
                  <a:pt x="990226" y="173832"/>
                  <a:pt x="998957" y="178594"/>
                </a:cubicBezTo>
                <a:cubicBezTo>
                  <a:pt x="1007688" y="183356"/>
                  <a:pt x="1023563" y="223441"/>
                  <a:pt x="1025150" y="235744"/>
                </a:cubicBezTo>
                <a:cubicBezTo>
                  <a:pt x="1026737" y="248047"/>
                  <a:pt x="1009672" y="248444"/>
                  <a:pt x="1008481" y="252413"/>
                </a:cubicBezTo>
                <a:cubicBezTo>
                  <a:pt x="1007290" y="256382"/>
                  <a:pt x="979906" y="286940"/>
                  <a:pt x="1018006" y="259556"/>
                </a:cubicBezTo>
                <a:cubicBezTo>
                  <a:pt x="1056106" y="232171"/>
                  <a:pt x="1187075" y="128587"/>
                  <a:pt x="1237081" y="88106"/>
                </a:cubicBezTo>
                <a:cubicBezTo>
                  <a:pt x="1287087" y="47625"/>
                  <a:pt x="1298200" y="31353"/>
                  <a:pt x="1318044" y="16669"/>
                </a:cubicBezTo>
                <a:cubicBezTo>
                  <a:pt x="1337888" y="1985"/>
                  <a:pt x="1351778" y="0"/>
                  <a:pt x="1356144" y="0"/>
                </a:cubicBezTo>
                <a:cubicBezTo>
                  <a:pt x="1360510" y="0"/>
                  <a:pt x="1357335" y="4366"/>
                  <a:pt x="1344238" y="16669"/>
                </a:cubicBezTo>
                <a:cubicBezTo>
                  <a:pt x="1331141" y="28972"/>
                  <a:pt x="1277563" y="73819"/>
                  <a:pt x="1277563" y="73819"/>
                </a:cubicBezTo>
                <a:cubicBezTo>
                  <a:pt x="1216047" y="125016"/>
                  <a:pt x="1036263" y="268287"/>
                  <a:pt x="975144" y="323850"/>
                </a:cubicBezTo>
                <a:cubicBezTo>
                  <a:pt x="948156" y="346869"/>
                  <a:pt x="927122" y="369094"/>
                  <a:pt x="894181" y="392906"/>
                </a:cubicBezTo>
                <a:cubicBezTo>
                  <a:pt x="861240" y="416718"/>
                  <a:pt x="835841" y="438150"/>
                  <a:pt x="777500" y="466725"/>
                </a:cubicBezTo>
                <a:cubicBezTo>
                  <a:pt x="719159" y="495300"/>
                  <a:pt x="607241" y="544115"/>
                  <a:pt x="544138" y="564356"/>
                </a:cubicBezTo>
                <a:cubicBezTo>
                  <a:pt x="481035" y="584597"/>
                  <a:pt x="444918" y="586185"/>
                  <a:pt x="398881" y="588169"/>
                </a:cubicBezTo>
                <a:cubicBezTo>
                  <a:pt x="352844" y="590153"/>
                  <a:pt x="315538" y="588566"/>
                  <a:pt x="267913" y="576263"/>
                </a:cubicBezTo>
                <a:cubicBezTo>
                  <a:pt x="220288" y="563960"/>
                  <a:pt x="156787" y="540544"/>
                  <a:pt x="113131" y="514350"/>
                </a:cubicBezTo>
                <a:cubicBezTo>
                  <a:pt x="69475" y="488156"/>
                  <a:pt x="44075" y="447278"/>
                  <a:pt x="25025" y="421481"/>
                </a:cubicBezTo>
                <a:cubicBezTo>
                  <a:pt x="5975" y="395684"/>
                  <a:pt x="-3549" y="368300"/>
                  <a:pt x="1213" y="357188"/>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7" name="任意多边形 16"/>
          <p:cNvSpPr/>
          <p:nvPr/>
        </p:nvSpPr>
        <p:spPr>
          <a:xfrm>
            <a:off x="5327044" y="3533762"/>
            <a:ext cx="327025" cy="403225"/>
          </a:xfrm>
          <a:custGeom>
            <a:avLst/>
            <a:gdLst>
              <a:gd name="connsiteX0" fmla="*/ 302418 w 331304"/>
              <a:gd name="connsiteY0" fmla="*/ 2014 h 393646"/>
              <a:gd name="connsiteX1" fmla="*/ 200025 w 331304"/>
              <a:gd name="connsiteY1" fmla="*/ 106789 h 393646"/>
              <a:gd name="connsiteX2" fmla="*/ 114300 w 331304"/>
              <a:gd name="connsiteY2" fmla="*/ 228233 h 393646"/>
              <a:gd name="connsiteX3" fmla="*/ 0 w 331304"/>
              <a:gd name="connsiteY3" fmla="*/ 354439 h 393646"/>
              <a:gd name="connsiteX4" fmla="*/ 21431 w 331304"/>
              <a:gd name="connsiteY4" fmla="*/ 390158 h 393646"/>
              <a:gd name="connsiteX5" fmla="*/ 50006 w 331304"/>
              <a:gd name="connsiteY5" fmla="*/ 385396 h 393646"/>
              <a:gd name="connsiteX6" fmla="*/ 138112 w 331304"/>
              <a:gd name="connsiteY6" fmla="*/ 292527 h 393646"/>
              <a:gd name="connsiteX7" fmla="*/ 245268 w 331304"/>
              <a:gd name="connsiteY7" fmla="*/ 161558 h 393646"/>
              <a:gd name="connsiteX8" fmla="*/ 328612 w 331304"/>
              <a:gd name="connsiteY8" fmla="*/ 47258 h 393646"/>
              <a:gd name="connsiteX9" fmla="*/ 302418 w 331304"/>
              <a:gd name="connsiteY9" fmla="*/ 2014 h 393646"/>
              <a:gd name="connsiteX0" fmla="*/ 302418 w 331304"/>
              <a:gd name="connsiteY0" fmla="*/ 2014 h 393646"/>
              <a:gd name="connsiteX1" fmla="*/ 200025 w 331304"/>
              <a:gd name="connsiteY1" fmla="*/ 106789 h 393646"/>
              <a:gd name="connsiteX2" fmla="*/ 114300 w 331304"/>
              <a:gd name="connsiteY2" fmla="*/ 228233 h 393646"/>
              <a:gd name="connsiteX3" fmla="*/ 0 w 331304"/>
              <a:gd name="connsiteY3" fmla="*/ 354439 h 393646"/>
              <a:gd name="connsiteX4" fmla="*/ 21431 w 331304"/>
              <a:gd name="connsiteY4" fmla="*/ 390158 h 393646"/>
              <a:gd name="connsiteX5" fmla="*/ 50006 w 331304"/>
              <a:gd name="connsiteY5" fmla="*/ 385396 h 393646"/>
              <a:gd name="connsiteX6" fmla="*/ 138112 w 331304"/>
              <a:gd name="connsiteY6" fmla="*/ 292527 h 393646"/>
              <a:gd name="connsiteX7" fmla="*/ 245268 w 331304"/>
              <a:gd name="connsiteY7" fmla="*/ 161558 h 393646"/>
              <a:gd name="connsiteX8" fmla="*/ 328612 w 331304"/>
              <a:gd name="connsiteY8" fmla="*/ 47258 h 393646"/>
              <a:gd name="connsiteX9" fmla="*/ 302418 w 331304"/>
              <a:gd name="connsiteY9" fmla="*/ 2014 h 393646"/>
              <a:gd name="connsiteX0" fmla="*/ 302418 w 331304"/>
              <a:gd name="connsiteY0" fmla="*/ 2014 h 393646"/>
              <a:gd name="connsiteX1" fmla="*/ 200025 w 331304"/>
              <a:gd name="connsiteY1" fmla="*/ 106789 h 393646"/>
              <a:gd name="connsiteX2" fmla="*/ 109538 w 331304"/>
              <a:gd name="connsiteY2" fmla="*/ 230614 h 393646"/>
              <a:gd name="connsiteX3" fmla="*/ 0 w 331304"/>
              <a:gd name="connsiteY3" fmla="*/ 354439 h 393646"/>
              <a:gd name="connsiteX4" fmla="*/ 21431 w 331304"/>
              <a:gd name="connsiteY4" fmla="*/ 390158 h 393646"/>
              <a:gd name="connsiteX5" fmla="*/ 50006 w 331304"/>
              <a:gd name="connsiteY5" fmla="*/ 385396 h 393646"/>
              <a:gd name="connsiteX6" fmla="*/ 138112 w 331304"/>
              <a:gd name="connsiteY6" fmla="*/ 292527 h 393646"/>
              <a:gd name="connsiteX7" fmla="*/ 245268 w 331304"/>
              <a:gd name="connsiteY7" fmla="*/ 161558 h 393646"/>
              <a:gd name="connsiteX8" fmla="*/ 328612 w 331304"/>
              <a:gd name="connsiteY8" fmla="*/ 47258 h 393646"/>
              <a:gd name="connsiteX9" fmla="*/ 302418 w 331304"/>
              <a:gd name="connsiteY9" fmla="*/ 2014 h 393646"/>
              <a:gd name="connsiteX0" fmla="*/ 302418 w 331304"/>
              <a:gd name="connsiteY0" fmla="*/ 2014 h 401769"/>
              <a:gd name="connsiteX1" fmla="*/ 200025 w 331304"/>
              <a:gd name="connsiteY1" fmla="*/ 106789 h 401769"/>
              <a:gd name="connsiteX2" fmla="*/ 109538 w 331304"/>
              <a:gd name="connsiteY2" fmla="*/ 230614 h 401769"/>
              <a:gd name="connsiteX3" fmla="*/ 0 w 331304"/>
              <a:gd name="connsiteY3" fmla="*/ 354439 h 401769"/>
              <a:gd name="connsiteX4" fmla="*/ 9820 w 331304"/>
              <a:gd name="connsiteY4" fmla="*/ 401769 h 401769"/>
              <a:gd name="connsiteX5" fmla="*/ 50006 w 331304"/>
              <a:gd name="connsiteY5" fmla="*/ 385396 h 401769"/>
              <a:gd name="connsiteX6" fmla="*/ 138112 w 331304"/>
              <a:gd name="connsiteY6" fmla="*/ 292527 h 401769"/>
              <a:gd name="connsiteX7" fmla="*/ 245268 w 331304"/>
              <a:gd name="connsiteY7" fmla="*/ 161558 h 401769"/>
              <a:gd name="connsiteX8" fmla="*/ 328612 w 331304"/>
              <a:gd name="connsiteY8" fmla="*/ 47258 h 401769"/>
              <a:gd name="connsiteX9" fmla="*/ 302418 w 331304"/>
              <a:gd name="connsiteY9" fmla="*/ 2014 h 401769"/>
              <a:gd name="connsiteX0" fmla="*/ 296612 w 325498"/>
              <a:gd name="connsiteY0" fmla="*/ 2014 h 401769"/>
              <a:gd name="connsiteX1" fmla="*/ 194219 w 325498"/>
              <a:gd name="connsiteY1" fmla="*/ 106789 h 401769"/>
              <a:gd name="connsiteX2" fmla="*/ 103732 w 325498"/>
              <a:gd name="connsiteY2" fmla="*/ 230614 h 401769"/>
              <a:gd name="connsiteX3" fmla="*/ 0 w 325498"/>
              <a:gd name="connsiteY3" fmla="*/ 357342 h 401769"/>
              <a:gd name="connsiteX4" fmla="*/ 4014 w 325498"/>
              <a:gd name="connsiteY4" fmla="*/ 401769 h 401769"/>
              <a:gd name="connsiteX5" fmla="*/ 44200 w 325498"/>
              <a:gd name="connsiteY5" fmla="*/ 385396 h 401769"/>
              <a:gd name="connsiteX6" fmla="*/ 132306 w 325498"/>
              <a:gd name="connsiteY6" fmla="*/ 292527 h 401769"/>
              <a:gd name="connsiteX7" fmla="*/ 239462 w 325498"/>
              <a:gd name="connsiteY7" fmla="*/ 161558 h 401769"/>
              <a:gd name="connsiteX8" fmla="*/ 322806 w 325498"/>
              <a:gd name="connsiteY8" fmla="*/ 47258 h 401769"/>
              <a:gd name="connsiteX9" fmla="*/ 296612 w 325498"/>
              <a:gd name="connsiteY9" fmla="*/ 2014 h 401769"/>
              <a:gd name="connsiteX0" fmla="*/ 297665 w 326551"/>
              <a:gd name="connsiteY0" fmla="*/ 2014 h 401769"/>
              <a:gd name="connsiteX1" fmla="*/ 195272 w 326551"/>
              <a:gd name="connsiteY1" fmla="*/ 106789 h 401769"/>
              <a:gd name="connsiteX2" fmla="*/ 104785 w 326551"/>
              <a:gd name="connsiteY2" fmla="*/ 230614 h 401769"/>
              <a:gd name="connsiteX3" fmla="*/ 1053 w 326551"/>
              <a:gd name="connsiteY3" fmla="*/ 357342 h 401769"/>
              <a:gd name="connsiteX4" fmla="*/ 5067 w 326551"/>
              <a:gd name="connsiteY4" fmla="*/ 401769 h 401769"/>
              <a:gd name="connsiteX5" fmla="*/ 45253 w 326551"/>
              <a:gd name="connsiteY5" fmla="*/ 385396 h 401769"/>
              <a:gd name="connsiteX6" fmla="*/ 133359 w 326551"/>
              <a:gd name="connsiteY6" fmla="*/ 292527 h 401769"/>
              <a:gd name="connsiteX7" fmla="*/ 240515 w 326551"/>
              <a:gd name="connsiteY7" fmla="*/ 161558 h 401769"/>
              <a:gd name="connsiteX8" fmla="*/ 323859 w 326551"/>
              <a:gd name="connsiteY8" fmla="*/ 47258 h 401769"/>
              <a:gd name="connsiteX9" fmla="*/ 297665 w 326551"/>
              <a:gd name="connsiteY9" fmla="*/ 2014 h 401769"/>
              <a:gd name="connsiteX0" fmla="*/ 298931 w 327817"/>
              <a:gd name="connsiteY0" fmla="*/ 2014 h 401769"/>
              <a:gd name="connsiteX1" fmla="*/ 196538 w 327817"/>
              <a:gd name="connsiteY1" fmla="*/ 106789 h 401769"/>
              <a:gd name="connsiteX2" fmla="*/ 106051 w 327817"/>
              <a:gd name="connsiteY2" fmla="*/ 230614 h 401769"/>
              <a:gd name="connsiteX3" fmla="*/ 2319 w 327817"/>
              <a:gd name="connsiteY3" fmla="*/ 357342 h 401769"/>
              <a:gd name="connsiteX4" fmla="*/ 6333 w 327817"/>
              <a:gd name="connsiteY4" fmla="*/ 401769 h 401769"/>
              <a:gd name="connsiteX5" fmla="*/ 46519 w 327817"/>
              <a:gd name="connsiteY5" fmla="*/ 385396 h 401769"/>
              <a:gd name="connsiteX6" fmla="*/ 134625 w 327817"/>
              <a:gd name="connsiteY6" fmla="*/ 292527 h 401769"/>
              <a:gd name="connsiteX7" fmla="*/ 241781 w 327817"/>
              <a:gd name="connsiteY7" fmla="*/ 161558 h 401769"/>
              <a:gd name="connsiteX8" fmla="*/ 325125 w 327817"/>
              <a:gd name="connsiteY8" fmla="*/ 47258 h 401769"/>
              <a:gd name="connsiteX9" fmla="*/ 298931 w 327817"/>
              <a:gd name="connsiteY9" fmla="*/ 2014 h 401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7817" h="401769">
                <a:moveTo>
                  <a:pt x="298931" y="2014"/>
                </a:moveTo>
                <a:cubicBezTo>
                  <a:pt x="277500" y="11936"/>
                  <a:pt x="228685" y="68689"/>
                  <a:pt x="196538" y="106789"/>
                </a:cubicBezTo>
                <a:cubicBezTo>
                  <a:pt x="164391" y="144889"/>
                  <a:pt x="138421" y="188855"/>
                  <a:pt x="106051" y="230614"/>
                </a:cubicBezTo>
                <a:cubicBezTo>
                  <a:pt x="73681" y="272373"/>
                  <a:pt x="19385" y="331942"/>
                  <a:pt x="2319" y="357342"/>
                </a:cubicBezTo>
                <a:cubicBezTo>
                  <a:pt x="4700" y="383535"/>
                  <a:pt x="-6617" y="386959"/>
                  <a:pt x="6333" y="401769"/>
                </a:cubicBezTo>
                <a:cubicBezTo>
                  <a:pt x="15858" y="400182"/>
                  <a:pt x="25137" y="403603"/>
                  <a:pt x="46519" y="385396"/>
                </a:cubicBezTo>
                <a:cubicBezTo>
                  <a:pt x="67901" y="367189"/>
                  <a:pt x="102081" y="329833"/>
                  <a:pt x="134625" y="292527"/>
                </a:cubicBezTo>
                <a:cubicBezTo>
                  <a:pt x="167169" y="255221"/>
                  <a:pt x="210031" y="202436"/>
                  <a:pt x="241781" y="161558"/>
                </a:cubicBezTo>
                <a:cubicBezTo>
                  <a:pt x="273531" y="120680"/>
                  <a:pt x="316394" y="73849"/>
                  <a:pt x="325125" y="47258"/>
                </a:cubicBezTo>
                <a:cubicBezTo>
                  <a:pt x="333856" y="20667"/>
                  <a:pt x="320362" y="-7908"/>
                  <a:pt x="298931" y="2014"/>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任意多边形 17"/>
          <p:cNvSpPr/>
          <p:nvPr/>
        </p:nvSpPr>
        <p:spPr>
          <a:xfrm>
            <a:off x="5327044" y="3576625"/>
            <a:ext cx="544513" cy="360362"/>
          </a:xfrm>
          <a:custGeom>
            <a:avLst/>
            <a:gdLst>
              <a:gd name="connsiteX0" fmla="*/ 539060 w 540878"/>
              <a:gd name="connsiteY0" fmla="*/ 30997 h 361286"/>
              <a:gd name="connsiteX1" fmla="*/ 498579 w 540878"/>
              <a:gd name="connsiteY1" fmla="*/ 40 h 361286"/>
              <a:gd name="connsiteX2" fmla="*/ 389041 w 540878"/>
              <a:gd name="connsiteY2" fmla="*/ 38140 h 361286"/>
              <a:gd name="connsiteX3" fmla="*/ 212829 w 540878"/>
              <a:gd name="connsiteY3" fmla="*/ 164347 h 361286"/>
              <a:gd name="connsiteX4" fmla="*/ 74716 w 540878"/>
              <a:gd name="connsiteY4" fmla="*/ 309603 h 361286"/>
              <a:gd name="connsiteX5" fmla="*/ 24710 w 540878"/>
              <a:gd name="connsiteY5" fmla="*/ 340559 h 361286"/>
              <a:gd name="connsiteX6" fmla="*/ 3279 w 540878"/>
              <a:gd name="connsiteY6" fmla="*/ 338178 h 361286"/>
              <a:gd name="connsiteX7" fmla="*/ 5660 w 540878"/>
              <a:gd name="connsiteY7" fmla="*/ 357228 h 361286"/>
              <a:gd name="connsiteX8" fmla="*/ 55666 w 540878"/>
              <a:gd name="connsiteY8" fmla="*/ 352465 h 361286"/>
              <a:gd name="connsiteX9" fmla="*/ 134247 w 540878"/>
              <a:gd name="connsiteY9" fmla="*/ 269122 h 361286"/>
              <a:gd name="connsiteX10" fmla="*/ 205685 w 540878"/>
              <a:gd name="connsiteY10" fmla="*/ 209590 h 361286"/>
              <a:gd name="connsiteX11" fmla="*/ 300935 w 540878"/>
              <a:gd name="connsiteY11" fmla="*/ 123865 h 361286"/>
              <a:gd name="connsiteX12" fmla="*/ 372372 w 540878"/>
              <a:gd name="connsiteY12" fmla="*/ 85765 h 361286"/>
              <a:gd name="connsiteX13" fmla="*/ 446191 w 540878"/>
              <a:gd name="connsiteY13" fmla="*/ 40522 h 361286"/>
              <a:gd name="connsiteX14" fmla="*/ 539060 w 540878"/>
              <a:gd name="connsiteY14" fmla="*/ 30997 h 361286"/>
              <a:gd name="connsiteX0" fmla="*/ 539060 w 540878"/>
              <a:gd name="connsiteY0" fmla="*/ 30997 h 361286"/>
              <a:gd name="connsiteX1" fmla="*/ 498579 w 540878"/>
              <a:gd name="connsiteY1" fmla="*/ 40 h 361286"/>
              <a:gd name="connsiteX2" fmla="*/ 389041 w 540878"/>
              <a:gd name="connsiteY2" fmla="*/ 38140 h 361286"/>
              <a:gd name="connsiteX3" fmla="*/ 212829 w 540878"/>
              <a:gd name="connsiteY3" fmla="*/ 164347 h 361286"/>
              <a:gd name="connsiteX4" fmla="*/ 74716 w 540878"/>
              <a:gd name="connsiteY4" fmla="*/ 309603 h 361286"/>
              <a:gd name="connsiteX5" fmla="*/ 24710 w 540878"/>
              <a:gd name="connsiteY5" fmla="*/ 340559 h 361286"/>
              <a:gd name="connsiteX6" fmla="*/ 3279 w 540878"/>
              <a:gd name="connsiteY6" fmla="*/ 338178 h 361286"/>
              <a:gd name="connsiteX7" fmla="*/ 5660 w 540878"/>
              <a:gd name="connsiteY7" fmla="*/ 357228 h 361286"/>
              <a:gd name="connsiteX8" fmla="*/ 55666 w 540878"/>
              <a:gd name="connsiteY8" fmla="*/ 352465 h 361286"/>
              <a:gd name="connsiteX9" fmla="*/ 134247 w 540878"/>
              <a:gd name="connsiteY9" fmla="*/ 269122 h 361286"/>
              <a:gd name="connsiteX10" fmla="*/ 205685 w 540878"/>
              <a:gd name="connsiteY10" fmla="*/ 209590 h 361286"/>
              <a:gd name="connsiteX11" fmla="*/ 300935 w 540878"/>
              <a:gd name="connsiteY11" fmla="*/ 123865 h 361286"/>
              <a:gd name="connsiteX12" fmla="*/ 367610 w 540878"/>
              <a:gd name="connsiteY12" fmla="*/ 73859 h 361286"/>
              <a:gd name="connsiteX13" fmla="*/ 446191 w 540878"/>
              <a:gd name="connsiteY13" fmla="*/ 40522 h 361286"/>
              <a:gd name="connsiteX14" fmla="*/ 539060 w 540878"/>
              <a:gd name="connsiteY14" fmla="*/ 30997 h 361286"/>
              <a:gd name="connsiteX0" fmla="*/ 539060 w 540878"/>
              <a:gd name="connsiteY0" fmla="*/ 30997 h 361286"/>
              <a:gd name="connsiteX1" fmla="*/ 498579 w 540878"/>
              <a:gd name="connsiteY1" fmla="*/ 40 h 361286"/>
              <a:gd name="connsiteX2" fmla="*/ 389041 w 540878"/>
              <a:gd name="connsiteY2" fmla="*/ 38140 h 361286"/>
              <a:gd name="connsiteX3" fmla="*/ 212829 w 540878"/>
              <a:gd name="connsiteY3" fmla="*/ 164347 h 361286"/>
              <a:gd name="connsiteX4" fmla="*/ 74716 w 540878"/>
              <a:gd name="connsiteY4" fmla="*/ 309603 h 361286"/>
              <a:gd name="connsiteX5" fmla="*/ 24710 w 540878"/>
              <a:gd name="connsiteY5" fmla="*/ 340559 h 361286"/>
              <a:gd name="connsiteX6" fmla="*/ 3279 w 540878"/>
              <a:gd name="connsiteY6" fmla="*/ 338178 h 361286"/>
              <a:gd name="connsiteX7" fmla="*/ 5660 w 540878"/>
              <a:gd name="connsiteY7" fmla="*/ 357228 h 361286"/>
              <a:gd name="connsiteX8" fmla="*/ 55666 w 540878"/>
              <a:gd name="connsiteY8" fmla="*/ 352465 h 361286"/>
              <a:gd name="connsiteX9" fmla="*/ 134247 w 540878"/>
              <a:gd name="connsiteY9" fmla="*/ 269122 h 361286"/>
              <a:gd name="connsiteX10" fmla="*/ 205685 w 540878"/>
              <a:gd name="connsiteY10" fmla="*/ 209590 h 361286"/>
              <a:gd name="connsiteX11" fmla="*/ 300935 w 540878"/>
              <a:gd name="connsiteY11" fmla="*/ 123865 h 361286"/>
              <a:gd name="connsiteX12" fmla="*/ 365229 w 540878"/>
              <a:gd name="connsiteY12" fmla="*/ 78622 h 361286"/>
              <a:gd name="connsiteX13" fmla="*/ 446191 w 540878"/>
              <a:gd name="connsiteY13" fmla="*/ 40522 h 361286"/>
              <a:gd name="connsiteX14" fmla="*/ 539060 w 540878"/>
              <a:gd name="connsiteY14" fmla="*/ 30997 h 361286"/>
              <a:gd name="connsiteX0" fmla="*/ 539060 w 540878"/>
              <a:gd name="connsiteY0" fmla="*/ 30997 h 361286"/>
              <a:gd name="connsiteX1" fmla="*/ 498579 w 540878"/>
              <a:gd name="connsiteY1" fmla="*/ 40 h 361286"/>
              <a:gd name="connsiteX2" fmla="*/ 389041 w 540878"/>
              <a:gd name="connsiteY2" fmla="*/ 38140 h 361286"/>
              <a:gd name="connsiteX3" fmla="*/ 212829 w 540878"/>
              <a:gd name="connsiteY3" fmla="*/ 164347 h 361286"/>
              <a:gd name="connsiteX4" fmla="*/ 74716 w 540878"/>
              <a:gd name="connsiteY4" fmla="*/ 309603 h 361286"/>
              <a:gd name="connsiteX5" fmla="*/ 24710 w 540878"/>
              <a:gd name="connsiteY5" fmla="*/ 340559 h 361286"/>
              <a:gd name="connsiteX6" fmla="*/ 3279 w 540878"/>
              <a:gd name="connsiteY6" fmla="*/ 338178 h 361286"/>
              <a:gd name="connsiteX7" fmla="*/ 5660 w 540878"/>
              <a:gd name="connsiteY7" fmla="*/ 357228 h 361286"/>
              <a:gd name="connsiteX8" fmla="*/ 55666 w 540878"/>
              <a:gd name="connsiteY8" fmla="*/ 352465 h 361286"/>
              <a:gd name="connsiteX9" fmla="*/ 134247 w 540878"/>
              <a:gd name="connsiteY9" fmla="*/ 269122 h 361286"/>
              <a:gd name="connsiteX10" fmla="*/ 205685 w 540878"/>
              <a:gd name="connsiteY10" fmla="*/ 209590 h 361286"/>
              <a:gd name="connsiteX11" fmla="*/ 300935 w 540878"/>
              <a:gd name="connsiteY11" fmla="*/ 128628 h 361286"/>
              <a:gd name="connsiteX12" fmla="*/ 365229 w 540878"/>
              <a:gd name="connsiteY12" fmla="*/ 78622 h 361286"/>
              <a:gd name="connsiteX13" fmla="*/ 446191 w 540878"/>
              <a:gd name="connsiteY13" fmla="*/ 40522 h 361286"/>
              <a:gd name="connsiteX14" fmla="*/ 539060 w 540878"/>
              <a:gd name="connsiteY14" fmla="*/ 30997 h 361286"/>
              <a:gd name="connsiteX0" fmla="*/ 539060 w 540878"/>
              <a:gd name="connsiteY0" fmla="*/ 30997 h 361286"/>
              <a:gd name="connsiteX1" fmla="*/ 498579 w 540878"/>
              <a:gd name="connsiteY1" fmla="*/ 40 h 361286"/>
              <a:gd name="connsiteX2" fmla="*/ 389041 w 540878"/>
              <a:gd name="connsiteY2" fmla="*/ 38140 h 361286"/>
              <a:gd name="connsiteX3" fmla="*/ 212829 w 540878"/>
              <a:gd name="connsiteY3" fmla="*/ 164347 h 361286"/>
              <a:gd name="connsiteX4" fmla="*/ 74716 w 540878"/>
              <a:gd name="connsiteY4" fmla="*/ 309603 h 361286"/>
              <a:gd name="connsiteX5" fmla="*/ 24710 w 540878"/>
              <a:gd name="connsiteY5" fmla="*/ 340559 h 361286"/>
              <a:gd name="connsiteX6" fmla="*/ 3279 w 540878"/>
              <a:gd name="connsiteY6" fmla="*/ 338178 h 361286"/>
              <a:gd name="connsiteX7" fmla="*/ 5660 w 540878"/>
              <a:gd name="connsiteY7" fmla="*/ 357228 h 361286"/>
              <a:gd name="connsiteX8" fmla="*/ 55666 w 540878"/>
              <a:gd name="connsiteY8" fmla="*/ 352465 h 361286"/>
              <a:gd name="connsiteX9" fmla="*/ 134247 w 540878"/>
              <a:gd name="connsiteY9" fmla="*/ 269122 h 361286"/>
              <a:gd name="connsiteX10" fmla="*/ 205685 w 540878"/>
              <a:gd name="connsiteY10" fmla="*/ 209590 h 361286"/>
              <a:gd name="connsiteX11" fmla="*/ 300935 w 540878"/>
              <a:gd name="connsiteY11" fmla="*/ 128628 h 361286"/>
              <a:gd name="connsiteX12" fmla="*/ 365229 w 540878"/>
              <a:gd name="connsiteY12" fmla="*/ 78622 h 361286"/>
              <a:gd name="connsiteX13" fmla="*/ 446191 w 540878"/>
              <a:gd name="connsiteY13" fmla="*/ 40522 h 361286"/>
              <a:gd name="connsiteX14" fmla="*/ 539060 w 540878"/>
              <a:gd name="connsiteY14" fmla="*/ 30997 h 361286"/>
              <a:gd name="connsiteX0" fmla="*/ 543822 w 545443"/>
              <a:gd name="connsiteY0" fmla="*/ 33355 h 361263"/>
              <a:gd name="connsiteX1" fmla="*/ 498579 w 545443"/>
              <a:gd name="connsiteY1" fmla="*/ 17 h 361263"/>
              <a:gd name="connsiteX2" fmla="*/ 389041 w 545443"/>
              <a:gd name="connsiteY2" fmla="*/ 38117 h 361263"/>
              <a:gd name="connsiteX3" fmla="*/ 212829 w 545443"/>
              <a:gd name="connsiteY3" fmla="*/ 164324 h 361263"/>
              <a:gd name="connsiteX4" fmla="*/ 74716 w 545443"/>
              <a:gd name="connsiteY4" fmla="*/ 309580 h 361263"/>
              <a:gd name="connsiteX5" fmla="*/ 24710 w 545443"/>
              <a:gd name="connsiteY5" fmla="*/ 340536 h 361263"/>
              <a:gd name="connsiteX6" fmla="*/ 3279 w 545443"/>
              <a:gd name="connsiteY6" fmla="*/ 338155 h 361263"/>
              <a:gd name="connsiteX7" fmla="*/ 5660 w 545443"/>
              <a:gd name="connsiteY7" fmla="*/ 357205 h 361263"/>
              <a:gd name="connsiteX8" fmla="*/ 55666 w 545443"/>
              <a:gd name="connsiteY8" fmla="*/ 352442 h 361263"/>
              <a:gd name="connsiteX9" fmla="*/ 134247 w 545443"/>
              <a:gd name="connsiteY9" fmla="*/ 269099 h 361263"/>
              <a:gd name="connsiteX10" fmla="*/ 205685 w 545443"/>
              <a:gd name="connsiteY10" fmla="*/ 209567 h 361263"/>
              <a:gd name="connsiteX11" fmla="*/ 300935 w 545443"/>
              <a:gd name="connsiteY11" fmla="*/ 128605 h 361263"/>
              <a:gd name="connsiteX12" fmla="*/ 365229 w 545443"/>
              <a:gd name="connsiteY12" fmla="*/ 78599 h 361263"/>
              <a:gd name="connsiteX13" fmla="*/ 446191 w 545443"/>
              <a:gd name="connsiteY13" fmla="*/ 40499 h 361263"/>
              <a:gd name="connsiteX14" fmla="*/ 543822 w 545443"/>
              <a:gd name="connsiteY14" fmla="*/ 33355 h 36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45443" h="361263">
                <a:moveTo>
                  <a:pt x="543822" y="33355"/>
                </a:moveTo>
                <a:cubicBezTo>
                  <a:pt x="552553" y="26608"/>
                  <a:pt x="524376" y="-777"/>
                  <a:pt x="498579" y="17"/>
                </a:cubicBezTo>
                <a:cubicBezTo>
                  <a:pt x="472782" y="811"/>
                  <a:pt x="436666" y="10733"/>
                  <a:pt x="389041" y="38117"/>
                </a:cubicBezTo>
                <a:cubicBezTo>
                  <a:pt x="341416" y="65501"/>
                  <a:pt x="265216" y="119080"/>
                  <a:pt x="212829" y="164324"/>
                </a:cubicBezTo>
                <a:cubicBezTo>
                  <a:pt x="160442" y="209568"/>
                  <a:pt x="106069" y="280211"/>
                  <a:pt x="74716" y="309580"/>
                </a:cubicBezTo>
                <a:cubicBezTo>
                  <a:pt x="43363" y="338949"/>
                  <a:pt x="36616" y="335774"/>
                  <a:pt x="24710" y="340536"/>
                </a:cubicBezTo>
                <a:cubicBezTo>
                  <a:pt x="12804" y="345299"/>
                  <a:pt x="6454" y="335377"/>
                  <a:pt x="3279" y="338155"/>
                </a:cubicBezTo>
                <a:cubicBezTo>
                  <a:pt x="104" y="340933"/>
                  <a:pt x="-3071" y="354824"/>
                  <a:pt x="5660" y="357205"/>
                </a:cubicBezTo>
                <a:cubicBezTo>
                  <a:pt x="14391" y="359586"/>
                  <a:pt x="34235" y="367126"/>
                  <a:pt x="55666" y="352442"/>
                </a:cubicBezTo>
                <a:cubicBezTo>
                  <a:pt x="77097" y="337758"/>
                  <a:pt x="109244" y="292912"/>
                  <a:pt x="134247" y="269099"/>
                </a:cubicBezTo>
                <a:cubicBezTo>
                  <a:pt x="159250" y="245287"/>
                  <a:pt x="177904" y="232983"/>
                  <a:pt x="205685" y="209567"/>
                </a:cubicBezTo>
                <a:cubicBezTo>
                  <a:pt x="233466" y="186151"/>
                  <a:pt x="274344" y="150433"/>
                  <a:pt x="300935" y="128605"/>
                </a:cubicBezTo>
                <a:cubicBezTo>
                  <a:pt x="327526" y="106777"/>
                  <a:pt x="341020" y="92489"/>
                  <a:pt x="365229" y="78599"/>
                </a:cubicBezTo>
                <a:cubicBezTo>
                  <a:pt x="389438" y="64709"/>
                  <a:pt x="416426" y="48040"/>
                  <a:pt x="446191" y="40499"/>
                </a:cubicBezTo>
                <a:cubicBezTo>
                  <a:pt x="475956" y="32958"/>
                  <a:pt x="535091" y="40102"/>
                  <a:pt x="543822" y="33355"/>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p:nvSpPr>
        <p:spPr>
          <a:xfrm>
            <a:off x="5582632" y="3598850"/>
            <a:ext cx="292100" cy="349250"/>
          </a:xfrm>
          <a:custGeom>
            <a:avLst/>
            <a:gdLst>
              <a:gd name="connsiteX0" fmla="*/ 220712 w 292760"/>
              <a:gd name="connsiteY0" fmla="*/ 2586 h 350249"/>
              <a:gd name="connsiteX1" fmla="*/ 292149 w 292760"/>
              <a:gd name="connsiteY1" fmla="*/ 4967 h 350249"/>
              <a:gd name="connsiteX2" fmla="*/ 282624 w 292760"/>
              <a:gd name="connsiteY2" fmla="*/ 40686 h 350249"/>
              <a:gd name="connsiteX3" fmla="*/ 187374 w 292760"/>
              <a:gd name="connsiteY3" fmla="*/ 143080 h 350249"/>
              <a:gd name="connsiteX4" fmla="*/ 61168 w 292760"/>
              <a:gd name="connsiteY4" fmla="*/ 281192 h 350249"/>
              <a:gd name="connsiteX5" fmla="*/ 63549 w 292760"/>
              <a:gd name="connsiteY5" fmla="*/ 350249 h 350249"/>
              <a:gd name="connsiteX6" fmla="*/ 18305 w 292760"/>
              <a:gd name="connsiteY6" fmla="*/ 340724 h 350249"/>
              <a:gd name="connsiteX7" fmla="*/ 4018 w 292760"/>
              <a:gd name="connsiteY7" fmla="*/ 264524 h 350249"/>
              <a:gd name="connsiteX8" fmla="*/ 87362 w 292760"/>
              <a:gd name="connsiteY8" fmla="*/ 154986 h 350249"/>
              <a:gd name="connsiteX9" fmla="*/ 199280 w 292760"/>
              <a:gd name="connsiteY9" fmla="*/ 50211 h 350249"/>
              <a:gd name="connsiteX10" fmla="*/ 220712 w 292760"/>
              <a:gd name="connsiteY10" fmla="*/ 2586 h 350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760" h="350249">
                <a:moveTo>
                  <a:pt x="220712" y="2586"/>
                </a:moveTo>
                <a:cubicBezTo>
                  <a:pt x="236190" y="-4955"/>
                  <a:pt x="278655" y="6554"/>
                  <a:pt x="292149" y="4967"/>
                </a:cubicBezTo>
                <a:cubicBezTo>
                  <a:pt x="288974" y="16873"/>
                  <a:pt x="300087" y="17667"/>
                  <a:pt x="282624" y="40686"/>
                </a:cubicBezTo>
                <a:cubicBezTo>
                  <a:pt x="265161" y="63705"/>
                  <a:pt x="187374" y="143080"/>
                  <a:pt x="187374" y="143080"/>
                </a:cubicBezTo>
                <a:cubicBezTo>
                  <a:pt x="150465" y="183164"/>
                  <a:pt x="81805" y="246664"/>
                  <a:pt x="61168" y="281192"/>
                </a:cubicBezTo>
                <a:cubicBezTo>
                  <a:pt x="61962" y="304211"/>
                  <a:pt x="59977" y="315324"/>
                  <a:pt x="63549" y="350249"/>
                </a:cubicBezTo>
                <a:cubicBezTo>
                  <a:pt x="48468" y="347074"/>
                  <a:pt x="28227" y="355012"/>
                  <a:pt x="18305" y="340724"/>
                </a:cubicBezTo>
                <a:cubicBezTo>
                  <a:pt x="8383" y="326437"/>
                  <a:pt x="-7491" y="295480"/>
                  <a:pt x="4018" y="264524"/>
                </a:cubicBezTo>
                <a:cubicBezTo>
                  <a:pt x="15527" y="233568"/>
                  <a:pt x="54818" y="190705"/>
                  <a:pt x="87362" y="154986"/>
                </a:cubicBezTo>
                <a:cubicBezTo>
                  <a:pt x="119906" y="119267"/>
                  <a:pt x="175071" y="71642"/>
                  <a:pt x="199280" y="50211"/>
                </a:cubicBezTo>
                <a:cubicBezTo>
                  <a:pt x="223489" y="28780"/>
                  <a:pt x="205234" y="10127"/>
                  <a:pt x="220712" y="2586"/>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任意多边形 19"/>
          <p:cNvSpPr/>
          <p:nvPr/>
        </p:nvSpPr>
        <p:spPr>
          <a:xfrm>
            <a:off x="5608032" y="3555987"/>
            <a:ext cx="668337" cy="395288"/>
          </a:xfrm>
          <a:custGeom>
            <a:avLst/>
            <a:gdLst>
              <a:gd name="connsiteX0" fmla="*/ 664545 w 668744"/>
              <a:gd name="connsiteY0" fmla="*/ 65691 h 391923"/>
              <a:gd name="connsiteX1" fmla="*/ 650257 w 668744"/>
              <a:gd name="connsiteY1" fmla="*/ 13304 h 391923"/>
              <a:gd name="connsiteX2" fmla="*/ 590726 w 668744"/>
              <a:gd name="connsiteY2" fmla="*/ 1398 h 391923"/>
              <a:gd name="connsiteX3" fmla="*/ 550245 w 668744"/>
              <a:gd name="connsiteY3" fmla="*/ 8541 h 391923"/>
              <a:gd name="connsiteX4" fmla="*/ 457376 w 668744"/>
              <a:gd name="connsiteY4" fmla="*/ 75216 h 391923"/>
              <a:gd name="connsiteX5" fmla="*/ 350220 w 668744"/>
              <a:gd name="connsiteY5" fmla="*/ 158560 h 391923"/>
              <a:gd name="connsiteX6" fmla="*/ 226395 w 668744"/>
              <a:gd name="connsiteY6" fmla="*/ 275241 h 391923"/>
              <a:gd name="connsiteX7" fmla="*/ 116857 w 668744"/>
              <a:gd name="connsiteY7" fmla="*/ 341916 h 391923"/>
              <a:gd name="connsiteX8" fmla="*/ 50182 w 668744"/>
              <a:gd name="connsiteY8" fmla="*/ 363348 h 391923"/>
              <a:gd name="connsiteX9" fmla="*/ 176 w 668744"/>
              <a:gd name="connsiteY9" fmla="*/ 356204 h 391923"/>
              <a:gd name="connsiteX10" fmla="*/ 176 w 668744"/>
              <a:gd name="connsiteY10" fmla="*/ 391923 h 391923"/>
              <a:gd name="connsiteX11" fmla="*/ 83520 w 668744"/>
              <a:gd name="connsiteY11" fmla="*/ 384779 h 391923"/>
              <a:gd name="connsiteX12" fmla="*/ 195439 w 668744"/>
              <a:gd name="connsiteY12" fmla="*/ 315723 h 391923"/>
              <a:gd name="connsiteX13" fmla="*/ 359745 w 668744"/>
              <a:gd name="connsiteY13" fmla="*/ 184754 h 391923"/>
              <a:gd name="connsiteX14" fmla="*/ 435945 w 668744"/>
              <a:gd name="connsiteY14" fmla="*/ 103791 h 391923"/>
              <a:gd name="connsiteX15" fmla="*/ 535957 w 668744"/>
              <a:gd name="connsiteY15" fmla="*/ 39498 h 391923"/>
              <a:gd name="connsiteX16" fmla="*/ 583582 w 668744"/>
              <a:gd name="connsiteY16" fmla="*/ 18066 h 391923"/>
              <a:gd name="connsiteX17" fmla="*/ 664545 w 668744"/>
              <a:gd name="connsiteY17" fmla="*/ 65691 h 391923"/>
              <a:gd name="connsiteX0" fmla="*/ 664545 w 668744"/>
              <a:gd name="connsiteY0" fmla="*/ 65691 h 391923"/>
              <a:gd name="connsiteX1" fmla="*/ 650257 w 668744"/>
              <a:gd name="connsiteY1" fmla="*/ 13304 h 391923"/>
              <a:gd name="connsiteX2" fmla="*/ 590726 w 668744"/>
              <a:gd name="connsiteY2" fmla="*/ 1398 h 391923"/>
              <a:gd name="connsiteX3" fmla="*/ 550245 w 668744"/>
              <a:gd name="connsiteY3" fmla="*/ 8541 h 391923"/>
              <a:gd name="connsiteX4" fmla="*/ 457376 w 668744"/>
              <a:gd name="connsiteY4" fmla="*/ 75216 h 391923"/>
              <a:gd name="connsiteX5" fmla="*/ 350220 w 668744"/>
              <a:gd name="connsiteY5" fmla="*/ 158560 h 391923"/>
              <a:gd name="connsiteX6" fmla="*/ 226395 w 668744"/>
              <a:gd name="connsiteY6" fmla="*/ 275241 h 391923"/>
              <a:gd name="connsiteX7" fmla="*/ 116857 w 668744"/>
              <a:gd name="connsiteY7" fmla="*/ 341916 h 391923"/>
              <a:gd name="connsiteX8" fmla="*/ 50182 w 668744"/>
              <a:gd name="connsiteY8" fmla="*/ 363348 h 391923"/>
              <a:gd name="connsiteX9" fmla="*/ 176 w 668744"/>
              <a:gd name="connsiteY9" fmla="*/ 356204 h 391923"/>
              <a:gd name="connsiteX10" fmla="*/ 176 w 668744"/>
              <a:gd name="connsiteY10" fmla="*/ 391923 h 391923"/>
              <a:gd name="connsiteX11" fmla="*/ 83520 w 668744"/>
              <a:gd name="connsiteY11" fmla="*/ 384779 h 391923"/>
              <a:gd name="connsiteX12" fmla="*/ 195439 w 668744"/>
              <a:gd name="connsiteY12" fmla="*/ 315723 h 391923"/>
              <a:gd name="connsiteX13" fmla="*/ 359745 w 668744"/>
              <a:gd name="connsiteY13" fmla="*/ 184754 h 391923"/>
              <a:gd name="connsiteX14" fmla="*/ 438326 w 668744"/>
              <a:gd name="connsiteY14" fmla="*/ 108554 h 391923"/>
              <a:gd name="connsiteX15" fmla="*/ 535957 w 668744"/>
              <a:gd name="connsiteY15" fmla="*/ 39498 h 391923"/>
              <a:gd name="connsiteX16" fmla="*/ 583582 w 668744"/>
              <a:gd name="connsiteY16" fmla="*/ 18066 h 391923"/>
              <a:gd name="connsiteX17" fmla="*/ 664545 w 668744"/>
              <a:gd name="connsiteY17" fmla="*/ 65691 h 391923"/>
              <a:gd name="connsiteX0" fmla="*/ 664545 w 668744"/>
              <a:gd name="connsiteY0" fmla="*/ 65691 h 391923"/>
              <a:gd name="connsiteX1" fmla="*/ 650257 w 668744"/>
              <a:gd name="connsiteY1" fmla="*/ 13304 h 391923"/>
              <a:gd name="connsiteX2" fmla="*/ 590726 w 668744"/>
              <a:gd name="connsiteY2" fmla="*/ 1398 h 391923"/>
              <a:gd name="connsiteX3" fmla="*/ 550245 w 668744"/>
              <a:gd name="connsiteY3" fmla="*/ 8541 h 391923"/>
              <a:gd name="connsiteX4" fmla="*/ 457376 w 668744"/>
              <a:gd name="connsiteY4" fmla="*/ 75216 h 391923"/>
              <a:gd name="connsiteX5" fmla="*/ 350220 w 668744"/>
              <a:gd name="connsiteY5" fmla="*/ 158560 h 391923"/>
              <a:gd name="connsiteX6" fmla="*/ 231158 w 668744"/>
              <a:gd name="connsiteY6" fmla="*/ 270479 h 391923"/>
              <a:gd name="connsiteX7" fmla="*/ 116857 w 668744"/>
              <a:gd name="connsiteY7" fmla="*/ 341916 h 391923"/>
              <a:gd name="connsiteX8" fmla="*/ 50182 w 668744"/>
              <a:gd name="connsiteY8" fmla="*/ 363348 h 391923"/>
              <a:gd name="connsiteX9" fmla="*/ 176 w 668744"/>
              <a:gd name="connsiteY9" fmla="*/ 356204 h 391923"/>
              <a:gd name="connsiteX10" fmla="*/ 176 w 668744"/>
              <a:gd name="connsiteY10" fmla="*/ 391923 h 391923"/>
              <a:gd name="connsiteX11" fmla="*/ 83520 w 668744"/>
              <a:gd name="connsiteY11" fmla="*/ 384779 h 391923"/>
              <a:gd name="connsiteX12" fmla="*/ 195439 w 668744"/>
              <a:gd name="connsiteY12" fmla="*/ 315723 h 391923"/>
              <a:gd name="connsiteX13" fmla="*/ 359745 w 668744"/>
              <a:gd name="connsiteY13" fmla="*/ 184754 h 391923"/>
              <a:gd name="connsiteX14" fmla="*/ 438326 w 668744"/>
              <a:gd name="connsiteY14" fmla="*/ 108554 h 391923"/>
              <a:gd name="connsiteX15" fmla="*/ 535957 w 668744"/>
              <a:gd name="connsiteY15" fmla="*/ 39498 h 391923"/>
              <a:gd name="connsiteX16" fmla="*/ 583582 w 668744"/>
              <a:gd name="connsiteY16" fmla="*/ 18066 h 391923"/>
              <a:gd name="connsiteX17" fmla="*/ 664545 w 668744"/>
              <a:gd name="connsiteY17" fmla="*/ 65691 h 391923"/>
              <a:gd name="connsiteX0" fmla="*/ 664545 w 668744"/>
              <a:gd name="connsiteY0" fmla="*/ 65691 h 391923"/>
              <a:gd name="connsiteX1" fmla="*/ 650257 w 668744"/>
              <a:gd name="connsiteY1" fmla="*/ 13304 h 391923"/>
              <a:gd name="connsiteX2" fmla="*/ 590726 w 668744"/>
              <a:gd name="connsiteY2" fmla="*/ 1398 h 391923"/>
              <a:gd name="connsiteX3" fmla="*/ 550245 w 668744"/>
              <a:gd name="connsiteY3" fmla="*/ 8541 h 391923"/>
              <a:gd name="connsiteX4" fmla="*/ 457376 w 668744"/>
              <a:gd name="connsiteY4" fmla="*/ 75216 h 391923"/>
              <a:gd name="connsiteX5" fmla="*/ 350220 w 668744"/>
              <a:gd name="connsiteY5" fmla="*/ 158560 h 391923"/>
              <a:gd name="connsiteX6" fmla="*/ 231158 w 668744"/>
              <a:gd name="connsiteY6" fmla="*/ 270479 h 391923"/>
              <a:gd name="connsiteX7" fmla="*/ 116857 w 668744"/>
              <a:gd name="connsiteY7" fmla="*/ 341916 h 391923"/>
              <a:gd name="connsiteX8" fmla="*/ 50182 w 668744"/>
              <a:gd name="connsiteY8" fmla="*/ 363348 h 391923"/>
              <a:gd name="connsiteX9" fmla="*/ 176 w 668744"/>
              <a:gd name="connsiteY9" fmla="*/ 356204 h 391923"/>
              <a:gd name="connsiteX10" fmla="*/ 176 w 668744"/>
              <a:gd name="connsiteY10" fmla="*/ 391923 h 391923"/>
              <a:gd name="connsiteX11" fmla="*/ 83520 w 668744"/>
              <a:gd name="connsiteY11" fmla="*/ 384779 h 391923"/>
              <a:gd name="connsiteX12" fmla="*/ 195439 w 668744"/>
              <a:gd name="connsiteY12" fmla="*/ 315723 h 391923"/>
              <a:gd name="connsiteX13" fmla="*/ 352602 w 668744"/>
              <a:gd name="connsiteY13" fmla="*/ 175229 h 391923"/>
              <a:gd name="connsiteX14" fmla="*/ 438326 w 668744"/>
              <a:gd name="connsiteY14" fmla="*/ 108554 h 391923"/>
              <a:gd name="connsiteX15" fmla="*/ 535957 w 668744"/>
              <a:gd name="connsiteY15" fmla="*/ 39498 h 391923"/>
              <a:gd name="connsiteX16" fmla="*/ 583582 w 668744"/>
              <a:gd name="connsiteY16" fmla="*/ 18066 h 391923"/>
              <a:gd name="connsiteX17" fmla="*/ 664545 w 668744"/>
              <a:gd name="connsiteY17" fmla="*/ 65691 h 391923"/>
              <a:gd name="connsiteX0" fmla="*/ 664545 w 668744"/>
              <a:gd name="connsiteY0" fmla="*/ 65691 h 391923"/>
              <a:gd name="connsiteX1" fmla="*/ 650257 w 668744"/>
              <a:gd name="connsiteY1" fmla="*/ 13304 h 391923"/>
              <a:gd name="connsiteX2" fmla="*/ 590726 w 668744"/>
              <a:gd name="connsiteY2" fmla="*/ 1398 h 391923"/>
              <a:gd name="connsiteX3" fmla="*/ 550245 w 668744"/>
              <a:gd name="connsiteY3" fmla="*/ 8541 h 391923"/>
              <a:gd name="connsiteX4" fmla="*/ 457376 w 668744"/>
              <a:gd name="connsiteY4" fmla="*/ 75216 h 391923"/>
              <a:gd name="connsiteX5" fmla="*/ 350220 w 668744"/>
              <a:gd name="connsiteY5" fmla="*/ 158560 h 391923"/>
              <a:gd name="connsiteX6" fmla="*/ 231158 w 668744"/>
              <a:gd name="connsiteY6" fmla="*/ 270479 h 391923"/>
              <a:gd name="connsiteX7" fmla="*/ 116857 w 668744"/>
              <a:gd name="connsiteY7" fmla="*/ 341916 h 391923"/>
              <a:gd name="connsiteX8" fmla="*/ 50182 w 668744"/>
              <a:gd name="connsiteY8" fmla="*/ 363348 h 391923"/>
              <a:gd name="connsiteX9" fmla="*/ 176 w 668744"/>
              <a:gd name="connsiteY9" fmla="*/ 356204 h 391923"/>
              <a:gd name="connsiteX10" fmla="*/ 176 w 668744"/>
              <a:gd name="connsiteY10" fmla="*/ 391923 h 391923"/>
              <a:gd name="connsiteX11" fmla="*/ 83520 w 668744"/>
              <a:gd name="connsiteY11" fmla="*/ 384779 h 391923"/>
              <a:gd name="connsiteX12" fmla="*/ 195439 w 668744"/>
              <a:gd name="connsiteY12" fmla="*/ 315723 h 391923"/>
              <a:gd name="connsiteX13" fmla="*/ 364508 w 668744"/>
              <a:gd name="connsiteY13" fmla="*/ 182373 h 391923"/>
              <a:gd name="connsiteX14" fmla="*/ 438326 w 668744"/>
              <a:gd name="connsiteY14" fmla="*/ 108554 h 391923"/>
              <a:gd name="connsiteX15" fmla="*/ 535957 w 668744"/>
              <a:gd name="connsiteY15" fmla="*/ 39498 h 391923"/>
              <a:gd name="connsiteX16" fmla="*/ 583582 w 668744"/>
              <a:gd name="connsiteY16" fmla="*/ 18066 h 391923"/>
              <a:gd name="connsiteX17" fmla="*/ 664545 w 668744"/>
              <a:gd name="connsiteY17" fmla="*/ 65691 h 391923"/>
              <a:gd name="connsiteX0" fmla="*/ 664545 w 668744"/>
              <a:gd name="connsiteY0" fmla="*/ 65691 h 391923"/>
              <a:gd name="connsiteX1" fmla="*/ 650257 w 668744"/>
              <a:gd name="connsiteY1" fmla="*/ 13304 h 391923"/>
              <a:gd name="connsiteX2" fmla="*/ 590726 w 668744"/>
              <a:gd name="connsiteY2" fmla="*/ 1398 h 391923"/>
              <a:gd name="connsiteX3" fmla="*/ 550245 w 668744"/>
              <a:gd name="connsiteY3" fmla="*/ 8541 h 391923"/>
              <a:gd name="connsiteX4" fmla="*/ 457376 w 668744"/>
              <a:gd name="connsiteY4" fmla="*/ 75216 h 391923"/>
              <a:gd name="connsiteX5" fmla="*/ 350220 w 668744"/>
              <a:gd name="connsiteY5" fmla="*/ 158560 h 391923"/>
              <a:gd name="connsiteX6" fmla="*/ 231158 w 668744"/>
              <a:gd name="connsiteY6" fmla="*/ 270479 h 391923"/>
              <a:gd name="connsiteX7" fmla="*/ 116857 w 668744"/>
              <a:gd name="connsiteY7" fmla="*/ 341916 h 391923"/>
              <a:gd name="connsiteX8" fmla="*/ 50182 w 668744"/>
              <a:gd name="connsiteY8" fmla="*/ 363348 h 391923"/>
              <a:gd name="connsiteX9" fmla="*/ 176 w 668744"/>
              <a:gd name="connsiteY9" fmla="*/ 356204 h 391923"/>
              <a:gd name="connsiteX10" fmla="*/ 176 w 668744"/>
              <a:gd name="connsiteY10" fmla="*/ 391923 h 391923"/>
              <a:gd name="connsiteX11" fmla="*/ 83520 w 668744"/>
              <a:gd name="connsiteY11" fmla="*/ 384779 h 391923"/>
              <a:gd name="connsiteX12" fmla="*/ 195439 w 668744"/>
              <a:gd name="connsiteY12" fmla="*/ 315723 h 391923"/>
              <a:gd name="connsiteX13" fmla="*/ 364508 w 668744"/>
              <a:gd name="connsiteY13" fmla="*/ 177610 h 391923"/>
              <a:gd name="connsiteX14" fmla="*/ 438326 w 668744"/>
              <a:gd name="connsiteY14" fmla="*/ 108554 h 391923"/>
              <a:gd name="connsiteX15" fmla="*/ 535957 w 668744"/>
              <a:gd name="connsiteY15" fmla="*/ 39498 h 391923"/>
              <a:gd name="connsiteX16" fmla="*/ 583582 w 668744"/>
              <a:gd name="connsiteY16" fmla="*/ 18066 h 391923"/>
              <a:gd name="connsiteX17" fmla="*/ 664545 w 668744"/>
              <a:gd name="connsiteY17" fmla="*/ 65691 h 391923"/>
              <a:gd name="connsiteX0" fmla="*/ 664545 w 668744"/>
              <a:gd name="connsiteY0" fmla="*/ 65691 h 391923"/>
              <a:gd name="connsiteX1" fmla="*/ 650257 w 668744"/>
              <a:gd name="connsiteY1" fmla="*/ 13304 h 391923"/>
              <a:gd name="connsiteX2" fmla="*/ 590726 w 668744"/>
              <a:gd name="connsiteY2" fmla="*/ 1398 h 391923"/>
              <a:gd name="connsiteX3" fmla="*/ 550245 w 668744"/>
              <a:gd name="connsiteY3" fmla="*/ 8541 h 391923"/>
              <a:gd name="connsiteX4" fmla="*/ 457376 w 668744"/>
              <a:gd name="connsiteY4" fmla="*/ 75216 h 391923"/>
              <a:gd name="connsiteX5" fmla="*/ 350220 w 668744"/>
              <a:gd name="connsiteY5" fmla="*/ 158560 h 391923"/>
              <a:gd name="connsiteX6" fmla="*/ 231158 w 668744"/>
              <a:gd name="connsiteY6" fmla="*/ 270479 h 391923"/>
              <a:gd name="connsiteX7" fmla="*/ 116857 w 668744"/>
              <a:gd name="connsiteY7" fmla="*/ 341916 h 391923"/>
              <a:gd name="connsiteX8" fmla="*/ 50182 w 668744"/>
              <a:gd name="connsiteY8" fmla="*/ 363348 h 391923"/>
              <a:gd name="connsiteX9" fmla="*/ 176 w 668744"/>
              <a:gd name="connsiteY9" fmla="*/ 356204 h 391923"/>
              <a:gd name="connsiteX10" fmla="*/ 176 w 668744"/>
              <a:gd name="connsiteY10" fmla="*/ 391923 h 391923"/>
              <a:gd name="connsiteX11" fmla="*/ 83520 w 668744"/>
              <a:gd name="connsiteY11" fmla="*/ 384779 h 391923"/>
              <a:gd name="connsiteX12" fmla="*/ 195439 w 668744"/>
              <a:gd name="connsiteY12" fmla="*/ 315723 h 391923"/>
              <a:gd name="connsiteX13" fmla="*/ 359746 w 668744"/>
              <a:gd name="connsiteY13" fmla="*/ 168085 h 391923"/>
              <a:gd name="connsiteX14" fmla="*/ 438326 w 668744"/>
              <a:gd name="connsiteY14" fmla="*/ 108554 h 391923"/>
              <a:gd name="connsiteX15" fmla="*/ 535957 w 668744"/>
              <a:gd name="connsiteY15" fmla="*/ 39498 h 391923"/>
              <a:gd name="connsiteX16" fmla="*/ 583582 w 668744"/>
              <a:gd name="connsiteY16" fmla="*/ 18066 h 391923"/>
              <a:gd name="connsiteX17" fmla="*/ 664545 w 668744"/>
              <a:gd name="connsiteY17" fmla="*/ 65691 h 391923"/>
              <a:gd name="connsiteX0" fmla="*/ 664545 w 668744"/>
              <a:gd name="connsiteY0" fmla="*/ 65691 h 391923"/>
              <a:gd name="connsiteX1" fmla="*/ 650257 w 668744"/>
              <a:gd name="connsiteY1" fmla="*/ 13304 h 391923"/>
              <a:gd name="connsiteX2" fmla="*/ 590726 w 668744"/>
              <a:gd name="connsiteY2" fmla="*/ 1398 h 391923"/>
              <a:gd name="connsiteX3" fmla="*/ 550245 w 668744"/>
              <a:gd name="connsiteY3" fmla="*/ 8541 h 391923"/>
              <a:gd name="connsiteX4" fmla="*/ 457376 w 668744"/>
              <a:gd name="connsiteY4" fmla="*/ 75216 h 391923"/>
              <a:gd name="connsiteX5" fmla="*/ 350220 w 668744"/>
              <a:gd name="connsiteY5" fmla="*/ 158560 h 391923"/>
              <a:gd name="connsiteX6" fmla="*/ 231158 w 668744"/>
              <a:gd name="connsiteY6" fmla="*/ 270479 h 391923"/>
              <a:gd name="connsiteX7" fmla="*/ 116857 w 668744"/>
              <a:gd name="connsiteY7" fmla="*/ 341916 h 391923"/>
              <a:gd name="connsiteX8" fmla="*/ 50182 w 668744"/>
              <a:gd name="connsiteY8" fmla="*/ 363348 h 391923"/>
              <a:gd name="connsiteX9" fmla="*/ 176 w 668744"/>
              <a:gd name="connsiteY9" fmla="*/ 356204 h 391923"/>
              <a:gd name="connsiteX10" fmla="*/ 176 w 668744"/>
              <a:gd name="connsiteY10" fmla="*/ 391923 h 391923"/>
              <a:gd name="connsiteX11" fmla="*/ 83520 w 668744"/>
              <a:gd name="connsiteY11" fmla="*/ 384779 h 391923"/>
              <a:gd name="connsiteX12" fmla="*/ 195439 w 668744"/>
              <a:gd name="connsiteY12" fmla="*/ 315723 h 391923"/>
              <a:gd name="connsiteX13" fmla="*/ 366890 w 668744"/>
              <a:gd name="connsiteY13" fmla="*/ 175229 h 391923"/>
              <a:gd name="connsiteX14" fmla="*/ 438326 w 668744"/>
              <a:gd name="connsiteY14" fmla="*/ 108554 h 391923"/>
              <a:gd name="connsiteX15" fmla="*/ 535957 w 668744"/>
              <a:gd name="connsiteY15" fmla="*/ 39498 h 391923"/>
              <a:gd name="connsiteX16" fmla="*/ 583582 w 668744"/>
              <a:gd name="connsiteY16" fmla="*/ 18066 h 391923"/>
              <a:gd name="connsiteX17" fmla="*/ 664545 w 668744"/>
              <a:gd name="connsiteY17" fmla="*/ 65691 h 391923"/>
              <a:gd name="connsiteX0" fmla="*/ 664545 w 668806"/>
              <a:gd name="connsiteY0" fmla="*/ 69382 h 395614"/>
              <a:gd name="connsiteX1" fmla="*/ 650257 w 668806"/>
              <a:gd name="connsiteY1" fmla="*/ 16995 h 395614"/>
              <a:gd name="connsiteX2" fmla="*/ 588344 w 668806"/>
              <a:gd name="connsiteY2" fmla="*/ 326 h 395614"/>
              <a:gd name="connsiteX3" fmla="*/ 550245 w 668806"/>
              <a:gd name="connsiteY3" fmla="*/ 12232 h 395614"/>
              <a:gd name="connsiteX4" fmla="*/ 457376 w 668806"/>
              <a:gd name="connsiteY4" fmla="*/ 78907 h 395614"/>
              <a:gd name="connsiteX5" fmla="*/ 350220 w 668806"/>
              <a:gd name="connsiteY5" fmla="*/ 162251 h 395614"/>
              <a:gd name="connsiteX6" fmla="*/ 231158 w 668806"/>
              <a:gd name="connsiteY6" fmla="*/ 274170 h 395614"/>
              <a:gd name="connsiteX7" fmla="*/ 116857 w 668806"/>
              <a:gd name="connsiteY7" fmla="*/ 345607 h 395614"/>
              <a:gd name="connsiteX8" fmla="*/ 50182 w 668806"/>
              <a:gd name="connsiteY8" fmla="*/ 367039 h 395614"/>
              <a:gd name="connsiteX9" fmla="*/ 176 w 668806"/>
              <a:gd name="connsiteY9" fmla="*/ 359895 h 395614"/>
              <a:gd name="connsiteX10" fmla="*/ 176 w 668806"/>
              <a:gd name="connsiteY10" fmla="*/ 395614 h 395614"/>
              <a:gd name="connsiteX11" fmla="*/ 83520 w 668806"/>
              <a:gd name="connsiteY11" fmla="*/ 388470 h 395614"/>
              <a:gd name="connsiteX12" fmla="*/ 195439 w 668806"/>
              <a:gd name="connsiteY12" fmla="*/ 319414 h 395614"/>
              <a:gd name="connsiteX13" fmla="*/ 366890 w 668806"/>
              <a:gd name="connsiteY13" fmla="*/ 178920 h 395614"/>
              <a:gd name="connsiteX14" fmla="*/ 438326 w 668806"/>
              <a:gd name="connsiteY14" fmla="*/ 112245 h 395614"/>
              <a:gd name="connsiteX15" fmla="*/ 535957 w 668806"/>
              <a:gd name="connsiteY15" fmla="*/ 43189 h 395614"/>
              <a:gd name="connsiteX16" fmla="*/ 583582 w 668806"/>
              <a:gd name="connsiteY16" fmla="*/ 21757 h 395614"/>
              <a:gd name="connsiteX17" fmla="*/ 664545 w 668806"/>
              <a:gd name="connsiteY17" fmla="*/ 69382 h 39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8806" h="395614">
                <a:moveTo>
                  <a:pt x="664545" y="69382"/>
                </a:moveTo>
                <a:cubicBezTo>
                  <a:pt x="675657" y="68588"/>
                  <a:pt x="662957" y="28504"/>
                  <a:pt x="650257" y="16995"/>
                </a:cubicBezTo>
                <a:cubicBezTo>
                  <a:pt x="637557" y="5486"/>
                  <a:pt x="605013" y="1120"/>
                  <a:pt x="588344" y="326"/>
                </a:cubicBezTo>
                <a:cubicBezTo>
                  <a:pt x="571675" y="-468"/>
                  <a:pt x="572073" y="-865"/>
                  <a:pt x="550245" y="12232"/>
                </a:cubicBezTo>
                <a:cubicBezTo>
                  <a:pt x="528417" y="25329"/>
                  <a:pt x="490713" y="53904"/>
                  <a:pt x="457376" y="78907"/>
                </a:cubicBezTo>
                <a:cubicBezTo>
                  <a:pt x="424039" y="103910"/>
                  <a:pt x="387923" y="129707"/>
                  <a:pt x="350220" y="162251"/>
                </a:cubicBezTo>
                <a:cubicBezTo>
                  <a:pt x="312517" y="194795"/>
                  <a:pt x="270052" y="243611"/>
                  <a:pt x="231158" y="274170"/>
                </a:cubicBezTo>
                <a:cubicBezTo>
                  <a:pt x="192264" y="304729"/>
                  <a:pt x="147020" y="330129"/>
                  <a:pt x="116857" y="345607"/>
                </a:cubicBezTo>
                <a:cubicBezTo>
                  <a:pt x="86694" y="361085"/>
                  <a:pt x="69629" y="364658"/>
                  <a:pt x="50182" y="367039"/>
                </a:cubicBezTo>
                <a:cubicBezTo>
                  <a:pt x="30735" y="369420"/>
                  <a:pt x="7716" y="360689"/>
                  <a:pt x="176" y="359895"/>
                </a:cubicBezTo>
                <a:cubicBezTo>
                  <a:pt x="176" y="371801"/>
                  <a:pt x="-221" y="378152"/>
                  <a:pt x="176" y="395614"/>
                </a:cubicBezTo>
                <a:lnTo>
                  <a:pt x="83520" y="388470"/>
                </a:lnTo>
                <a:cubicBezTo>
                  <a:pt x="120826" y="365451"/>
                  <a:pt x="148211" y="354339"/>
                  <a:pt x="195439" y="319414"/>
                </a:cubicBezTo>
                <a:cubicBezTo>
                  <a:pt x="242667" y="284489"/>
                  <a:pt x="326409" y="213448"/>
                  <a:pt x="366890" y="178920"/>
                </a:cubicBezTo>
                <a:cubicBezTo>
                  <a:pt x="407371" y="144392"/>
                  <a:pt x="410148" y="134867"/>
                  <a:pt x="438326" y="112245"/>
                </a:cubicBezTo>
                <a:cubicBezTo>
                  <a:pt x="466504" y="89623"/>
                  <a:pt x="511351" y="57477"/>
                  <a:pt x="535957" y="43189"/>
                </a:cubicBezTo>
                <a:cubicBezTo>
                  <a:pt x="560563" y="28901"/>
                  <a:pt x="565723" y="21757"/>
                  <a:pt x="583582" y="21757"/>
                </a:cubicBezTo>
                <a:cubicBezTo>
                  <a:pt x="601441" y="21757"/>
                  <a:pt x="653433" y="70176"/>
                  <a:pt x="664545" y="69382"/>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任意多边形 20"/>
          <p:cNvSpPr/>
          <p:nvPr/>
        </p:nvSpPr>
        <p:spPr>
          <a:xfrm>
            <a:off x="5903307" y="3562337"/>
            <a:ext cx="373062" cy="368300"/>
          </a:xfrm>
          <a:custGeom>
            <a:avLst/>
            <a:gdLst>
              <a:gd name="connsiteX0" fmla="*/ 66437 w 376186"/>
              <a:gd name="connsiteY0" fmla="*/ 362540 h 362540"/>
              <a:gd name="connsiteX1" fmla="*/ 66437 w 376186"/>
              <a:gd name="connsiteY1" fmla="*/ 288721 h 362540"/>
              <a:gd name="connsiteX2" fmla="*/ 121206 w 376186"/>
              <a:gd name="connsiteY2" fmla="*/ 200615 h 362540"/>
              <a:gd name="connsiteX3" fmla="*/ 225981 w 376186"/>
              <a:gd name="connsiteY3" fmla="*/ 86315 h 362540"/>
              <a:gd name="connsiteX4" fmla="*/ 304562 w 376186"/>
              <a:gd name="connsiteY4" fmla="*/ 29165 h 362540"/>
              <a:gd name="connsiteX5" fmla="*/ 335519 w 376186"/>
              <a:gd name="connsiteY5" fmla="*/ 24403 h 362540"/>
              <a:gd name="connsiteX6" fmla="*/ 342662 w 376186"/>
              <a:gd name="connsiteY6" fmla="*/ 69646 h 362540"/>
              <a:gd name="connsiteX7" fmla="*/ 376000 w 376186"/>
              <a:gd name="connsiteY7" fmla="*/ 50596 h 362540"/>
              <a:gd name="connsiteX8" fmla="*/ 354569 w 376186"/>
              <a:gd name="connsiteY8" fmla="*/ 14878 h 362540"/>
              <a:gd name="connsiteX9" fmla="*/ 321231 w 376186"/>
              <a:gd name="connsiteY9" fmla="*/ 2971 h 362540"/>
              <a:gd name="connsiteX10" fmla="*/ 268844 w 376186"/>
              <a:gd name="connsiteY10" fmla="*/ 2971 h 362540"/>
              <a:gd name="connsiteX11" fmla="*/ 202169 w 376186"/>
              <a:gd name="connsiteY11" fmla="*/ 36309 h 362540"/>
              <a:gd name="connsiteX12" fmla="*/ 97394 w 376186"/>
              <a:gd name="connsiteY12" fmla="*/ 122034 h 362540"/>
              <a:gd name="connsiteX13" fmla="*/ 11669 w 376186"/>
              <a:gd name="connsiteY13" fmla="*/ 224428 h 362540"/>
              <a:gd name="connsiteX14" fmla="*/ 6906 w 376186"/>
              <a:gd name="connsiteY14" fmla="*/ 350634 h 362540"/>
              <a:gd name="connsiteX15" fmla="*/ 66437 w 376186"/>
              <a:gd name="connsiteY15" fmla="*/ 362540 h 362540"/>
              <a:gd name="connsiteX0" fmla="*/ 73581 w 376186"/>
              <a:gd name="connsiteY0" fmla="*/ 364921 h 364921"/>
              <a:gd name="connsiteX1" fmla="*/ 66437 w 376186"/>
              <a:gd name="connsiteY1" fmla="*/ 288721 h 364921"/>
              <a:gd name="connsiteX2" fmla="*/ 121206 w 376186"/>
              <a:gd name="connsiteY2" fmla="*/ 200615 h 364921"/>
              <a:gd name="connsiteX3" fmla="*/ 225981 w 376186"/>
              <a:gd name="connsiteY3" fmla="*/ 86315 h 364921"/>
              <a:gd name="connsiteX4" fmla="*/ 304562 w 376186"/>
              <a:gd name="connsiteY4" fmla="*/ 29165 h 364921"/>
              <a:gd name="connsiteX5" fmla="*/ 335519 w 376186"/>
              <a:gd name="connsiteY5" fmla="*/ 24403 h 364921"/>
              <a:gd name="connsiteX6" fmla="*/ 342662 w 376186"/>
              <a:gd name="connsiteY6" fmla="*/ 69646 h 364921"/>
              <a:gd name="connsiteX7" fmla="*/ 376000 w 376186"/>
              <a:gd name="connsiteY7" fmla="*/ 50596 h 364921"/>
              <a:gd name="connsiteX8" fmla="*/ 354569 w 376186"/>
              <a:gd name="connsiteY8" fmla="*/ 14878 h 364921"/>
              <a:gd name="connsiteX9" fmla="*/ 321231 w 376186"/>
              <a:gd name="connsiteY9" fmla="*/ 2971 h 364921"/>
              <a:gd name="connsiteX10" fmla="*/ 268844 w 376186"/>
              <a:gd name="connsiteY10" fmla="*/ 2971 h 364921"/>
              <a:gd name="connsiteX11" fmla="*/ 202169 w 376186"/>
              <a:gd name="connsiteY11" fmla="*/ 36309 h 364921"/>
              <a:gd name="connsiteX12" fmla="*/ 97394 w 376186"/>
              <a:gd name="connsiteY12" fmla="*/ 122034 h 364921"/>
              <a:gd name="connsiteX13" fmla="*/ 11669 w 376186"/>
              <a:gd name="connsiteY13" fmla="*/ 224428 h 364921"/>
              <a:gd name="connsiteX14" fmla="*/ 6906 w 376186"/>
              <a:gd name="connsiteY14" fmla="*/ 350634 h 364921"/>
              <a:gd name="connsiteX15" fmla="*/ 73581 w 376186"/>
              <a:gd name="connsiteY15" fmla="*/ 364921 h 364921"/>
              <a:gd name="connsiteX0" fmla="*/ 68880 w 371485"/>
              <a:gd name="connsiteY0" fmla="*/ 364921 h 364921"/>
              <a:gd name="connsiteX1" fmla="*/ 61736 w 371485"/>
              <a:gd name="connsiteY1" fmla="*/ 288721 h 364921"/>
              <a:gd name="connsiteX2" fmla="*/ 116505 w 371485"/>
              <a:gd name="connsiteY2" fmla="*/ 200615 h 364921"/>
              <a:gd name="connsiteX3" fmla="*/ 221280 w 371485"/>
              <a:gd name="connsiteY3" fmla="*/ 86315 h 364921"/>
              <a:gd name="connsiteX4" fmla="*/ 299861 w 371485"/>
              <a:gd name="connsiteY4" fmla="*/ 29165 h 364921"/>
              <a:gd name="connsiteX5" fmla="*/ 330818 w 371485"/>
              <a:gd name="connsiteY5" fmla="*/ 24403 h 364921"/>
              <a:gd name="connsiteX6" fmla="*/ 337961 w 371485"/>
              <a:gd name="connsiteY6" fmla="*/ 69646 h 364921"/>
              <a:gd name="connsiteX7" fmla="*/ 371299 w 371485"/>
              <a:gd name="connsiteY7" fmla="*/ 50596 h 364921"/>
              <a:gd name="connsiteX8" fmla="*/ 349868 w 371485"/>
              <a:gd name="connsiteY8" fmla="*/ 14878 h 364921"/>
              <a:gd name="connsiteX9" fmla="*/ 316530 w 371485"/>
              <a:gd name="connsiteY9" fmla="*/ 2971 h 364921"/>
              <a:gd name="connsiteX10" fmla="*/ 264143 w 371485"/>
              <a:gd name="connsiteY10" fmla="*/ 2971 h 364921"/>
              <a:gd name="connsiteX11" fmla="*/ 197468 w 371485"/>
              <a:gd name="connsiteY11" fmla="*/ 36309 h 364921"/>
              <a:gd name="connsiteX12" fmla="*/ 92693 w 371485"/>
              <a:gd name="connsiteY12" fmla="*/ 122034 h 364921"/>
              <a:gd name="connsiteX13" fmla="*/ 6968 w 371485"/>
              <a:gd name="connsiteY13" fmla="*/ 224428 h 364921"/>
              <a:gd name="connsiteX14" fmla="*/ 14111 w 371485"/>
              <a:gd name="connsiteY14" fmla="*/ 350634 h 364921"/>
              <a:gd name="connsiteX15" fmla="*/ 68880 w 371485"/>
              <a:gd name="connsiteY15" fmla="*/ 364921 h 364921"/>
              <a:gd name="connsiteX0" fmla="*/ 70332 w 372937"/>
              <a:gd name="connsiteY0" fmla="*/ 364921 h 364921"/>
              <a:gd name="connsiteX1" fmla="*/ 63188 w 372937"/>
              <a:gd name="connsiteY1" fmla="*/ 288721 h 364921"/>
              <a:gd name="connsiteX2" fmla="*/ 117957 w 372937"/>
              <a:gd name="connsiteY2" fmla="*/ 200615 h 364921"/>
              <a:gd name="connsiteX3" fmla="*/ 222732 w 372937"/>
              <a:gd name="connsiteY3" fmla="*/ 86315 h 364921"/>
              <a:gd name="connsiteX4" fmla="*/ 301313 w 372937"/>
              <a:gd name="connsiteY4" fmla="*/ 29165 h 364921"/>
              <a:gd name="connsiteX5" fmla="*/ 332270 w 372937"/>
              <a:gd name="connsiteY5" fmla="*/ 24403 h 364921"/>
              <a:gd name="connsiteX6" fmla="*/ 339413 w 372937"/>
              <a:gd name="connsiteY6" fmla="*/ 69646 h 364921"/>
              <a:gd name="connsiteX7" fmla="*/ 372751 w 372937"/>
              <a:gd name="connsiteY7" fmla="*/ 50596 h 364921"/>
              <a:gd name="connsiteX8" fmla="*/ 351320 w 372937"/>
              <a:gd name="connsiteY8" fmla="*/ 14878 h 364921"/>
              <a:gd name="connsiteX9" fmla="*/ 317982 w 372937"/>
              <a:gd name="connsiteY9" fmla="*/ 2971 h 364921"/>
              <a:gd name="connsiteX10" fmla="*/ 265595 w 372937"/>
              <a:gd name="connsiteY10" fmla="*/ 2971 h 364921"/>
              <a:gd name="connsiteX11" fmla="*/ 198920 w 372937"/>
              <a:gd name="connsiteY11" fmla="*/ 36309 h 364921"/>
              <a:gd name="connsiteX12" fmla="*/ 94145 w 372937"/>
              <a:gd name="connsiteY12" fmla="*/ 122034 h 364921"/>
              <a:gd name="connsiteX13" fmla="*/ 8420 w 372937"/>
              <a:gd name="connsiteY13" fmla="*/ 224428 h 364921"/>
              <a:gd name="connsiteX14" fmla="*/ 10801 w 372937"/>
              <a:gd name="connsiteY14" fmla="*/ 348253 h 364921"/>
              <a:gd name="connsiteX15" fmla="*/ 70332 w 372937"/>
              <a:gd name="connsiteY15" fmla="*/ 364921 h 364921"/>
              <a:gd name="connsiteX0" fmla="*/ 65479 w 368084"/>
              <a:gd name="connsiteY0" fmla="*/ 364921 h 364921"/>
              <a:gd name="connsiteX1" fmla="*/ 58335 w 368084"/>
              <a:gd name="connsiteY1" fmla="*/ 288721 h 364921"/>
              <a:gd name="connsiteX2" fmla="*/ 113104 w 368084"/>
              <a:gd name="connsiteY2" fmla="*/ 200615 h 364921"/>
              <a:gd name="connsiteX3" fmla="*/ 217879 w 368084"/>
              <a:gd name="connsiteY3" fmla="*/ 86315 h 364921"/>
              <a:gd name="connsiteX4" fmla="*/ 296460 w 368084"/>
              <a:gd name="connsiteY4" fmla="*/ 29165 h 364921"/>
              <a:gd name="connsiteX5" fmla="*/ 327417 w 368084"/>
              <a:gd name="connsiteY5" fmla="*/ 24403 h 364921"/>
              <a:gd name="connsiteX6" fmla="*/ 334560 w 368084"/>
              <a:gd name="connsiteY6" fmla="*/ 69646 h 364921"/>
              <a:gd name="connsiteX7" fmla="*/ 367898 w 368084"/>
              <a:gd name="connsiteY7" fmla="*/ 50596 h 364921"/>
              <a:gd name="connsiteX8" fmla="*/ 346467 w 368084"/>
              <a:gd name="connsiteY8" fmla="*/ 14878 h 364921"/>
              <a:gd name="connsiteX9" fmla="*/ 313129 w 368084"/>
              <a:gd name="connsiteY9" fmla="*/ 2971 h 364921"/>
              <a:gd name="connsiteX10" fmla="*/ 260742 w 368084"/>
              <a:gd name="connsiteY10" fmla="*/ 2971 h 364921"/>
              <a:gd name="connsiteX11" fmla="*/ 194067 w 368084"/>
              <a:gd name="connsiteY11" fmla="*/ 36309 h 364921"/>
              <a:gd name="connsiteX12" fmla="*/ 89292 w 368084"/>
              <a:gd name="connsiteY12" fmla="*/ 122034 h 364921"/>
              <a:gd name="connsiteX13" fmla="*/ 13092 w 368084"/>
              <a:gd name="connsiteY13" fmla="*/ 238716 h 364921"/>
              <a:gd name="connsiteX14" fmla="*/ 5948 w 368084"/>
              <a:gd name="connsiteY14" fmla="*/ 348253 h 364921"/>
              <a:gd name="connsiteX15" fmla="*/ 65479 w 368084"/>
              <a:gd name="connsiteY15" fmla="*/ 364921 h 364921"/>
              <a:gd name="connsiteX0" fmla="*/ 62414 w 365019"/>
              <a:gd name="connsiteY0" fmla="*/ 364921 h 364921"/>
              <a:gd name="connsiteX1" fmla="*/ 55270 w 365019"/>
              <a:gd name="connsiteY1" fmla="*/ 288721 h 364921"/>
              <a:gd name="connsiteX2" fmla="*/ 110039 w 365019"/>
              <a:gd name="connsiteY2" fmla="*/ 200615 h 364921"/>
              <a:gd name="connsiteX3" fmla="*/ 214814 w 365019"/>
              <a:gd name="connsiteY3" fmla="*/ 86315 h 364921"/>
              <a:gd name="connsiteX4" fmla="*/ 293395 w 365019"/>
              <a:gd name="connsiteY4" fmla="*/ 29165 h 364921"/>
              <a:gd name="connsiteX5" fmla="*/ 324352 w 365019"/>
              <a:gd name="connsiteY5" fmla="*/ 24403 h 364921"/>
              <a:gd name="connsiteX6" fmla="*/ 331495 w 365019"/>
              <a:gd name="connsiteY6" fmla="*/ 69646 h 364921"/>
              <a:gd name="connsiteX7" fmla="*/ 364833 w 365019"/>
              <a:gd name="connsiteY7" fmla="*/ 50596 h 364921"/>
              <a:gd name="connsiteX8" fmla="*/ 343402 w 365019"/>
              <a:gd name="connsiteY8" fmla="*/ 14878 h 364921"/>
              <a:gd name="connsiteX9" fmla="*/ 310064 w 365019"/>
              <a:gd name="connsiteY9" fmla="*/ 2971 h 364921"/>
              <a:gd name="connsiteX10" fmla="*/ 257677 w 365019"/>
              <a:gd name="connsiteY10" fmla="*/ 2971 h 364921"/>
              <a:gd name="connsiteX11" fmla="*/ 191002 w 365019"/>
              <a:gd name="connsiteY11" fmla="*/ 36309 h 364921"/>
              <a:gd name="connsiteX12" fmla="*/ 86227 w 365019"/>
              <a:gd name="connsiteY12" fmla="*/ 122034 h 364921"/>
              <a:gd name="connsiteX13" fmla="*/ 24314 w 365019"/>
              <a:gd name="connsiteY13" fmla="*/ 253003 h 364921"/>
              <a:gd name="connsiteX14" fmla="*/ 2883 w 365019"/>
              <a:gd name="connsiteY14" fmla="*/ 348253 h 364921"/>
              <a:gd name="connsiteX15" fmla="*/ 62414 w 365019"/>
              <a:gd name="connsiteY15" fmla="*/ 364921 h 364921"/>
              <a:gd name="connsiteX0" fmla="*/ 67570 w 370175"/>
              <a:gd name="connsiteY0" fmla="*/ 364921 h 364921"/>
              <a:gd name="connsiteX1" fmla="*/ 60426 w 370175"/>
              <a:gd name="connsiteY1" fmla="*/ 288721 h 364921"/>
              <a:gd name="connsiteX2" fmla="*/ 115195 w 370175"/>
              <a:gd name="connsiteY2" fmla="*/ 200615 h 364921"/>
              <a:gd name="connsiteX3" fmla="*/ 219970 w 370175"/>
              <a:gd name="connsiteY3" fmla="*/ 86315 h 364921"/>
              <a:gd name="connsiteX4" fmla="*/ 298551 w 370175"/>
              <a:gd name="connsiteY4" fmla="*/ 29165 h 364921"/>
              <a:gd name="connsiteX5" fmla="*/ 329508 w 370175"/>
              <a:gd name="connsiteY5" fmla="*/ 24403 h 364921"/>
              <a:gd name="connsiteX6" fmla="*/ 336651 w 370175"/>
              <a:gd name="connsiteY6" fmla="*/ 69646 h 364921"/>
              <a:gd name="connsiteX7" fmla="*/ 369989 w 370175"/>
              <a:gd name="connsiteY7" fmla="*/ 50596 h 364921"/>
              <a:gd name="connsiteX8" fmla="*/ 348558 w 370175"/>
              <a:gd name="connsiteY8" fmla="*/ 14878 h 364921"/>
              <a:gd name="connsiteX9" fmla="*/ 315220 w 370175"/>
              <a:gd name="connsiteY9" fmla="*/ 2971 h 364921"/>
              <a:gd name="connsiteX10" fmla="*/ 262833 w 370175"/>
              <a:gd name="connsiteY10" fmla="*/ 2971 h 364921"/>
              <a:gd name="connsiteX11" fmla="*/ 196158 w 370175"/>
              <a:gd name="connsiteY11" fmla="*/ 36309 h 364921"/>
              <a:gd name="connsiteX12" fmla="*/ 91383 w 370175"/>
              <a:gd name="connsiteY12" fmla="*/ 122034 h 364921"/>
              <a:gd name="connsiteX13" fmla="*/ 10420 w 370175"/>
              <a:gd name="connsiteY13" fmla="*/ 229191 h 364921"/>
              <a:gd name="connsiteX14" fmla="*/ 8039 w 370175"/>
              <a:gd name="connsiteY14" fmla="*/ 348253 h 364921"/>
              <a:gd name="connsiteX15" fmla="*/ 67570 w 370175"/>
              <a:gd name="connsiteY15" fmla="*/ 364921 h 364921"/>
              <a:gd name="connsiteX0" fmla="*/ 67570 w 370162"/>
              <a:gd name="connsiteY0" fmla="*/ 367770 h 367770"/>
              <a:gd name="connsiteX1" fmla="*/ 60426 w 370162"/>
              <a:gd name="connsiteY1" fmla="*/ 291570 h 367770"/>
              <a:gd name="connsiteX2" fmla="*/ 115195 w 370162"/>
              <a:gd name="connsiteY2" fmla="*/ 203464 h 367770"/>
              <a:gd name="connsiteX3" fmla="*/ 219970 w 370162"/>
              <a:gd name="connsiteY3" fmla="*/ 89164 h 367770"/>
              <a:gd name="connsiteX4" fmla="*/ 298551 w 370162"/>
              <a:gd name="connsiteY4" fmla="*/ 32014 h 367770"/>
              <a:gd name="connsiteX5" fmla="*/ 329508 w 370162"/>
              <a:gd name="connsiteY5" fmla="*/ 27252 h 367770"/>
              <a:gd name="connsiteX6" fmla="*/ 336651 w 370162"/>
              <a:gd name="connsiteY6" fmla="*/ 72495 h 367770"/>
              <a:gd name="connsiteX7" fmla="*/ 369989 w 370162"/>
              <a:gd name="connsiteY7" fmla="*/ 53445 h 367770"/>
              <a:gd name="connsiteX8" fmla="*/ 348558 w 370162"/>
              <a:gd name="connsiteY8" fmla="*/ 17727 h 367770"/>
              <a:gd name="connsiteX9" fmla="*/ 322364 w 370162"/>
              <a:gd name="connsiteY9" fmla="*/ 1058 h 367770"/>
              <a:gd name="connsiteX10" fmla="*/ 262833 w 370162"/>
              <a:gd name="connsiteY10" fmla="*/ 5820 h 367770"/>
              <a:gd name="connsiteX11" fmla="*/ 196158 w 370162"/>
              <a:gd name="connsiteY11" fmla="*/ 39158 h 367770"/>
              <a:gd name="connsiteX12" fmla="*/ 91383 w 370162"/>
              <a:gd name="connsiteY12" fmla="*/ 124883 h 367770"/>
              <a:gd name="connsiteX13" fmla="*/ 10420 w 370162"/>
              <a:gd name="connsiteY13" fmla="*/ 232040 h 367770"/>
              <a:gd name="connsiteX14" fmla="*/ 8039 w 370162"/>
              <a:gd name="connsiteY14" fmla="*/ 351102 h 367770"/>
              <a:gd name="connsiteX15" fmla="*/ 67570 w 370162"/>
              <a:gd name="connsiteY15" fmla="*/ 367770 h 367770"/>
              <a:gd name="connsiteX0" fmla="*/ 65571 w 368163"/>
              <a:gd name="connsiteY0" fmla="*/ 367770 h 367770"/>
              <a:gd name="connsiteX1" fmla="*/ 58427 w 368163"/>
              <a:gd name="connsiteY1" fmla="*/ 291570 h 367770"/>
              <a:gd name="connsiteX2" fmla="*/ 113196 w 368163"/>
              <a:gd name="connsiteY2" fmla="*/ 203464 h 367770"/>
              <a:gd name="connsiteX3" fmla="*/ 217971 w 368163"/>
              <a:gd name="connsiteY3" fmla="*/ 89164 h 367770"/>
              <a:gd name="connsiteX4" fmla="*/ 296552 w 368163"/>
              <a:gd name="connsiteY4" fmla="*/ 32014 h 367770"/>
              <a:gd name="connsiteX5" fmla="*/ 327509 w 368163"/>
              <a:gd name="connsiteY5" fmla="*/ 27252 h 367770"/>
              <a:gd name="connsiteX6" fmla="*/ 334652 w 368163"/>
              <a:gd name="connsiteY6" fmla="*/ 72495 h 367770"/>
              <a:gd name="connsiteX7" fmla="*/ 367990 w 368163"/>
              <a:gd name="connsiteY7" fmla="*/ 53445 h 367770"/>
              <a:gd name="connsiteX8" fmla="*/ 346559 w 368163"/>
              <a:gd name="connsiteY8" fmla="*/ 17727 h 367770"/>
              <a:gd name="connsiteX9" fmla="*/ 320365 w 368163"/>
              <a:gd name="connsiteY9" fmla="*/ 1058 h 367770"/>
              <a:gd name="connsiteX10" fmla="*/ 260834 w 368163"/>
              <a:gd name="connsiteY10" fmla="*/ 5820 h 367770"/>
              <a:gd name="connsiteX11" fmla="*/ 194159 w 368163"/>
              <a:gd name="connsiteY11" fmla="*/ 39158 h 367770"/>
              <a:gd name="connsiteX12" fmla="*/ 89384 w 368163"/>
              <a:gd name="connsiteY12" fmla="*/ 124883 h 367770"/>
              <a:gd name="connsiteX13" fmla="*/ 8421 w 368163"/>
              <a:gd name="connsiteY13" fmla="*/ 232040 h 367770"/>
              <a:gd name="connsiteX14" fmla="*/ 10802 w 368163"/>
              <a:gd name="connsiteY14" fmla="*/ 363008 h 367770"/>
              <a:gd name="connsiteX15" fmla="*/ 65571 w 368163"/>
              <a:gd name="connsiteY15" fmla="*/ 367770 h 367770"/>
              <a:gd name="connsiteX0" fmla="*/ 69657 w 372249"/>
              <a:gd name="connsiteY0" fmla="*/ 367770 h 367770"/>
              <a:gd name="connsiteX1" fmla="*/ 62513 w 372249"/>
              <a:gd name="connsiteY1" fmla="*/ 291570 h 367770"/>
              <a:gd name="connsiteX2" fmla="*/ 117282 w 372249"/>
              <a:gd name="connsiteY2" fmla="*/ 203464 h 367770"/>
              <a:gd name="connsiteX3" fmla="*/ 222057 w 372249"/>
              <a:gd name="connsiteY3" fmla="*/ 89164 h 367770"/>
              <a:gd name="connsiteX4" fmla="*/ 300638 w 372249"/>
              <a:gd name="connsiteY4" fmla="*/ 32014 h 367770"/>
              <a:gd name="connsiteX5" fmla="*/ 331595 w 372249"/>
              <a:gd name="connsiteY5" fmla="*/ 27252 h 367770"/>
              <a:gd name="connsiteX6" fmla="*/ 338738 w 372249"/>
              <a:gd name="connsiteY6" fmla="*/ 72495 h 367770"/>
              <a:gd name="connsiteX7" fmla="*/ 372076 w 372249"/>
              <a:gd name="connsiteY7" fmla="*/ 53445 h 367770"/>
              <a:gd name="connsiteX8" fmla="*/ 350645 w 372249"/>
              <a:gd name="connsiteY8" fmla="*/ 17727 h 367770"/>
              <a:gd name="connsiteX9" fmla="*/ 324451 w 372249"/>
              <a:gd name="connsiteY9" fmla="*/ 1058 h 367770"/>
              <a:gd name="connsiteX10" fmla="*/ 264920 w 372249"/>
              <a:gd name="connsiteY10" fmla="*/ 5820 h 367770"/>
              <a:gd name="connsiteX11" fmla="*/ 198245 w 372249"/>
              <a:gd name="connsiteY11" fmla="*/ 39158 h 367770"/>
              <a:gd name="connsiteX12" fmla="*/ 93470 w 372249"/>
              <a:gd name="connsiteY12" fmla="*/ 124883 h 367770"/>
              <a:gd name="connsiteX13" fmla="*/ 12507 w 372249"/>
              <a:gd name="connsiteY13" fmla="*/ 232040 h 367770"/>
              <a:gd name="connsiteX14" fmla="*/ 14888 w 372249"/>
              <a:gd name="connsiteY14" fmla="*/ 363008 h 367770"/>
              <a:gd name="connsiteX15" fmla="*/ 69657 w 372249"/>
              <a:gd name="connsiteY15" fmla="*/ 367770 h 367770"/>
              <a:gd name="connsiteX0" fmla="*/ 69657 w 372249"/>
              <a:gd name="connsiteY0" fmla="*/ 367770 h 369047"/>
              <a:gd name="connsiteX1" fmla="*/ 62513 w 372249"/>
              <a:gd name="connsiteY1" fmla="*/ 291570 h 369047"/>
              <a:gd name="connsiteX2" fmla="*/ 117282 w 372249"/>
              <a:gd name="connsiteY2" fmla="*/ 203464 h 369047"/>
              <a:gd name="connsiteX3" fmla="*/ 222057 w 372249"/>
              <a:gd name="connsiteY3" fmla="*/ 89164 h 369047"/>
              <a:gd name="connsiteX4" fmla="*/ 300638 w 372249"/>
              <a:gd name="connsiteY4" fmla="*/ 32014 h 369047"/>
              <a:gd name="connsiteX5" fmla="*/ 331595 w 372249"/>
              <a:gd name="connsiteY5" fmla="*/ 27252 h 369047"/>
              <a:gd name="connsiteX6" fmla="*/ 338738 w 372249"/>
              <a:gd name="connsiteY6" fmla="*/ 72495 h 369047"/>
              <a:gd name="connsiteX7" fmla="*/ 372076 w 372249"/>
              <a:gd name="connsiteY7" fmla="*/ 53445 h 369047"/>
              <a:gd name="connsiteX8" fmla="*/ 350645 w 372249"/>
              <a:gd name="connsiteY8" fmla="*/ 17727 h 369047"/>
              <a:gd name="connsiteX9" fmla="*/ 324451 w 372249"/>
              <a:gd name="connsiteY9" fmla="*/ 1058 h 369047"/>
              <a:gd name="connsiteX10" fmla="*/ 264920 w 372249"/>
              <a:gd name="connsiteY10" fmla="*/ 5820 h 369047"/>
              <a:gd name="connsiteX11" fmla="*/ 198245 w 372249"/>
              <a:gd name="connsiteY11" fmla="*/ 39158 h 369047"/>
              <a:gd name="connsiteX12" fmla="*/ 93470 w 372249"/>
              <a:gd name="connsiteY12" fmla="*/ 124883 h 369047"/>
              <a:gd name="connsiteX13" fmla="*/ 12507 w 372249"/>
              <a:gd name="connsiteY13" fmla="*/ 232040 h 369047"/>
              <a:gd name="connsiteX14" fmla="*/ 14888 w 372249"/>
              <a:gd name="connsiteY14" fmla="*/ 363008 h 369047"/>
              <a:gd name="connsiteX15" fmla="*/ 69657 w 372249"/>
              <a:gd name="connsiteY15" fmla="*/ 367770 h 369047"/>
              <a:gd name="connsiteX0" fmla="*/ 69657 w 372249"/>
              <a:gd name="connsiteY0" fmla="*/ 367770 h 369047"/>
              <a:gd name="connsiteX1" fmla="*/ 62513 w 372249"/>
              <a:gd name="connsiteY1" fmla="*/ 291570 h 369047"/>
              <a:gd name="connsiteX2" fmla="*/ 117282 w 372249"/>
              <a:gd name="connsiteY2" fmla="*/ 203464 h 369047"/>
              <a:gd name="connsiteX3" fmla="*/ 222057 w 372249"/>
              <a:gd name="connsiteY3" fmla="*/ 89164 h 369047"/>
              <a:gd name="connsiteX4" fmla="*/ 300638 w 372249"/>
              <a:gd name="connsiteY4" fmla="*/ 32014 h 369047"/>
              <a:gd name="connsiteX5" fmla="*/ 331595 w 372249"/>
              <a:gd name="connsiteY5" fmla="*/ 27252 h 369047"/>
              <a:gd name="connsiteX6" fmla="*/ 338738 w 372249"/>
              <a:gd name="connsiteY6" fmla="*/ 72495 h 369047"/>
              <a:gd name="connsiteX7" fmla="*/ 372076 w 372249"/>
              <a:gd name="connsiteY7" fmla="*/ 53445 h 369047"/>
              <a:gd name="connsiteX8" fmla="*/ 350645 w 372249"/>
              <a:gd name="connsiteY8" fmla="*/ 17727 h 369047"/>
              <a:gd name="connsiteX9" fmla="*/ 324451 w 372249"/>
              <a:gd name="connsiteY9" fmla="*/ 1058 h 369047"/>
              <a:gd name="connsiteX10" fmla="*/ 264920 w 372249"/>
              <a:gd name="connsiteY10" fmla="*/ 5820 h 369047"/>
              <a:gd name="connsiteX11" fmla="*/ 198245 w 372249"/>
              <a:gd name="connsiteY11" fmla="*/ 39158 h 369047"/>
              <a:gd name="connsiteX12" fmla="*/ 93470 w 372249"/>
              <a:gd name="connsiteY12" fmla="*/ 124883 h 369047"/>
              <a:gd name="connsiteX13" fmla="*/ 12507 w 372249"/>
              <a:gd name="connsiteY13" fmla="*/ 232040 h 369047"/>
              <a:gd name="connsiteX14" fmla="*/ 14888 w 372249"/>
              <a:gd name="connsiteY14" fmla="*/ 363008 h 369047"/>
              <a:gd name="connsiteX15" fmla="*/ 69657 w 372249"/>
              <a:gd name="connsiteY15" fmla="*/ 367770 h 369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249" h="369047">
                <a:moveTo>
                  <a:pt x="69657" y="367770"/>
                </a:moveTo>
                <a:cubicBezTo>
                  <a:pt x="65093" y="344354"/>
                  <a:pt x="54576" y="318954"/>
                  <a:pt x="62513" y="291570"/>
                </a:cubicBezTo>
                <a:cubicBezTo>
                  <a:pt x="70451" y="264186"/>
                  <a:pt x="90691" y="237198"/>
                  <a:pt x="117282" y="203464"/>
                </a:cubicBezTo>
                <a:cubicBezTo>
                  <a:pt x="143873" y="169730"/>
                  <a:pt x="191498" y="117739"/>
                  <a:pt x="222057" y="89164"/>
                </a:cubicBezTo>
                <a:cubicBezTo>
                  <a:pt x="252616" y="60589"/>
                  <a:pt x="282382" y="42333"/>
                  <a:pt x="300638" y="32014"/>
                </a:cubicBezTo>
                <a:cubicBezTo>
                  <a:pt x="318894" y="21695"/>
                  <a:pt x="325245" y="20505"/>
                  <a:pt x="331595" y="27252"/>
                </a:cubicBezTo>
                <a:cubicBezTo>
                  <a:pt x="337945" y="33999"/>
                  <a:pt x="331991" y="68130"/>
                  <a:pt x="338738" y="72495"/>
                </a:cubicBezTo>
                <a:cubicBezTo>
                  <a:pt x="345485" y="76860"/>
                  <a:pt x="370092" y="62573"/>
                  <a:pt x="372076" y="53445"/>
                </a:cubicBezTo>
                <a:cubicBezTo>
                  <a:pt x="374060" y="44317"/>
                  <a:pt x="358582" y="26458"/>
                  <a:pt x="350645" y="17727"/>
                </a:cubicBezTo>
                <a:cubicBezTo>
                  <a:pt x="342708" y="8996"/>
                  <a:pt x="338738" y="3042"/>
                  <a:pt x="324451" y="1058"/>
                </a:cubicBezTo>
                <a:cubicBezTo>
                  <a:pt x="310164" y="-926"/>
                  <a:pt x="285954" y="-530"/>
                  <a:pt x="264920" y="5820"/>
                </a:cubicBezTo>
                <a:cubicBezTo>
                  <a:pt x="243886" y="12170"/>
                  <a:pt x="226820" y="19314"/>
                  <a:pt x="198245" y="39158"/>
                </a:cubicBezTo>
                <a:cubicBezTo>
                  <a:pt x="169670" y="59002"/>
                  <a:pt x="124426" y="92736"/>
                  <a:pt x="93470" y="124883"/>
                </a:cubicBezTo>
                <a:cubicBezTo>
                  <a:pt x="62514" y="157030"/>
                  <a:pt x="27588" y="193940"/>
                  <a:pt x="12507" y="232040"/>
                </a:cubicBezTo>
                <a:cubicBezTo>
                  <a:pt x="-2574" y="270140"/>
                  <a:pt x="-6543" y="326099"/>
                  <a:pt x="14888" y="363008"/>
                </a:cubicBezTo>
                <a:cubicBezTo>
                  <a:pt x="37907" y="374120"/>
                  <a:pt x="51401" y="366183"/>
                  <a:pt x="69657" y="36777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任意多边形 21"/>
          <p:cNvSpPr/>
          <p:nvPr/>
        </p:nvSpPr>
        <p:spPr>
          <a:xfrm>
            <a:off x="5946169" y="3094025"/>
            <a:ext cx="819150" cy="836612"/>
          </a:xfrm>
          <a:custGeom>
            <a:avLst/>
            <a:gdLst>
              <a:gd name="connsiteX0" fmla="*/ 803678 w 810185"/>
              <a:gd name="connsiteY0" fmla="*/ 10218 h 843865"/>
              <a:gd name="connsiteX1" fmla="*/ 741766 w 810185"/>
              <a:gd name="connsiteY1" fmla="*/ 57843 h 843865"/>
              <a:gd name="connsiteX2" fmla="*/ 577460 w 810185"/>
              <a:gd name="connsiteY2" fmla="*/ 219768 h 843865"/>
              <a:gd name="connsiteX3" fmla="*/ 339335 w 810185"/>
              <a:gd name="connsiteY3" fmla="*/ 510281 h 843865"/>
              <a:gd name="connsiteX4" fmla="*/ 236941 w 810185"/>
              <a:gd name="connsiteY4" fmla="*/ 617437 h 843865"/>
              <a:gd name="connsiteX5" fmla="*/ 141691 w 810185"/>
              <a:gd name="connsiteY5" fmla="*/ 731737 h 843865"/>
              <a:gd name="connsiteX6" fmla="*/ 29772 w 810185"/>
              <a:gd name="connsiteY6" fmla="*/ 815081 h 843865"/>
              <a:gd name="connsiteX7" fmla="*/ 3578 w 810185"/>
              <a:gd name="connsiteY7" fmla="*/ 807937 h 843865"/>
              <a:gd name="connsiteX8" fmla="*/ 3578 w 810185"/>
              <a:gd name="connsiteY8" fmla="*/ 838893 h 843865"/>
              <a:gd name="connsiteX9" fmla="*/ 39297 w 810185"/>
              <a:gd name="connsiteY9" fmla="*/ 836512 h 843865"/>
              <a:gd name="connsiteX10" fmla="*/ 153597 w 810185"/>
              <a:gd name="connsiteY10" fmla="*/ 746025 h 843865"/>
              <a:gd name="connsiteX11" fmla="*/ 260753 w 810185"/>
              <a:gd name="connsiteY11" fmla="*/ 617437 h 843865"/>
              <a:gd name="connsiteX12" fmla="*/ 460778 w 810185"/>
              <a:gd name="connsiteY12" fmla="*/ 398362 h 843865"/>
              <a:gd name="connsiteX13" fmla="*/ 596510 w 810185"/>
              <a:gd name="connsiteY13" fmla="*/ 238818 h 843865"/>
              <a:gd name="connsiteX14" fmla="*/ 803678 w 810185"/>
              <a:gd name="connsiteY14" fmla="*/ 10218 h 843865"/>
              <a:gd name="connsiteX0" fmla="*/ 803678 w 810185"/>
              <a:gd name="connsiteY0" fmla="*/ 10218 h 843865"/>
              <a:gd name="connsiteX1" fmla="*/ 741766 w 810185"/>
              <a:gd name="connsiteY1" fmla="*/ 57843 h 843865"/>
              <a:gd name="connsiteX2" fmla="*/ 577460 w 810185"/>
              <a:gd name="connsiteY2" fmla="*/ 219768 h 843865"/>
              <a:gd name="connsiteX3" fmla="*/ 339335 w 810185"/>
              <a:gd name="connsiteY3" fmla="*/ 510281 h 843865"/>
              <a:gd name="connsiteX4" fmla="*/ 236941 w 810185"/>
              <a:gd name="connsiteY4" fmla="*/ 617437 h 843865"/>
              <a:gd name="connsiteX5" fmla="*/ 141691 w 810185"/>
              <a:gd name="connsiteY5" fmla="*/ 731737 h 843865"/>
              <a:gd name="connsiteX6" fmla="*/ 29772 w 810185"/>
              <a:gd name="connsiteY6" fmla="*/ 815081 h 843865"/>
              <a:gd name="connsiteX7" fmla="*/ 3578 w 810185"/>
              <a:gd name="connsiteY7" fmla="*/ 807937 h 843865"/>
              <a:gd name="connsiteX8" fmla="*/ 3578 w 810185"/>
              <a:gd name="connsiteY8" fmla="*/ 838893 h 843865"/>
              <a:gd name="connsiteX9" fmla="*/ 39297 w 810185"/>
              <a:gd name="connsiteY9" fmla="*/ 836512 h 843865"/>
              <a:gd name="connsiteX10" fmla="*/ 153597 w 810185"/>
              <a:gd name="connsiteY10" fmla="*/ 746025 h 843865"/>
              <a:gd name="connsiteX11" fmla="*/ 260753 w 810185"/>
              <a:gd name="connsiteY11" fmla="*/ 617437 h 843865"/>
              <a:gd name="connsiteX12" fmla="*/ 460778 w 810185"/>
              <a:gd name="connsiteY12" fmla="*/ 398362 h 843865"/>
              <a:gd name="connsiteX13" fmla="*/ 596510 w 810185"/>
              <a:gd name="connsiteY13" fmla="*/ 238818 h 843865"/>
              <a:gd name="connsiteX14" fmla="*/ 770341 w 810185"/>
              <a:gd name="connsiteY14" fmla="*/ 48318 h 843865"/>
              <a:gd name="connsiteX15" fmla="*/ 803678 w 810185"/>
              <a:gd name="connsiteY15" fmla="*/ 10218 h 843865"/>
              <a:gd name="connsiteX0" fmla="*/ 803678 w 807206"/>
              <a:gd name="connsiteY0" fmla="*/ 70 h 833717"/>
              <a:gd name="connsiteX1" fmla="*/ 741766 w 807206"/>
              <a:gd name="connsiteY1" fmla="*/ 47695 h 833717"/>
              <a:gd name="connsiteX2" fmla="*/ 577460 w 807206"/>
              <a:gd name="connsiteY2" fmla="*/ 209620 h 833717"/>
              <a:gd name="connsiteX3" fmla="*/ 339335 w 807206"/>
              <a:gd name="connsiteY3" fmla="*/ 500133 h 833717"/>
              <a:gd name="connsiteX4" fmla="*/ 236941 w 807206"/>
              <a:gd name="connsiteY4" fmla="*/ 607289 h 833717"/>
              <a:gd name="connsiteX5" fmla="*/ 141691 w 807206"/>
              <a:gd name="connsiteY5" fmla="*/ 721589 h 833717"/>
              <a:gd name="connsiteX6" fmla="*/ 29772 w 807206"/>
              <a:gd name="connsiteY6" fmla="*/ 804933 h 833717"/>
              <a:gd name="connsiteX7" fmla="*/ 3578 w 807206"/>
              <a:gd name="connsiteY7" fmla="*/ 797789 h 833717"/>
              <a:gd name="connsiteX8" fmla="*/ 3578 w 807206"/>
              <a:gd name="connsiteY8" fmla="*/ 828745 h 833717"/>
              <a:gd name="connsiteX9" fmla="*/ 39297 w 807206"/>
              <a:gd name="connsiteY9" fmla="*/ 826364 h 833717"/>
              <a:gd name="connsiteX10" fmla="*/ 153597 w 807206"/>
              <a:gd name="connsiteY10" fmla="*/ 735877 h 833717"/>
              <a:gd name="connsiteX11" fmla="*/ 260753 w 807206"/>
              <a:gd name="connsiteY11" fmla="*/ 607289 h 833717"/>
              <a:gd name="connsiteX12" fmla="*/ 460778 w 807206"/>
              <a:gd name="connsiteY12" fmla="*/ 388214 h 833717"/>
              <a:gd name="connsiteX13" fmla="*/ 596510 w 807206"/>
              <a:gd name="connsiteY13" fmla="*/ 228670 h 833717"/>
              <a:gd name="connsiteX14" fmla="*/ 777485 w 807206"/>
              <a:gd name="connsiteY14" fmla="*/ 42933 h 833717"/>
              <a:gd name="connsiteX15" fmla="*/ 803678 w 807206"/>
              <a:gd name="connsiteY15" fmla="*/ 70 h 833717"/>
              <a:gd name="connsiteX0" fmla="*/ 803678 w 818289"/>
              <a:gd name="connsiteY0" fmla="*/ 3327 h 836974"/>
              <a:gd name="connsiteX1" fmla="*/ 741766 w 818289"/>
              <a:gd name="connsiteY1" fmla="*/ 50952 h 836974"/>
              <a:gd name="connsiteX2" fmla="*/ 577460 w 818289"/>
              <a:gd name="connsiteY2" fmla="*/ 212877 h 836974"/>
              <a:gd name="connsiteX3" fmla="*/ 339335 w 818289"/>
              <a:gd name="connsiteY3" fmla="*/ 503390 h 836974"/>
              <a:gd name="connsiteX4" fmla="*/ 236941 w 818289"/>
              <a:gd name="connsiteY4" fmla="*/ 610546 h 836974"/>
              <a:gd name="connsiteX5" fmla="*/ 141691 w 818289"/>
              <a:gd name="connsiteY5" fmla="*/ 724846 h 836974"/>
              <a:gd name="connsiteX6" fmla="*/ 29772 w 818289"/>
              <a:gd name="connsiteY6" fmla="*/ 808190 h 836974"/>
              <a:gd name="connsiteX7" fmla="*/ 3578 w 818289"/>
              <a:gd name="connsiteY7" fmla="*/ 801046 h 836974"/>
              <a:gd name="connsiteX8" fmla="*/ 3578 w 818289"/>
              <a:gd name="connsiteY8" fmla="*/ 832002 h 836974"/>
              <a:gd name="connsiteX9" fmla="*/ 39297 w 818289"/>
              <a:gd name="connsiteY9" fmla="*/ 829621 h 836974"/>
              <a:gd name="connsiteX10" fmla="*/ 153597 w 818289"/>
              <a:gd name="connsiteY10" fmla="*/ 739134 h 836974"/>
              <a:gd name="connsiteX11" fmla="*/ 260753 w 818289"/>
              <a:gd name="connsiteY11" fmla="*/ 610546 h 836974"/>
              <a:gd name="connsiteX12" fmla="*/ 460778 w 818289"/>
              <a:gd name="connsiteY12" fmla="*/ 391471 h 836974"/>
              <a:gd name="connsiteX13" fmla="*/ 596510 w 818289"/>
              <a:gd name="connsiteY13" fmla="*/ 231927 h 836974"/>
              <a:gd name="connsiteX14" fmla="*/ 798917 w 818289"/>
              <a:gd name="connsiteY14" fmla="*/ 29522 h 836974"/>
              <a:gd name="connsiteX15" fmla="*/ 803678 w 818289"/>
              <a:gd name="connsiteY15" fmla="*/ 3327 h 83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18289" h="836974">
                <a:moveTo>
                  <a:pt x="803678" y="3327"/>
                </a:moveTo>
                <a:cubicBezTo>
                  <a:pt x="794153" y="6899"/>
                  <a:pt x="779469" y="16027"/>
                  <a:pt x="741766" y="50952"/>
                </a:cubicBezTo>
                <a:cubicBezTo>
                  <a:pt x="704063" y="85877"/>
                  <a:pt x="644532" y="137471"/>
                  <a:pt x="577460" y="212877"/>
                </a:cubicBezTo>
                <a:cubicBezTo>
                  <a:pt x="510388" y="288283"/>
                  <a:pt x="396088" y="437112"/>
                  <a:pt x="339335" y="503390"/>
                </a:cubicBezTo>
                <a:cubicBezTo>
                  <a:pt x="282582" y="569668"/>
                  <a:pt x="269882" y="573637"/>
                  <a:pt x="236941" y="610546"/>
                </a:cubicBezTo>
                <a:cubicBezTo>
                  <a:pt x="204000" y="647455"/>
                  <a:pt x="176219" y="691905"/>
                  <a:pt x="141691" y="724846"/>
                </a:cubicBezTo>
                <a:cubicBezTo>
                  <a:pt x="107163" y="757787"/>
                  <a:pt x="52791" y="795490"/>
                  <a:pt x="29772" y="808190"/>
                </a:cubicBezTo>
                <a:cubicBezTo>
                  <a:pt x="6753" y="820890"/>
                  <a:pt x="7944" y="797077"/>
                  <a:pt x="3578" y="801046"/>
                </a:cubicBezTo>
                <a:cubicBezTo>
                  <a:pt x="-788" y="805015"/>
                  <a:pt x="-1582" y="790727"/>
                  <a:pt x="3578" y="832002"/>
                </a:cubicBezTo>
                <a:cubicBezTo>
                  <a:pt x="15484" y="831208"/>
                  <a:pt x="14294" y="845099"/>
                  <a:pt x="39297" y="829621"/>
                </a:cubicBezTo>
                <a:cubicBezTo>
                  <a:pt x="64300" y="814143"/>
                  <a:pt x="116688" y="775646"/>
                  <a:pt x="153597" y="739134"/>
                </a:cubicBezTo>
                <a:cubicBezTo>
                  <a:pt x="190506" y="702622"/>
                  <a:pt x="209556" y="668490"/>
                  <a:pt x="260753" y="610546"/>
                </a:cubicBezTo>
                <a:cubicBezTo>
                  <a:pt x="311950" y="552602"/>
                  <a:pt x="404819" y="454574"/>
                  <a:pt x="460778" y="391471"/>
                </a:cubicBezTo>
                <a:cubicBezTo>
                  <a:pt x="516737" y="328368"/>
                  <a:pt x="540154" y="292252"/>
                  <a:pt x="596510" y="231927"/>
                </a:cubicBezTo>
                <a:cubicBezTo>
                  <a:pt x="652866" y="171602"/>
                  <a:pt x="764389" y="67622"/>
                  <a:pt x="798917" y="29522"/>
                </a:cubicBezTo>
                <a:cubicBezTo>
                  <a:pt x="833445" y="-8578"/>
                  <a:pt x="813203" y="-245"/>
                  <a:pt x="803678" y="3327"/>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任意多边形 22"/>
          <p:cNvSpPr/>
          <p:nvPr/>
        </p:nvSpPr>
        <p:spPr>
          <a:xfrm>
            <a:off x="6098569" y="3100375"/>
            <a:ext cx="681038" cy="855662"/>
          </a:xfrm>
          <a:custGeom>
            <a:avLst/>
            <a:gdLst>
              <a:gd name="connsiteX0" fmla="*/ 647538 w 670929"/>
              <a:gd name="connsiteY0" fmla="*/ 1712 h 854214"/>
              <a:gd name="connsiteX1" fmla="*/ 499901 w 670929"/>
              <a:gd name="connsiteY1" fmla="*/ 132680 h 854214"/>
              <a:gd name="connsiteX2" fmla="*/ 271301 w 670929"/>
              <a:gd name="connsiteY2" fmla="*/ 401762 h 854214"/>
              <a:gd name="connsiteX3" fmla="*/ 149857 w 670929"/>
              <a:gd name="connsiteY3" fmla="*/ 549399 h 854214"/>
              <a:gd name="connsiteX4" fmla="*/ 54607 w 670929"/>
              <a:gd name="connsiteY4" fmla="*/ 649412 h 854214"/>
              <a:gd name="connsiteX5" fmla="*/ 40319 w 670929"/>
              <a:gd name="connsiteY5" fmla="*/ 716087 h 854214"/>
              <a:gd name="connsiteX6" fmla="*/ 2219 w 670929"/>
              <a:gd name="connsiteY6" fmla="*/ 780380 h 854214"/>
              <a:gd name="connsiteX7" fmla="*/ 11744 w 670929"/>
              <a:gd name="connsiteY7" fmla="*/ 839912 h 854214"/>
              <a:gd name="connsiteX8" fmla="*/ 59369 w 670929"/>
              <a:gd name="connsiteY8" fmla="*/ 854199 h 854214"/>
              <a:gd name="connsiteX9" fmla="*/ 95088 w 670929"/>
              <a:gd name="connsiteY9" fmla="*/ 842293 h 854214"/>
              <a:gd name="connsiteX10" fmla="*/ 83182 w 670929"/>
              <a:gd name="connsiteY10" fmla="*/ 825624 h 854214"/>
              <a:gd name="connsiteX11" fmla="*/ 49844 w 670929"/>
              <a:gd name="connsiteY11" fmla="*/ 811337 h 854214"/>
              <a:gd name="connsiteX12" fmla="*/ 68894 w 670929"/>
              <a:gd name="connsiteY12" fmla="*/ 756568 h 854214"/>
              <a:gd name="connsiteX13" fmla="*/ 240344 w 670929"/>
              <a:gd name="connsiteY13" fmla="*/ 535112 h 854214"/>
              <a:gd name="connsiteX14" fmla="*/ 507044 w 670929"/>
              <a:gd name="connsiteY14" fmla="*/ 223168 h 854214"/>
              <a:gd name="connsiteX15" fmla="*/ 652301 w 670929"/>
              <a:gd name="connsiteY15" fmla="*/ 68387 h 854214"/>
              <a:gd name="connsiteX16" fmla="*/ 647538 w 670929"/>
              <a:gd name="connsiteY16" fmla="*/ 1712 h 854214"/>
              <a:gd name="connsiteX0" fmla="*/ 647538 w 678000"/>
              <a:gd name="connsiteY0" fmla="*/ 2305 h 854807"/>
              <a:gd name="connsiteX1" fmla="*/ 499901 w 678000"/>
              <a:gd name="connsiteY1" fmla="*/ 133273 h 854807"/>
              <a:gd name="connsiteX2" fmla="*/ 271301 w 678000"/>
              <a:gd name="connsiteY2" fmla="*/ 402355 h 854807"/>
              <a:gd name="connsiteX3" fmla="*/ 149857 w 678000"/>
              <a:gd name="connsiteY3" fmla="*/ 549992 h 854807"/>
              <a:gd name="connsiteX4" fmla="*/ 54607 w 678000"/>
              <a:gd name="connsiteY4" fmla="*/ 650005 h 854807"/>
              <a:gd name="connsiteX5" fmla="*/ 40319 w 678000"/>
              <a:gd name="connsiteY5" fmla="*/ 716680 h 854807"/>
              <a:gd name="connsiteX6" fmla="*/ 2219 w 678000"/>
              <a:gd name="connsiteY6" fmla="*/ 780973 h 854807"/>
              <a:gd name="connsiteX7" fmla="*/ 11744 w 678000"/>
              <a:gd name="connsiteY7" fmla="*/ 840505 h 854807"/>
              <a:gd name="connsiteX8" fmla="*/ 59369 w 678000"/>
              <a:gd name="connsiteY8" fmla="*/ 854792 h 854807"/>
              <a:gd name="connsiteX9" fmla="*/ 95088 w 678000"/>
              <a:gd name="connsiteY9" fmla="*/ 842886 h 854807"/>
              <a:gd name="connsiteX10" fmla="*/ 83182 w 678000"/>
              <a:gd name="connsiteY10" fmla="*/ 826217 h 854807"/>
              <a:gd name="connsiteX11" fmla="*/ 49844 w 678000"/>
              <a:gd name="connsiteY11" fmla="*/ 811930 h 854807"/>
              <a:gd name="connsiteX12" fmla="*/ 68894 w 678000"/>
              <a:gd name="connsiteY12" fmla="*/ 757161 h 854807"/>
              <a:gd name="connsiteX13" fmla="*/ 240344 w 678000"/>
              <a:gd name="connsiteY13" fmla="*/ 535705 h 854807"/>
              <a:gd name="connsiteX14" fmla="*/ 507044 w 678000"/>
              <a:gd name="connsiteY14" fmla="*/ 223761 h 854807"/>
              <a:gd name="connsiteX15" fmla="*/ 652301 w 678000"/>
              <a:gd name="connsiteY15" fmla="*/ 68980 h 854807"/>
              <a:gd name="connsiteX16" fmla="*/ 647538 w 678000"/>
              <a:gd name="connsiteY16" fmla="*/ 2305 h 854807"/>
              <a:gd name="connsiteX0" fmla="*/ 647538 w 681091"/>
              <a:gd name="connsiteY0" fmla="*/ 2932 h 855434"/>
              <a:gd name="connsiteX1" fmla="*/ 499901 w 681091"/>
              <a:gd name="connsiteY1" fmla="*/ 133900 h 855434"/>
              <a:gd name="connsiteX2" fmla="*/ 271301 w 681091"/>
              <a:gd name="connsiteY2" fmla="*/ 402982 h 855434"/>
              <a:gd name="connsiteX3" fmla="*/ 149857 w 681091"/>
              <a:gd name="connsiteY3" fmla="*/ 550619 h 855434"/>
              <a:gd name="connsiteX4" fmla="*/ 54607 w 681091"/>
              <a:gd name="connsiteY4" fmla="*/ 650632 h 855434"/>
              <a:gd name="connsiteX5" fmla="*/ 40319 w 681091"/>
              <a:gd name="connsiteY5" fmla="*/ 717307 h 855434"/>
              <a:gd name="connsiteX6" fmla="*/ 2219 w 681091"/>
              <a:gd name="connsiteY6" fmla="*/ 781600 h 855434"/>
              <a:gd name="connsiteX7" fmla="*/ 11744 w 681091"/>
              <a:gd name="connsiteY7" fmla="*/ 841132 h 855434"/>
              <a:gd name="connsiteX8" fmla="*/ 59369 w 681091"/>
              <a:gd name="connsiteY8" fmla="*/ 855419 h 855434"/>
              <a:gd name="connsiteX9" fmla="*/ 95088 w 681091"/>
              <a:gd name="connsiteY9" fmla="*/ 843513 h 855434"/>
              <a:gd name="connsiteX10" fmla="*/ 83182 w 681091"/>
              <a:gd name="connsiteY10" fmla="*/ 826844 h 855434"/>
              <a:gd name="connsiteX11" fmla="*/ 49844 w 681091"/>
              <a:gd name="connsiteY11" fmla="*/ 812557 h 855434"/>
              <a:gd name="connsiteX12" fmla="*/ 68894 w 681091"/>
              <a:gd name="connsiteY12" fmla="*/ 757788 h 855434"/>
              <a:gd name="connsiteX13" fmla="*/ 240344 w 681091"/>
              <a:gd name="connsiteY13" fmla="*/ 536332 h 855434"/>
              <a:gd name="connsiteX14" fmla="*/ 507044 w 681091"/>
              <a:gd name="connsiteY14" fmla="*/ 224388 h 855434"/>
              <a:gd name="connsiteX15" fmla="*/ 652301 w 681091"/>
              <a:gd name="connsiteY15" fmla="*/ 69607 h 855434"/>
              <a:gd name="connsiteX16" fmla="*/ 647538 w 681091"/>
              <a:gd name="connsiteY16" fmla="*/ 2932 h 85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1091" h="855434">
                <a:moveTo>
                  <a:pt x="647538" y="2932"/>
                </a:moveTo>
                <a:cubicBezTo>
                  <a:pt x="622138" y="13647"/>
                  <a:pt x="562607" y="67225"/>
                  <a:pt x="499901" y="133900"/>
                </a:cubicBezTo>
                <a:cubicBezTo>
                  <a:pt x="437195" y="200575"/>
                  <a:pt x="329642" y="333529"/>
                  <a:pt x="271301" y="402982"/>
                </a:cubicBezTo>
                <a:cubicBezTo>
                  <a:pt x="212960" y="472435"/>
                  <a:pt x="185973" y="509344"/>
                  <a:pt x="149857" y="550619"/>
                </a:cubicBezTo>
                <a:cubicBezTo>
                  <a:pt x="113741" y="591894"/>
                  <a:pt x="72863" y="622851"/>
                  <a:pt x="54607" y="650632"/>
                </a:cubicBezTo>
                <a:cubicBezTo>
                  <a:pt x="36351" y="678413"/>
                  <a:pt x="49050" y="695479"/>
                  <a:pt x="40319" y="717307"/>
                </a:cubicBezTo>
                <a:cubicBezTo>
                  <a:pt x="31588" y="739135"/>
                  <a:pt x="6981" y="760963"/>
                  <a:pt x="2219" y="781600"/>
                </a:cubicBezTo>
                <a:cubicBezTo>
                  <a:pt x="-2543" y="802237"/>
                  <a:pt x="235" y="828829"/>
                  <a:pt x="11744" y="841132"/>
                </a:cubicBezTo>
                <a:cubicBezTo>
                  <a:pt x="27619" y="845894"/>
                  <a:pt x="45478" y="855022"/>
                  <a:pt x="59369" y="855419"/>
                </a:cubicBezTo>
                <a:cubicBezTo>
                  <a:pt x="73260" y="855816"/>
                  <a:pt x="91119" y="848275"/>
                  <a:pt x="95088" y="843513"/>
                </a:cubicBezTo>
                <a:cubicBezTo>
                  <a:pt x="99057" y="838751"/>
                  <a:pt x="90723" y="832003"/>
                  <a:pt x="83182" y="826844"/>
                </a:cubicBezTo>
                <a:cubicBezTo>
                  <a:pt x="75641" y="821685"/>
                  <a:pt x="52225" y="824066"/>
                  <a:pt x="49844" y="812557"/>
                </a:cubicBezTo>
                <a:cubicBezTo>
                  <a:pt x="47463" y="801048"/>
                  <a:pt x="37144" y="803825"/>
                  <a:pt x="68894" y="757788"/>
                </a:cubicBezTo>
                <a:cubicBezTo>
                  <a:pt x="100644" y="711751"/>
                  <a:pt x="167319" y="625232"/>
                  <a:pt x="240344" y="536332"/>
                </a:cubicBezTo>
                <a:cubicBezTo>
                  <a:pt x="313369" y="447432"/>
                  <a:pt x="438385" y="302175"/>
                  <a:pt x="507044" y="224388"/>
                </a:cubicBezTo>
                <a:cubicBezTo>
                  <a:pt x="575703" y="146601"/>
                  <a:pt x="598722" y="129138"/>
                  <a:pt x="652301" y="69607"/>
                </a:cubicBezTo>
                <a:cubicBezTo>
                  <a:pt x="705880" y="10076"/>
                  <a:pt x="672938" y="-7783"/>
                  <a:pt x="647538" y="2932"/>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任意多边形 23"/>
          <p:cNvSpPr/>
          <p:nvPr/>
        </p:nvSpPr>
        <p:spPr>
          <a:xfrm>
            <a:off x="5546119" y="2771762"/>
            <a:ext cx="457200" cy="265113"/>
          </a:xfrm>
          <a:custGeom>
            <a:avLst/>
            <a:gdLst>
              <a:gd name="connsiteX0" fmla="*/ 419209 w 483503"/>
              <a:gd name="connsiteY0" fmla="*/ 6727 h 279113"/>
              <a:gd name="connsiteX1" fmla="*/ 483503 w 483503"/>
              <a:gd name="connsiteY1" fmla="*/ 4346 h 279113"/>
              <a:gd name="connsiteX2" fmla="*/ 481121 w 483503"/>
              <a:gd name="connsiteY2" fmla="*/ 35302 h 279113"/>
              <a:gd name="connsiteX3" fmla="*/ 469215 w 483503"/>
              <a:gd name="connsiteY3" fmla="*/ 92452 h 279113"/>
              <a:gd name="connsiteX4" fmla="*/ 423971 w 483503"/>
              <a:gd name="connsiteY4" fmla="*/ 142458 h 279113"/>
              <a:gd name="connsiteX5" fmla="*/ 307290 w 483503"/>
              <a:gd name="connsiteY5" fmla="*/ 209133 h 279113"/>
              <a:gd name="connsiteX6" fmla="*/ 173940 w 483503"/>
              <a:gd name="connsiteY6" fmla="*/ 259140 h 279113"/>
              <a:gd name="connsiteX7" fmla="*/ 45353 w 483503"/>
              <a:gd name="connsiteY7" fmla="*/ 278190 h 279113"/>
              <a:gd name="connsiteX8" fmla="*/ 109 w 483503"/>
              <a:gd name="connsiteY8" fmla="*/ 232946 h 279113"/>
              <a:gd name="connsiteX9" fmla="*/ 35828 w 483503"/>
              <a:gd name="connsiteY9" fmla="*/ 178177 h 279113"/>
              <a:gd name="connsiteX10" fmla="*/ 128696 w 483503"/>
              <a:gd name="connsiteY10" fmla="*/ 137696 h 279113"/>
              <a:gd name="connsiteX11" fmla="*/ 154890 w 483503"/>
              <a:gd name="connsiteY11" fmla="*/ 140077 h 279113"/>
              <a:gd name="connsiteX12" fmla="*/ 128696 w 483503"/>
              <a:gd name="connsiteY12" fmla="*/ 175796 h 279113"/>
              <a:gd name="connsiteX13" fmla="*/ 76309 w 483503"/>
              <a:gd name="connsiteY13" fmla="*/ 197227 h 279113"/>
              <a:gd name="connsiteX14" fmla="*/ 128696 w 483503"/>
              <a:gd name="connsiteY14" fmla="*/ 206752 h 279113"/>
              <a:gd name="connsiteX15" fmla="*/ 262046 w 483503"/>
              <a:gd name="connsiteY15" fmla="*/ 163890 h 279113"/>
              <a:gd name="connsiteX16" fmla="*/ 381109 w 483503"/>
              <a:gd name="connsiteY16" fmla="*/ 90071 h 279113"/>
              <a:gd name="connsiteX17" fmla="*/ 419209 w 483503"/>
              <a:gd name="connsiteY17" fmla="*/ 6727 h 279113"/>
              <a:gd name="connsiteX0" fmla="*/ 419209 w 483503"/>
              <a:gd name="connsiteY0" fmla="*/ 6727 h 279113"/>
              <a:gd name="connsiteX1" fmla="*/ 483503 w 483503"/>
              <a:gd name="connsiteY1" fmla="*/ 4346 h 279113"/>
              <a:gd name="connsiteX2" fmla="*/ 481121 w 483503"/>
              <a:gd name="connsiteY2" fmla="*/ 35302 h 279113"/>
              <a:gd name="connsiteX3" fmla="*/ 469215 w 483503"/>
              <a:gd name="connsiteY3" fmla="*/ 92452 h 279113"/>
              <a:gd name="connsiteX4" fmla="*/ 423971 w 483503"/>
              <a:gd name="connsiteY4" fmla="*/ 142458 h 279113"/>
              <a:gd name="connsiteX5" fmla="*/ 307290 w 483503"/>
              <a:gd name="connsiteY5" fmla="*/ 209133 h 279113"/>
              <a:gd name="connsiteX6" fmla="*/ 173940 w 483503"/>
              <a:gd name="connsiteY6" fmla="*/ 259140 h 279113"/>
              <a:gd name="connsiteX7" fmla="*/ 45353 w 483503"/>
              <a:gd name="connsiteY7" fmla="*/ 278190 h 279113"/>
              <a:gd name="connsiteX8" fmla="*/ 109 w 483503"/>
              <a:gd name="connsiteY8" fmla="*/ 232946 h 279113"/>
              <a:gd name="connsiteX9" fmla="*/ 35828 w 483503"/>
              <a:gd name="connsiteY9" fmla="*/ 178177 h 279113"/>
              <a:gd name="connsiteX10" fmla="*/ 128696 w 483503"/>
              <a:gd name="connsiteY10" fmla="*/ 137696 h 279113"/>
              <a:gd name="connsiteX11" fmla="*/ 154890 w 483503"/>
              <a:gd name="connsiteY11" fmla="*/ 140077 h 279113"/>
              <a:gd name="connsiteX12" fmla="*/ 128696 w 483503"/>
              <a:gd name="connsiteY12" fmla="*/ 175796 h 279113"/>
              <a:gd name="connsiteX13" fmla="*/ 76309 w 483503"/>
              <a:gd name="connsiteY13" fmla="*/ 197227 h 279113"/>
              <a:gd name="connsiteX14" fmla="*/ 128696 w 483503"/>
              <a:gd name="connsiteY14" fmla="*/ 206752 h 279113"/>
              <a:gd name="connsiteX15" fmla="*/ 262046 w 483503"/>
              <a:gd name="connsiteY15" fmla="*/ 156746 h 279113"/>
              <a:gd name="connsiteX16" fmla="*/ 381109 w 483503"/>
              <a:gd name="connsiteY16" fmla="*/ 90071 h 279113"/>
              <a:gd name="connsiteX17" fmla="*/ 419209 w 483503"/>
              <a:gd name="connsiteY17" fmla="*/ 6727 h 279113"/>
              <a:gd name="connsiteX0" fmla="*/ 419209 w 483503"/>
              <a:gd name="connsiteY0" fmla="*/ 6727 h 279113"/>
              <a:gd name="connsiteX1" fmla="*/ 483503 w 483503"/>
              <a:gd name="connsiteY1" fmla="*/ 4346 h 279113"/>
              <a:gd name="connsiteX2" fmla="*/ 481121 w 483503"/>
              <a:gd name="connsiteY2" fmla="*/ 35302 h 279113"/>
              <a:gd name="connsiteX3" fmla="*/ 469215 w 483503"/>
              <a:gd name="connsiteY3" fmla="*/ 92452 h 279113"/>
              <a:gd name="connsiteX4" fmla="*/ 423971 w 483503"/>
              <a:gd name="connsiteY4" fmla="*/ 142458 h 279113"/>
              <a:gd name="connsiteX5" fmla="*/ 307290 w 483503"/>
              <a:gd name="connsiteY5" fmla="*/ 209133 h 279113"/>
              <a:gd name="connsiteX6" fmla="*/ 173940 w 483503"/>
              <a:gd name="connsiteY6" fmla="*/ 259140 h 279113"/>
              <a:gd name="connsiteX7" fmla="*/ 45353 w 483503"/>
              <a:gd name="connsiteY7" fmla="*/ 278190 h 279113"/>
              <a:gd name="connsiteX8" fmla="*/ 109 w 483503"/>
              <a:gd name="connsiteY8" fmla="*/ 232946 h 279113"/>
              <a:gd name="connsiteX9" fmla="*/ 35828 w 483503"/>
              <a:gd name="connsiteY9" fmla="*/ 178177 h 279113"/>
              <a:gd name="connsiteX10" fmla="*/ 128696 w 483503"/>
              <a:gd name="connsiteY10" fmla="*/ 137696 h 279113"/>
              <a:gd name="connsiteX11" fmla="*/ 154890 w 483503"/>
              <a:gd name="connsiteY11" fmla="*/ 140077 h 279113"/>
              <a:gd name="connsiteX12" fmla="*/ 128696 w 483503"/>
              <a:gd name="connsiteY12" fmla="*/ 175796 h 279113"/>
              <a:gd name="connsiteX13" fmla="*/ 76309 w 483503"/>
              <a:gd name="connsiteY13" fmla="*/ 197227 h 279113"/>
              <a:gd name="connsiteX14" fmla="*/ 128696 w 483503"/>
              <a:gd name="connsiteY14" fmla="*/ 206752 h 279113"/>
              <a:gd name="connsiteX15" fmla="*/ 262046 w 483503"/>
              <a:gd name="connsiteY15" fmla="*/ 156746 h 279113"/>
              <a:gd name="connsiteX16" fmla="*/ 381109 w 483503"/>
              <a:gd name="connsiteY16" fmla="*/ 90071 h 279113"/>
              <a:gd name="connsiteX17" fmla="*/ 419209 w 483503"/>
              <a:gd name="connsiteY17" fmla="*/ 6727 h 279113"/>
              <a:gd name="connsiteX0" fmla="*/ 419209 w 483503"/>
              <a:gd name="connsiteY0" fmla="*/ 6727 h 279113"/>
              <a:gd name="connsiteX1" fmla="*/ 483503 w 483503"/>
              <a:gd name="connsiteY1" fmla="*/ 4346 h 279113"/>
              <a:gd name="connsiteX2" fmla="*/ 481121 w 483503"/>
              <a:gd name="connsiteY2" fmla="*/ 35302 h 279113"/>
              <a:gd name="connsiteX3" fmla="*/ 469215 w 483503"/>
              <a:gd name="connsiteY3" fmla="*/ 92452 h 279113"/>
              <a:gd name="connsiteX4" fmla="*/ 423971 w 483503"/>
              <a:gd name="connsiteY4" fmla="*/ 142458 h 279113"/>
              <a:gd name="connsiteX5" fmla="*/ 307290 w 483503"/>
              <a:gd name="connsiteY5" fmla="*/ 209133 h 279113"/>
              <a:gd name="connsiteX6" fmla="*/ 173940 w 483503"/>
              <a:gd name="connsiteY6" fmla="*/ 259140 h 279113"/>
              <a:gd name="connsiteX7" fmla="*/ 45353 w 483503"/>
              <a:gd name="connsiteY7" fmla="*/ 278190 h 279113"/>
              <a:gd name="connsiteX8" fmla="*/ 109 w 483503"/>
              <a:gd name="connsiteY8" fmla="*/ 232946 h 279113"/>
              <a:gd name="connsiteX9" fmla="*/ 35828 w 483503"/>
              <a:gd name="connsiteY9" fmla="*/ 178177 h 279113"/>
              <a:gd name="connsiteX10" fmla="*/ 128696 w 483503"/>
              <a:gd name="connsiteY10" fmla="*/ 137696 h 279113"/>
              <a:gd name="connsiteX11" fmla="*/ 154890 w 483503"/>
              <a:gd name="connsiteY11" fmla="*/ 140077 h 279113"/>
              <a:gd name="connsiteX12" fmla="*/ 126314 w 483503"/>
              <a:gd name="connsiteY12" fmla="*/ 161508 h 279113"/>
              <a:gd name="connsiteX13" fmla="*/ 76309 w 483503"/>
              <a:gd name="connsiteY13" fmla="*/ 197227 h 279113"/>
              <a:gd name="connsiteX14" fmla="*/ 128696 w 483503"/>
              <a:gd name="connsiteY14" fmla="*/ 206752 h 279113"/>
              <a:gd name="connsiteX15" fmla="*/ 262046 w 483503"/>
              <a:gd name="connsiteY15" fmla="*/ 156746 h 279113"/>
              <a:gd name="connsiteX16" fmla="*/ 381109 w 483503"/>
              <a:gd name="connsiteY16" fmla="*/ 90071 h 279113"/>
              <a:gd name="connsiteX17" fmla="*/ 419209 w 483503"/>
              <a:gd name="connsiteY17" fmla="*/ 6727 h 279113"/>
              <a:gd name="connsiteX0" fmla="*/ 419209 w 483503"/>
              <a:gd name="connsiteY0" fmla="*/ 6727 h 279113"/>
              <a:gd name="connsiteX1" fmla="*/ 483503 w 483503"/>
              <a:gd name="connsiteY1" fmla="*/ 4346 h 279113"/>
              <a:gd name="connsiteX2" fmla="*/ 481121 w 483503"/>
              <a:gd name="connsiteY2" fmla="*/ 35302 h 279113"/>
              <a:gd name="connsiteX3" fmla="*/ 469215 w 483503"/>
              <a:gd name="connsiteY3" fmla="*/ 92452 h 279113"/>
              <a:gd name="connsiteX4" fmla="*/ 423971 w 483503"/>
              <a:gd name="connsiteY4" fmla="*/ 142458 h 279113"/>
              <a:gd name="connsiteX5" fmla="*/ 307290 w 483503"/>
              <a:gd name="connsiteY5" fmla="*/ 209133 h 279113"/>
              <a:gd name="connsiteX6" fmla="*/ 173940 w 483503"/>
              <a:gd name="connsiteY6" fmla="*/ 259140 h 279113"/>
              <a:gd name="connsiteX7" fmla="*/ 45353 w 483503"/>
              <a:gd name="connsiteY7" fmla="*/ 278190 h 279113"/>
              <a:gd name="connsiteX8" fmla="*/ 109 w 483503"/>
              <a:gd name="connsiteY8" fmla="*/ 232946 h 279113"/>
              <a:gd name="connsiteX9" fmla="*/ 35828 w 483503"/>
              <a:gd name="connsiteY9" fmla="*/ 178177 h 279113"/>
              <a:gd name="connsiteX10" fmla="*/ 128696 w 483503"/>
              <a:gd name="connsiteY10" fmla="*/ 137696 h 279113"/>
              <a:gd name="connsiteX11" fmla="*/ 154890 w 483503"/>
              <a:gd name="connsiteY11" fmla="*/ 140077 h 279113"/>
              <a:gd name="connsiteX12" fmla="*/ 131077 w 483503"/>
              <a:gd name="connsiteY12" fmla="*/ 163889 h 279113"/>
              <a:gd name="connsiteX13" fmla="*/ 76309 w 483503"/>
              <a:gd name="connsiteY13" fmla="*/ 197227 h 279113"/>
              <a:gd name="connsiteX14" fmla="*/ 128696 w 483503"/>
              <a:gd name="connsiteY14" fmla="*/ 206752 h 279113"/>
              <a:gd name="connsiteX15" fmla="*/ 262046 w 483503"/>
              <a:gd name="connsiteY15" fmla="*/ 156746 h 279113"/>
              <a:gd name="connsiteX16" fmla="*/ 381109 w 483503"/>
              <a:gd name="connsiteY16" fmla="*/ 90071 h 279113"/>
              <a:gd name="connsiteX17" fmla="*/ 419209 w 483503"/>
              <a:gd name="connsiteY17" fmla="*/ 6727 h 279113"/>
              <a:gd name="connsiteX0" fmla="*/ 419201 w 483495"/>
              <a:gd name="connsiteY0" fmla="*/ 6727 h 279113"/>
              <a:gd name="connsiteX1" fmla="*/ 483495 w 483495"/>
              <a:gd name="connsiteY1" fmla="*/ 4346 h 279113"/>
              <a:gd name="connsiteX2" fmla="*/ 481113 w 483495"/>
              <a:gd name="connsiteY2" fmla="*/ 35302 h 279113"/>
              <a:gd name="connsiteX3" fmla="*/ 469207 w 483495"/>
              <a:gd name="connsiteY3" fmla="*/ 92452 h 279113"/>
              <a:gd name="connsiteX4" fmla="*/ 423963 w 483495"/>
              <a:gd name="connsiteY4" fmla="*/ 142458 h 279113"/>
              <a:gd name="connsiteX5" fmla="*/ 307282 w 483495"/>
              <a:gd name="connsiteY5" fmla="*/ 209133 h 279113"/>
              <a:gd name="connsiteX6" fmla="*/ 173932 w 483495"/>
              <a:gd name="connsiteY6" fmla="*/ 259140 h 279113"/>
              <a:gd name="connsiteX7" fmla="*/ 45345 w 483495"/>
              <a:gd name="connsiteY7" fmla="*/ 278190 h 279113"/>
              <a:gd name="connsiteX8" fmla="*/ 101 w 483495"/>
              <a:gd name="connsiteY8" fmla="*/ 232946 h 279113"/>
              <a:gd name="connsiteX9" fmla="*/ 35820 w 483495"/>
              <a:gd name="connsiteY9" fmla="*/ 178177 h 279113"/>
              <a:gd name="connsiteX10" fmla="*/ 119163 w 483495"/>
              <a:gd name="connsiteY10" fmla="*/ 137696 h 279113"/>
              <a:gd name="connsiteX11" fmla="*/ 154882 w 483495"/>
              <a:gd name="connsiteY11" fmla="*/ 140077 h 279113"/>
              <a:gd name="connsiteX12" fmla="*/ 131069 w 483495"/>
              <a:gd name="connsiteY12" fmla="*/ 163889 h 279113"/>
              <a:gd name="connsiteX13" fmla="*/ 76301 w 483495"/>
              <a:gd name="connsiteY13" fmla="*/ 197227 h 279113"/>
              <a:gd name="connsiteX14" fmla="*/ 128688 w 483495"/>
              <a:gd name="connsiteY14" fmla="*/ 206752 h 279113"/>
              <a:gd name="connsiteX15" fmla="*/ 262038 w 483495"/>
              <a:gd name="connsiteY15" fmla="*/ 156746 h 279113"/>
              <a:gd name="connsiteX16" fmla="*/ 381101 w 483495"/>
              <a:gd name="connsiteY16" fmla="*/ 90071 h 279113"/>
              <a:gd name="connsiteX17" fmla="*/ 419201 w 483495"/>
              <a:gd name="connsiteY17" fmla="*/ 6727 h 279113"/>
              <a:gd name="connsiteX0" fmla="*/ 419159 w 483453"/>
              <a:gd name="connsiteY0" fmla="*/ 6727 h 279113"/>
              <a:gd name="connsiteX1" fmla="*/ 483453 w 483453"/>
              <a:gd name="connsiteY1" fmla="*/ 4346 h 279113"/>
              <a:gd name="connsiteX2" fmla="*/ 481071 w 483453"/>
              <a:gd name="connsiteY2" fmla="*/ 35302 h 279113"/>
              <a:gd name="connsiteX3" fmla="*/ 469165 w 483453"/>
              <a:gd name="connsiteY3" fmla="*/ 92452 h 279113"/>
              <a:gd name="connsiteX4" fmla="*/ 423921 w 483453"/>
              <a:gd name="connsiteY4" fmla="*/ 142458 h 279113"/>
              <a:gd name="connsiteX5" fmla="*/ 307240 w 483453"/>
              <a:gd name="connsiteY5" fmla="*/ 209133 h 279113"/>
              <a:gd name="connsiteX6" fmla="*/ 173890 w 483453"/>
              <a:gd name="connsiteY6" fmla="*/ 259140 h 279113"/>
              <a:gd name="connsiteX7" fmla="*/ 42922 w 483453"/>
              <a:gd name="connsiteY7" fmla="*/ 278190 h 279113"/>
              <a:gd name="connsiteX8" fmla="*/ 59 w 483453"/>
              <a:gd name="connsiteY8" fmla="*/ 232946 h 279113"/>
              <a:gd name="connsiteX9" fmla="*/ 35778 w 483453"/>
              <a:gd name="connsiteY9" fmla="*/ 178177 h 279113"/>
              <a:gd name="connsiteX10" fmla="*/ 119121 w 483453"/>
              <a:gd name="connsiteY10" fmla="*/ 137696 h 279113"/>
              <a:gd name="connsiteX11" fmla="*/ 154840 w 483453"/>
              <a:gd name="connsiteY11" fmla="*/ 140077 h 279113"/>
              <a:gd name="connsiteX12" fmla="*/ 131027 w 483453"/>
              <a:gd name="connsiteY12" fmla="*/ 163889 h 279113"/>
              <a:gd name="connsiteX13" fmla="*/ 76259 w 483453"/>
              <a:gd name="connsiteY13" fmla="*/ 197227 h 279113"/>
              <a:gd name="connsiteX14" fmla="*/ 128646 w 483453"/>
              <a:gd name="connsiteY14" fmla="*/ 206752 h 279113"/>
              <a:gd name="connsiteX15" fmla="*/ 261996 w 483453"/>
              <a:gd name="connsiteY15" fmla="*/ 156746 h 279113"/>
              <a:gd name="connsiteX16" fmla="*/ 381059 w 483453"/>
              <a:gd name="connsiteY16" fmla="*/ 90071 h 279113"/>
              <a:gd name="connsiteX17" fmla="*/ 419159 w 483453"/>
              <a:gd name="connsiteY17" fmla="*/ 6727 h 279113"/>
              <a:gd name="connsiteX0" fmla="*/ 419159 w 483453"/>
              <a:gd name="connsiteY0" fmla="*/ 6727 h 279113"/>
              <a:gd name="connsiteX1" fmla="*/ 483453 w 483453"/>
              <a:gd name="connsiteY1" fmla="*/ 4346 h 279113"/>
              <a:gd name="connsiteX2" fmla="*/ 481071 w 483453"/>
              <a:gd name="connsiteY2" fmla="*/ 35302 h 279113"/>
              <a:gd name="connsiteX3" fmla="*/ 469165 w 483453"/>
              <a:gd name="connsiteY3" fmla="*/ 92452 h 279113"/>
              <a:gd name="connsiteX4" fmla="*/ 423921 w 483453"/>
              <a:gd name="connsiteY4" fmla="*/ 142458 h 279113"/>
              <a:gd name="connsiteX5" fmla="*/ 307240 w 483453"/>
              <a:gd name="connsiteY5" fmla="*/ 209133 h 279113"/>
              <a:gd name="connsiteX6" fmla="*/ 173890 w 483453"/>
              <a:gd name="connsiteY6" fmla="*/ 259140 h 279113"/>
              <a:gd name="connsiteX7" fmla="*/ 42922 w 483453"/>
              <a:gd name="connsiteY7" fmla="*/ 278190 h 279113"/>
              <a:gd name="connsiteX8" fmla="*/ 59 w 483453"/>
              <a:gd name="connsiteY8" fmla="*/ 232946 h 279113"/>
              <a:gd name="connsiteX9" fmla="*/ 35778 w 483453"/>
              <a:gd name="connsiteY9" fmla="*/ 178177 h 279113"/>
              <a:gd name="connsiteX10" fmla="*/ 119121 w 483453"/>
              <a:gd name="connsiteY10" fmla="*/ 137696 h 279113"/>
              <a:gd name="connsiteX11" fmla="*/ 154840 w 483453"/>
              <a:gd name="connsiteY11" fmla="*/ 140077 h 279113"/>
              <a:gd name="connsiteX12" fmla="*/ 131027 w 483453"/>
              <a:gd name="connsiteY12" fmla="*/ 163889 h 279113"/>
              <a:gd name="connsiteX13" fmla="*/ 76259 w 483453"/>
              <a:gd name="connsiteY13" fmla="*/ 197227 h 279113"/>
              <a:gd name="connsiteX14" fmla="*/ 128646 w 483453"/>
              <a:gd name="connsiteY14" fmla="*/ 206752 h 279113"/>
              <a:gd name="connsiteX15" fmla="*/ 261996 w 483453"/>
              <a:gd name="connsiteY15" fmla="*/ 156746 h 279113"/>
              <a:gd name="connsiteX16" fmla="*/ 381059 w 483453"/>
              <a:gd name="connsiteY16" fmla="*/ 90071 h 279113"/>
              <a:gd name="connsiteX17" fmla="*/ 419159 w 483453"/>
              <a:gd name="connsiteY17" fmla="*/ 6727 h 279113"/>
              <a:gd name="connsiteX0" fmla="*/ 419159 w 483453"/>
              <a:gd name="connsiteY0" fmla="*/ 6727 h 279113"/>
              <a:gd name="connsiteX1" fmla="*/ 483453 w 483453"/>
              <a:gd name="connsiteY1" fmla="*/ 4346 h 279113"/>
              <a:gd name="connsiteX2" fmla="*/ 481071 w 483453"/>
              <a:gd name="connsiteY2" fmla="*/ 35302 h 279113"/>
              <a:gd name="connsiteX3" fmla="*/ 469165 w 483453"/>
              <a:gd name="connsiteY3" fmla="*/ 92452 h 279113"/>
              <a:gd name="connsiteX4" fmla="*/ 423921 w 483453"/>
              <a:gd name="connsiteY4" fmla="*/ 142458 h 279113"/>
              <a:gd name="connsiteX5" fmla="*/ 307240 w 483453"/>
              <a:gd name="connsiteY5" fmla="*/ 209133 h 279113"/>
              <a:gd name="connsiteX6" fmla="*/ 173890 w 483453"/>
              <a:gd name="connsiteY6" fmla="*/ 259140 h 279113"/>
              <a:gd name="connsiteX7" fmla="*/ 42922 w 483453"/>
              <a:gd name="connsiteY7" fmla="*/ 278190 h 279113"/>
              <a:gd name="connsiteX8" fmla="*/ 59 w 483453"/>
              <a:gd name="connsiteY8" fmla="*/ 232946 h 279113"/>
              <a:gd name="connsiteX9" fmla="*/ 35778 w 483453"/>
              <a:gd name="connsiteY9" fmla="*/ 178177 h 279113"/>
              <a:gd name="connsiteX10" fmla="*/ 119121 w 483453"/>
              <a:gd name="connsiteY10" fmla="*/ 137696 h 279113"/>
              <a:gd name="connsiteX11" fmla="*/ 154840 w 483453"/>
              <a:gd name="connsiteY11" fmla="*/ 140077 h 279113"/>
              <a:gd name="connsiteX12" fmla="*/ 131027 w 483453"/>
              <a:gd name="connsiteY12" fmla="*/ 163889 h 279113"/>
              <a:gd name="connsiteX13" fmla="*/ 76259 w 483453"/>
              <a:gd name="connsiteY13" fmla="*/ 197227 h 279113"/>
              <a:gd name="connsiteX14" fmla="*/ 128646 w 483453"/>
              <a:gd name="connsiteY14" fmla="*/ 206752 h 279113"/>
              <a:gd name="connsiteX15" fmla="*/ 261996 w 483453"/>
              <a:gd name="connsiteY15" fmla="*/ 156746 h 279113"/>
              <a:gd name="connsiteX16" fmla="*/ 381059 w 483453"/>
              <a:gd name="connsiteY16" fmla="*/ 90071 h 279113"/>
              <a:gd name="connsiteX17" fmla="*/ 419159 w 483453"/>
              <a:gd name="connsiteY17" fmla="*/ 6727 h 279113"/>
              <a:gd name="connsiteX0" fmla="*/ 440590 w 483453"/>
              <a:gd name="connsiteY0" fmla="*/ 8494 h 276117"/>
              <a:gd name="connsiteX1" fmla="*/ 483453 w 483453"/>
              <a:gd name="connsiteY1" fmla="*/ 1350 h 276117"/>
              <a:gd name="connsiteX2" fmla="*/ 481071 w 483453"/>
              <a:gd name="connsiteY2" fmla="*/ 32306 h 276117"/>
              <a:gd name="connsiteX3" fmla="*/ 469165 w 483453"/>
              <a:gd name="connsiteY3" fmla="*/ 89456 h 276117"/>
              <a:gd name="connsiteX4" fmla="*/ 423921 w 483453"/>
              <a:gd name="connsiteY4" fmla="*/ 139462 h 276117"/>
              <a:gd name="connsiteX5" fmla="*/ 307240 w 483453"/>
              <a:gd name="connsiteY5" fmla="*/ 206137 h 276117"/>
              <a:gd name="connsiteX6" fmla="*/ 173890 w 483453"/>
              <a:gd name="connsiteY6" fmla="*/ 256144 h 276117"/>
              <a:gd name="connsiteX7" fmla="*/ 42922 w 483453"/>
              <a:gd name="connsiteY7" fmla="*/ 275194 h 276117"/>
              <a:gd name="connsiteX8" fmla="*/ 59 w 483453"/>
              <a:gd name="connsiteY8" fmla="*/ 229950 h 276117"/>
              <a:gd name="connsiteX9" fmla="*/ 35778 w 483453"/>
              <a:gd name="connsiteY9" fmla="*/ 175181 h 276117"/>
              <a:gd name="connsiteX10" fmla="*/ 119121 w 483453"/>
              <a:gd name="connsiteY10" fmla="*/ 134700 h 276117"/>
              <a:gd name="connsiteX11" fmla="*/ 154840 w 483453"/>
              <a:gd name="connsiteY11" fmla="*/ 137081 h 276117"/>
              <a:gd name="connsiteX12" fmla="*/ 131027 w 483453"/>
              <a:gd name="connsiteY12" fmla="*/ 160893 h 276117"/>
              <a:gd name="connsiteX13" fmla="*/ 76259 w 483453"/>
              <a:gd name="connsiteY13" fmla="*/ 194231 h 276117"/>
              <a:gd name="connsiteX14" fmla="*/ 128646 w 483453"/>
              <a:gd name="connsiteY14" fmla="*/ 203756 h 276117"/>
              <a:gd name="connsiteX15" fmla="*/ 261996 w 483453"/>
              <a:gd name="connsiteY15" fmla="*/ 153750 h 276117"/>
              <a:gd name="connsiteX16" fmla="*/ 381059 w 483453"/>
              <a:gd name="connsiteY16" fmla="*/ 87075 h 276117"/>
              <a:gd name="connsiteX17" fmla="*/ 440590 w 483453"/>
              <a:gd name="connsiteY17" fmla="*/ 8494 h 276117"/>
              <a:gd name="connsiteX0" fmla="*/ 440590 w 483453"/>
              <a:gd name="connsiteY0" fmla="*/ 7207 h 274830"/>
              <a:gd name="connsiteX1" fmla="*/ 483453 w 483453"/>
              <a:gd name="connsiteY1" fmla="*/ 63 h 274830"/>
              <a:gd name="connsiteX2" fmla="*/ 481071 w 483453"/>
              <a:gd name="connsiteY2" fmla="*/ 31019 h 274830"/>
              <a:gd name="connsiteX3" fmla="*/ 469165 w 483453"/>
              <a:gd name="connsiteY3" fmla="*/ 88169 h 274830"/>
              <a:gd name="connsiteX4" fmla="*/ 423921 w 483453"/>
              <a:gd name="connsiteY4" fmla="*/ 138175 h 274830"/>
              <a:gd name="connsiteX5" fmla="*/ 307240 w 483453"/>
              <a:gd name="connsiteY5" fmla="*/ 204850 h 274830"/>
              <a:gd name="connsiteX6" fmla="*/ 173890 w 483453"/>
              <a:gd name="connsiteY6" fmla="*/ 254857 h 274830"/>
              <a:gd name="connsiteX7" fmla="*/ 42922 w 483453"/>
              <a:gd name="connsiteY7" fmla="*/ 273907 h 274830"/>
              <a:gd name="connsiteX8" fmla="*/ 59 w 483453"/>
              <a:gd name="connsiteY8" fmla="*/ 228663 h 274830"/>
              <a:gd name="connsiteX9" fmla="*/ 35778 w 483453"/>
              <a:gd name="connsiteY9" fmla="*/ 173894 h 274830"/>
              <a:gd name="connsiteX10" fmla="*/ 119121 w 483453"/>
              <a:gd name="connsiteY10" fmla="*/ 133413 h 274830"/>
              <a:gd name="connsiteX11" fmla="*/ 154840 w 483453"/>
              <a:gd name="connsiteY11" fmla="*/ 135794 h 274830"/>
              <a:gd name="connsiteX12" fmla="*/ 131027 w 483453"/>
              <a:gd name="connsiteY12" fmla="*/ 159606 h 274830"/>
              <a:gd name="connsiteX13" fmla="*/ 76259 w 483453"/>
              <a:gd name="connsiteY13" fmla="*/ 192944 h 274830"/>
              <a:gd name="connsiteX14" fmla="*/ 128646 w 483453"/>
              <a:gd name="connsiteY14" fmla="*/ 202469 h 274830"/>
              <a:gd name="connsiteX15" fmla="*/ 261996 w 483453"/>
              <a:gd name="connsiteY15" fmla="*/ 152463 h 274830"/>
              <a:gd name="connsiteX16" fmla="*/ 381059 w 483453"/>
              <a:gd name="connsiteY16" fmla="*/ 85788 h 274830"/>
              <a:gd name="connsiteX17" fmla="*/ 438209 w 483453"/>
              <a:gd name="connsiteY17" fmla="*/ 64357 h 274830"/>
              <a:gd name="connsiteX18" fmla="*/ 440590 w 483453"/>
              <a:gd name="connsiteY18" fmla="*/ 7207 h 274830"/>
              <a:gd name="connsiteX0" fmla="*/ 440590 w 483453"/>
              <a:gd name="connsiteY0" fmla="*/ 7144 h 274767"/>
              <a:gd name="connsiteX1" fmla="*/ 483453 w 483453"/>
              <a:gd name="connsiteY1" fmla="*/ 0 h 274767"/>
              <a:gd name="connsiteX2" fmla="*/ 481071 w 483453"/>
              <a:gd name="connsiteY2" fmla="*/ 30956 h 274767"/>
              <a:gd name="connsiteX3" fmla="*/ 469165 w 483453"/>
              <a:gd name="connsiteY3" fmla="*/ 88106 h 274767"/>
              <a:gd name="connsiteX4" fmla="*/ 423921 w 483453"/>
              <a:gd name="connsiteY4" fmla="*/ 138112 h 274767"/>
              <a:gd name="connsiteX5" fmla="*/ 307240 w 483453"/>
              <a:gd name="connsiteY5" fmla="*/ 204787 h 274767"/>
              <a:gd name="connsiteX6" fmla="*/ 173890 w 483453"/>
              <a:gd name="connsiteY6" fmla="*/ 254794 h 274767"/>
              <a:gd name="connsiteX7" fmla="*/ 42922 w 483453"/>
              <a:gd name="connsiteY7" fmla="*/ 273844 h 274767"/>
              <a:gd name="connsiteX8" fmla="*/ 59 w 483453"/>
              <a:gd name="connsiteY8" fmla="*/ 228600 h 274767"/>
              <a:gd name="connsiteX9" fmla="*/ 35778 w 483453"/>
              <a:gd name="connsiteY9" fmla="*/ 173831 h 274767"/>
              <a:gd name="connsiteX10" fmla="*/ 119121 w 483453"/>
              <a:gd name="connsiteY10" fmla="*/ 133350 h 274767"/>
              <a:gd name="connsiteX11" fmla="*/ 154840 w 483453"/>
              <a:gd name="connsiteY11" fmla="*/ 135731 h 274767"/>
              <a:gd name="connsiteX12" fmla="*/ 131027 w 483453"/>
              <a:gd name="connsiteY12" fmla="*/ 159543 h 274767"/>
              <a:gd name="connsiteX13" fmla="*/ 76259 w 483453"/>
              <a:gd name="connsiteY13" fmla="*/ 192881 h 274767"/>
              <a:gd name="connsiteX14" fmla="*/ 128646 w 483453"/>
              <a:gd name="connsiteY14" fmla="*/ 202406 h 274767"/>
              <a:gd name="connsiteX15" fmla="*/ 261996 w 483453"/>
              <a:gd name="connsiteY15" fmla="*/ 152400 h 274767"/>
              <a:gd name="connsiteX16" fmla="*/ 381059 w 483453"/>
              <a:gd name="connsiteY16" fmla="*/ 85725 h 274767"/>
              <a:gd name="connsiteX17" fmla="*/ 423921 w 483453"/>
              <a:gd name="connsiteY17" fmla="*/ 47625 h 274767"/>
              <a:gd name="connsiteX18" fmla="*/ 440590 w 483453"/>
              <a:gd name="connsiteY18" fmla="*/ 7144 h 274767"/>
              <a:gd name="connsiteX0" fmla="*/ 433447 w 483453"/>
              <a:gd name="connsiteY0" fmla="*/ 7144 h 274767"/>
              <a:gd name="connsiteX1" fmla="*/ 483453 w 483453"/>
              <a:gd name="connsiteY1" fmla="*/ 0 h 274767"/>
              <a:gd name="connsiteX2" fmla="*/ 481071 w 483453"/>
              <a:gd name="connsiteY2" fmla="*/ 30956 h 274767"/>
              <a:gd name="connsiteX3" fmla="*/ 469165 w 483453"/>
              <a:gd name="connsiteY3" fmla="*/ 88106 h 274767"/>
              <a:gd name="connsiteX4" fmla="*/ 423921 w 483453"/>
              <a:gd name="connsiteY4" fmla="*/ 138112 h 274767"/>
              <a:gd name="connsiteX5" fmla="*/ 307240 w 483453"/>
              <a:gd name="connsiteY5" fmla="*/ 204787 h 274767"/>
              <a:gd name="connsiteX6" fmla="*/ 173890 w 483453"/>
              <a:gd name="connsiteY6" fmla="*/ 254794 h 274767"/>
              <a:gd name="connsiteX7" fmla="*/ 42922 w 483453"/>
              <a:gd name="connsiteY7" fmla="*/ 273844 h 274767"/>
              <a:gd name="connsiteX8" fmla="*/ 59 w 483453"/>
              <a:gd name="connsiteY8" fmla="*/ 228600 h 274767"/>
              <a:gd name="connsiteX9" fmla="*/ 35778 w 483453"/>
              <a:gd name="connsiteY9" fmla="*/ 173831 h 274767"/>
              <a:gd name="connsiteX10" fmla="*/ 119121 w 483453"/>
              <a:gd name="connsiteY10" fmla="*/ 133350 h 274767"/>
              <a:gd name="connsiteX11" fmla="*/ 154840 w 483453"/>
              <a:gd name="connsiteY11" fmla="*/ 135731 h 274767"/>
              <a:gd name="connsiteX12" fmla="*/ 131027 w 483453"/>
              <a:gd name="connsiteY12" fmla="*/ 159543 h 274767"/>
              <a:gd name="connsiteX13" fmla="*/ 76259 w 483453"/>
              <a:gd name="connsiteY13" fmla="*/ 192881 h 274767"/>
              <a:gd name="connsiteX14" fmla="*/ 128646 w 483453"/>
              <a:gd name="connsiteY14" fmla="*/ 202406 h 274767"/>
              <a:gd name="connsiteX15" fmla="*/ 261996 w 483453"/>
              <a:gd name="connsiteY15" fmla="*/ 152400 h 274767"/>
              <a:gd name="connsiteX16" fmla="*/ 381059 w 483453"/>
              <a:gd name="connsiteY16" fmla="*/ 85725 h 274767"/>
              <a:gd name="connsiteX17" fmla="*/ 423921 w 483453"/>
              <a:gd name="connsiteY17" fmla="*/ 47625 h 274767"/>
              <a:gd name="connsiteX18" fmla="*/ 433447 w 483453"/>
              <a:gd name="connsiteY18" fmla="*/ 7144 h 274767"/>
              <a:gd name="connsiteX0" fmla="*/ 428685 w 483453"/>
              <a:gd name="connsiteY0" fmla="*/ 3929 h 276314"/>
              <a:gd name="connsiteX1" fmla="*/ 483453 w 483453"/>
              <a:gd name="connsiteY1" fmla="*/ 1547 h 276314"/>
              <a:gd name="connsiteX2" fmla="*/ 481071 w 483453"/>
              <a:gd name="connsiteY2" fmla="*/ 32503 h 276314"/>
              <a:gd name="connsiteX3" fmla="*/ 469165 w 483453"/>
              <a:gd name="connsiteY3" fmla="*/ 89653 h 276314"/>
              <a:gd name="connsiteX4" fmla="*/ 423921 w 483453"/>
              <a:gd name="connsiteY4" fmla="*/ 139659 h 276314"/>
              <a:gd name="connsiteX5" fmla="*/ 307240 w 483453"/>
              <a:gd name="connsiteY5" fmla="*/ 206334 h 276314"/>
              <a:gd name="connsiteX6" fmla="*/ 173890 w 483453"/>
              <a:gd name="connsiteY6" fmla="*/ 256341 h 276314"/>
              <a:gd name="connsiteX7" fmla="*/ 42922 w 483453"/>
              <a:gd name="connsiteY7" fmla="*/ 275391 h 276314"/>
              <a:gd name="connsiteX8" fmla="*/ 59 w 483453"/>
              <a:gd name="connsiteY8" fmla="*/ 230147 h 276314"/>
              <a:gd name="connsiteX9" fmla="*/ 35778 w 483453"/>
              <a:gd name="connsiteY9" fmla="*/ 175378 h 276314"/>
              <a:gd name="connsiteX10" fmla="*/ 119121 w 483453"/>
              <a:gd name="connsiteY10" fmla="*/ 134897 h 276314"/>
              <a:gd name="connsiteX11" fmla="*/ 154840 w 483453"/>
              <a:gd name="connsiteY11" fmla="*/ 137278 h 276314"/>
              <a:gd name="connsiteX12" fmla="*/ 131027 w 483453"/>
              <a:gd name="connsiteY12" fmla="*/ 161090 h 276314"/>
              <a:gd name="connsiteX13" fmla="*/ 76259 w 483453"/>
              <a:gd name="connsiteY13" fmla="*/ 194428 h 276314"/>
              <a:gd name="connsiteX14" fmla="*/ 128646 w 483453"/>
              <a:gd name="connsiteY14" fmla="*/ 203953 h 276314"/>
              <a:gd name="connsiteX15" fmla="*/ 261996 w 483453"/>
              <a:gd name="connsiteY15" fmla="*/ 153947 h 276314"/>
              <a:gd name="connsiteX16" fmla="*/ 381059 w 483453"/>
              <a:gd name="connsiteY16" fmla="*/ 87272 h 276314"/>
              <a:gd name="connsiteX17" fmla="*/ 423921 w 483453"/>
              <a:gd name="connsiteY17" fmla="*/ 49172 h 276314"/>
              <a:gd name="connsiteX18" fmla="*/ 428685 w 483453"/>
              <a:gd name="connsiteY18" fmla="*/ 3929 h 276314"/>
              <a:gd name="connsiteX0" fmla="*/ 428685 w 483453"/>
              <a:gd name="connsiteY0" fmla="*/ 3929 h 276314"/>
              <a:gd name="connsiteX1" fmla="*/ 483453 w 483453"/>
              <a:gd name="connsiteY1" fmla="*/ 1547 h 276314"/>
              <a:gd name="connsiteX2" fmla="*/ 481071 w 483453"/>
              <a:gd name="connsiteY2" fmla="*/ 32503 h 276314"/>
              <a:gd name="connsiteX3" fmla="*/ 469165 w 483453"/>
              <a:gd name="connsiteY3" fmla="*/ 89653 h 276314"/>
              <a:gd name="connsiteX4" fmla="*/ 414396 w 483453"/>
              <a:gd name="connsiteY4" fmla="*/ 120609 h 276314"/>
              <a:gd name="connsiteX5" fmla="*/ 307240 w 483453"/>
              <a:gd name="connsiteY5" fmla="*/ 206334 h 276314"/>
              <a:gd name="connsiteX6" fmla="*/ 173890 w 483453"/>
              <a:gd name="connsiteY6" fmla="*/ 256341 h 276314"/>
              <a:gd name="connsiteX7" fmla="*/ 42922 w 483453"/>
              <a:gd name="connsiteY7" fmla="*/ 275391 h 276314"/>
              <a:gd name="connsiteX8" fmla="*/ 59 w 483453"/>
              <a:gd name="connsiteY8" fmla="*/ 230147 h 276314"/>
              <a:gd name="connsiteX9" fmla="*/ 35778 w 483453"/>
              <a:gd name="connsiteY9" fmla="*/ 175378 h 276314"/>
              <a:gd name="connsiteX10" fmla="*/ 119121 w 483453"/>
              <a:gd name="connsiteY10" fmla="*/ 134897 h 276314"/>
              <a:gd name="connsiteX11" fmla="*/ 154840 w 483453"/>
              <a:gd name="connsiteY11" fmla="*/ 137278 h 276314"/>
              <a:gd name="connsiteX12" fmla="*/ 131027 w 483453"/>
              <a:gd name="connsiteY12" fmla="*/ 161090 h 276314"/>
              <a:gd name="connsiteX13" fmla="*/ 76259 w 483453"/>
              <a:gd name="connsiteY13" fmla="*/ 194428 h 276314"/>
              <a:gd name="connsiteX14" fmla="*/ 128646 w 483453"/>
              <a:gd name="connsiteY14" fmla="*/ 203953 h 276314"/>
              <a:gd name="connsiteX15" fmla="*/ 261996 w 483453"/>
              <a:gd name="connsiteY15" fmla="*/ 153947 h 276314"/>
              <a:gd name="connsiteX16" fmla="*/ 381059 w 483453"/>
              <a:gd name="connsiteY16" fmla="*/ 87272 h 276314"/>
              <a:gd name="connsiteX17" fmla="*/ 423921 w 483453"/>
              <a:gd name="connsiteY17" fmla="*/ 49172 h 276314"/>
              <a:gd name="connsiteX18" fmla="*/ 428685 w 483453"/>
              <a:gd name="connsiteY18" fmla="*/ 3929 h 276314"/>
              <a:gd name="connsiteX0" fmla="*/ 428685 w 483453"/>
              <a:gd name="connsiteY0" fmla="*/ 3929 h 276314"/>
              <a:gd name="connsiteX1" fmla="*/ 483453 w 483453"/>
              <a:gd name="connsiteY1" fmla="*/ 1547 h 276314"/>
              <a:gd name="connsiteX2" fmla="*/ 481071 w 483453"/>
              <a:gd name="connsiteY2" fmla="*/ 32503 h 276314"/>
              <a:gd name="connsiteX3" fmla="*/ 469165 w 483453"/>
              <a:gd name="connsiteY3" fmla="*/ 89653 h 276314"/>
              <a:gd name="connsiteX4" fmla="*/ 431064 w 483453"/>
              <a:gd name="connsiteY4" fmla="*/ 125372 h 276314"/>
              <a:gd name="connsiteX5" fmla="*/ 307240 w 483453"/>
              <a:gd name="connsiteY5" fmla="*/ 206334 h 276314"/>
              <a:gd name="connsiteX6" fmla="*/ 173890 w 483453"/>
              <a:gd name="connsiteY6" fmla="*/ 256341 h 276314"/>
              <a:gd name="connsiteX7" fmla="*/ 42922 w 483453"/>
              <a:gd name="connsiteY7" fmla="*/ 275391 h 276314"/>
              <a:gd name="connsiteX8" fmla="*/ 59 w 483453"/>
              <a:gd name="connsiteY8" fmla="*/ 230147 h 276314"/>
              <a:gd name="connsiteX9" fmla="*/ 35778 w 483453"/>
              <a:gd name="connsiteY9" fmla="*/ 175378 h 276314"/>
              <a:gd name="connsiteX10" fmla="*/ 119121 w 483453"/>
              <a:gd name="connsiteY10" fmla="*/ 134897 h 276314"/>
              <a:gd name="connsiteX11" fmla="*/ 154840 w 483453"/>
              <a:gd name="connsiteY11" fmla="*/ 137278 h 276314"/>
              <a:gd name="connsiteX12" fmla="*/ 131027 w 483453"/>
              <a:gd name="connsiteY12" fmla="*/ 161090 h 276314"/>
              <a:gd name="connsiteX13" fmla="*/ 76259 w 483453"/>
              <a:gd name="connsiteY13" fmla="*/ 194428 h 276314"/>
              <a:gd name="connsiteX14" fmla="*/ 128646 w 483453"/>
              <a:gd name="connsiteY14" fmla="*/ 203953 h 276314"/>
              <a:gd name="connsiteX15" fmla="*/ 261996 w 483453"/>
              <a:gd name="connsiteY15" fmla="*/ 153947 h 276314"/>
              <a:gd name="connsiteX16" fmla="*/ 381059 w 483453"/>
              <a:gd name="connsiteY16" fmla="*/ 87272 h 276314"/>
              <a:gd name="connsiteX17" fmla="*/ 423921 w 483453"/>
              <a:gd name="connsiteY17" fmla="*/ 49172 h 276314"/>
              <a:gd name="connsiteX18" fmla="*/ 428685 w 483453"/>
              <a:gd name="connsiteY18" fmla="*/ 3929 h 276314"/>
              <a:gd name="connsiteX0" fmla="*/ 428685 w 483453"/>
              <a:gd name="connsiteY0" fmla="*/ 3929 h 276359"/>
              <a:gd name="connsiteX1" fmla="*/ 483453 w 483453"/>
              <a:gd name="connsiteY1" fmla="*/ 1547 h 276359"/>
              <a:gd name="connsiteX2" fmla="*/ 481071 w 483453"/>
              <a:gd name="connsiteY2" fmla="*/ 32503 h 276359"/>
              <a:gd name="connsiteX3" fmla="*/ 469165 w 483453"/>
              <a:gd name="connsiteY3" fmla="*/ 89653 h 276359"/>
              <a:gd name="connsiteX4" fmla="*/ 431064 w 483453"/>
              <a:gd name="connsiteY4" fmla="*/ 125372 h 276359"/>
              <a:gd name="connsiteX5" fmla="*/ 304859 w 483453"/>
              <a:gd name="connsiteY5" fmla="*/ 201571 h 276359"/>
              <a:gd name="connsiteX6" fmla="*/ 173890 w 483453"/>
              <a:gd name="connsiteY6" fmla="*/ 256341 h 276359"/>
              <a:gd name="connsiteX7" fmla="*/ 42922 w 483453"/>
              <a:gd name="connsiteY7" fmla="*/ 275391 h 276359"/>
              <a:gd name="connsiteX8" fmla="*/ 59 w 483453"/>
              <a:gd name="connsiteY8" fmla="*/ 230147 h 276359"/>
              <a:gd name="connsiteX9" fmla="*/ 35778 w 483453"/>
              <a:gd name="connsiteY9" fmla="*/ 175378 h 276359"/>
              <a:gd name="connsiteX10" fmla="*/ 119121 w 483453"/>
              <a:gd name="connsiteY10" fmla="*/ 134897 h 276359"/>
              <a:gd name="connsiteX11" fmla="*/ 154840 w 483453"/>
              <a:gd name="connsiteY11" fmla="*/ 137278 h 276359"/>
              <a:gd name="connsiteX12" fmla="*/ 131027 w 483453"/>
              <a:gd name="connsiteY12" fmla="*/ 161090 h 276359"/>
              <a:gd name="connsiteX13" fmla="*/ 76259 w 483453"/>
              <a:gd name="connsiteY13" fmla="*/ 194428 h 276359"/>
              <a:gd name="connsiteX14" fmla="*/ 128646 w 483453"/>
              <a:gd name="connsiteY14" fmla="*/ 203953 h 276359"/>
              <a:gd name="connsiteX15" fmla="*/ 261996 w 483453"/>
              <a:gd name="connsiteY15" fmla="*/ 153947 h 276359"/>
              <a:gd name="connsiteX16" fmla="*/ 381059 w 483453"/>
              <a:gd name="connsiteY16" fmla="*/ 87272 h 276359"/>
              <a:gd name="connsiteX17" fmla="*/ 423921 w 483453"/>
              <a:gd name="connsiteY17" fmla="*/ 49172 h 276359"/>
              <a:gd name="connsiteX18" fmla="*/ 428685 w 483453"/>
              <a:gd name="connsiteY18" fmla="*/ 3929 h 276359"/>
              <a:gd name="connsiteX0" fmla="*/ 428685 w 483453"/>
              <a:gd name="connsiteY0" fmla="*/ 3929 h 275924"/>
              <a:gd name="connsiteX1" fmla="*/ 483453 w 483453"/>
              <a:gd name="connsiteY1" fmla="*/ 1547 h 275924"/>
              <a:gd name="connsiteX2" fmla="*/ 481071 w 483453"/>
              <a:gd name="connsiteY2" fmla="*/ 32503 h 275924"/>
              <a:gd name="connsiteX3" fmla="*/ 469165 w 483453"/>
              <a:gd name="connsiteY3" fmla="*/ 89653 h 275924"/>
              <a:gd name="connsiteX4" fmla="*/ 431064 w 483453"/>
              <a:gd name="connsiteY4" fmla="*/ 125372 h 275924"/>
              <a:gd name="connsiteX5" fmla="*/ 304859 w 483453"/>
              <a:gd name="connsiteY5" fmla="*/ 201571 h 275924"/>
              <a:gd name="connsiteX6" fmla="*/ 176271 w 483453"/>
              <a:gd name="connsiteY6" fmla="*/ 251578 h 275924"/>
              <a:gd name="connsiteX7" fmla="*/ 42922 w 483453"/>
              <a:gd name="connsiteY7" fmla="*/ 275391 h 275924"/>
              <a:gd name="connsiteX8" fmla="*/ 59 w 483453"/>
              <a:gd name="connsiteY8" fmla="*/ 230147 h 275924"/>
              <a:gd name="connsiteX9" fmla="*/ 35778 w 483453"/>
              <a:gd name="connsiteY9" fmla="*/ 175378 h 275924"/>
              <a:gd name="connsiteX10" fmla="*/ 119121 w 483453"/>
              <a:gd name="connsiteY10" fmla="*/ 134897 h 275924"/>
              <a:gd name="connsiteX11" fmla="*/ 154840 w 483453"/>
              <a:gd name="connsiteY11" fmla="*/ 137278 h 275924"/>
              <a:gd name="connsiteX12" fmla="*/ 131027 w 483453"/>
              <a:gd name="connsiteY12" fmla="*/ 161090 h 275924"/>
              <a:gd name="connsiteX13" fmla="*/ 76259 w 483453"/>
              <a:gd name="connsiteY13" fmla="*/ 194428 h 275924"/>
              <a:gd name="connsiteX14" fmla="*/ 128646 w 483453"/>
              <a:gd name="connsiteY14" fmla="*/ 203953 h 275924"/>
              <a:gd name="connsiteX15" fmla="*/ 261996 w 483453"/>
              <a:gd name="connsiteY15" fmla="*/ 153947 h 275924"/>
              <a:gd name="connsiteX16" fmla="*/ 381059 w 483453"/>
              <a:gd name="connsiteY16" fmla="*/ 87272 h 275924"/>
              <a:gd name="connsiteX17" fmla="*/ 423921 w 483453"/>
              <a:gd name="connsiteY17" fmla="*/ 49172 h 275924"/>
              <a:gd name="connsiteX18" fmla="*/ 428685 w 483453"/>
              <a:gd name="connsiteY18" fmla="*/ 3929 h 275924"/>
              <a:gd name="connsiteX0" fmla="*/ 428835 w 483603"/>
              <a:gd name="connsiteY0" fmla="*/ 3929 h 271308"/>
              <a:gd name="connsiteX1" fmla="*/ 483603 w 483603"/>
              <a:gd name="connsiteY1" fmla="*/ 1547 h 271308"/>
              <a:gd name="connsiteX2" fmla="*/ 481221 w 483603"/>
              <a:gd name="connsiteY2" fmla="*/ 32503 h 271308"/>
              <a:gd name="connsiteX3" fmla="*/ 469315 w 483603"/>
              <a:gd name="connsiteY3" fmla="*/ 89653 h 271308"/>
              <a:gd name="connsiteX4" fmla="*/ 431214 w 483603"/>
              <a:gd name="connsiteY4" fmla="*/ 125372 h 271308"/>
              <a:gd name="connsiteX5" fmla="*/ 305009 w 483603"/>
              <a:gd name="connsiteY5" fmla="*/ 201571 h 271308"/>
              <a:gd name="connsiteX6" fmla="*/ 176421 w 483603"/>
              <a:gd name="connsiteY6" fmla="*/ 251578 h 271308"/>
              <a:gd name="connsiteX7" fmla="*/ 50216 w 483603"/>
              <a:gd name="connsiteY7" fmla="*/ 270629 h 271308"/>
              <a:gd name="connsiteX8" fmla="*/ 209 w 483603"/>
              <a:gd name="connsiteY8" fmla="*/ 230147 h 271308"/>
              <a:gd name="connsiteX9" fmla="*/ 35928 w 483603"/>
              <a:gd name="connsiteY9" fmla="*/ 175378 h 271308"/>
              <a:gd name="connsiteX10" fmla="*/ 119271 w 483603"/>
              <a:gd name="connsiteY10" fmla="*/ 134897 h 271308"/>
              <a:gd name="connsiteX11" fmla="*/ 154990 w 483603"/>
              <a:gd name="connsiteY11" fmla="*/ 137278 h 271308"/>
              <a:gd name="connsiteX12" fmla="*/ 131177 w 483603"/>
              <a:gd name="connsiteY12" fmla="*/ 161090 h 271308"/>
              <a:gd name="connsiteX13" fmla="*/ 76409 w 483603"/>
              <a:gd name="connsiteY13" fmla="*/ 194428 h 271308"/>
              <a:gd name="connsiteX14" fmla="*/ 128796 w 483603"/>
              <a:gd name="connsiteY14" fmla="*/ 203953 h 271308"/>
              <a:gd name="connsiteX15" fmla="*/ 262146 w 483603"/>
              <a:gd name="connsiteY15" fmla="*/ 153947 h 271308"/>
              <a:gd name="connsiteX16" fmla="*/ 381209 w 483603"/>
              <a:gd name="connsiteY16" fmla="*/ 87272 h 271308"/>
              <a:gd name="connsiteX17" fmla="*/ 424071 w 483603"/>
              <a:gd name="connsiteY17" fmla="*/ 49172 h 271308"/>
              <a:gd name="connsiteX18" fmla="*/ 428835 w 483603"/>
              <a:gd name="connsiteY18" fmla="*/ 3929 h 271308"/>
              <a:gd name="connsiteX0" fmla="*/ 428835 w 483603"/>
              <a:gd name="connsiteY0" fmla="*/ 3929 h 271308"/>
              <a:gd name="connsiteX1" fmla="*/ 483603 w 483603"/>
              <a:gd name="connsiteY1" fmla="*/ 1547 h 271308"/>
              <a:gd name="connsiteX2" fmla="*/ 481221 w 483603"/>
              <a:gd name="connsiteY2" fmla="*/ 53934 h 271308"/>
              <a:gd name="connsiteX3" fmla="*/ 469315 w 483603"/>
              <a:gd name="connsiteY3" fmla="*/ 89653 h 271308"/>
              <a:gd name="connsiteX4" fmla="*/ 431214 w 483603"/>
              <a:gd name="connsiteY4" fmla="*/ 125372 h 271308"/>
              <a:gd name="connsiteX5" fmla="*/ 305009 w 483603"/>
              <a:gd name="connsiteY5" fmla="*/ 201571 h 271308"/>
              <a:gd name="connsiteX6" fmla="*/ 176421 w 483603"/>
              <a:gd name="connsiteY6" fmla="*/ 251578 h 271308"/>
              <a:gd name="connsiteX7" fmla="*/ 50216 w 483603"/>
              <a:gd name="connsiteY7" fmla="*/ 270629 h 271308"/>
              <a:gd name="connsiteX8" fmla="*/ 209 w 483603"/>
              <a:gd name="connsiteY8" fmla="*/ 230147 h 271308"/>
              <a:gd name="connsiteX9" fmla="*/ 35928 w 483603"/>
              <a:gd name="connsiteY9" fmla="*/ 175378 h 271308"/>
              <a:gd name="connsiteX10" fmla="*/ 119271 w 483603"/>
              <a:gd name="connsiteY10" fmla="*/ 134897 h 271308"/>
              <a:gd name="connsiteX11" fmla="*/ 154990 w 483603"/>
              <a:gd name="connsiteY11" fmla="*/ 137278 h 271308"/>
              <a:gd name="connsiteX12" fmla="*/ 131177 w 483603"/>
              <a:gd name="connsiteY12" fmla="*/ 161090 h 271308"/>
              <a:gd name="connsiteX13" fmla="*/ 76409 w 483603"/>
              <a:gd name="connsiteY13" fmla="*/ 194428 h 271308"/>
              <a:gd name="connsiteX14" fmla="*/ 128796 w 483603"/>
              <a:gd name="connsiteY14" fmla="*/ 203953 h 271308"/>
              <a:gd name="connsiteX15" fmla="*/ 262146 w 483603"/>
              <a:gd name="connsiteY15" fmla="*/ 153947 h 271308"/>
              <a:gd name="connsiteX16" fmla="*/ 381209 w 483603"/>
              <a:gd name="connsiteY16" fmla="*/ 87272 h 271308"/>
              <a:gd name="connsiteX17" fmla="*/ 424071 w 483603"/>
              <a:gd name="connsiteY17" fmla="*/ 49172 h 271308"/>
              <a:gd name="connsiteX18" fmla="*/ 428835 w 483603"/>
              <a:gd name="connsiteY18" fmla="*/ 3929 h 271308"/>
              <a:gd name="connsiteX0" fmla="*/ 428835 w 483603"/>
              <a:gd name="connsiteY0" fmla="*/ 3584 h 270963"/>
              <a:gd name="connsiteX1" fmla="*/ 483603 w 483603"/>
              <a:gd name="connsiteY1" fmla="*/ 1202 h 270963"/>
              <a:gd name="connsiteX2" fmla="*/ 481221 w 483603"/>
              <a:gd name="connsiteY2" fmla="*/ 53589 h 270963"/>
              <a:gd name="connsiteX3" fmla="*/ 469315 w 483603"/>
              <a:gd name="connsiteY3" fmla="*/ 89308 h 270963"/>
              <a:gd name="connsiteX4" fmla="*/ 431214 w 483603"/>
              <a:gd name="connsiteY4" fmla="*/ 125027 h 270963"/>
              <a:gd name="connsiteX5" fmla="*/ 305009 w 483603"/>
              <a:gd name="connsiteY5" fmla="*/ 201226 h 270963"/>
              <a:gd name="connsiteX6" fmla="*/ 176421 w 483603"/>
              <a:gd name="connsiteY6" fmla="*/ 251233 h 270963"/>
              <a:gd name="connsiteX7" fmla="*/ 50216 w 483603"/>
              <a:gd name="connsiteY7" fmla="*/ 270284 h 270963"/>
              <a:gd name="connsiteX8" fmla="*/ 209 w 483603"/>
              <a:gd name="connsiteY8" fmla="*/ 229802 h 270963"/>
              <a:gd name="connsiteX9" fmla="*/ 35928 w 483603"/>
              <a:gd name="connsiteY9" fmla="*/ 175033 h 270963"/>
              <a:gd name="connsiteX10" fmla="*/ 119271 w 483603"/>
              <a:gd name="connsiteY10" fmla="*/ 134552 h 270963"/>
              <a:gd name="connsiteX11" fmla="*/ 154990 w 483603"/>
              <a:gd name="connsiteY11" fmla="*/ 136933 h 270963"/>
              <a:gd name="connsiteX12" fmla="*/ 131177 w 483603"/>
              <a:gd name="connsiteY12" fmla="*/ 160745 h 270963"/>
              <a:gd name="connsiteX13" fmla="*/ 76409 w 483603"/>
              <a:gd name="connsiteY13" fmla="*/ 194083 h 270963"/>
              <a:gd name="connsiteX14" fmla="*/ 128796 w 483603"/>
              <a:gd name="connsiteY14" fmla="*/ 203608 h 270963"/>
              <a:gd name="connsiteX15" fmla="*/ 262146 w 483603"/>
              <a:gd name="connsiteY15" fmla="*/ 153602 h 270963"/>
              <a:gd name="connsiteX16" fmla="*/ 381209 w 483603"/>
              <a:gd name="connsiteY16" fmla="*/ 86927 h 270963"/>
              <a:gd name="connsiteX17" fmla="*/ 424071 w 483603"/>
              <a:gd name="connsiteY17" fmla="*/ 44064 h 270963"/>
              <a:gd name="connsiteX18" fmla="*/ 428835 w 483603"/>
              <a:gd name="connsiteY18" fmla="*/ 3584 h 270963"/>
              <a:gd name="connsiteX0" fmla="*/ 428835 w 483603"/>
              <a:gd name="connsiteY0" fmla="*/ 3584 h 271579"/>
              <a:gd name="connsiteX1" fmla="*/ 483603 w 483603"/>
              <a:gd name="connsiteY1" fmla="*/ 1202 h 271579"/>
              <a:gd name="connsiteX2" fmla="*/ 481221 w 483603"/>
              <a:gd name="connsiteY2" fmla="*/ 53589 h 271579"/>
              <a:gd name="connsiteX3" fmla="*/ 469315 w 483603"/>
              <a:gd name="connsiteY3" fmla="*/ 89308 h 271579"/>
              <a:gd name="connsiteX4" fmla="*/ 431214 w 483603"/>
              <a:gd name="connsiteY4" fmla="*/ 125027 h 271579"/>
              <a:gd name="connsiteX5" fmla="*/ 305009 w 483603"/>
              <a:gd name="connsiteY5" fmla="*/ 201226 h 271579"/>
              <a:gd name="connsiteX6" fmla="*/ 183565 w 483603"/>
              <a:gd name="connsiteY6" fmla="*/ 255995 h 271579"/>
              <a:gd name="connsiteX7" fmla="*/ 50216 w 483603"/>
              <a:gd name="connsiteY7" fmla="*/ 270284 h 271579"/>
              <a:gd name="connsiteX8" fmla="*/ 209 w 483603"/>
              <a:gd name="connsiteY8" fmla="*/ 229802 h 271579"/>
              <a:gd name="connsiteX9" fmla="*/ 35928 w 483603"/>
              <a:gd name="connsiteY9" fmla="*/ 175033 h 271579"/>
              <a:gd name="connsiteX10" fmla="*/ 119271 w 483603"/>
              <a:gd name="connsiteY10" fmla="*/ 134552 h 271579"/>
              <a:gd name="connsiteX11" fmla="*/ 154990 w 483603"/>
              <a:gd name="connsiteY11" fmla="*/ 136933 h 271579"/>
              <a:gd name="connsiteX12" fmla="*/ 131177 w 483603"/>
              <a:gd name="connsiteY12" fmla="*/ 160745 h 271579"/>
              <a:gd name="connsiteX13" fmla="*/ 76409 w 483603"/>
              <a:gd name="connsiteY13" fmla="*/ 194083 h 271579"/>
              <a:gd name="connsiteX14" fmla="*/ 128796 w 483603"/>
              <a:gd name="connsiteY14" fmla="*/ 203608 h 271579"/>
              <a:gd name="connsiteX15" fmla="*/ 262146 w 483603"/>
              <a:gd name="connsiteY15" fmla="*/ 153602 h 271579"/>
              <a:gd name="connsiteX16" fmla="*/ 381209 w 483603"/>
              <a:gd name="connsiteY16" fmla="*/ 86927 h 271579"/>
              <a:gd name="connsiteX17" fmla="*/ 424071 w 483603"/>
              <a:gd name="connsiteY17" fmla="*/ 44064 h 271579"/>
              <a:gd name="connsiteX18" fmla="*/ 428835 w 483603"/>
              <a:gd name="connsiteY18" fmla="*/ 3584 h 271579"/>
              <a:gd name="connsiteX0" fmla="*/ 428835 w 483603"/>
              <a:gd name="connsiteY0" fmla="*/ 3584 h 271579"/>
              <a:gd name="connsiteX1" fmla="*/ 483603 w 483603"/>
              <a:gd name="connsiteY1" fmla="*/ 1202 h 271579"/>
              <a:gd name="connsiteX2" fmla="*/ 481221 w 483603"/>
              <a:gd name="connsiteY2" fmla="*/ 53589 h 271579"/>
              <a:gd name="connsiteX3" fmla="*/ 469315 w 483603"/>
              <a:gd name="connsiteY3" fmla="*/ 89308 h 271579"/>
              <a:gd name="connsiteX4" fmla="*/ 431214 w 483603"/>
              <a:gd name="connsiteY4" fmla="*/ 125027 h 271579"/>
              <a:gd name="connsiteX5" fmla="*/ 316916 w 483603"/>
              <a:gd name="connsiteY5" fmla="*/ 201226 h 271579"/>
              <a:gd name="connsiteX6" fmla="*/ 183565 w 483603"/>
              <a:gd name="connsiteY6" fmla="*/ 255995 h 271579"/>
              <a:gd name="connsiteX7" fmla="*/ 50216 w 483603"/>
              <a:gd name="connsiteY7" fmla="*/ 270284 h 271579"/>
              <a:gd name="connsiteX8" fmla="*/ 209 w 483603"/>
              <a:gd name="connsiteY8" fmla="*/ 229802 h 271579"/>
              <a:gd name="connsiteX9" fmla="*/ 35928 w 483603"/>
              <a:gd name="connsiteY9" fmla="*/ 175033 h 271579"/>
              <a:gd name="connsiteX10" fmla="*/ 119271 w 483603"/>
              <a:gd name="connsiteY10" fmla="*/ 134552 h 271579"/>
              <a:gd name="connsiteX11" fmla="*/ 154990 w 483603"/>
              <a:gd name="connsiteY11" fmla="*/ 136933 h 271579"/>
              <a:gd name="connsiteX12" fmla="*/ 131177 w 483603"/>
              <a:gd name="connsiteY12" fmla="*/ 160745 h 271579"/>
              <a:gd name="connsiteX13" fmla="*/ 76409 w 483603"/>
              <a:gd name="connsiteY13" fmla="*/ 194083 h 271579"/>
              <a:gd name="connsiteX14" fmla="*/ 128796 w 483603"/>
              <a:gd name="connsiteY14" fmla="*/ 203608 h 271579"/>
              <a:gd name="connsiteX15" fmla="*/ 262146 w 483603"/>
              <a:gd name="connsiteY15" fmla="*/ 153602 h 271579"/>
              <a:gd name="connsiteX16" fmla="*/ 381209 w 483603"/>
              <a:gd name="connsiteY16" fmla="*/ 86927 h 271579"/>
              <a:gd name="connsiteX17" fmla="*/ 424071 w 483603"/>
              <a:gd name="connsiteY17" fmla="*/ 44064 h 271579"/>
              <a:gd name="connsiteX18" fmla="*/ 428835 w 483603"/>
              <a:gd name="connsiteY18" fmla="*/ 3584 h 271579"/>
              <a:gd name="connsiteX0" fmla="*/ 428835 w 483603"/>
              <a:gd name="connsiteY0" fmla="*/ 3755 h 271750"/>
              <a:gd name="connsiteX1" fmla="*/ 483603 w 483603"/>
              <a:gd name="connsiteY1" fmla="*/ 1373 h 271750"/>
              <a:gd name="connsiteX2" fmla="*/ 481221 w 483603"/>
              <a:gd name="connsiteY2" fmla="*/ 53760 h 271750"/>
              <a:gd name="connsiteX3" fmla="*/ 469315 w 483603"/>
              <a:gd name="connsiteY3" fmla="*/ 89479 h 271750"/>
              <a:gd name="connsiteX4" fmla="*/ 431214 w 483603"/>
              <a:gd name="connsiteY4" fmla="*/ 125198 h 271750"/>
              <a:gd name="connsiteX5" fmla="*/ 316916 w 483603"/>
              <a:gd name="connsiteY5" fmla="*/ 201397 h 271750"/>
              <a:gd name="connsiteX6" fmla="*/ 183565 w 483603"/>
              <a:gd name="connsiteY6" fmla="*/ 256166 h 271750"/>
              <a:gd name="connsiteX7" fmla="*/ 50216 w 483603"/>
              <a:gd name="connsiteY7" fmla="*/ 270455 h 271750"/>
              <a:gd name="connsiteX8" fmla="*/ 209 w 483603"/>
              <a:gd name="connsiteY8" fmla="*/ 229973 h 271750"/>
              <a:gd name="connsiteX9" fmla="*/ 35928 w 483603"/>
              <a:gd name="connsiteY9" fmla="*/ 175204 h 271750"/>
              <a:gd name="connsiteX10" fmla="*/ 119271 w 483603"/>
              <a:gd name="connsiteY10" fmla="*/ 134723 h 271750"/>
              <a:gd name="connsiteX11" fmla="*/ 154990 w 483603"/>
              <a:gd name="connsiteY11" fmla="*/ 137104 h 271750"/>
              <a:gd name="connsiteX12" fmla="*/ 131177 w 483603"/>
              <a:gd name="connsiteY12" fmla="*/ 160916 h 271750"/>
              <a:gd name="connsiteX13" fmla="*/ 76409 w 483603"/>
              <a:gd name="connsiteY13" fmla="*/ 194254 h 271750"/>
              <a:gd name="connsiteX14" fmla="*/ 128796 w 483603"/>
              <a:gd name="connsiteY14" fmla="*/ 203779 h 271750"/>
              <a:gd name="connsiteX15" fmla="*/ 262146 w 483603"/>
              <a:gd name="connsiteY15" fmla="*/ 153773 h 271750"/>
              <a:gd name="connsiteX16" fmla="*/ 381209 w 483603"/>
              <a:gd name="connsiteY16" fmla="*/ 87098 h 271750"/>
              <a:gd name="connsiteX17" fmla="*/ 440739 w 483603"/>
              <a:gd name="connsiteY17" fmla="*/ 46616 h 271750"/>
              <a:gd name="connsiteX18" fmla="*/ 428835 w 483603"/>
              <a:gd name="connsiteY18" fmla="*/ 3755 h 271750"/>
              <a:gd name="connsiteX0" fmla="*/ 428835 w 483603"/>
              <a:gd name="connsiteY0" fmla="*/ 2399 h 270394"/>
              <a:gd name="connsiteX1" fmla="*/ 483603 w 483603"/>
              <a:gd name="connsiteY1" fmla="*/ 17 h 270394"/>
              <a:gd name="connsiteX2" fmla="*/ 481221 w 483603"/>
              <a:gd name="connsiteY2" fmla="*/ 52404 h 270394"/>
              <a:gd name="connsiteX3" fmla="*/ 469315 w 483603"/>
              <a:gd name="connsiteY3" fmla="*/ 88123 h 270394"/>
              <a:gd name="connsiteX4" fmla="*/ 431214 w 483603"/>
              <a:gd name="connsiteY4" fmla="*/ 123842 h 270394"/>
              <a:gd name="connsiteX5" fmla="*/ 316916 w 483603"/>
              <a:gd name="connsiteY5" fmla="*/ 200041 h 270394"/>
              <a:gd name="connsiteX6" fmla="*/ 183565 w 483603"/>
              <a:gd name="connsiteY6" fmla="*/ 254810 h 270394"/>
              <a:gd name="connsiteX7" fmla="*/ 50216 w 483603"/>
              <a:gd name="connsiteY7" fmla="*/ 269099 h 270394"/>
              <a:gd name="connsiteX8" fmla="*/ 209 w 483603"/>
              <a:gd name="connsiteY8" fmla="*/ 228617 h 270394"/>
              <a:gd name="connsiteX9" fmla="*/ 35928 w 483603"/>
              <a:gd name="connsiteY9" fmla="*/ 173848 h 270394"/>
              <a:gd name="connsiteX10" fmla="*/ 119271 w 483603"/>
              <a:gd name="connsiteY10" fmla="*/ 133367 h 270394"/>
              <a:gd name="connsiteX11" fmla="*/ 154990 w 483603"/>
              <a:gd name="connsiteY11" fmla="*/ 135748 h 270394"/>
              <a:gd name="connsiteX12" fmla="*/ 131177 w 483603"/>
              <a:gd name="connsiteY12" fmla="*/ 159560 h 270394"/>
              <a:gd name="connsiteX13" fmla="*/ 76409 w 483603"/>
              <a:gd name="connsiteY13" fmla="*/ 192898 h 270394"/>
              <a:gd name="connsiteX14" fmla="*/ 128796 w 483603"/>
              <a:gd name="connsiteY14" fmla="*/ 202423 h 270394"/>
              <a:gd name="connsiteX15" fmla="*/ 262146 w 483603"/>
              <a:gd name="connsiteY15" fmla="*/ 152417 h 270394"/>
              <a:gd name="connsiteX16" fmla="*/ 381209 w 483603"/>
              <a:gd name="connsiteY16" fmla="*/ 85742 h 270394"/>
              <a:gd name="connsiteX17" fmla="*/ 438358 w 483603"/>
              <a:gd name="connsiteY17" fmla="*/ 26210 h 270394"/>
              <a:gd name="connsiteX18" fmla="*/ 428835 w 483603"/>
              <a:gd name="connsiteY18" fmla="*/ 2399 h 270394"/>
              <a:gd name="connsiteX0" fmla="*/ 428835 w 483603"/>
              <a:gd name="connsiteY0" fmla="*/ 2399 h 270394"/>
              <a:gd name="connsiteX1" fmla="*/ 483603 w 483603"/>
              <a:gd name="connsiteY1" fmla="*/ 17 h 270394"/>
              <a:gd name="connsiteX2" fmla="*/ 481221 w 483603"/>
              <a:gd name="connsiteY2" fmla="*/ 52404 h 270394"/>
              <a:gd name="connsiteX3" fmla="*/ 469315 w 483603"/>
              <a:gd name="connsiteY3" fmla="*/ 88123 h 270394"/>
              <a:gd name="connsiteX4" fmla="*/ 431214 w 483603"/>
              <a:gd name="connsiteY4" fmla="*/ 123842 h 270394"/>
              <a:gd name="connsiteX5" fmla="*/ 316916 w 483603"/>
              <a:gd name="connsiteY5" fmla="*/ 200041 h 270394"/>
              <a:gd name="connsiteX6" fmla="*/ 183565 w 483603"/>
              <a:gd name="connsiteY6" fmla="*/ 254810 h 270394"/>
              <a:gd name="connsiteX7" fmla="*/ 50216 w 483603"/>
              <a:gd name="connsiteY7" fmla="*/ 269099 h 270394"/>
              <a:gd name="connsiteX8" fmla="*/ 209 w 483603"/>
              <a:gd name="connsiteY8" fmla="*/ 228617 h 270394"/>
              <a:gd name="connsiteX9" fmla="*/ 35928 w 483603"/>
              <a:gd name="connsiteY9" fmla="*/ 173848 h 270394"/>
              <a:gd name="connsiteX10" fmla="*/ 119271 w 483603"/>
              <a:gd name="connsiteY10" fmla="*/ 133367 h 270394"/>
              <a:gd name="connsiteX11" fmla="*/ 154990 w 483603"/>
              <a:gd name="connsiteY11" fmla="*/ 135748 h 270394"/>
              <a:gd name="connsiteX12" fmla="*/ 131177 w 483603"/>
              <a:gd name="connsiteY12" fmla="*/ 159560 h 270394"/>
              <a:gd name="connsiteX13" fmla="*/ 76409 w 483603"/>
              <a:gd name="connsiteY13" fmla="*/ 192898 h 270394"/>
              <a:gd name="connsiteX14" fmla="*/ 128796 w 483603"/>
              <a:gd name="connsiteY14" fmla="*/ 202423 h 270394"/>
              <a:gd name="connsiteX15" fmla="*/ 262146 w 483603"/>
              <a:gd name="connsiteY15" fmla="*/ 152417 h 270394"/>
              <a:gd name="connsiteX16" fmla="*/ 381209 w 483603"/>
              <a:gd name="connsiteY16" fmla="*/ 85742 h 270394"/>
              <a:gd name="connsiteX17" fmla="*/ 438358 w 483603"/>
              <a:gd name="connsiteY17" fmla="*/ 26210 h 270394"/>
              <a:gd name="connsiteX18" fmla="*/ 428835 w 483603"/>
              <a:gd name="connsiteY18" fmla="*/ 2399 h 270394"/>
              <a:gd name="connsiteX0" fmla="*/ 428835 w 483603"/>
              <a:gd name="connsiteY0" fmla="*/ 2897 h 270892"/>
              <a:gd name="connsiteX1" fmla="*/ 483603 w 483603"/>
              <a:gd name="connsiteY1" fmla="*/ 515 h 270892"/>
              <a:gd name="connsiteX2" fmla="*/ 481221 w 483603"/>
              <a:gd name="connsiteY2" fmla="*/ 52902 h 270892"/>
              <a:gd name="connsiteX3" fmla="*/ 469315 w 483603"/>
              <a:gd name="connsiteY3" fmla="*/ 88621 h 270892"/>
              <a:gd name="connsiteX4" fmla="*/ 431214 w 483603"/>
              <a:gd name="connsiteY4" fmla="*/ 124340 h 270892"/>
              <a:gd name="connsiteX5" fmla="*/ 316916 w 483603"/>
              <a:gd name="connsiteY5" fmla="*/ 200539 h 270892"/>
              <a:gd name="connsiteX6" fmla="*/ 183565 w 483603"/>
              <a:gd name="connsiteY6" fmla="*/ 255308 h 270892"/>
              <a:gd name="connsiteX7" fmla="*/ 50216 w 483603"/>
              <a:gd name="connsiteY7" fmla="*/ 269597 h 270892"/>
              <a:gd name="connsiteX8" fmla="*/ 209 w 483603"/>
              <a:gd name="connsiteY8" fmla="*/ 229115 h 270892"/>
              <a:gd name="connsiteX9" fmla="*/ 35928 w 483603"/>
              <a:gd name="connsiteY9" fmla="*/ 174346 h 270892"/>
              <a:gd name="connsiteX10" fmla="*/ 119271 w 483603"/>
              <a:gd name="connsiteY10" fmla="*/ 133865 h 270892"/>
              <a:gd name="connsiteX11" fmla="*/ 154990 w 483603"/>
              <a:gd name="connsiteY11" fmla="*/ 136246 h 270892"/>
              <a:gd name="connsiteX12" fmla="*/ 131177 w 483603"/>
              <a:gd name="connsiteY12" fmla="*/ 160058 h 270892"/>
              <a:gd name="connsiteX13" fmla="*/ 76409 w 483603"/>
              <a:gd name="connsiteY13" fmla="*/ 193396 h 270892"/>
              <a:gd name="connsiteX14" fmla="*/ 128796 w 483603"/>
              <a:gd name="connsiteY14" fmla="*/ 202921 h 270892"/>
              <a:gd name="connsiteX15" fmla="*/ 262146 w 483603"/>
              <a:gd name="connsiteY15" fmla="*/ 152915 h 270892"/>
              <a:gd name="connsiteX16" fmla="*/ 381209 w 483603"/>
              <a:gd name="connsiteY16" fmla="*/ 86240 h 270892"/>
              <a:gd name="connsiteX17" fmla="*/ 433596 w 483603"/>
              <a:gd name="connsiteY17" fmla="*/ 33851 h 270892"/>
              <a:gd name="connsiteX18" fmla="*/ 428835 w 483603"/>
              <a:gd name="connsiteY18" fmla="*/ 2897 h 270892"/>
              <a:gd name="connsiteX0" fmla="*/ 428835 w 483603"/>
              <a:gd name="connsiteY0" fmla="*/ 2897 h 270892"/>
              <a:gd name="connsiteX1" fmla="*/ 483603 w 483603"/>
              <a:gd name="connsiteY1" fmla="*/ 515 h 270892"/>
              <a:gd name="connsiteX2" fmla="*/ 481221 w 483603"/>
              <a:gd name="connsiteY2" fmla="*/ 52902 h 270892"/>
              <a:gd name="connsiteX3" fmla="*/ 469315 w 483603"/>
              <a:gd name="connsiteY3" fmla="*/ 88621 h 270892"/>
              <a:gd name="connsiteX4" fmla="*/ 431214 w 483603"/>
              <a:gd name="connsiteY4" fmla="*/ 124340 h 270892"/>
              <a:gd name="connsiteX5" fmla="*/ 316916 w 483603"/>
              <a:gd name="connsiteY5" fmla="*/ 200539 h 270892"/>
              <a:gd name="connsiteX6" fmla="*/ 183565 w 483603"/>
              <a:gd name="connsiteY6" fmla="*/ 255308 h 270892"/>
              <a:gd name="connsiteX7" fmla="*/ 50216 w 483603"/>
              <a:gd name="connsiteY7" fmla="*/ 269597 h 270892"/>
              <a:gd name="connsiteX8" fmla="*/ 209 w 483603"/>
              <a:gd name="connsiteY8" fmla="*/ 229115 h 270892"/>
              <a:gd name="connsiteX9" fmla="*/ 35928 w 483603"/>
              <a:gd name="connsiteY9" fmla="*/ 174346 h 270892"/>
              <a:gd name="connsiteX10" fmla="*/ 119271 w 483603"/>
              <a:gd name="connsiteY10" fmla="*/ 133865 h 270892"/>
              <a:gd name="connsiteX11" fmla="*/ 154990 w 483603"/>
              <a:gd name="connsiteY11" fmla="*/ 136246 h 270892"/>
              <a:gd name="connsiteX12" fmla="*/ 131177 w 483603"/>
              <a:gd name="connsiteY12" fmla="*/ 160058 h 270892"/>
              <a:gd name="connsiteX13" fmla="*/ 76409 w 483603"/>
              <a:gd name="connsiteY13" fmla="*/ 193396 h 270892"/>
              <a:gd name="connsiteX14" fmla="*/ 128796 w 483603"/>
              <a:gd name="connsiteY14" fmla="*/ 202921 h 270892"/>
              <a:gd name="connsiteX15" fmla="*/ 262146 w 483603"/>
              <a:gd name="connsiteY15" fmla="*/ 152915 h 270892"/>
              <a:gd name="connsiteX16" fmla="*/ 381209 w 483603"/>
              <a:gd name="connsiteY16" fmla="*/ 86240 h 270892"/>
              <a:gd name="connsiteX17" fmla="*/ 431214 w 483603"/>
              <a:gd name="connsiteY17" fmla="*/ 33851 h 270892"/>
              <a:gd name="connsiteX18" fmla="*/ 428835 w 483603"/>
              <a:gd name="connsiteY18" fmla="*/ 2897 h 270892"/>
              <a:gd name="connsiteX0" fmla="*/ 428835 w 483603"/>
              <a:gd name="connsiteY0" fmla="*/ 4276 h 272271"/>
              <a:gd name="connsiteX1" fmla="*/ 483603 w 483603"/>
              <a:gd name="connsiteY1" fmla="*/ 1894 h 272271"/>
              <a:gd name="connsiteX2" fmla="*/ 481221 w 483603"/>
              <a:gd name="connsiteY2" fmla="*/ 54281 h 272271"/>
              <a:gd name="connsiteX3" fmla="*/ 469315 w 483603"/>
              <a:gd name="connsiteY3" fmla="*/ 90000 h 272271"/>
              <a:gd name="connsiteX4" fmla="*/ 431214 w 483603"/>
              <a:gd name="connsiteY4" fmla="*/ 125719 h 272271"/>
              <a:gd name="connsiteX5" fmla="*/ 316916 w 483603"/>
              <a:gd name="connsiteY5" fmla="*/ 201918 h 272271"/>
              <a:gd name="connsiteX6" fmla="*/ 183565 w 483603"/>
              <a:gd name="connsiteY6" fmla="*/ 256687 h 272271"/>
              <a:gd name="connsiteX7" fmla="*/ 50216 w 483603"/>
              <a:gd name="connsiteY7" fmla="*/ 270976 h 272271"/>
              <a:gd name="connsiteX8" fmla="*/ 209 w 483603"/>
              <a:gd name="connsiteY8" fmla="*/ 230494 h 272271"/>
              <a:gd name="connsiteX9" fmla="*/ 35928 w 483603"/>
              <a:gd name="connsiteY9" fmla="*/ 175725 h 272271"/>
              <a:gd name="connsiteX10" fmla="*/ 119271 w 483603"/>
              <a:gd name="connsiteY10" fmla="*/ 135244 h 272271"/>
              <a:gd name="connsiteX11" fmla="*/ 154990 w 483603"/>
              <a:gd name="connsiteY11" fmla="*/ 137625 h 272271"/>
              <a:gd name="connsiteX12" fmla="*/ 131177 w 483603"/>
              <a:gd name="connsiteY12" fmla="*/ 161437 h 272271"/>
              <a:gd name="connsiteX13" fmla="*/ 76409 w 483603"/>
              <a:gd name="connsiteY13" fmla="*/ 194775 h 272271"/>
              <a:gd name="connsiteX14" fmla="*/ 128796 w 483603"/>
              <a:gd name="connsiteY14" fmla="*/ 204300 h 272271"/>
              <a:gd name="connsiteX15" fmla="*/ 262146 w 483603"/>
              <a:gd name="connsiteY15" fmla="*/ 154294 h 272271"/>
              <a:gd name="connsiteX16" fmla="*/ 381209 w 483603"/>
              <a:gd name="connsiteY16" fmla="*/ 87619 h 272271"/>
              <a:gd name="connsiteX17" fmla="*/ 419308 w 483603"/>
              <a:gd name="connsiteY17" fmla="*/ 54280 h 272271"/>
              <a:gd name="connsiteX18" fmla="*/ 428835 w 483603"/>
              <a:gd name="connsiteY18" fmla="*/ 4276 h 272271"/>
              <a:gd name="connsiteX0" fmla="*/ 428835 w 483603"/>
              <a:gd name="connsiteY0" fmla="*/ 4276 h 272271"/>
              <a:gd name="connsiteX1" fmla="*/ 483603 w 483603"/>
              <a:gd name="connsiteY1" fmla="*/ 1894 h 272271"/>
              <a:gd name="connsiteX2" fmla="*/ 481221 w 483603"/>
              <a:gd name="connsiteY2" fmla="*/ 54281 h 272271"/>
              <a:gd name="connsiteX3" fmla="*/ 469315 w 483603"/>
              <a:gd name="connsiteY3" fmla="*/ 90000 h 272271"/>
              <a:gd name="connsiteX4" fmla="*/ 431214 w 483603"/>
              <a:gd name="connsiteY4" fmla="*/ 125719 h 272271"/>
              <a:gd name="connsiteX5" fmla="*/ 316916 w 483603"/>
              <a:gd name="connsiteY5" fmla="*/ 201918 h 272271"/>
              <a:gd name="connsiteX6" fmla="*/ 183565 w 483603"/>
              <a:gd name="connsiteY6" fmla="*/ 256687 h 272271"/>
              <a:gd name="connsiteX7" fmla="*/ 50216 w 483603"/>
              <a:gd name="connsiteY7" fmla="*/ 270976 h 272271"/>
              <a:gd name="connsiteX8" fmla="*/ 209 w 483603"/>
              <a:gd name="connsiteY8" fmla="*/ 230494 h 272271"/>
              <a:gd name="connsiteX9" fmla="*/ 35928 w 483603"/>
              <a:gd name="connsiteY9" fmla="*/ 175725 h 272271"/>
              <a:gd name="connsiteX10" fmla="*/ 119271 w 483603"/>
              <a:gd name="connsiteY10" fmla="*/ 135244 h 272271"/>
              <a:gd name="connsiteX11" fmla="*/ 154990 w 483603"/>
              <a:gd name="connsiteY11" fmla="*/ 137625 h 272271"/>
              <a:gd name="connsiteX12" fmla="*/ 131177 w 483603"/>
              <a:gd name="connsiteY12" fmla="*/ 161437 h 272271"/>
              <a:gd name="connsiteX13" fmla="*/ 76409 w 483603"/>
              <a:gd name="connsiteY13" fmla="*/ 194775 h 272271"/>
              <a:gd name="connsiteX14" fmla="*/ 128796 w 483603"/>
              <a:gd name="connsiteY14" fmla="*/ 204300 h 272271"/>
              <a:gd name="connsiteX15" fmla="*/ 262146 w 483603"/>
              <a:gd name="connsiteY15" fmla="*/ 154294 h 272271"/>
              <a:gd name="connsiteX16" fmla="*/ 381209 w 483603"/>
              <a:gd name="connsiteY16" fmla="*/ 87619 h 272271"/>
              <a:gd name="connsiteX17" fmla="*/ 419308 w 483603"/>
              <a:gd name="connsiteY17" fmla="*/ 54280 h 272271"/>
              <a:gd name="connsiteX18" fmla="*/ 428835 w 483603"/>
              <a:gd name="connsiteY18" fmla="*/ 4276 h 272271"/>
              <a:gd name="connsiteX0" fmla="*/ 428835 w 483603"/>
              <a:gd name="connsiteY0" fmla="*/ 3929 h 271924"/>
              <a:gd name="connsiteX1" fmla="*/ 483603 w 483603"/>
              <a:gd name="connsiteY1" fmla="*/ 1547 h 271924"/>
              <a:gd name="connsiteX2" fmla="*/ 481221 w 483603"/>
              <a:gd name="connsiteY2" fmla="*/ 53934 h 271924"/>
              <a:gd name="connsiteX3" fmla="*/ 469315 w 483603"/>
              <a:gd name="connsiteY3" fmla="*/ 89653 h 271924"/>
              <a:gd name="connsiteX4" fmla="*/ 431214 w 483603"/>
              <a:gd name="connsiteY4" fmla="*/ 125372 h 271924"/>
              <a:gd name="connsiteX5" fmla="*/ 316916 w 483603"/>
              <a:gd name="connsiteY5" fmla="*/ 201571 h 271924"/>
              <a:gd name="connsiteX6" fmla="*/ 183565 w 483603"/>
              <a:gd name="connsiteY6" fmla="*/ 256340 h 271924"/>
              <a:gd name="connsiteX7" fmla="*/ 50216 w 483603"/>
              <a:gd name="connsiteY7" fmla="*/ 270629 h 271924"/>
              <a:gd name="connsiteX8" fmla="*/ 209 w 483603"/>
              <a:gd name="connsiteY8" fmla="*/ 230147 h 271924"/>
              <a:gd name="connsiteX9" fmla="*/ 35928 w 483603"/>
              <a:gd name="connsiteY9" fmla="*/ 175378 h 271924"/>
              <a:gd name="connsiteX10" fmla="*/ 119271 w 483603"/>
              <a:gd name="connsiteY10" fmla="*/ 134897 h 271924"/>
              <a:gd name="connsiteX11" fmla="*/ 154990 w 483603"/>
              <a:gd name="connsiteY11" fmla="*/ 137278 h 271924"/>
              <a:gd name="connsiteX12" fmla="*/ 131177 w 483603"/>
              <a:gd name="connsiteY12" fmla="*/ 161090 h 271924"/>
              <a:gd name="connsiteX13" fmla="*/ 76409 w 483603"/>
              <a:gd name="connsiteY13" fmla="*/ 194428 h 271924"/>
              <a:gd name="connsiteX14" fmla="*/ 128796 w 483603"/>
              <a:gd name="connsiteY14" fmla="*/ 203953 h 271924"/>
              <a:gd name="connsiteX15" fmla="*/ 262146 w 483603"/>
              <a:gd name="connsiteY15" fmla="*/ 153947 h 271924"/>
              <a:gd name="connsiteX16" fmla="*/ 381209 w 483603"/>
              <a:gd name="connsiteY16" fmla="*/ 87272 h 271924"/>
              <a:gd name="connsiteX17" fmla="*/ 416927 w 483603"/>
              <a:gd name="connsiteY17" fmla="*/ 49171 h 271924"/>
              <a:gd name="connsiteX18" fmla="*/ 428835 w 483603"/>
              <a:gd name="connsiteY18" fmla="*/ 3929 h 271924"/>
              <a:gd name="connsiteX0" fmla="*/ 428835 w 483603"/>
              <a:gd name="connsiteY0" fmla="*/ 3929 h 271924"/>
              <a:gd name="connsiteX1" fmla="*/ 483603 w 483603"/>
              <a:gd name="connsiteY1" fmla="*/ 1547 h 271924"/>
              <a:gd name="connsiteX2" fmla="*/ 481221 w 483603"/>
              <a:gd name="connsiteY2" fmla="*/ 53934 h 271924"/>
              <a:gd name="connsiteX3" fmla="*/ 469315 w 483603"/>
              <a:gd name="connsiteY3" fmla="*/ 89653 h 271924"/>
              <a:gd name="connsiteX4" fmla="*/ 431214 w 483603"/>
              <a:gd name="connsiteY4" fmla="*/ 125372 h 271924"/>
              <a:gd name="connsiteX5" fmla="*/ 316916 w 483603"/>
              <a:gd name="connsiteY5" fmla="*/ 201571 h 271924"/>
              <a:gd name="connsiteX6" fmla="*/ 183565 w 483603"/>
              <a:gd name="connsiteY6" fmla="*/ 256340 h 271924"/>
              <a:gd name="connsiteX7" fmla="*/ 50216 w 483603"/>
              <a:gd name="connsiteY7" fmla="*/ 270629 h 271924"/>
              <a:gd name="connsiteX8" fmla="*/ 209 w 483603"/>
              <a:gd name="connsiteY8" fmla="*/ 230147 h 271924"/>
              <a:gd name="connsiteX9" fmla="*/ 35928 w 483603"/>
              <a:gd name="connsiteY9" fmla="*/ 175378 h 271924"/>
              <a:gd name="connsiteX10" fmla="*/ 119271 w 483603"/>
              <a:gd name="connsiteY10" fmla="*/ 134897 h 271924"/>
              <a:gd name="connsiteX11" fmla="*/ 154990 w 483603"/>
              <a:gd name="connsiteY11" fmla="*/ 137278 h 271924"/>
              <a:gd name="connsiteX12" fmla="*/ 131177 w 483603"/>
              <a:gd name="connsiteY12" fmla="*/ 161090 h 271924"/>
              <a:gd name="connsiteX13" fmla="*/ 76409 w 483603"/>
              <a:gd name="connsiteY13" fmla="*/ 194428 h 271924"/>
              <a:gd name="connsiteX14" fmla="*/ 128796 w 483603"/>
              <a:gd name="connsiteY14" fmla="*/ 203953 h 271924"/>
              <a:gd name="connsiteX15" fmla="*/ 262146 w 483603"/>
              <a:gd name="connsiteY15" fmla="*/ 153947 h 271924"/>
              <a:gd name="connsiteX16" fmla="*/ 381209 w 483603"/>
              <a:gd name="connsiteY16" fmla="*/ 87272 h 271924"/>
              <a:gd name="connsiteX17" fmla="*/ 416927 w 483603"/>
              <a:gd name="connsiteY17" fmla="*/ 49171 h 271924"/>
              <a:gd name="connsiteX18" fmla="*/ 428835 w 483603"/>
              <a:gd name="connsiteY18" fmla="*/ 3929 h 271924"/>
              <a:gd name="connsiteX0" fmla="*/ 428835 w 483603"/>
              <a:gd name="connsiteY0" fmla="*/ 3929 h 271924"/>
              <a:gd name="connsiteX1" fmla="*/ 483603 w 483603"/>
              <a:gd name="connsiteY1" fmla="*/ 1547 h 271924"/>
              <a:gd name="connsiteX2" fmla="*/ 481221 w 483603"/>
              <a:gd name="connsiteY2" fmla="*/ 53934 h 271924"/>
              <a:gd name="connsiteX3" fmla="*/ 462171 w 483603"/>
              <a:gd name="connsiteY3" fmla="*/ 87272 h 271924"/>
              <a:gd name="connsiteX4" fmla="*/ 431214 w 483603"/>
              <a:gd name="connsiteY4" fmla="*/ 125372 h 271924"/>
              <a:gd name="connsiteX5" fmla="*/ 316916 w 483603"/>
              <a:gd name="connsiteY5" fmla="*/ 201571 h 271924"/>
              <a:gd name="connsiteX6" fmla="*/ 183565 w 483603"/>
              <a:gd name="connsiteY6" fmla="*/ 256340 h 271924"/>
              <a:gd name="connsiteX7" fmla="*/ 50216 w 483603"/>
              <a:gd name="connsiteY7" fmla="*/ 270629 h 271924"/>
              <a:gd name="connsiteX8" fmla="*/ 209 w 483603"/>
              <a:gd name="connsiteY8" fmla="*/ 230147 h 271924"/>
              <a:gd name="connsiteX9" fmla="*/ 35928 w 483603"/>
              <a:gd name="connsiteY9" fmla="*/ 175378 h 271924"/>
              <a:gd name="connsiteX10" fmla="*/ 119271 w 483603"/>
              <a:gd name="connsiteY10" fmla="*/ 134897 h 271924"/>
              <a:gd name="connsiteX11" fmla="*/ 154990 w 483603"/>
              <a:gd name="connsiteY11" fmla="*/ 137278 h 271924"/>
              <a:gd name="connsiteX12" fmla="*/ 131177 w 483603"/>
              <a:gd name="connsiteY12" fmla="*/ 161090 h 271924"/>
              <a:gd name="connsiteX13" fmla="*/ 76409 w 483603"/>
              <a:gd name="connsiteY13" fmla="*/ 194428 h 271924"/>
              <a:gd name="connsiteX14" fmla="*/ 128796 w 483603"/>
              <a:gd name="connsiteY14" fmla="*/ 203953 h 271924"/>
              <a:gd name="connsiteX15" fmla="*/ 262146 w 483603"/>
              <a:gd name="connsiteY15" fmla="*/ 153947 h 271924"/>
              <a:gd name="connsiteX16" fmla="*/ 381209 w 483603"/>
              <a:gd name="connsiteY16" fmla="*/ 87272 h 271924"/>
              <a:gd name="connsiteX17" fmla="*/ 416927 w 483603"/>
              <a:gd name="connsiteY17" fmla="*/ 49171 h 271924"/>
              <a:gd name="connsiteX18" fmla="*/ 428835 w 483603"/>
              <a:gd name="connsiteY18" fmla="*/ 3929 h 271924"/>
              <a:gd name="connsiteX0" fmla="*/ 428835 w 483603"/>
              <a:gd name="connsiteY0" fmla="*/ 3929 h 271924"/>
              <a:gd name="connsiteX1" fmla="*/ 483603 w 483603"/>
              <a:gd name="connsiteY1" fmla="*/ 1547 h 271924"/>
              <a:gd name="connsiteX2" fmla="*/ 471696 w 483603"/>
              <a:gd name="connsiteY2" fmla="*/ 51553 h 271924"/>
              <a:gd name="connsiteX3" fmla="*/ 462171 w 483603"/>
              <a:gd name="connsiteY3" fmla="*/ 87272 h 271924"/>
              <a:gd name="connsiteX4" fmla="*/ 431214 w 483603"/>
              <a:gd name="connsiteY4" fmla="*/ 125372 h 271924"/>
              <a:gd name="connsiteX5" fmla="*/ 316916 w 483603"/>
              <a:gd name="connsiteY5" fmla="*/ 201571 h 271924"/>
              <a:gd name="connsiteX6" fmla="*/ 183565 w 483603"/>
              <a:gd name="connsiteY6" fmla="*/ 256340 h 271924"/>
              <a:gd name="connsiteX7" fmla="*/ 50216 w 483603"/>
              <a:gd name="connsiteY7" fmla="*/ 270629 h 271924"/>
              <a:gd name="connsiteX8" fmla="*/ 209 w 483603"/>
              <a:gd name="connsiteY8" fmla="*/ 230147 h 271924"/>
              <a:gd name="connsiteX9" fmla="*/ 35928 w 483603"/>
              <a:gd name="connsiteY9" fmla="*/ 175378 h 271924"/>
              <a:gd name="connsiteX10" fmla="*/ 119271 w 483603"/>
              <a:gd name="connsiteY10" fmla="*/ 134897 h 271924"/>
              <a:gd name="connsiteX11" fmla="*/ 154990 w 483603"/>
              <a:gd name="connsiteY11" fmla="*/ 137278 h 271924"/>
              <a:gd name="connsiteX12" fmla="*/ 131177 w 483603"/>
              <a:gd name="connsiteY12" fmla="*/ 161090 h 271924"/>
              <a:gd name="connsiteX13" fmla="*/ 76409 w 483603"/>
              <a:gd name="connsiteY13" fmla="*/ 194428 h 271924"/>
              <a:gd name="connsiteX14" fmla="*/ 128796 w 483603"/>
              <a:gd name="connsiteY14" fmla="*/ 203953 h 271924"/>
              <a:gd name="connsiteX15" fmla="*/ 262146 w 483603"/>
              <a:gd name="connsiteY15" fmla="*/ 153947 h 271924"/>
              <a:gd name="connsiteX16" fmla="*/ 381209 w 483603"/>
              <a:gd name="connsiteY16" fmla="*/ 87272 h 271924"/>
              <a:gd name="connsiteX17" fmla="*/ 416927 w 483603"/>
              <a:gd name="connsiteY17" fmla="*/ 49171 h 271924"/>
              <a:gd name="connsiteX18" fmla="*/ 428835 w 483603"/>
              <a:gd name="connsiteY18" fmla="*/ 3929 h 271924"/>
              <a:gd name="connsiteX0" fmla="*/ 428835 w 483603"/>
              <a:gd name="connsiteY0" fmla="*/ 3929 h 271924"/>
              <a:gd name="connsiteX1" fmla="*/ 483603 w 483603"/>
              <a:gd name="connsiteY1" fmla="*/ 1547 h 271924"/>
              <a:gd name="connsiteX2" fmla="*/ 481221 w 483603"/>
              <a:gd name="connsiteY2" fmla="*/ 51553 h 271924"/>
              <a:gd name="connsiteX3" fmla="*/ 462171 w 483603"/>
              <a:gd name="connsiteY3" fmla="*/ 87272 h 271924"/>
              <a:gd name="connsiteX4" fmla="*/ 431214 w 483603"/>
              <a:gd name="connsiteY4" fmla="*/ 125372 h 271924"/>
              <a:gd name="connsiteX5" fmla="*/ 316916 w 483603"/>
              <a:gd name="connsiteY5" fmla="*/ 201571 h 271924"/>
              <a:gd name="connsiteX6" fmla="*/ 183565 w 483603"/>
              <a:gd name="connsiteY6" fmla="*/ 256340 h 271924"/>
              <a:gd name="connsiteX7" fmla="*/ 50216 w 483603"/>
              <a:gd name="connsiteY7" fmla="*/ 270629 h 271924"/>
              <a:gd name="connsiteX8" fmla="*/ 209 w 483603"/>
              <a:gd name="connsiteY8" fmla="*/ 230147 h 271924"/>
              <a:gd name="connsiteX9" fmla="*/ 35928 w 483603"/>
              <a:gd name="connsiteY9" fmla="*/ 175378 h 271924"/>
              <a:gd name="connsiteX10" fmla="*/ 119271 w 483603"/>
              <a:gd name="connsiteY10" fmla="*/ 134897 h 271924"/>
              <a:gd name="connsiteX11" fmla="*/ 154990 w 483603"/>
              <a:gd name="connsiteY11" fmla="*/ 137278 h 271924"/>
              <a:gd name="connsiteX12" fmla="*/ 131177 w 483603"/>
              <a:gd name="connsiteY12" fmla="*/ 161090 h 271924"/>
              <a:gd name="connsiteX13" fmla="*/ 76409 w 483603"/>
              <a:gd name="connsiteY13" fmla="*/ 194428 h 271924"/>
              <a:gd name="connsiteX14" fmla="*/ 128796 w 483603"/>
              <a:gd name="connsiteY14" fmla="*/ 203953 h 271924"/>
              <a:gd name="connsiteX15" fmla="*/ 262146 w 483603"/>
              <a:gd name="connsiteY15" fmla="*/ 153947 h 271924"/>
              <a:gd name="connsiteX16" fmla="*/ 381209 w 483603"/>
              <a:gd name="connsiteY16" fmla="*/ 87272 h 271924"/>
              <a:gd name="connsiteX17" fmla="*/ 416927 w 483603"/>
              <a:gd name="connsiteY17" fmla="*/ 49171 h 271924"/>
              <a:gd name="connsiteX18" fmla="*/ 428835 w 483603"/>
              <a:gd name="connsiteY18" fmla="*/ 3929 h 271924"/>
              <a:gd name="connsiteX0" fmla="*/ 428835 w 484408"/>
              <a:gd name="connsiteY0" fmla="*/ 3929 h 271924"/>
              <a:gd name="connsiteX1" fmla="*/ 483603 w 484408"/>
              <a:gd name="connsiteY1" fmla="*/ 1547 h 271924"/>
              <a:gd name="connsiteX2" fmla="*/ 481221 w 484408"/>
              <a:gd name="connsiteY2" fmla="*/ 51553 h 271924"/>
              <a:gd name="connsiteX3" fmla="*/ 447884 w 484408"/>
              <a:gd name="connsiteY3" fmla="*/ 77747 h 271924"/>
              <a:gd name="connsiteX4" fmla="*/ 431214 w 484408"/>
              <a:gd name="connsiteY4" fmla="*/ 125372 h 271924"/>
              <a:gd name="connsiteX5" fmla="*/ 316916 w 484408"/>
              <a:gd name="connsiteY5" fmla="*/ 201571 h 271924"/>
              <a:gd name="connsiteX6" fmla="*/ 183565 w 484408"/>
              <a:gd name="connsiteY6" fmla="*/ 256340 h 271924"/>
              <a:gd name="connsiteX7" fmla="*/ 50216 w 484408"/>
              <a:gd name="connsiteY7" fmla="*/ 270629 h 271924"/>
              <a:gd name="connsiteX8" fmla="*/ 209 w 484408"/>
              <a:gd name="connsiteY8" fmla="*/ 230147 h 271924"/>
              <a:gd name="connsiteX9" fmla="*/ 35928 w 484408"/>
              <a:gd name="connsiteY9" fmla="*/ 175378 h 271924"/>
              <a:gd name="connsiteX10" fmla="*/ 119271 w 484408"/>
              <a:gd name="connsiteY10" fmla="*/ 134897 h 271924"/>
              <a:gd name="connsiteX11" fmla="*/ 154990 w 484408"/>
              <a:gd name="connsiteY11" fmla="*/ 137278 h 271924"/>
              <a:gd name="connsiteX12" fmla="*/ 131177 w 484408"/>
              <a:gd name="connsiteY12" fmla="*/ 161090 h 271924"/>
              <a:gd name="connsiteX13" fmla="*/ 76409 w 484408"/>
              <a:gd name="connsiteY13" fmla="*/ 194428 h 271924"/>
              <a:gd name="connsiteX14" fmla="*/ 128796 w 484408"/>
              <a:gd name="connsiteY14" fmla="*/ 203953 h 271924"/>
              <a:gd name="connsiteX15" fmla="*/ 262146 w 484408"/>
              <a:gd name="connsiteY15" fmla="*/ 153947 h 271924"/>
              <a:gd name="connsiteX16" fmla="*/ 381209 w 484408"/>
              <a:gd name="connsiteY16" fmla="*/ 87272 h 271924"/>
              <a:gd name="connsiteX17" fmla="*/ 416927 w 484408"/>
              <a:gd name="connsiteY17" fmla="*/ 49171 h 271924"/>
              <a:gd name="connsiteX18" fmla="*/ 428835 w 484408"/>
              <a:gd name="connsiteY18" fmla="*/ 3929 h 271924"/>
              <a:gd name="connsiteX0" fmla="*/ 428835 w 483603"/>
              <a:gd name="connsiteY0" fmla="*/ 3929 h 271924"/>
              <a:gd name="connsiteX1" fmla="*/ 483603 w 483603"/>
              <a:gd name="connsiteY1" fmla="*/ 1547 h 271924"/>
              <a:gd name="connsiteX2" fmla="*/ 481221 w 483603"/>
              <a:gd name="connsiteY2" fmla="*/ 51553 h 271924"/>
              <a:gd name="connsiteX3" fmla="*/ 466934 w 483603"/>
              <a:gd name="connsiteY3" fmla="*/ 82509 h 271924"/>
              <a:gd name="connsiteX4" fmla="*/ 431214 w 483603"/>
              <a:gd name="connsiteY4" fmla="*/ 125372 h 271924"/>
              <a:gd name="connsiteX5" fmla="*/ 316916 w 483603"/>
              <a:gd name="connsiteY5" fmla="*/ 201571 h 271924"/>
              <a:gd name="connsiteX6" fmla="*/ 183565 w 483603"/>
              <a:gd name="connsiteY6" fmla="*/ 256340 h 271924"/>
              <a:gd name="connsiteX7" fmla="*/ 50216 w 483603"/>
              <a:gd name="connsiteY7" fmla="*/ 270629 h 271924"/>
              <a:gd name="connsiteX8" fmla="*/ 209 w 483603"/>
              <a:gd name="connsiteY8" fmla="*/ 230147 h 271924"/>
              <a:gd name="connsiteX9" fmla="*/ 35928 w 483603"/>
              <a:gd name="connsiteY9" fmla="*/ 175378 h 271924"/>
              <a:gd name="connsiteX10" fmla="*/ 119271 w 483603"/>
              <a:gd name="connsiteY10" fmla="*/ 134897 h 271924"/>
              <a:gd name="connsiteX11" fmla="*/ 154990 w 483603"/>
              <a:gd name="connsiteY11" fmla="*/ 137278 h 271924"/>
              <a:gd name="connsiteX12" fmla="*/ 131177 w 483603"/>
              <a:gd name="connsiteY12" fmla="*/ 161090 h 271924"/>
              <a:gd name="connsiteX13" fmla="*/ 76409 w 483603"/>
              <a:gd name="connsiteY13" fmla="*/ 194428 h 271924"/>
              <a:gd name="connsiteX14" fmla="*/ 128796 w 483603"/>
              <a:gd name="connsiteY14" fmla="*/ 203953 h 271924"/>
              <a:gd name="connsiteX15" fmla="*/ 262146 w 483603"/>
              <a:gd name="connsiteY15" fmla="*/ 153947 h 271924"/>
              <a:gd name="connsiteX16" fmla="*/ 381209 w 483603"/>
              <a:gd name="connsiteY16" fmla="*/ 87272 h 271924"/>
              <a:gd name="connsiteX17" fmla="*/ 416927 w 483603"/>
              <a:gd name="connsiteY17" fmla="*/ 49171 h 271924"/>
              <a:gd name="connsiteX18" fmla="*/ 428835 w 483603"/>
              <a:gd name="connsiteY18" fmla="*/ 3929 h 271924"/>
              <a:gd name="connsiteX0" fmla="*/ 428835 w 483603"/>
              <a:gd name="connsiteY0" fmla="*/ 3929 h 271924"/>
              <a:gd name="connsiteX1" fmla="*/ 483603 w 483603"/>
              <a:gd name="connsiteY1" fmla="*/ 1547 h 271924"/>
              <a:gd name="connsiteX2" fmla="*/ 481221 w 483603"/>
              <a:gd name="connsiteY2" fmla="*/ 51553 h 271924"/>
              <a:gd name="connsiteX3" fmla="*/ 466934 w 483603"/>
              <a:gd name="connsiteY3" fmla="*/ 82509 h 271924"/>
              <a:gd name="connsiteX4" fmla="*/ 424070 w 483603"/>
              <a:gd name="connsiteY4" fmla="*/ 108703 h 271924"/>
              <a:gd name="connsiteX5" fmla="*/ 316916 w 483603"/>
              <a:gd name="connsiteY5" fmla="*/ 201571 h 271924"/>
              <a:gd name="connsiteX6" fmla="*/ 183565 w 483603"/>
              <a:gd name="connsiteY6" fmla="*/ 256340 h 271924"/>
              <a:gd name="connsiteX7" fmla="*/ 50216 w 483603"/>
              <a:gd name="connsiteY7" fmla="*/ 270629 h 271924"/>
              <a:gd name="connsiteX8" fmla="*/ 209 w 483603"/>
              <a:gd name="connsiteY8" fmla="*/ 230147 h 271924"/>
              <a:gd name="connsiteX9" fmla="*/ 35928 w 483603"/>
              <a:gd name="connsiteY9" fmla="*/ 175378 h 271924"/>
              <a:gd name="connsiteX10" fmla="*/ 119271 w 483603"/>
              <a:gd name="connsiteY10" fmla="*/ 134897 h 271924"/>
              <a:gd name="connsiteX11" fmla="*/ 154990 w 483603"/>
              <a:gd name="connsiteY11" fmla="*/ 137278 h 271924"/>
              <a:gd name="connsiteX12" fmla="*/ 131177 w 483603"/>
              <a:gd name="connsiteY12" fmla="*/ 161090 h 271924"/>
              <a:gd name="connsiteX13" fmla="*/ 76409 w 483603"/>
              <a:gd name="connsiteY13" fmla="*/ 194428 h 271924"/>
              <a:gd name="connsiteX14" fmla="*/ 128796 w 483603"/>
              <a:gd name="connsiteY14" fmla="*/ 203953 h 271924"/>
              <a:gd name="connsiteX15" fmla="*/ 262146 w 483603"/>
              <a:gd name="connsiteY15" fmla="*/ 153947 h 271924"/>
              <a:gd name="connsiteX16" fmla="*/ 381209 w 483603"/>
              <a:gd name="connsiteY16" fmla="*/ 87272 h 271924"/>
              <a:gd name="connsiteX17" fmla="*/ 416927 w 483603"/>
              <a:gd name="connsiteY17" fmla="*/ 49171 h 271924"/>
              <a:gd name="connsiteX18" fmla="*/ 428835 w 483603"/>
              <a:gd name="connsiteY18" fmla="*/ 3929 h 271924"/>
              <a:gd name="connsiteX0" fmla="*/ 428835 w 483603"/>
              <a:gd name="connsiteY0" fmla="*/ 3929 h 271924"/>
              <a:gd name="connsiteX1" fmla="*/ 483603 w 483603"/>
              <a:gd name="connsiteY1" fmla="*/ 1547 h 271924"/>
              <a:gd name="connsiteX2" fmla="*/ 481221 w 483603"/>
              <a:gd name="connsiteY2" fmla="*/ 51553 h 271924"/>
              <a:gd name="connsiteX3" fmla="*/ 466934 w 483603"/>
              <a:gd name="connsiteY3" fmla="*/ 82509 h 271924"/>
              <a:gd name="connsiteX4" fmla="*/ 431214 w 483603"/>
              <a:gd name="connsiteY4" fmla="*/ 125371 h 271924"/>
              <a:gd name="connsiteX5" fmla="*/ 316916 w 483603"/>
              <a:gd name="connsiteY5" fmla="*/ 201571 h 271924"/>
              <a:gd name="connsiteX6" fmla="*/ 183565 w 483603"/>
              <a:gd name="connsiteY6" fmla="*/ 256340 h 271924"/>
              <a:gd name="connsiteX7" fmla="*/ 50216 w 483603"/>
              <a:gd name="connsiteY7" fmla="*/ 270629 h 271924"/>
              <a:gd name="connsiteX8" fmla="*/ 209 w 483603"/>
              <a:gd name="connsiteY8" fmla="*/ 230147 h 271924"/>
              <a:gd name="connsiteX9" fmla="*/ 35928 w 483603"/>
              <a:gd name="connsiteY9" fmla="*/ 175378 h 271924"/>
              <a:gd name="connsiteX10" fmla="*/ 119271 w 483603"/>
              <a:gd name="connsiteY10" fmla="*/ 134897 h 271924"/>
              <a:gd name="connsiteX11" fmla="*/ 154990 w 483603"/>
              <a:gd name="connsiteY11" fmla="*/ 137278 h 271924"/>
              <a:gd name="connsiteX12" fmla="*/ 131177 w 483603"/>
              <a:gd name="connsiteY12" fmla="*/ 161090 h 271924"/>
              <a:gd name="connsiteX13" fmla="*/ 76409 w 483603"/>
              <a:gd name="connsiteY13" fmla="*/ 194428 h 271924"/>
              <a:gd name="connsiteX14" fmla="*/ 128796 w 483603"/>
              <a:gd name="connsiteY14" fmla="*/ 203953 h 271924"/>
              <a:gd name="connsiteX15" fmla="*/ 262146 w 483603"/>
              <a:gd name="connsiteY15" fmla="*/ 153947 h 271924"/>
              <a:gd name="connsiteX16" fmla="*/ 381209 w 483603"/>
              <a:gd name="connsiteY16" fmla="*/ 87272 h 271924"/>
              <a:gd name="connsiteX17" fmla="*/ 416927 w 483603"/>
              <a:gd name="connsiteY17" fmla="*/ 49171 h 271924"/>
              <a:gd name="connsiteX18" fmla="*/ 428835 w 483603"/>
              <a:gd name="connsiteY18" fmla="*/ 3929 h 271924"/>
              <a:gd name="connsiteX0" fmla="*/ 428835 w 483603"/>
              <a:gd name="connsiteY0" fmla="*/ 3929 h 271924"/>
              <a:gd name="connsiteX1" fmla="*/ 483603 w 483603"/>
              <a:gd name="connsiteY1" fmla="*/ 1547 h 271924"/>
              <a:gd name="connsiteX2" fmla="*/ 481221 w 483603"/>
              <a:gd name="connsiteY2" fmla="*/ 51553 h 271924"/>
              <a:gd name="connsiteX3" fmla="*/ 466934 w 483603"/>
              <a:gd name="connsiteY3" fmla="*/ 82509 h 271924"/>
              <a:gd name="connsiteX4" fmla="*/ 431214 w 483603"/>
              <a:gd name="connsiteY4" fmla="*/ 125371 h 271924"/>
              <a:gd name="connsiteX5" fmla="*/ 316916 w 483603"/>
              <a:gd name="connsiteY5" fmla="*/ 201571 h 271924"/>
              <a:gd name="connsiteX6" fmla="*/ 183565 w 483603"/>
              <a:gd name="connsiteY6" fmla="*/ 256340 h 271924"/>
              <a:gd name="connsiteX7" fmla="*/ 50216 w 483603"/>
              <a:gd name="connsiteY7" fmla="*/ 270629 h 271924"/>
              <a:gd name="connsiteX8" fmla="*/ 209 w 483603"/>
              <a:gd name="connsiteY8" fmla="*/ 230147 h 271924"/>
              <a:gd name="connsiteX9" fmla="*/ 35928 w 483603"/>
              <a:gd name="connsiteY9" fmla="*/ 175378 h 271924"/>
              <a:gd name="connsiteX10" fmla="*/ 119271 w 483603"/>
              <a:gd name="connsiteY10" fmla="*/ 134897 h 271924"/>
              <a:gd name="connsiteX11" fmla="*/ 131177 w 483603"/>
              <a:gd name="connsiteY11" fmla="*/ 161090 h 271924"/>
              <a:gd name="connsiteX12" fmla="*/ 76409 w 483603"/>
              <a:gd name="connsiteY12" fmla="*/ 194428 h 271924"/>
              <a:gd name="connsiteX13" fmla="*/ 128796 w 483603"/>
              <a:gd name="connsiteY13" fmla="*/ 203953 h 271924"/>
              <a:gd name="connsiteX14" fmla="*/ 262146 w 483603"/>
              <a:gd name="connsiteY14" fmla="*/ 153947 h 271924"/>
              <a:gd name="connsiteX15" fmla="*/ 381209 w 483603"/>
              <a:gd name="connsiteY15" fmla="*/ 87272 h 271924"/>
              <a:gd name="connsiteX16" fmla="*/ 416927 w 483603"/>
              <a:gd name="connsiteY16" fmla="*/ 49171 h 271924"/>
              <a:gd name="connsiteX17" fmla="*/ 428835 w 483603"/>
              <a:gd name="connsiteY17" fmla="*/ 3929 h 271924"/>
              <a:gd name="connsiteX0" fmla="*/ 428857 w 483625"/>
              <a:gd name="connsiteY0" fmla="*/ 3929 h 271924"/>
              <a:gd name="connsiteX1" fmla="*/ 483625 w 483625"/>
              <a:gd name="connsiteY1" fmla="*/ 1547 h 271924"/>
              <a:gd name="connsiteX2" fmla="*/ 481243 w 483625"/>
              <a:gd name="connsiteY2" fmla="*/ 51553 h 271924"/>
              <a:gd name="connsiteX3" fmla="*/ 466956 w 483625"/>
              <a:gd name="connsiteY3" fmla="*/ 82509 h 271924"/>
              <a:gd name="connsiteX4" fmla="*/ 431236 w 483625"/>
              <a:gd name="connsiteY4" fmla="*/ 125371 h 271924"/>
              <a:gd name="connsiteX5" fmla="*/ 316938 w 483625"/>
              <a:gd name="connsiteY5" fmla="*/ 201571 h 271924"/>
              <a:gd name="connsiteX6" fmla="*/ 183587 w 483625"/>
              <a:gd name="connsiteY6" fmla="*/ 256340 h 271924"/>
              <a:gd name="connsiteX7" fmla="*/ 50238 w 483625"/>
              <a:gd name="connsiteY7" fmla="*/ 270629 h 271924"/>
              <a:gd name="connsiteX8" fmla="*/ 231 w 483625"/>
              <a:gd name="connsiteY8" fmla="*/ 230147 h 271924"/>
              <a:gd name="connsiteX9" fmla="*/ 35950 w 483625"/>
              <a:gd name="connsiteY9" fmla="*/ 175378 h 271924"/>
              <a:gd name="connsiteX10" fmla="*/ 131199 w 483625"/>
              <a:gd name="connsiteY10" fmla="*/ 161090 h 271924"/>
              <a:gd name="connsiteX11" fmla="*/ 76431 w 483625"/>
              <a:gd name="connsiteY11" fmla="*/ 194428 h 271924"/>
              <a:gd name="connsiteX12" fmla="*/ 128818 w 483625"/>
              <a:gd name="connsiteY12" fmla="*/ 203953 h 271924"/>
              <a:gd name="connsiteX13" fmla="*/ 262168 w 483625"/>
              <a:gd name="connsiteY13" fmla="*/ 153947 h 271924"/>
              <a:gd name="connsiteX14" fmla="*/ 381231 w 483625"/>
              <a:gd name="connsiteY14" fmla="*/ 87272 h 271924"/>
              <a:gd name="connsiteX15" fmla="*/ 416949 w 483625"/>
              <a:gd name="connsiteY15" fmla="*/ 49171 h 271924"/>
              <a:gd name="connsiteX16" fmla="*/ 428857 w 483625"/>
              <a:gd name="connsiteY16" fmla="*/ 3929 h 271924"/>
              <a:gd name="connsiteX0" fmla="*/ 428783 w 483551"/>
              <a:gd name="connsiteY0" fmla="*/ 3929 h 271924"/>
              <a:gd name="connsiteX1" fmla="*/ 483551 w 483551"/>
              <a:gd name="connsiteY1" fmla="*/ 1547 h 271924"/>
              <a:gd name="connsiteX2" fmla="*/ 481169 w 483551"/>
              <a:gd name="connsiteY2" fmla="*/ 51553 h 271924"/>
              <a:gd name="connsiteX3" fmla="*/ 466882 w 483551"/>
              <a:gd name="connsiteY3" fmla="*/ 82509 h 271924"/>
              <a:gd name="connsiteX4" fmla="*/ 431162 w 483551"/>
              <a:gd name="connsiteY4" fmla="*/ 125371 h 271924"/>
              <a:gd name="connsiteX5" fmla="*/ 316864 w 483551"/>
              <a:gd name="connsiteY5" fmla="*/ 201571 h 271924"/>
              <a:gd name="connsiteX6" fmla="*/ 183513 w 483551"/>
              <a:gd name="connsiteY6" fmla="*/ 256340 h 271924"/>
              <a:gd name="connsiteX7" fmla="*/ 50164 w 483551"/>
              <a:gd name="connsiteY7" fmla="*/ 270629 h 271924"/>
              <a:gd name="connsiteX8" fmla="*/ 157 w 483551"/>
              <a:gd name="connsiteY8" fmla="*/ 230147 h 271924"/>
              <a:gd name="connsiteX9" fmla="*/ 35876 w 483551"/>
              <a:gd name="connsiteY9" fmla="*/ 175378 h 271924"/>
              <a:gd name="connsiteX10" fmla="*/ 76357 w 483551"/>
              <a:gd name="connsiteY10" fmla="*/ 194428 h 271924"/>
              <a:gd name="connsiteX11" fmla="*/ 128744 w 483551"/>
              <a:gd name="connsiteY11" fmla="*/ 203953 h 271924"/>
              <a:gd name="connsiteX12" fmla="*/ 262094 w 483551"/>
              <a:gd name="connsiteY12" fmla="*/ 153947 h 271924"/>
              <a:gd name="connsiteX13" fmla="*/ 381157 w 483551"/>
              <a:gd name="connsiteY13" fmla="*/ 87272 h 271924"/>
              <a:gd name="connsiteX14" fmla="*/ 416875 w 483551"/>
              <a:gd name="connsiteY14" fmla="*/ 49171 h 271924"/>
              <a:gd name="connsiteX15" fmla="*/ 428783 w 483551"/>
              <a:gd name="connsiteY15" fmla="*/ 3929 h 271924"/>
              <a:gd name="connsiteX0" fmla="*/ 429143 w 483911"/>
              <a:gd name="connsiteY0" fmla="*/ 3929 h 271924"/>
              <a:gd name="connsiteX1" fmla="*/ 483911 w 483911"/>
              <a:gd name="connsiteY1" fmla="*/ 1547 h 271924"/>
              <a:gd name="connsiteX2" fmla="*/ 481529 w 483911"/>
              <a:gd name="connsiteY2" fmla="*/ 51553 h 271924"/>
              <a:gd name="connsiteX3" fmla="*/ 467242 w 483911"/>
              <a:gd name="connsiteY3" fmla="*/ 82509 h 271924"/>
              <a:gd name="connsiteX4" fmla="*/ 431522 w 483911"/>
              <a:gd name="connsiteY4" fmla="*/ 125371 h 271924"/>
              <a:gd name="connsiteX5" fmla="*/ 317224 w 483911"/>
              <a:gd name="connsiteY5" fmla="*/ 201571 h 271924"/>
              <a:gd name="connsiteX6" fmla="*/ 183873 w 483911"/>
              <a:gd name="connsiteY6" fmla="*/ 256340 h 271924"/>
              <a:gd name="connsiteX7" fmla="*/ 50524 w 483911"/>
              <a:gd name="connsiteY7" fmla="*/ 270629 h 271924"/>
              <a:gd name="connsiteX8" fmla="*/ 517 w 483911"/>
              <a:gd name="connsiteY8" fmla="*/ 230147 h 271924"/>
              <a:gd name="connsiteX9" fmla="*/ 76717 w 483911"/>
              <a:gd name="connsiteY9" fmla="*/ 194428 h 271924"/>
              <a:gd name="connsiteX10" fmla="*/ 129104 w 483911"/>
              <a:gd name="connsiteY10" fmla="*/ 203953 h 271924"/>
              <a:gd name="connsiteX11" fmla="*/ 262454 w 483911"/>
              <a:gd name="connsiteY11" fmla="*/ 153947 h 271924"/>
              <a:gd name="connsiteX12" fmla="*/ 381517 w 483911"/>
              <a:gd name="connsiteY12" fmla="*/ 87272 h 271924"/>
              <a:gd name="connsiteX13" fmla="*/ 417235 w 483911"/>
              <a:gd name="connsiteY13" fmla="*/ 49171 h 271924"/>
              <a:gd name="connsiteX14" fmla="*/ 429143 w 483911"/>
              <a:gd name="connsiteY14" fmla="*/ 3929 h 271924"/>
              <a:gd name="connsiteX0" fmla="*/ 384032 w 438800"/>
              <a:gd name="connsiteY0" fmla="*/ 3929 h 274369"/>
              <a:gd name="connsiteX1" fmla="*/ 438800 w 438800"/>
              <a:gd name="connsiteY1" fmla="*/ 1547 h 274369"/>
              <a:gd name="connsiteX2" fmla="*/ 436418 w 438800"/>
              <a:gd name="connsiteY2" fmla="*/ 51553 h 274369"/>
              <a:gd name="connsiteX3" fmla="*/ 422131 w 438800"/>
              <a:gd name="connsiteY3" fmla="*/ 82509 h 274369"/>
              <a:gd name="connsiteX4" fmla="*/ 386411 w 438800"/>
              <a:gd name="connsiteY4" fmla="*/ 125371 h 274369"/>
              <a:gd name="connsiteX5" fmla="*/ 272113 w 438800"/>
              <a:gd name="connsiteY5" fmla="*/ 201571 h 274369"/>
              <a:gd name="connsiteX6" fmla="*/ 138762 w 438800"/>
              <a:gd name="connsiteY6" fmla="*/ 256340 h 274369"/>
              <a:gd name="connsiteX7" fmla="*/ 5413 w 438800"/>
              <a:gd name="connsiteY7" fmla="*/ 270629 h 274369"/>
              <a:gd name="connsiteX8" fmla="*/ 31606 w 438800"/>
              <a:gd name="connsiteY8" fmla="*/ 194428 h 274369"/>
              <a:gd name="connsiteX9" fmla="*/ 83993 w 438800"/>
              <a:gd name="connsiteY9" fmla="*/ 203953 h 274369"/>
              <a:gd name="connsiteX10" fmla="*/ 217343 w 438800"/>
              <a:gd name="connsiteY10" fmla="*/ 153947 h 274369"/>
              <a:gd name="connsiteX11" fmla="*/ 336406 w 438800"/>
              <a:gd name="connsiteY11" fmla="*/ 87272 h 274369"/>
              <a:gd name="connsiteX12" fmla="*/ 372124 w 438800"/>
              <a:gd name="connsiteY12" fmla="*/ 49171 h 274369"/>
              <a:gd name="connsiteX13" fmla="*/ 384032 w 438800"/>
              <a:gd name="connsiteY13" fmla="*/ 3929 h 274369"/>
              <a:gd name="connsiteX0" fmla="*/ 387447 w 442215"/>
              <a:gd name="connsiteY0" fmla="*/ 3929 h 274118"/>
              <a:gd name="connsiteX1" fmla="*/ 442215 w 442215"/>
              <a:gd name="connsiteY1" fmla="*/ 1547 h 274118"/>
              <a:gd name="connsiteX2" fmla="*/ 439833 w 442215"/>
              <a:gd name="connsiteY2" fmla="*/ 51553 h 274118"/>
              <a:gd name="connsiteX3" fmla="*/ 425546 w 442215"/>
              <a:gd name="connsiteY3" fmla="*/ 82509 h 274118"/>
              <a:gd name="connsiteX4" fmla="*/ 389826 w 442215"/>
              <a:gd name="connsiteY4" fmla="*/ 125371 h 274118"/>
              <a:gd name="connsiteX5" fmla="*/ 275528 w 442215"/>
              <a:gd name="connsiteY5" fmla="*/ 201571 h 274118"/>
              <a:gd name="connsiteX6" fmla="*/ 142177 w 442215"/>
              <a:gd name="connsiteY6" fmla="*/ 256340 h 274118"/>
              <a:gd name="connsiteX7" fmla="*/ 8828 w 442215"/>
              <a:gd name="connsiteY7" fmla="*/ 270629 h 274118"/>
              <a:gd name="connsiteX8" fmla="*/ 20789 w 442215"/>
              <a:gd name="connsiteY8" fmla="*/ 197986 h 274118"/>
              <a:gd name="connsiteX9" fmla="*/ 87408 w 442215"/>
              <a:gd name="connsiteY9" fmla="*/ 203953 h 274118"/>
              <a:gd name="connsiteX10" fmla="*/ 220758 w 442215"/>
              <a:gd name="connsiteY10" fmla="*/ 153947 h 274118"/>
              <a:gd name="connsiteX11" fmla="*/ 339821 w 442215"/>
              <a:gd name="connsiteY11" fmla="*/ 87272 h 274118"/>
              <a:gd name="connsiteX12" fmla="*/ 375539 w 442215"/>
              <a:gd name="connsiteY12" fmla="*/ 49171 h 274118"/>
              <a:gd name="connsiteX13" fmla="*/ 387447 w 442215"/>
              <a:gd name="connsiteY13" fmla="*/ 3929 h 274118"/>
              <a:gd name="connsiteX0" fmla="*/ 402665 w 457433"/>
              <a:gd name="connsiteY0" fmla="*/ 3929 h 265689"/>
              <a:gd name="connsiteX1" fmla="*/ 457433 w 457433"/>
              <a:gd name="connsiteY1" fmla="*/ 1547 h 265689"/>
              <a:gd name="connsiteX2" fmla="*/ 455051 w 457433"/>
              <a:gd name="connsiteY2" fmla="*/ 51553 h 265689"/>
              <a:gd name="connsiteX3" fmla="*/ 440764 w 457433"/>
              <a:gd name="connsiteY3" fmla="*/ 82509 h 265689"/>
              <a:gd name="connsiteX4" fmla="*/ 405044 w 457433"/>
              <a:gd name="connsiteY4" fmla="*/ 125371 h 265689"/>
              <a:gd name="connsiteX5" fmla="*/ 290746 w 457433"/>
              <a:gd name="connsiteY5" fmla="*/ 201571 h 265689"/>
              <a:gd name="connsiteX6" fmla="*/ 157395 w 457433"/>
              <a:gd name="connsiteY6" fmla="*/ 256340 h 265689"/>
              <a:gd name="connsiteX7" fmla="*/ 6256 w 457433"/>
              <a:gd name="connsiteY7" fmla="*/ 259955 h 265689"/>
              <a:gd name="connsiteX8" fmla="*/ 36007 w 457433"/>
              <a:gd name="connsiteY8" fmla="*/ 197986 h 265689"/>
              <a:gd name="connsiteX9" fmla="*/ 102626 w 457433"/>
              <a:gd name="connsiteY9" fmla="*/ 203953 h 265689"/>
              <a:gd name="connsiteX10" fmla="*/ 235976 w 457433"/>
              <a:gd name="connsiteY10" fmla="*/ 153947 h 265689"/>
              <a:gd name="connsiteX11" fmla="*/ 355039 w 457433"/>
              <a:gd name="connsiteY11" fmla="*/ 87272 h 265689"/>
              <a:gd name="connsiteX12" fmla="*/ 390757 w 457433"/>
              <a:gd name="connsiteY12" fmla="*/ 49171 h 265689"/>
              <a:gd name="connsiteX13" fmla="*/ 402665 w 457433"/>
              <a:gd name="connsiteY13" fmla="*/ 3929 h 26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7433" h="265689">
                <a:moveTo>
                  <a:pt x="402665" y="3929"/>
                </a:moveTo>
                <a:cubicBezTo>
                  <a:pt x="413778" y="-4008"/>
                  <a:pt x="431239" y="2738"/>
                  <a:pt x="457433" y="1547"/>
                </a:cubicBezTo>
                <a:cubicBezTo>
                  <a:pt x="456639" y="11866"/>
                  <a:pt x="457829" y="38059"/>
                  <a:pt x="455051" y="51553"/>
                </a:cubicBezTo>
                <a:cubicBezTo>
                  <a:pt x="452273" y="65047"/>
                  <a:pt x="449098" y="70206"/>
                  <a:pt x="440764" y="82509"/>
                </a:cubicBezTo>
                <a:cubicBezTo>
                  <a:pt x="432430" y="94812"/>
                  <a:pt x="430047" y="105527"/>
                  <a:pt x="405044" y="125371"/>
                </a:cubicBezTo>
                <a:cubicBezTo>
                  <a:pt x="380041" y="145215"/>
                  <a:pt x="332021" y="179743"/>
                  <a:pt x="290746" y="201571"/>
                </a:cubicBezTo>
                <a:cubicBezTo>
                  <a:pt x="249471" y="223399"/>
                  <a:pt x="204810" y="246609"/>
                  <a:pt x="157395" y="256340"/>
                </a:cubicBezTo>
                <a:cubicBezTo>
                  <a:pt x="109980" y="266071"/>
                  <a:pt x="26487" y="269681"/>
                  <a:pt x="6256" y="259955"/>
                </a:cubicBezTo>
                <a:cubicBezTo>
                  <a:pt x="-13975" y="250229"/>
                  <a:pt x="19945" y="207320"/>
                  <a:pt x="36007" y="197986"/>
                </a:cubicBezTo>
                <a:cubicBezTo>
                  <a:pt x="52069" y="188652"/>
                  <a:pt x="69298" y="211293"/>
                  <a:pt x="102626" y="203953"/>
                </a:cubicBezTo>
                <a:cubicBezTo>
                  <a:pt x="135954" y="196613"/>
                  <a:pt x="193907" y="173394"/>
                  <a:pt x="235976" y="153947"/>
                </a:cubicBezTo>
                <a:cubicBezTo>
                  <a:pt x="278045" y="134500"/>
                  <a:pt x="324479" y="114260"/>
                  <a:pt x="355039" y="87272"/>
                </a:cubicBezTo>
                <a:cubicBezTo>
                  <a:pt x="385599" y="60284"/>
                  <a:pt x="380835" y="62268"/>
                  <a:pt x="390757" y="49171"/>
                </a:cubicBezTo>
                <a:cubicBezTo>
                  <a:pt x="405441" y="9880"/>
                  <a:pt x="391552" y="11866"/>
                  <a:pt x="402665" y="392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5" name="任意多边形 24"/>
          <p:cNvSpPr/>
          <p:nvPr/>
        </p:nvSpPr>
        <p:spPr>
          <a:xfrm>
            <a:off x="5522307" y="2901937"/>
            <a:ext cx="153987" cy="128588"/>
          </a:xfrm>
          <a:custGeom>
            <a:avLst/>
            <a:gdLst>
              <a:gd name="connsiteX0" fmla="*/ 419209 w 483503"/>
              <a:gd name="connsiteY0" fmla="*/ 6727 h 279113"/>
              <a:gd name="connsiteX1" fmla="*/ 483503 w 483503"/>
              <a:gd name="connsiteY1" fmla="*/ 4346 h 279113"/>
              <a:gd name="connsiteX2" fmla="*/ 481121 w 483503"/>
              <a:gd name="connsiteY2" fmla="*/ 35302 h 279113"/>
              <a:gd name="connsiteX3" fmla="*/ 469215 w 483503"/>
              <a:gd name="connsiteY3" fmla="*/ 92452 h 279113"/>
              <a:gd name="connsiteX4" fmla="*/ 423971 w 483503"/>
              <a:gd name="connsiteY4" fmla="*/ 142458 h 279113"/>
              <a:gd name="connsiteX5" fmla="*/ 307290 w 483503"/>
              <a:gd name="connsiteY5" fmla="*/ 209133 h 279113"/>
              <a:gd name="connsiteX6" fmla="*/ 173940 w 483503"/>
              <a:gd name="connsiteY6" fmla="*/ 259140 h 279113"/>
              <a:gd name="connsiteX7" fmla="*/ 45353 w 483503"/>
              <a:gd name="connsiteY7" fmla="*/ 278190 h 279113"/>
              <a:gd name="connsiteX8" fmla="*/ 109 w 483503"/>
              <a:gd name="connsiteY8" fmla="*/ 232946 h 279113"/>
              <a:gd name="connsiteX9" fmla="*/ 35828 w 483503"/>
              <a:gd name="connsiteY9" fmla="*/ 178177 h 279113"/>
              <a:gd name="connsiteX10" fmla="*/ 128696 w 483503"/>
              <a:gd name="connsiteY10" fmla="*/ 137696 h 279113"/>
              <a:gd name="connsiteX11" fmla="*/ 154890 w 483503"/>
              <a:gd name="connsiteY11" fmla="*/ 140077 h 279113"/>
              <a:gd name="connsiteX12" fmla="*/ 128696 w 483503"/>
              <a:gd name="connsiteY12" fmla="*/ 175796 h 279113"/>
              <a:gd name="connsiteX13" fmla="*/ 76309 w 483503"/>
              <a:gd name="connsiteY13" fmla="*/ 197227 h 279113"/>
              <a:gd name="connsiteX14" fmla="*/ 128696 w 483503"/>
              <a:gd name="connsiteY14" fmla="*/ 206752 h 279113"/>
              <a:gd name="connsiteX15" fmla="*/ 262046 w 483503"/>
              <a:gd name="connsiteY15" fmla="*/ 163890 h 279113"/>
              <a:gd name="connsiteX16" fmla="*/ 381109 w 483503"/>
              <a:gd name="connsiteY16" fmla="*/ 90071 h 279113"/>
              <a:gd name="connsiteX17" fmla="*/ 419209 w 483503"/>
              <a:gd name="connsiteY17" fmla="*/ 6727 h 279113"/>
              <a:gd name="connsiteX0" fmla="*/ 419209 w 483503"/>
              <a:gd name="connsiteY0" fmla="*/ 6727 h 279113"/>
              <a:gd name="connsiteX1" fmla="*/ 483503 w 483503"/>
              <a:gd name="connsiteY1" fmla="*/ 4346 h 279113"/>
              <a:gd name="connsiteX2" fmla="*/ 481121 w 483503"/>
              <a:gd name="connsiteY2" fmla="*/ 35302 h 279113"/>
              <a:gd name="connsiteX3" fmla="*/ 469215 w 483503"/>
              <a:gd name="connsiteY3" fmla="*/ 92452 h 279113"/>
              <a:gd name="connsiteX4" fmla="*/ 423971 w 483503"/>
              <a:gd name="connsiteY4" fmla="*/ 142458 h 279113"/>
              <a:gd name="connsiteX5" fmla="*/ 307290 w 483503"/>
              <a:gd name="connsiteY5" fmla="*/ 209133 h 279113"/>
              <a:gd name="connsiteX6" fmla="*/ 173940 w 483503"/>
              <a:gd name="connsiteY6" fmla="*/ 259140 h 279113"/>
              <a:gd name="connsiteX7" fmla="*/ 45353 w 483503"/>
              <a:gd name="connsiteY7" fmla="*/ 278190 h 279113"/>
              <a:gd name="connsiteX8" fmla="*/ 109 w 483503"/>
              <a:gd name="connsiteY8" fmla="*/ 232946 h 279113"/>
              <a:gd name="connsiteX9" fmla="*/ 35828 w 483503"/>
              <a:gd name="connsiteY9" fmla="*/ 178177 h 279113"/>
              <a:gd name="connsiteX10" fmla="*/ 128696 w 483503"/>
              <a:gd name="connsiteY10" fmla="*/ 137696 h 279113"/>
              <a:gd name="connsiteX11" fmla="*/ 154890 w 483503"/>
              <a:gd name="connsiteY11" fmla="*/ 140077 h 279113"/>
              <a:gd name="connsiteX12" fmla="*/ 128696 w 483503"/>
              <a:gd name="connsiteY12" fmla="*/ 175796 h 279113"/>
              <a:gd name="connsiteX13" fmla="*/ 76309 w 483503"/>
              <a:gd name="connsiteY13" fmla="*/ 197227 h 279113"/>
              <a:gd name="connsiteX14" fmla="*/ 128696 w 483503"/>
              <a:gd name="connsiteY14" fmla="*/ 206752 h 279113"/>
              <a:gd name="connsiteX15" fmla="*/ 262046 w 483503"/>
              <a:gd name="connsiteY15" fmla="*/ 156746 h 279113"/>
              <a:gd name="connsiteX16" fmla="*/ 381109 w 483503"/>
              <a:gd name="connsiteY16" fmla="*/ 90071 h 279113"/>
              <a:gd name="connsiteX17" fmla="*/ 419209 w 483503"/>
              <a:gd name="connsiteY17" fmla="*/ 6727 h 279113"/>
              <a:gd name="connsiteX0" fmla="*/ 419209 w 483503"/>
              <a:gd name="connsiteY0" fmla="*/ 6727 h 279113"/>
              <a:gd name="connsiteX1" fmla="*/ 483503 w 483503"/>
              <a:gd name="connsiteY1" fmla="*/ 4346 h 279113"/>
              <a:gd name="connsiteX2" fmla="*/ 481121 w 483503"/>
              <a:gd name="connsiteY2" fmla="*/ 35302 h 279113"/>
              <a:gd name="connsiteX3" fmla="*/ 469215 w 483503"/>
              <a:gd name="connsiteY3" fmla="*/ 92452 h 279113"/>
              <a:gd name="connsiteX4" fmla="*/ 423971 w 483503"/>
              <a:gd name="connsiteY4" fmla="*/ 142458 h 279113"/>
              <a:gd name="connsiteX5" fmla="*/ 307290 w 483503"/>
              <a:gd name="connsiteY5" fmla="*/ 209133 h 279113"/>
              <a:gd name="connsiteX6" fmla="*/ 173940 w 483503"/>
              <a:gd name="connsiteY6" fmla="*/ 259140 h 279113"/>
              <a:gd name="connsiteX7" fmla="*/ 45353 w 483503"/>
              <a:gd name="connsiteY7" fmla="*/ 278190 h 279113"/>
              <a:gd name="connsiteX8" fmla="*/ 109 w 483503"/>
              <a:gd name="connsiteY8" fmla="*/ 232946 h 279113"/>
              <a:gd name="connsiteX9" fmla="*/ 35828 w 483503"/>
              <a:gd name="connsiteY9" fmla="*/ 178177 h 279113"/>
              <a:gd name="connsiteX10" fmla="*/ 128696 w 483503"/>
              <a:gd name="connsiteY10" fmla="*/ 137696 h 279113"/>
              <a:gd name="connsiteX11" fmla="*/ 154890 w 483503"/>
              <a:gd name="connsiteY11" fmla="*/ 140077 h 279113"/>
              <a:gd name="connsiteX12" fmla="*/ 128696 w 483503"/>
              <a:gd name="connsiteY12" fmla="*/ 175796 h 279113"/>
              <a:gd name="connsiteX13" fmla="*/ 76309 w 483503"/>
              <a:gd name="connsiteY13" fmla="*/ 197227 h 279113"/>
              <a:gd name="connsiteX14" fmla="*/ 128696 w 483503"/>
              <a:gd name="connsiteY14" fmla="*/ 206752 h 279113"/>
              <a:gd name="connsiteX15" fmla="*/ 262046 w 483503"/>
              <a:gd name="connsiteY15" fmla="*/ 156746 h 279113"/>
              <a:gd name="connsiteX16" fmla="*/ 381109 w 483503"/>
              <a:gd name="connsiteY16" fmla="*/ 90071 h 279113"/>
              <a:gd name="connsiteX17" fmla="*/ 419209 w 483503"/>
              <a:gd name="connsiteY17" fmla="*/ 6727 h 279113"/>
              <a:gd name="connsiteX0" fmla="*/ 419209 w 483503"/>
              <a:gd name="connsiteY0" fmla="*/ 6727 h 279113"/>
              <a:gd name="connsiteX1" fmla="*/ 483503 w 483503"/>
              <a:gd name="connsiteY1" fmla="*/ 4346 h 279113"/>
              <a:gd name="connsiteX2" fmla="*/ 481121 w 483503"/>
              <a:gd name="connsiteY2" fmla="*/ 35302 h 279113"/>
              <a:gd name="connsiteX3" fmla="*/ 469215 w 483503"/>
              <a:gd name="connsiteY3" fmla="*/ 92452 h 279113"/>
              <a:gd name="connsiteX4" fmla="*/ 423971 w 483503"/>
              <a:gd name="connsiteY4" fmla="*/ 142458 h 279113"/>
              <a:gd name="connsiteX5" fmla="*/ 307290 w 483503"/>
              <a:gd name="connsiteY5" fmla="*/ 209133 h 279113"/>
              <a:gd name="connsiteX6" fmla="*/ 173940 w 483503"/>
              <a:gd name="connsiteY6" fmla="*/ 259140 h 279113"/>
              <a:gd name="connsiteX7" fmla="*/ 45353 w 483503"/>
              <a:gd name="connsiteY7" fmla="*/ 278190 h 279113"/>
              <a:gd name="connsiteX8" fmla="*/ 109 w 483503"/>
              <a:gd name="connsiteY8" fmla="*/ 232946 h 279113"/>
              <a:gd name="connsiteX9" fmla="*/ 35828 w 483503"/>
              <a:gd name="connsiteY9" fmla="*/ 178177 h 279113"/>
              <a:gd name="connsiteX10" fmla="*/ 128696 w 483503"/>
              <a:gd name="connsiteY10" fmla="*/ 137696 h 279113"/>
              <a:gd name="connsiteX11" fmla="*/ 154890 w 483503"/>
              <a:gd name="connsiteY11" fmla="*/ 140077 h 279113"/>
              <a:gd name="connsiteX12" fmla="*/ 126314 w 483503"/>
              <a:gd name="connsiteY12" fmla="*/ 161508 h 279113"/>
              <a:gd name="connsiteX13" fmla="*/ 76309 w 483503"/>
              <a:gd name="connsiteY13" fmla="*/ 197227 h 279113"/>
              <a:gd name="connsiteX14" fmla="*/ 128696 w 483503"/>
              <a:gd name="connsiteY14" fmla="*/ 206752 h 279113"/>
              <a:gd name="connsiteX15" fmla="*/ 262046 w 483503"/>
              <a:gd name="connsiteY15" fmla="*/ 156746 h 279113"/>
              <a:gd name="connsiteX16" fmla="*/ 381109 w 483503"/>
              <a:gd name="connsiteY16" fmla="*/ 90071 h 279113"/>
              <a:gd name="connsiteX17" fmla="*/ 419209 w 483503"/>
              <a:gd name="connsiteY17" fmla="*/ 6727 h 279113"/>
              <a:gd name="connsiteX0" fmla="*/ 419209 w 483503"/>
              <a:gd name="connsiteY0" fmla="*/ 6727 h 279113"/>
              <a:gd name="connsiteX1" fmla="*/ 483503 w 483503"/>
              <a:gd name="connsiteY1" fmla="*/ 4346 h 279113"/>
              <a:gd name="connsiteX2" fmla="*/ 481121 w 483503"/>
              <a:gd name="connsiteY2" fmla="*/ 35302 h 279113"/>
              <a:gd name="connsiteX3" fmla="*/ 469215 w 483503"/>
              <a:gd name="connsiteY3" fmla="*/ 92452 h 279113"/>
              <a:gd name="connsiteX4" fmla="*/ 423971 w 483503"/>
              <a:gd name="connsiteY4" fmla="*/ 142458 h 279113"/>
              <a:gd name="connsiteX5" fmla="*/ 307290 w 483503"/>
              <a:gd name="connsiteY5" fmla="*/ 209133 h 279113"/>
              <a:gd name="connsiteX6" fmla="*/ 173940 w 483503"/>
              <a:gd name="connsiteY6" fmla="*/ 259140 h 279113"/>
              <a:gd name="connsiteX7" fmla="*/ 45353 w 483503"/>
              <a:gd name="connsiteY7" fmla="*/ 278190 h 279113"/>
              <a:gd name="connsiteX8" fmla="*/ 109 w 483503"/>
              <a:gd name="connsiteY8" fmla="*/ 232946 h 279113"/>
              <a:gd name="connsiteX9" fmla="*/ 35828 w 483503"/>
              <a:gd name="connsiteY9" fmla="*/ 178177 h 279113"/>
              <a:gd name="connsiteX10" fmla="*/ 128696 w 483503"/>
              <a:gd name="connsiteY10" fmla="*/ 137696 h 279113"/>
              <a:gd name="connsiteX11" fmla="*/ 154890 w 483503"/>
              <a:gd name="connsiteY11" fmla="*/ 140077 h 279113"/>
              <a:gd name="connsiteX12" fmla="*/ 131077 w 483503"/>
              <a:gd name="connsiteY12" fmla="*/ 163889 h 279113"/>
              <a:gd name="connsiteX13" fmla="*/ 76309 w 483503"/>
              <a:gd name="connsiteY13" fmla="*/ 197227 h 279113"/>
              <a:gd name="connsiteX14" fmla="*/ 128696 w 483503"/>
              <a:gd name="connsiteY14" fmla="*/ 206752 h 279113"/>
              <a:gd name="connsiteX15" fmla="*/ 262046 w 483503"/>
              <a:gd name="connsiteY15" fmla="*/ 156746 h 279113"/>
              <a:gd name="connsiteX16" fmla="*/ 381109 w 483503"/>
              <a:gd name="connsiteY16" fmla="*/ 90071 h 279113"/>
              <a:gd name="connsiteX17" fmla="*/ 419209 w 483503"/>
              <a:gd name="connsiteY17" fmla="*/ 6727 h 279113"/>
              <a:gd name="connsiteX0" fmla="*/ 419201 w 483495"/>
              <a:gd name="connsiteY0" fmla="*/ 6727 h 279113"/>
              <a:gd name="connsiteX1" fmla="*/ 483495 w 483495"/>
              <a:gd name="connsiteY1" fmla="*/ 4346 h 279113"/>
              <a:gd name="connsiteX2" fmla="*/ 481113 w 483495"/>
              <a:gd name="connsiteY2" fmla="*/ 35302 h 279113"/>
              <a:gd name="connsiteX3" fmla="*/ 469207 w 483495"/>
              <a:gd name="connsiteY3" fmla="*/ 92452 h 279113"/>
              <a:gd name="connsiteX4" fmla="*/ 423963 w 483495"/>
              <a:gd name="connsiteY4" fmla="*/ 142458 h 279113"/>
              <a:gd name="connsiteX5" fmla="*/ 307282 w 483495"/>
              <a:gd name="connsiteY5" fmla="*/ 209133 h 279113"/>
              <a:gd name="connsiteX6" fmla="*/ 173932 w 483495"/>
              <a:gd name="connsiteY6" fmla="*/ 259140 h 279113"/>
              <a:gd name="connsiteX7" fmla="*/ 45345 w 483495"/>
              <a:gd name="connsiteY7" fmla="*/ 278190 h 279113"/>
              <a:gd name="connsiteX8" fmla="*/ 101 w 483495"/>
              <a:gd name="connsiteY8" fmla="*/ 232946 h 279113"/>
              <a:gd name="connsiteX9" fmla="*/ 35820 w 483495"/>
              <a:gd name="connsiteY9" fmla="*/ 178177 h 279113"/>
              <a:gd name="connsiteX10" fmla="*/ 119163 w 483495"/>
              <a:gd name="connsiteY10" fmla="*/ 137696 h 279113"/>
              <a:gd name="connsiteX11" fmla="*/ 154882 w 483495"/>
              <a:gd name="connsiteY11" fmla="*/ 140077 h 279113"/>
              <a:gd name="connsiteX12" fmla="*/ 131069 w 483495"/>
              <a:gd name="connsiteY12" fmla="*/ 163889 h 279113"/>
              <a:gd name="connsiteX13" fmla="*/ 76301 w 483495"/>
              <a:gd name="connsiteY13" fmla="*/ 197227 h 279113"/>
              <a:gd name="connsiteX14" fmla="*/ 128688 w 483495"/>
              <a:gd name="connsiteY14" fmla="*/ 206752 h 279113"/>
              <a:gd name="connsiteX15" fmla="*/ 262038 w 483495"/>
              <a:gd name="connsiteY15" fmla="*/ 156746 h 279113"/>
              <a:gd name="connsiteX16" fmla="*/ 381101 w 483495"/>
              <a:gd name="connsiteY16" fmla="*/ 90071 h 279113"/>
              <a:gd name="connsiteX17" fmla="*/ 419201 w 483495"/>
              <a:gd name="connsiteY17" fmla="*/ 6727 h 279113"/>
              <a:gd name="connsiteX0" fmla="*/ 419159 w 483453"/>
              <a:gd name="connsiteY0" fmla="*/ 6727 h 279113"/>
              <a:gd name="connsiteX1" fmla="*/ 483453 w 483453"/>
              <a:gd name="connsiteY1" fmla="*/ 4346 h 279113"/>
              <a:gd name="connsiteX2" fmla="*/ 481071 w 483453"/>
              <a:gd name="connsiteY2" fmla="*/ 35302 h 279113"/>
              <a:gd name="connsiteX3" fmla="*/ 469165 w 483453"/>
              <a:gd name="connsiteY3" fmla="*/ 92452 h 279113"/>
              <a:gd name="connsiteX4" fmla="*/ 423921 w 483453"/>
              <a:gd name="connsiteY4" fmla="*/ 142458 h 279113"/>
              <a:gd name="connsiteX5" fmla="*/ 307240 w 483453"/>
              <a:gd name="connsiteY5" fmla="*/ 209133 h 279113"/>
              <a:gd name="connsiteX6" fmla="*/ 173890 w 483453"/>
              <a:gd name="connsiteY6" fmla="*/ 259140 h 279113"/>
              <a:gd name="connsiteX7" fmla="*/ 42922 w 483453"/>
              <a:gd name="connsiteY7" fmla="*/ 278190 h 279113"/>
              <a:gd name="connsiteX8" fmla="*/ 59 w 483453"/>
              <a:gd name="connsiteY8" fmla="*/ 232946 h 279113"/>
              <a:gd name="connsiteX9" fmla="*/ 35778 w 483453"/>
              <a:gd name="connsiteY9" fmla="*/ 178177 h 279113"/>
              <a:gd name="connsiteX10" fmla="*/ 119121 w 483453"/>
              <a:gd name="connsiteY10" fmla="*/ 137696 h 279113"/>
              <a:gd name="connsiteX11" fmla="*/ 154840 w 483453"/>
              <a:gd name="connsiteY11" fmla="*/ 140077 h 279113"/>
              <a:gd name="connsiteX12" fmla="*/ 131027 w 483453"/>
              <a:gd name="connsiteY12" fmla="*/ 163889 h 279113"/>
              <a:gd name="connsiteX13" fmla="*/ 76259 w 483453"/>
              <a:gd name="connsiteY13" fmla="*/ 197227 h 279113"/>
              <a:gd name="connsiteX14" fmla="*/ 128646 w 483453"/>
              <a:gd name="connsiteY14" fmla="*/ 206752 h 279113"/>
              <a:gd name="connsiteX15" fmla="*/ 261996 w 483453"/>
              <a:gd name="connsiteY15" fmla="*/ 156746 h 279113"/>
              <a:gd name="connsiteX16" fmla="*/ 381059 w 483453"/>
              <a:gd name="connsiteY16" fmla="*/ 90071 h 279113"/>
              <a:gd name="connsiteX17" fmla="*/ 419159 w 483453"/>
              <a:gd name="connsiteY17" fmla="*/ 6727 h 279113"/>
              <a:gd name="connsiteX0" fmla="*/ 419159 w 483453"/>
              <a:gd name="connsiteY0" fmla="*/ 6727 h 279113"/>
              <a:gd name="connsiteX1" fmla="*/ 483453 w 483453"/>
              <a:gd name="connsiteY1" fmla="*/ 4346 h 279113"/>
              <a:gd name="connsiteX2" fmla="*/ 481071 w 483453"/>
              <a:gd name="connsiteY2" fmla="*/ 35302 h 279113"/>
              <a:gd name="connsiteX3" fmla="*/ 469165 w 483453"/>
              <a:gd name="connsiteY3" fmla="*/ 92452 h 279113"/>
              <a:gd name="connsiteX4" fmla="*/ 423921 w 483453"/>
              <a:gd name="connsiteY4" fmla="*/ 142458 h 279113"/>
              <a:gd name="connsiteX5" fmla="*/ 307240 w 483453"/>
              <a:gd name="connsiteY5" fmla="*/ 209133 h 279113"/>
              <a:gd name="connsiteX6" fmla="*/ 173890 w 483453"/>
              <a:gd name="connsiteY6" fmla="*/ 259140 h 279113"/>
              <a:gd name="connsiteX7" fmla="*/ 42922 w 483453"/>
              <a:gd name="connsiteY7" fmla="*/ 278190 h 279113"/>
              <a:gd name="connsiteX8" fmla="*/ 59 w 483453"/>
              <a:gd name="connsiteY8" fmla="*/ 232946 h 279113"/>
              <a:gd name="connsiteX9" fmla="*/ 35778 w 483453"/>
              <a:gd name="connsiteY9" fmla="*/ 178177 h 279113"/>
              <a:gd name="connsiteX10" fmla="*/ 119121 w 483453"/>
              <a:gd name="connsiteY10" fmla="*/ 137696 h 279113"/>
              <a:gd name="connsiteX11" fmla="*/ 154840 w 483453"/>
              <a:gd name="connsiteY11" fmla="*/ 140077 h 279113"/>
              <a:gd name="connsiteX12" fmla="*/ 131027 w 483453"/>
              <a:gd name="connsiteY12" fmla="*/ 163889 h 279113"/>
              <a:gd name="connsiteX13" fmla="*/ 76259 w 483453"/>
              <a:gd name="connsiteY13" fmla="*/ 197227 h 279113"/>
              <a:gd name="connsiteX14" fmla="*/ 128646 w 483453"/>
              <a:gd name="connsiteY14" fmla="*/ 206752 h 279113"/>
              <a:gd name="connsiteX15" fmla="*/ 261996 w 483453"/>
              <a:gd name="connsiteY15" fmla="*/ 156746 h 279113"/>
              <a:gd name="connsiteX16" fmla="*/ 381059 w 483453"/>
              <a:gd name="connsiteY16" fmla="*/ 90071 h 279113"/>
              <a:gd name="connsiteX17" fmla="*/ 419159 w 483453"/>
              <a:gd name="connsiteY17" fmla="*/ 6727 h 279113"/>
              <a:gd name="connsiteX0" fmla="*/ 419159 w 483453"/>
              <a:gd name="connsiteY0" fmla="*/ 6727 h 279113"/>
              <a:gd name="connsiteX1" fmla="*/ 483453 w 483453"/>
              <a:gd name="connsiteY1" fmla="*/ 4346 h 279113"/>
              <a:gd name="connsiteX2" fmla="*/ 481071 w 483453"/>
              <a:gd name="connsiteY2" fmla="*/ 35302 h 279113"/>
              <a:gd name="connsiteX3" fmla="*/ 469165 w 483453"/>
              <a:gd name="connsiteY3" fmla="*/ 92452 h 279113"/>
              <a:gd name="connsiteX4" fmla="*/ 423921 w 483453"/>
              <a:gd name="connsiteY4" fmla="*/ 142458 h 279113"/>
              <a:gd name="connsiteX5" fmla="*/ 307240 w 483453"/>
              <a:gd name="connsiteY5" fmla="*/ 209133 h 279113"/>
              <a:gd name="connsiteX6" fmla="*/ 173890 w 483453"/>
              <a:gd name="connsiteY6" fmla="*/ 259140 h 279113"/>
              <a:gd name="connsiteX7" fmla="*/ 42922 w 483453"/>
              <a:gd name="connsiteY7" fmla="*/ 278190 h 279113"/>
              <a:gd name="connsiteX8" fmla="*/ 59 w 483453"/>
              <a:gd name="connsiteY8" fmla="*/ 232946 h 279113"/>
              <a:gd name="connsiteX9" fmla="*/ 35778 w 483453"/>
              <a:gd name="connsiteY9" fmla="*/ 178177 h 279113"/>
              <a:gd name="connsiteX10" fmla="*/ 119121 w 483453"/>
              <a:gd name="connsiteY10" fmla="*/ 137696 h 279113"/>
              <a:gd name="connsiteX11" fmla="*/ 154840 w 483453"/>
              <a:gd name="connsiteY11" fmla="*/ 140077 h 279113"/>
              <a:gd name="connsiteX12" fmla="*/ 131027 w 483453"/>
              <a:gd name="connsiteY12" fmla="*/ 163889 h 279113"/>
              <a:gd name="connsiteX13" fmla="*/ 76259 w 483453"/>
              <a:gd name="connsiteY13" fmla="*/ 197227 h 279113"/>
              <a:gd name="connsiteX14" fmla="*/ 128646 w 483453"/>
              <a:gd name="connsiteY14" fmla="*/ 206752 h 279113"/>
              <a:gd name="connsiteX15" fmla="*/ 261996 w 483453"/>
              <a:gd name="connsiteY15" fmla="*/ 156746 h 279113"/>
              <a:gd name="connsiteX16" fmla="*/ 381059 w 483453"/>
              <a:gd name="connsiteY16" fmla="*/ 90071 h 279113"/>
              <a:gd name="connsiteX17" fmla="*/ 419159 w 483453"/>
              <a:gd name="connsiteY17" fmla="*/ 6727 h 279113"/>
              <a:gd name="connsiteX0" fmla="*/ 440590 w 483453"/>
              <a:gd name="connsiteY0" fmla="*/ 8494 h 276117"/>
              <a:gd name="connsiteX1" fmla="*/ 483453 w 483453"/>
              <a:gd name="connsiteY1" fmla="*/ 1350 h 276117"/>
              <a:gd name="connsiteX2" fmla="*/ 481071 w 483453"/>
              <a:gd name="connsiteY2" fmla="*/ 32306 h 276117"/>
              <a:gd name="connsiteX3" fmla="*/ 469165 w 483453"/>
              <a:gd name="connsiteY3" fmla="*/ 89456 h 276117"/>
              <a:gd name="connsiteX4" fmla="*/ 423921 w 483453"/>
              <a:gd name="connsiteY4" fmla="*/ 139462 h 276117"/>
              <a:gd name="connsiteX5" fmla="*/ 307240 w 483453"/>
              <a:gd name="connsiteY5" fmla="*/ 206137 h 276117"/>
              <a:gd name="connsiteX6" fmla="*/ 173890 w 483453"/>
              <a:gd name="connsiteY6" fmla="*/ 256144 h 276117"/>
              <a:gd name="connsiteX7" fmla="*/ 42922 w 483453"/>
              <a:gd name="connsiteY7" fmla="*/ 275194 h 276117"/>
              <a:gd name="connsiteX8" fmla="*/ 59 w 483453"/>
              <a:gd name="connsiteY8" fmla="*/ 229950 h 276117"/>
              <a:gd name="connsiteX9" fmla="*/ 35778 w 483453"/>
              <a:gd name="connsiteY9" fmla="*/ 175181 h 276117"/>
              <a:gd name="connsiteX10" fmla="*/ 119121 w 483453"/>
              <a:gd name="connsiteY10" fmla="*/ 134700 h 276117"/>
              <a:gd name="connsiteX11" fmla="*/ 154840 w 483453"/>
              <a:gd name="connsiteY11" fmla="*/ 137081 h 276117"/>
              <a:gd name="connsiteX12" fmla="*/ 131027 w 483453"/>
              <a:gd name="connsiteY12" fmla="*/ 160893 h 276117"/>
              <a:gd name="connsiteX13" fmla="*/ 76259 w 483453"/>
              <a:gd name="connsiteY13" fmla="*/ 194231 h 276117"/>
              <a:gd name="connsiteX14" fmla="*/ 128646 w 483453"/>
              <a:gd name="connsiteY14" fmla="*/ 203756 h 276117"/>
              <a:gd name="connsiteX15" fmla="*/ 261996 w 483453"/>
              <a:gd name="connsiteY15" fmla="*/ 153750 h 276117"/>
              <a:gd name="connsiteX16" fmla="*/ 381059 w 483453"/>
              <a:gd name="connsiteY16" fmla="*/ 87075 h 276117"/>
              <a:gd name="connsiteX17" fmla="*/ 440590 w 483453"/>
              <a:gd name="connsiteY17" fmla="*/ 8494 h 276117"/>
              <a:gd name="connsiteX0" fmla="*/ 440590 w 483453"/>
              <a:gd name="connsiteY0" fmla="*/ 7207 h 274830"/>
              <a:gd name="connsiteX1" fmla="*/ 483453 w 483453"/>
              <a:gd name="connsiteY1" fmla="*/ 63 h 274830"/>
              <a:gd name="connsiteX2" fmla="*/ 481071 w 483453"/>
              <a:gd name="connsiteY2" fmla="*/ 31019 h 274830"/>
              <a:gd name="connsiteX3" fmla="*/ 469165 w 483453"/>
              <a:gd name="connsiteY3" fmla="*/ 88169 h 274830"/>
              <a:gd name="connsiteX4" fmla="*/ 423921 w 483453"/>
              <a:gd name="connsiteY4" fmla="*/ 138175 h 274830"/>
              <a:gd name="connsiteX5" fmla="*/ 307240 w 483453"/>
              <a:gd name="connsiteY5" fmla="*/ 204850 h 274830"/>
              <a:gd name="connsiteX6" fmla="*/ 173890 w 483453"/>
              <a:gd name="connsiteY6" fmla="*/ 254857 h 274830"/>
              <a:gd name="connsiteX7" fmla="*/ 42922 w 483453"/>
              <a:gd name="connsiteY7" fmla="*/ 273907 h 274830"/>
              <a:gd name="connsiteX8" fmla="*/ 59 w 483453"/>
              <a:gd name="connsiteY8" fmla="*/ 228663 h 274830"/>
              <a:gd name="connsiteX9" fmla="*/ 35778 w 483453"/>
              <a:gd name="connsiteY9" fmla="*/ 173894 h 274830"/>
              <a:gd name="connsiteX10" fmla="*/ 119121 w 483453"/>
              <a:gd name="connsiteY10" fmla="*/ 133413 h 274830"/>
              <a:gd name="connsiteX11" fmla="*/ 154840 w 483453"/>
              <a:gd name="connsiteY11" fmla="*/ 135794 h 274830"/>
              <a:gd name="connsiteX12" fmla="*/ 131027 w 483453"/>
              <a:gd name="connsiteY12" fmla="*/ 159606 h 274830"/>
              <a:gd name="connsiteX13" fmla="*/ 76259 w 483453"/>
              <a:gd name="connsiteY13" fmla="*/ 192944 h 274830"/>
              <a:gd name="connsiteX14" fmla="*/ 128646 w 483453"/>
              <a:gd name="connsiteY14" fmla="*/ 202469 h 274830"/>
              <a:gd name="connsiteX15" fmla="*/ 261996 w 483453"/>
              <a:gd name="connsiteY15" fmla="*/ 152463 h 274830"/>
              <a:gd name="connsiteX16" fmla="*/ 381059 w 483453"/>
              <a:gd name="connsiteY16" fmla="*/ 85788 h 274830"/>
              <a:gd name="connsiteX17" fmla="*/ 438209 w 483453"/>
              <a:gd name="connsiteY17" fmla="*/ 64357 h 274830"/>
              <a:gd name="connsiteX18" fmla="*/ 440590 w 483453"/>
              <a:gd name="connsiteY18" fmla="*/ 7207 h 274830"/>
              <a:gd name="connsiteX0" fmla="*/ 440590 w 483453"/>
              <a:gd name="connsiteY0" fmla="*/ 7144 h 274767"/>
              <a:gd name="connsiteX1" fmla="*/ 483453 w 483453"/>
              <a:gd name="connsiteY1" fmla="*/ 0 h 274767"/>
              <a:gd name="connsiteX2" fmla="*/ 481071 w 483453"/>
              <a:gd name="connsiteY2" fmla="*/ 30956 h 274767"/>
              <a:gd name="connsiteX3" fmla="*/ 469165 w 483453"/>
              <a:gd name="connsiteY3" fmla="*/ 88106 h 274767"/>
              <a:gd name="connsiteX4" fmla="*/ 423921 w 483453"/>
              <a:gd name="connsiteY4" fmla="*/ 138112 h 274767"/>
              <a:gd name="connsiteX5" fmla="*/ 307240 w 483453"/>
              <a:gd name="connsiteY5" fmla="*/ 204787 h 274767"/>
              <a:gd name="connsiteX6" fmla="*/ 173890 w 483453"/>
              <a:gd name="connsiteY6" fmla="*/ 254794 h 274767"/>
              <a:gd name="connsiteX7" fmla="*/ 42922 w 483453"/>
              <a:gd name="connsiteY7" fmla="*/ 273844 h 274767"/>
              <a:gd name="connsiteX8" fmla="*/ 59 w 483453"/>
              <a:gd name="connsiteY8" fmla="*/ 228600 h 274767"/>
              <a:gd name="connsiteX9" fmla="*/ 35778 w 483453"/>
              <a:gd name="connsiteY9" fmla="*/ 173831 h 274767"/>
              <a:gd name="connsiteX10" fmla="*/ 119121 w 483453"/>
              <a:gd name="connsiteY10" fmla="*/ 133350 h 274767"/>
              <a:gd name="connsiteX11" fmla="*/ 154840 w 483453"/>
              <a:gd name="connsiteY11" fmla="*/ 135731 h 274767"/>
              <a:gd name="connsiteX12" fmla="*/ 131027 w 483453"/>
              <a:gd name="connsiteY12" fmla="*/ 159543 h 274767"/>
              <a:gd name="connsiteX13" fmla="*/ 76259 w 483453"/>
              <a:gd name="connsiteY13" fmla="*/ 192881 h 274767"/>
              <a:gd name="connsiteX14" fmla="*/ 128646 w 483453"/>
              <a:gd name="connsiteY14" fmla="*/ 202406 h 274767"/>
              <a:gd name="connsiteX15" fmla="*/ 261996 w 483453"/>
              <a:gd name="connsiteY15" fmla="*/ 152400 h 274767"/>
              <a:gd name="connsiteX16" fmla="*/ 381059 w 483453"/>
              <a:gd name="connsiteY16" fmla="*/ 85725 h 274767"/>
              <a:gd name="connsiteX17" fmla="*/ 423921 w 483453"/>
              <a:gd name="connsiteY17" fmla="*/ 47625 h 274767"/>
              <a:gd name="connsiteX18" fmla="*/ 440590 w 483453"/>
              <a:gd name="connsiteY18" fmla="*/ 7144 h 274767"/>
              <a:gd name="connsiteX0" fmla="*/ 433447 w 483453"/>
              <a:gd name="connsiteY0" fmla="*/ 7144 h 274767"/>
              <a:gd name="connsiteX1" fmla="*/ 483453 w 483453"/>
              <a:gd name="connsiteY1" fmla="*/ 0 h 274767"/>
              <a:gd name="connsiteX2" fmla="*/ 481071 w 483453"/>
              <a:gd name="connsiteY2" fmla="*/ 30956 h 274767"/>
              <a:gd name="connsiteX3" fmla="*/ 469165 w 483453"/>
              <a:gd name="connsiteY3" fmla="*/ 88106 h 274767"/>
              <a:gd name="connsiteX4" fmla="*/ 423921 w 483453"/>
              <a:gd name="connsiteY4" fmla="*/ 138112 h 274767"/>
              <a:gd name="connsiteX5" fmla="*/ 307240 w 483453"/>
              <a:gd name="connsiteY5" fmla="*/ 204787 h 274767"/>
              <a:gd name="connsiteX6" fmla="*/ 173890 w 483453"/>
              <a:gd name="connsiteY6" fmla="*/ 254794 h 274767"/>
              <a:gd name="connsiteX7" fmla="*/ 42922 w 483453"/>
              <a:gd name="connsiteY7" fmla="*/ 273844 h 274767"/>
              <a:gd name="connsiteX8" fmla="*/ 59 w 483453"/>
              <a:gd name="connsiteY8" fmla="*/ 228600 h 274767"/>
              <a:gd name="connsiteX9" fmla="*/ 35778 w 483453"/>
              <a:gd name="connsiteY9" fmla="*/ 173831 h 274767"/>
              <a:gd name="connsiteX10" fmla="*/ 119121 w 483453"/>
              <a:gd name="connsiteY10" fmla="*/ 133350 h 274767"/>
              <a:gd name="connsiteX11" fmla="*/ 154840 w 483453"/>
              <a:gd name="connsiteY11" fmla="*/ 135731 h 274767"/>
              <a:gd name="connsiteX12" fmla="*/ 131027 w 483453"/>
              <a:gd name="connsiteY12" fmla="*/ 159543 h 274767"/>
              <a:gd name="connsiteX13" fmla="*/ 76259 w 483453"/>
              <a:gd name="connsiteY13" fmla="*/ 192881 h 274767"/>
              <a:gd name="connsiteX14" fmla="*/ 128646 w 483453"/>
              <a:gd name="connsiteY14" fmla="*/ 202406 h 274767"/>
              <a:gd name="connsiteX15" fmla="*/ 261996 w 483453"/>
              <a:gd name="connsiteY15" fmla="*/ 152400 h 274767"/>
              <a:gd name="connsiteX16" fmla="*/ 381059 w 483453"/>
              <a:gd name="connsiteY16" fmla="*/ 85725 h 274767"/>
              <a:gd name="connsiteX17" fmla="*/ 423921 w 483453"/>
              <a:gd name="connsiteY17" fmla="*/ 47625 h 274767"/>
              <a:gd name="connsiteX18" fmla="*/ 433447 w 483453"/>
              <a:gd name="connsiteY18" fmla="*/ 7144 h 274767"/>
              <a:gd name="connsiteX0" fmla="*/ 428685 w 483453"/>
              <a:gd name="connsiteY0" fmla="*/ 3929 h 276314"/>
              <a:gd name="connsiteX1" fmla="*/ 483453 w 483453"/>
              <a:gd name="connsiteY1" fmla="*/ 1547 h 276314"/>
              <a:gd name="connsiteX2" fmla="*/ 481071 w 483453"/>
              <a:gd name="connsiteY2" fmla="*/ 32503 h 276314"/>
              <a:gd name="connsiteX3" fmla="*/ 469165 w 483453"/>
              <a:gd name="connsiteY3" fmla="*/ 89653 h 276314"/>
              <a:gd name="connsiteX4" fmla="*/ 423921 w 483453"/>
              <a:gd name="connsiteY4" fmla="*/ 139659 h 276314"/>
              <a:gd name="connsiteX5" fmla="*/ 307240 w 483453"/>
              <a:gd name="connsiteY5" fmla="*/ 206334 h 276314"/>
              <a:gd name="connsiteX6" fmla="*/ 173890 w 483453"/>
              <a:gd name="connsiteY6" fmla="*/ 256341 h 276314"/>
              <a:gd name="connsiteX7" fmla="*/ 42922 w 483453"/>
              <a:gd name="connsiteY7" fmla="*/ 275391 h 276314"/>
              <a:gd name="connsiteX8" fmla="*/ 59 w 483453"/>
              <a:gd name="connsiteY8" fmla="*/ 230147 h 276314"/>
              <a:gd name="connsiteX9" fmla="*/ 35778 w 483453"/>
              <a:gd name="connsiteY9" fmla="*/ 175378 h 276314"/>
              <a:gd name="connsiteX10" fmla="*/ 119121 w 483453"/>
              <a:gd name="connsiteY10" fmla="*/ 134897 h 276314"/>
              <a:gd name="connsiteX11" fmla="*/ 154840 w 483453"/>
              <a:gd name="connsiteY11" fmla="*/ 137278 h 276314"/>
              <a:gd name="connsiteX12" fmla="*/ 131027 w 483453"/>
              <a:gd name="connsiteY12" fmla="*/ 161090 h 276314"/>
              <a:gd name="connsiteX13" fmla="*/ 76259 w 483453"/>
              <a:gd name="connsiteY13" fmla="*/ 194428 h 276314"/>
              <a:gd name="connsiteX14" fmla="*/ 128646 w 483453"/>
              <a:gd name="connsiteY14" fmla="*/ 203953 h 276314"/>
              <a:gd name="connsiteX15" fmla="*/ 261996 w 483453"/>
              <a:gd name="connsiteY15" fmla="*/ 153947 h 276314"/>
              <a:gd name="connsiteX16" fmla="*/ 381059 w 483453"/>
              <a:gd name="connsiteY16" fmla="*/ 87272 h 276314"/>
              <a:gd name="connsiteX17" fmla="*/ 423921 w 483453"/>
              <a:gd name="connsiteY17" fmla="*/ 49172 h 276314"/>
              <a:gd name="connsiteX18" fmla="*/ 428685 w 483453"/>
              <a:gd name="connsiteY18" fmla="*/ 3929 h 276314"/>
              <a:gd name="connsiteX0" fmla="*/ 428685 w 483453"/>
              <a:gd name="connsiteY0" fmla="*/ 3929 h 276314"/>
              <a:gd name="connsiteX1" fmla="*/ 483453 w 483453"/>
              <a:gd name="connsiteY1" fmla="*/ 1547 h 276314"/>
              <a:gd name="connsiteX2" fmla="*/ 481071 w 483453"/>
              <a:gd name="connsiteY2" fmla="*/ 32503 h 276314"/>
              <a:gd name="connsiteX3" fmla="*/ 469165 w 483453"/>
              <a:gd name="connsiteY3" fmla="*/ 89653 h 276314"/>
              <a:gd name="connsiteX4" fmla="*/ 414396 w 483453"/>
              <a:gd name="connsiteY4" fmla="*/ 120609 h 276314"/>
              <a:gd name="connsiteX5" fmla="*/ 307240 w 483453"/>
              <a:gd name="connsiteY5" fmla="*/ 206334 h 276314"/>
              <a:gd name="connsiteX6" fmla="*/ 173890 w 483453"/>
              <a:gd name="connsiteY6" fmla="*/ 256341 h 276314"/>
              <a:gd name="connsiteX7" fmla="*/ 42922 w 483453"/>
              <a:gd name="connsiteY7" fmla="*/ 275391 h 276314"/>
              <a:gd name="connsiteX8" fmla="*/ 59 w 483453"/>
              <a:gd name="connsiteY8" fmla="*/ 230147 h 276314"/>
              <a:gd name="connsiteX9" fmla="*/ 35778 w 483453"/>
              <a:gd name="connsiteY9" fmla="*/ 175378 h 276314"/>
              <a:gd name="connsiteX10" fmla="*/ 119121 w 483453"/>
              <a:gd name="connsiteY10" fmla="*/ 134897 h 276314"/>
              <a:gd name="connsiteX11" fmla="*/ 154840 w 483453"/>
              <a:gd name="connsiteY11" fmla="*/ 137278 h 276314"/>
              <a:gd name="connsiteX12" fmla="*/ 131027 w 483453"/>
              <a:gd name="connsiteY12" fmla="*/ 161090 h 276314"/>
              <a:gd name="connsiteX13" fmla="*/ 76259 w 483453"/>
              <a:gd name="connsiteY13" fmla="*/ 194428 h 276314"/>
              <a:gd name="connsiteX14" fmla="*/ 128646 w 483453"/>
              <a:gd name="connsiteY14" fmla="*/ 203953 h 276314"/>
              <a:gd name="connsiteX15" fmla="*/ 261996 w 483453"/>
              <a:gd name="connsiteY15" fmla="*/ 153947 h 276314"/>
              <a:gd name="connsiteX16" fmla="*/ 381059 w 483453"/>
              <a:gd name="connsiteY16" fmla="*/ 87272 h 276314"/>
              <a:gd name="connsiteX17" fmla="*/ 423921 w 483453"/>
              <a:gd name="connsiteY17" fmla="*/ 49172 h 276314"/>
              <a:gd name="connsiteX18" fmla="*/ 428685 w 483453"/>
              <a:gd name="connsiteY18" fmla="*/ 3929 h 276314"/>
              <a:gd name="connsiteX0" fmla="*/ 428685 w 483453"/>
              <a:gd name="connsiteY0" fmla="*/ 3929 h 276314"/>
              <a:gd name="connsiteX1" fmla="*/ 483453 w 483453"/>
              <a:gd name="connsiteY1" fmla="*/ 1547 h 276314"/>
              <a:gd name="connsiteX2" fmla="*/ 481071 w 483453"/>
              <a:gd name="connsiteY2" fmla="*/ 32503 h 276314"/>
              <a:gd name="connsiteX3" fmla="*/ 469165 w 483453"/>
              <a:gd name="connsiteY3" fmla="*/ 89653 h 276314"/>
              <a:gd name="connsiteX4" fmla="*/ 431064 w 483453"/>
              <a:gd name="connsiteY4" fmla="*/ 125372 h 276314"/>
              <a:gd name="connsiteX5" fmla="*/ 307240 w 483453"/>
              <a:gd name="connsiteY5" fmla="*/ 206334 h 276314"/>
              <a:gd name="connsiteX6" fmla="*/ 173890 w 483453"/>
              <a:gd name="connsiteY6" fmla="*/ 256341 h 276314"/>
              <a:gd name="connsiteX7" fmla="*/ 42922 w 483453"/>
              <a:gd name="connsiteY7" fmla="*/ 275391 h 276314"/>
              <a:gd name="connsiteX8" fmla="*/ 59 w 483453"/>
              <a:gd name="connsiteY8" fmla="*/ 230147 h 276314"/>
              <a:gd name="connsiteX9" fmla="*/ 35778 w 483453"/>
              <a:gd name="connsiteY9" fmla="*/ 175378 h 276314"/>
              <a:gd name="connsiteX10" fmla="*/ 119121 w 483453"/>
              <a:gd name="connsiteY10" fmla="*/ 134897 h 276314"/>
              <a:gd name="connsiteX11" fmla="*/ 154840 w 483453"/>
              <a:gd name="connsiteY11" fmla="*/ 137278 h 276314"/>
              <a:gd name="connsiteX12" fmla="*/ 131027 w 483453"/>
              <a:gd name="connsiteY12" fmla="*/ 161090 h 276314"/>
              <a:gd name="connsiteX13" fmla="*/ 76259 w 483453"/>
              <a:gd name="connsiteY13" fmla="*/ 194428 h 276314"/>
              <a:gd name="connsiteX14" fmla="*/ 128646 w 483453"/>
              <a:gd name="connsiteY14" fmla="*/ 203953 h 276314"/>
              <a:gd name="connsiteX15" fmla="*/ 261996 w 483453"/>
              <a:gd name="connsiteY15" fmla="*/ 153947 h 276314"/>
              <a:gd name="connsiteX16" fmla="*/ 381059 w 483453"/>
              <a:gd name="connsiteY16" fmla="*/ 87272 h 276314"/>
              <a:gd name="connsiteX17" fmla="*/ 423921 w 483453"/>
              <a:gd name="connsiteY17" fmla="*/ 49172 h 276314"/>
              <a:gd name="connsiteX18" fmla="*/ 428685 w 483453"/>
              <a:gd name="connsiteY18" fmla="*/ 3929 h 276314"/>
              <a:gd name="connsiteX0" fmla="*/ 428685 w 483453"/>
              <a:gd name="connsiteY0" fmla="*/ 3929 h 276359"/>
              <a:gd name="connsiteX1" fmla="*/ 483453 w 483453"/>
              <a:gd name="connsiteY1" fmla="*/ 1547 h 276359"/>
              <a:gd name="connsiteX2" fmla="*/ 481071 w 483453"/>
              <a:gd name="connsiteY2" fmla="*/ 32503 h 276359"/>
              <a:gd name="connsiteX3" fmla="*/ 469165 w 483453"/>
              <a:gd name="connsiteY3" fmla="*/ 89653 h 276359"/>
              <a:gd name="connsiteX4" fmla="*/ 431064 w 483453"/>
              <a:gd name="connsiteY4" fmla="*/ 125372 h 276359"/>
              <a:gd name="connsiteX5" fmla="*/ 304859 w 483453"/>
              <a:gd name="connsiteY5" fmla="*/ 201571 h 276359"/>
              <a:gd name="connsiteX6" fmla="*/ 173890 w 483453"/>
              <a:gd name="connsiteY6" fmla="*/ 256341 h 276359"/>
              <a:gd name="connsiteX7" fmla="*/ 42922 w 483453"/>
              <a:gd name="connsiteY7" fmla="*/ 275391 h 276359"/>
              <a:gd name="connsiteX8" fmla="*/ 59 w 483453"/>
              <a:gd name="connsiteY8" fmla="*/ 230147 h 276359"/>
              <a:gd name="connsiteX9" fmla="*/ 35778 w 483453"/>
              <a:gd name="connsiteY9" fmla="*/ 175378 h 276359"/>
              <a:gd name="connsiteX10" fmla="*/ 119121 w 483453"/>
              <a:gd name="connsiteY10" fmla="*/ 134897 h 276359"/>
              <a:gd name="connsiteX11" fmla="*/ 154840 w 483453"/>
              <a:gd name="connsiteY11" fmla="*/ 137278 h 276359"/>
              <a:gd name="connsiteX12" fmla="*/ 131027 w 483453"/>
              <a:gd name="connsiteY12" fmla="*/ 161090 h 276359"/>
              <a:gd name="connsiteX13" fmla="*/ 76259 w 483453"/>
              <a:gd name="connsiteY13" fmla="*/ 194428 h 276359"/>
              <a:gd name="connsiteX14" fmla="*/ 128646 w 483453"/>
              <a:gd name="connsiteY14" fmla="*/ 203953 h 276359"/>
              <a:gd name="connsiteX15" fmla="*/ 261996 w 483453"/>
              <a:gd name="connsiteY15" fmla="*/ 153947 h 276359"/>
              <a:gd name="connsiteX16" fmla="*/ 381059 w 483453"/>
              <a:gd name="connsiteY16" fmla="*/ 87272 h 276359"/>
              <a:gd name="connsiteX17" fmla="*/ 423921 w 483453"/>
              <a:gd name="connsiteY17" fmla="*/ 49172 h 276359"/>
              <a:gd name="connsiteX18" fmla="*/ 428685 w 483453"/>
              <a:gd name="connsiteY18" fmla="*/ 3929 h 276359"/>
              <a:gd name="connsiteX0" fmla="*/ 428685 w 483453"/>
              <a:gd name="connsiteY0" fmla="*/ 3929 h 275924"/>
              <a:gd name="connsiteX1" fmla="*/ 483453 w 483453"/>
              <a:gd name="connsiteY1" fmla="*/ 1547 h 275924"/>
              <a:gd name="connsiteX2" fmla="*/ 481071 w 483453"/>
              <a:gd name="connsiteY2" fmla="*/ 32503 h 275924"/>
              <a:gd name="connsiteX3" fmla="*/ 469165 w 483453"/>
              <a:gd name="connsiteY3" fmla="*/ 89653 h 275924"/>
              <a:gd name="connsiteX4" fmla="*/ 431064 w 483453"/>
              <a:gd name="connsiteY4" fmla="*/ 125372 h 275924"/>
              <a:gd name="connsiteX5" fmla="*/ 304859 w 483453"/>
              <a:gd name="connsiteY5" fmla="*/ 201571 h 275924"/>
              <a:gd name="connsiteX6" fmla="*/ 176271 w 483453"/>
              <a:gd name="connsiteY6" fmla="*/ 251578 h 275924"/>
              <a:gd name="connsiteX7" fmla="*/ 42922 w 483453"/>
              <a:gd name="connsiteY7" fmla="*/ 275391 h 275924"/>
              <a:gd name="connsiteX8" fmla="*/ 59 w 483453"/>
              <a:gd name="connsiteY8" fmla="*/ 230147 h 275924"/>
              <a:gd name="connsiteX9" fmla="*/ 35778 w 483453"/>
              <a:gd name="connsiteY9" fmla="*/ 175378 h 275924"/>
              <a:gd name="connsiteX10" fmla="*/ 119121 w 483453"/>
              <a:gd name="connsiteY10" fmla="*/ 134897 h 275924"/>
              <a:gd name="connsiteX11" fmla="*/ 154840 w 483453"/>
              <a:gd name="connsiteY11" fmla="*/ 137278 h 275924"/>
              <a:gd name="connsiteX12" fmla="*/ 131027 w 483453"/>
              <a:gd name="connsiteY12" fmla="*/ 161090 h 275924"/>
              <a:gd name="connsiteX13" fmla="*/ 76259 w 483453"/>
              <a:gd name="connsiteY13" fmla="*/ 194428 h 275924"/>
              <a:gd name="connsiteX14" fmla="*/ 128646 w 483453"/>
              <a:gd name="connsiteY14" fmla="*/ 203953 h 275924"/>
              <a:gd name="connsiteX15" fmla="*/ 261996 w 483453"/>
              <a:gd name="connsiteY15" fmla="*/ 153947 h 275924"/>
              <a:gd name="connsiteX16" fmla="*/ 381059 w 483453"/>
              <a:gd name="connsiteY16" fmla="*/ 87272 h 275924"/>
              <a:gd name="connsiteX17" fmla="*/ 423921 w 483453"/>
              <a:gd name="connsiteY17" fmla="*/ 49172 h 275924"/>
              <a:gd name="connsiteX18" fmla="*/ 428685 w 483453"/>
              <a:gd name="connsiteY18" fmla="*/ 3929 h 275924"/>
              <a:gd name="connsiteX0" fmla="*/ 428835 w 483603"/>
              <a:gd name="connsiteY0" fmla="*/ 3929 h 271308"/>
              <a:gd name="connsiteX1" fmla="*/ 483603 w 483603"/>
              <a:gd name="connsiteY1" fmla="*/ 1547 h 271308"/>
              <a:gd name="connsiteX2" fmla="*/ 481221 w 483603"/>
              <a:gd name="connsiteY2" fmla="*/ 32503 h 271308"/>
              <a:gd name="connsiteX3" fmla="*/ 469315 w 483603"/>
              <a:gd name="connsiteY3" fmla="*/ 89653 h 271308"/>
              <a:gd name="connsiteX4" fmla="*/ 431214 w 483603"/>
              <a:gd name="connsiteY4" fmla="*/ 125372 h 271308"/>
              <a:gd name="connsiteX5" fmla="*/ 305009 w 483603"/>
              <a:gd name="connsiteY5" fmla="*/ 201571 h 271308"/>
              <a:gd name="connsiteX6" fmla="*/ 176421 w 483603"/>
              <a:gd name="connsiteY6" fmla="*/ 251578 h 271308"/>
              <a:gd name="connsiteX7" fmla="*/ 50216 w 483603"/>
              <a:gd name="connsiteY7" fmla="*/ 270629 h 271308"/>
              <a:gd name="connsiteX8" fmla="*/ 209 w 483603"/>
              <a:gd name="connsiteY8" fmla="*/ 230147 h 271308"/>
              <a:gd name="connsiteX9" fmla="*/ 35928 w 483603"/>
              <a:gd name="connsiteY9" fmla="*/ 175378 h 271308"/>
              <a:gd name="connsiteX10" fmla="*/ 119271 w 483603"/>
              <a:gd name="connsiteY10" fmla="*/ 134897 h 271308"/>
              <a:gd name="connsiteX11" fmla="*/ 154990 w 483603"/>
              <a:gd name="connsiteY11" fmla="*/ 137278 h 271308"/>
              <a:gd name="connsiteX12" fmla="*/ 131177 w 483603"/>
              <a:gd name="connsiteY12" fmla="*/ 161090 h 271308"/>
              <a:gd name="connsiteX13" fmla="*/ 76409 w 483603"/>
              <a:gd name="connsiteY13" fmla="*/ 194428 h 271308"/>
              <a:gd name="connsiteX14" fmla="*/ 128796 w 483603"/>
              <a:gd name="connsiteY14" fmla="*/ 203953 h 271308"/>
              <a:gd name="connsiteX15" fmla="*/ 262146 w 483603"/>
              <a:gd name="connsiteY15" fmla="*/ 153947 h 271308"/>
              <a:gd name="connsiteX16" fmla="*/ 381209 w 483603"/>
              <a:gd name="connsiteY16" fmla="*/ 87272 h 271308"/>
              <a:gd name="connsiteX17" fmla="*/ 424071 w 483603"/>
              <a:gd name="connsiteY17" fmla="*/ 49172 h 271308"/>
              <a:gd name="connsiteX18" fmla="*/ 428835 w 483603"/>
              <a:gd name="connsiteY18" fmla="*/ 3929 h 271308"/>
              <a:gd name="connsiteX0" fmla="*/ 428835 w 483603"/>
              <a:gd name="connsiteY0" fmla="*/ 3929 h 271308"/>
              <a:gd name="connsiteX1" fmla="*/ 483603 w 483603"/>
              <a:gd name="connsiteY1" fmla="*/ 1547 h 271308"/>
              <a:gd name="connsiteX2" fmla="*/ 481221 w 483603"/>
              <a:gd name="connsiteY2" fmla="*/ 53934 h 271308"/>
              <a:gd name="connsiteX3" fmla="*/ 469315 w 483603"/>
              <a:gd name="connsiteY3" fmla="*/ 89653 h 271308"/>
              <a:gd name="connsiteX4" fmla="*/ 431214 w 483603"/>
              <a:gd name="connsiteY4" fmla="*/ 125372 h 271308"/>
              <a:gd name="connsiteX5" fmla="*/ 305009 w 483603"/>
              <a:gd name="connsiteY5" fmla="*/ 201571 h 271308"/>
              <a:gd name="connsiteX6" fmla="*/ 176421 w 483603"/>
              <a:gd name="connsiteY6" fmla="*/ 251578 h 271308"/>
              <a:gd name="connsiteX7" fmla="*/ 50216 w 483603"/>
              <a:gd name="connsiteY7" fmla="*/ 270629 h 271308"/>
              <a:gd name="connsiteX8" fmla="*/ 209 w 483603"/>
              <a:gd name="connsiteY8" fmla="*/ 230147 h 271308"/>
              <a:gd name="connsiteX9" fmla="*/ 35928 w 483603"/>
              <a:gd name="connsiteY9" fmla="*/ 175378 h 271308"/>
              <a:gd name="connsiteX10" fmla="*/ 119271 w 483603"/>
              <a:gd name="connsiteY10" fmla="*/ 134897 h 271308"/>
              <a:gd name="connsiteX11" fmla="*/ 154990 w 483603"/>
              <a:gd name="connsiteY11" fmla="*/ 137278 h 271308"/>
              <a:gd name="connsiteX12" fmla="*/ 131177 w 483603"/>
              <a:gd name="connsiteY12" fmla="*/ 161090 h 271308"/>
              <a:gd name="connsiteX13" fmla="*/ 76409 w 483603"/>
              <a:gd name="connsiteY13" fmla="*/ 194428 h 271308"/>
              <a:gd name="connsiteX14" fmla="*/ 128796 w 483603"/>
              <a:gd name="connsiteY14" fmla="*/ 203953 h 271308"/>
              <a:gd name="connsiteX15" fmla="*/ 262146 w 483603"/>
              <a:gd name="connsiteY15" fmla="*/ 153947 h 271308"/>
              <a:gd name="connsiteX16" fmla="*/ 381209 w 483603"/>
              <a:gd name="connsiteY16" fmla="*/ 87272 h 271308"/>
              <a:gd name="connsiteX17" fmla="*/ 424071 w 483603"/>
              <a:gd name="connsiteY17" fmla="*/ 49172 h 271308"/>
              <a:gd name="connsiteX18" fmla="*/ 428835 w 483603"/>
              <a:gd name="connsiteY18" fmla="*/ 3929 h 271308"/>
              <a:gd name="connsiteX0" fmla="*/ 428835 w 483603"/>
              <a:gd name="connsiteY0" fmla="*/ 3584 h 270963"/>
              <a:gd name="connsiteX1" fmla="*/ 483603 w 483603"/>
              <a:gd name="connsiteY1" fmla="*/ 1202 h 270963"/>
              <a:gd name="connsiteX2" fmla="*/ 481221 w 483603"/>
              <a:gd name="connsiteY2" fmla="*/ 53589 h 270963"/>
              <a:gd name="connsiteX3" fmla="*/ 469315 w 483603"/>
              <a:gd name="connsiteY3" fmla="*/ 89308 h 270963"/>
              <a:gd name="connsiteX4" fmla="*/ 431214 w 483603"/>
              <a:gd name="connsiteY4" fmla="*/ 125027 h 270963"/>
              <a:gd name="connsiteX5" fmla="*/ 305009 w 483603"/>
              <a:gd name="connsiteY5" fmla="*/ 201226 h 270963"/>
              <a:gd name="connsiteX6" fmla="*/ 176421 w 483603"/>
              <a:gd name="connsiteY6" fmla="*/ 251233 h 270963"/>
              <a:gd name="connsiteX7" fmla="*/ 50216 w 483603"/>
              <a:gd name="connsiteY7" fmla="*/ 270284 h 270963"/>
              <a:gd name="connsiteX8" fmla="*/ 209 w 483603"/>
              <a:gd name="connsiteY8" fmla="*/ 229802 h 270963"/>
              <a:gd name="connsiteX9" fmla="*/ 35928 w 483603"/>
              <a:gd name="connsiteY9" fmla="*/ 175033 h 270963"/>
              <a:gd name="connsiteX10" fmla="*/ 119271 w 483603"/>
              <a:gd name="connsiteY10" fmla="*/ 134552 h 270963"/>
              <a:gd name="connsiteX11" fmla="*/ 154990 w 483603"/>
              <a:gd name="connsiteY11" fmla="*/ 136933 h 270963"/>
              <a:gd name="connsiteX12" fmla="*/ 131177 w 483603"/>
              <a:gd name="connsiteY12" fmla="*/ 160745 h 270963"/>
              <a:gd name="connsiteX13" fmla="*/ 76409 w 483603"/>
              <a:gd name="connsiteY13" fmla="*/ 194083 h 270963"/>
              <a:gd name="connsiteX14" fmla="*/ 128796 w 483603"/>
              <a:gd name="connsiteY14" fmla="*/ 203608 h 270963"/>
              <a:gd name="connsiteX15" fmla="*/ 262146 w 483603"/>
              <a:gd name="connsiteY15" fmla="*/ 153602 h 270963"/>
              <a:gd name="connsiteX16" fmla="*/ 381209 w 483603"/>
              <a:gd name="connsiteY16" fmla="*/ 86927 h 270963"/>
              <a:gd name="connsiteX17" fmla="*/ 424071 w 483603"/>
              <a:gd name="connsiteY17" fmla="*/ 44064 h 270963"/>
              <a:gd name="connsiteX18" fmla="*/ 428835 w 483603"/>
              <a:gd name="connsiteY18" fmla="*/ 3584 h 270963"/>
              <a:gd name="connsiteX0" fmla="*/ 428835 w 483603"/>
              <a:gd name="connsiteY0" fmla="*/ 3584 h 271579"/>
              <a:gd name="connsiteX1" fmla="*/ 483603 w 483603"/>
              <a:gd name="connsiteY1" fmla="*/ 1202 h 271579"/>
              <a:gd name="connsiteX2" fmla="*/ 481221 w 483603"/>
              <a:gd name="connsiteY2" fmla="*/ 53589 h 271579"/>
              <a:gd name="connsiteX3" fmla="*/ 469315 w 483603"/>
              <a:gd name="connsiteY3" fmla="*/ 89308 h 271579"/>
              <a:gd name="connsiteX4" fmla="*/ 431214 w 483603"/>
              <a:gd name="connsiteY4" fmla="*/ 125027 h 271579"/>
              <a:gd name="connsiteX5" fmla="*/ 305009 w 483603"/>
              <a:gd name="connsiteY5" fmla="*/ 201226 h 271579"/>
              <a:gd name="connsiteX6" fmla="*/ 183565 w 483603"/>
              <a:gd name="connsiteY6" fmla="*/ 255995 h 271579"/>
              <a:gd name="connsiteX7" fmla="*/ 50216 w 483603"/>
              <a:gd name="connsiteY7" fmla="*/ 270284 h 271579"/>
              <a:gd name="connsiteX8" fmla="*/ 209 w 483603"/>
              <a:gd name="connsiteY8" fmla="*/ 229802 h 271579"/>
              <a:gd name="connsiteX9" fmla="*/ 35928 w 483603"/>
              <a:gd name="connsiteY9" fmla="*/ 175033 h 271579"/>
              <a:gd name="connsiteX10" fmla="*/ 119271 w 483603"/>
              <a:gd name="connsiteY10" fmla="*/ 134552 h 271579"/>
              <a:gd name="connsiteX11" fmla="*/ 154990 w 483603"/>
              <a:gd name="connsiteY11" fmla="*/ 136933 h 271579"/>
              <a:gd name="connsiteX12" fmla="*/ 131177 w 483603"/>
              <a:gd name="connsiteY12" fmla="*/ 160745 h 271579"/>
              <a:gd name="connsiteX13" fmla="*/ 76409 w 483603"/>
              <a:gd name="connsiteY13" fmla="*/ 194083 h 271579"/>
              <a:gd name="connsiteX14" fmla="*/ 128796 w 483603"/>
              <a:gd name="connsiteY14" fmla="*/ 203608 h 271579"/>
              <a:gd name="connsiteX15" fmla="*/ 262146 w 483603"/>
              <a:gd name="connsiteY15" fmla="*/ 153602 h 271579"/>
              <a:gd name="connsiteX16" fmla="*/ 381209 w 483603"/>
              <a:gd name="connsiteY16" fmla="*/ 86927 h 271579"/>
              <a:gd name="connsiteX17" fmla="*/ 424071 w 483603"/>
              <a:gd name="connsiteY17" fmla="*/ 44064 h 271579"/>
              <a:gd name="connsiteX18" fmla="*/ 428835 w 483603"/>
              <a:gd name="connsiteY18" fmla="*/ 3584 h 271579"/>
              <a:gd name="connsiteX0" fmla="*/ 428835 w 483603"/>
              <a:gd name="connsiteY0" fmla="*/ 3584 h 271579"/>
              <a:gd name="connsiteX1" fmla="*/ 483603 w 483603"/>
              <a:gd name="connsiteY1" fmla="*/ 1202 h 271579"/>
              <a:gd name="connsiteX2" fmla="*/ 481221 w 483603"/>
              <a:gd name="connsiteY2" fmla="*/ 53589 h 271579"/>
              <a:gd name="connsiteX3" fmla="*/ 469315 w 483603"/>
              <a:gd name="connsiteY3" fmla="*/ 89308 h 271579"/>
              <a:gd name="connsiteX4" fmla="*/ 431214 w 483603"/>
              <a:gd name="connsiteY4" fmla="*/ 125027 h 271579"/>
              <a:gd name="connsiteX5" fmla="*/ 316916 w 483603"/>
              <a:gd name="connsiteY5" fmla="*/ 201226 h 271579"/>
              <a:gd name="connsiteX6" fmla="*/ 183565 w 483603"/>
              <a:gd name="connsiteY6" fmla="*/ 255995 h 271579"/>
              <a:gd name="connsiteX7" fmla="*/ 50216 w 483603"/>
              <a:gd name="connsiteY7" fmla="*/ 270284 h 271579"/>
              <a:gd name="connsiteX8" fmla="*/ 209 w 483603"/>
              <a:gd name="connsiteY8" fmla="*/ 229802 h 271579"/>
              <a:gd name="connsiteX9" fmla="*/ 35928 w 483603"/>
              <a:gd name="connsiteY9" fmla="*/ 175033 h 271579"/>
              <a:gd name="connsiteX10" fmla="*/ 119271 w 483603"/>
              <a:gd name="connsiteY10" fmla="*/ 134552 h 271579"/>
              <a:gd name="connsiteX11" fmla="*/ 154990 w 483603"/>
              <a:gd name="connsiteY11" fmla="*/ 136933 h 271579"/>
              <a:gd name="connsiteX12" fmla="*/ 131177 w 483603"/>
              <a:gd name="connsiteY12" fmla="*/ 160745 h 271579"/>
              <a:gd name="connsiteX13" fmla="*/ 76409 w 483603"/>
              <a:gd name="connsiteY13" fmla="*/ 194083 h 271579"/>
              <a:gd name="connsiteX14" fmla="*/ 128796 w 483603"/>
              <a:gd name="connsiteY14" fmla="*/ 203608 h 271579"/>
              <a:gd name="connsiteX15" fmla="*/ 262146 w 483603"/>
              <a:gd name="connsiteY15" fmla="*/ 153602 h 271579"/>
              <a:gd name="connsiteX16" fmla="*/ 381209 w 483603"/>
              <a:gd name="connsiteY16" fmla="*/ 86927 h 271579"/>
              <a:gd name="connsiteX17" fmla="*/ 424071 w 483603"/>
              <a:gd name="connsiteY17" fmla="*/ 44064 h 271579"/>
              <a:gd name="connsiteX18" fmla="*/ 428835 w 483603"/>
              <a:gd name="connsiteY18" fmla="*/ 3584 h 271579"/>
              <a:gd name="connsiteX0" fmla="*/ 428835 w 483603"/>
              <a:gd name="connsiteY0" fmla="*/ 3755 h 271750"/>
              <a:gd name="connsiteX1" fmla="*/ 483603 w 483603"/>
              <a:gd name="connsiteY1" fmla="*/ 1373 h 271750"/>
              <a:gd name="connsiteX2" fmla="*/ 481221 w 483603"/>
              <a:gd name="connsiteY2" fmla="*/ 53760 h 271750"/>
              <a:gd name="connsiteX3" fmla="*/ 469315 w 483603"/>
              <a:gd name="connsiteY3" fmla="*/ 89479 h 271750"/>
              <a:gd name="connsiteX4" fmla="*/ 431214 w 483603"/>
              <a:gd name="connsiteY4" fmla="*/ 125198 h 271750"/>
              <a:gd name="connsiteX5" fmla="*/ 316916 w 483603"/>
              <a:gd name="connsiteY5" fmla="*/ 201397 h 271750"/>
              <a:gd name="connsiteX6" fmla="*/ 183565 w 483603"/>
              <a:gd name="connsiteY6" fmla="*/ 256166 h 271750"/>
              <a:gd name="connsiteX7" fmla="*/ 50216 w 483603"/>
              <a:gd name="connsiteY7" fmla="*/ 270455 h 271750"/>
              <a:gd name="connsiteX8" fmla="*/ 209 w 483603"/>
              <a:gd name="connsiteY8" fmla="*/ 229973 h 271750"/>
              <a:gd name="connsiteX9" fmla="*/ 35928 w 483603"/>
              <a:gd name="connsiteY9" fmla="*/ 175204 h 271750"/>
              <a:gd name="connsiteX10" fmla="*/ 119271 w 483603"/>
              <a:gd name="connsiteY10" fmla="*/ 134723 h 271750"/>
              <a:gd name="connsiteX11" fmla="*/ 154990 w 483603"/>
              <a:gd name="connsiteY11" fmla="*/ 137104 h 271750"/>
              <a:gd name="connsiteX12" fmla="*/ 131177 w 483603"/>
              <a:gd name="connsiteY12" fmla="*/ 160916 h 271750"/>
              <a:gd name="connsiteX13" fmla="*/ 76409 w 483603"/>
              <a:gd name="connsiteY13" fmla="*/ 194254 h 271750"/>
              <a:gd name="connsiteX14" fmla="*/ 128796 w 483603"/>
              <a:gd name="connsiteY14" fmla="*/ 203779 h 271750"/>
              <a:gd name="connsiteX15" fmla="*/ 262146 w 483603"/>
              <a:gd name="connsiteY15" fmla="*/ 153773 h 271750"/>
              <a:gd name="connsiteX16" fmla="*/ 381209 w 483603"/>
              <a:gd name="connsiteY16" fmla="*/ 87098 h 271750"/>
              <a:gd name="connsiteX17" fmla="*/ 440739 w 483603"/>
              <a:gd name="connsiteY17" fmla="*/ 46616 h 271750"/>
              <a:gd name="connsiteX18" fmla="*/ 428835 w 483603"/>
              <a:gd name="connsiteY18" fmla="*/ 3755 h 271750"/>
              <a:gd name="connsiteX0" fmla="*/ 428835 w 483603"/>
              <a:gd name="connsiteY0" fmla="*/ 2399 h 270394"/>
              <a:gd name="connsiteX1" fmla="*/ 483603 w 483603"/>
              <a:gd name="connsiteY1" fmla="*/ 17 h 270394"/>
              <a:gd name="connsiteX2" fmla="*/ 481221 w 483603"/>
              <a:gd name="connsiteY2" fmla="*/ 52404 h 270394"/>
              <a:gd name="connsiteX3" fmla="*/ 469315 w 483603"/>
              <a:gd name="connsiteY3" fmla="*/ 88123 h 270394"/>
              <a:gd name="connsiteX4" fmla="*/ 431214 w 483603"/>
              <a:gd name="connsiteY4" fmla="*/ 123842 h 270394"/>
              <a:gd name="connsiteX5" fmla="*/ 316916 w 483603"/>
              <a:gd name="connsiteY5" fmla="*/ 200041 h 270394"/>
              <a:gd name="connsiteX6" fmla="*/ 183565 w 483603"/>
              <a:gd name="connsiteY6" fmla="*/ 254810 h 270394"/>
              <a:gd name="connsiteX7" fmla="*/ 50216 w 483603"/>
              <a:gd name="connsiteY7" fmla="*/ 269099 h 270394"/>
              <a:gd name="connsiteX8" fmla="*/ 209 w 483603"/>
              <a:gd name="connsiteY8" fmla="*/ 228617 h 270394"/>
              <a:gd name="connsiteX9" fmla="*/ 35928 w 483603"/>
              <a:gd name="connsiteY9" fmla="*/ 173848 h 270394"/>
              <a:gd name="connsiteX10" fmla="*/ 119271 w 483603"/>
              <a:gd name="connsiteY10" fmla="*/ 133367 h 270394"/>
              <a:gd name="connsiteX11" fmla="*/ 154990 w 483603"/>
              <a:gd name="connsiteY11" fmla="*/ 135748 h 270394"/>
              <a:gd name="connsiteX12" fmla="*/ 131177 w 483603"/>
              <a:gd name="connsiteY12" fmla="*/ 159560 h 270394"/>
              <a:gd name="connsiteX13" fmla="*/ 76409 w 483603"/>
              <a:gd name="connsiteY13" fmla="*/ 192898 h 270394"/>
              <a:gd name="connsiteX14" fmla="*/ 128796 w 483603"/>
              <a:gd name="connsiteY14" fmla="*/ 202423 h 270394"/>
              <a:gd name="connsiteX15" fmla="*/ 262146 w 483603"/>
              <a:gd name="connsiteY15" fmla="*/ 152417 h 270394"/>
              <a:gd name="connsiteX16" fmla="*/ 381209 w 483603"/>
              <a:gd name="connsiteY16" fmla="*/ 85742 h 270394"/>
              <a:gd name="connsiteX17" fmla="*/ 438358 w 483603"/>
              <a:gd name="connsiteY17" fmla="*/ 26210 h 270394"/>
              <a:gd name="connsiteX18" fmla="*/ 428835 w 483603"/>
              <a:gd name="connsiteY18" fmla="*/ 2399 h 270394"/>
              <a:gd name="connsiteX0" fmla="*/ 428835 w 483603"/>
              <a:gd name="connsiteY0" fmla="*/ 2399 h 270394"/>
              <a:gd name="connsiteX1" fmla="*/ 483603 w 483603"/>
              <a:gd name="connsiteY1" fmla="*/ 17 h 270394"/>
              <a:gd name="connsiteX2" fmla="*/ 481221 w 483603"/>
              <a:gd name="connsiteY2" fmla="*/ 52404 h 270394"/>
              <a:gd name="connsiteX3" fmla="*/ 469315 w 483603"/>
              <a:gd name="connsiteY3" fmla="*/ 88123 h 270394"/>
              <a:gd name="connsiteX4" fmla="*/ 431214 w 483603"/>
              <a:gd name="connsiteY4" fmla="*/ 123842 h 270394"/>
              <a:gd name="connsiteX5" fmla="*/ 316916 w 483603"/>
              <a:gd name="connsiteY5" fmla="*/ 200041 h 270394"/>
              <a:gd name="connsiteX6" fmla="*/ 183565 w 483603"/>
              <a:gd name="connsiteY6" fmla="*/ 254810 h 270394"/>
              <a:gd name="connsiteX7" fmla="*/ 50216 w 483603"/>
              <a:gd name="connsiteY7" fmla="*/ 269099 h 270394"/>
              <a:gd name="connsiteX8" fmla="*/ 209 w 483603"/>
              <a:gd name="connsiteY8" fmla="*/ 228617 h 270394"/>
              <a:gd name="connsiteX9" fmla="*/ 35928 w 483603"/>
              <a:gd name="connsiteY9" fmla="*/ 173848 h 270394"/>
              <a:gd name="connsiteX10" fmla="*/ 119271 w 483603"/>
              <a:gd name="connsiteY10" fmla="*/ 133367 h 270394"/>
              <a:gd name="connsiteX11" fmla="*/ 154990 w 483603"/>
              <a:gd name="connsiteY11" fmla="*/ 135748 h 270394"/>
              <a:gd name="connsiteX12" fmla="*/ 131177 w 483603"/>
              <a:gd name="connsiteY12" fmla="*/ 159560 h 270394"/>
              <a:gd name="connsiteX13" fmla="*/ 76409 w 483603"/>
              <a:gd name="connsiteY13" fmla="*/ 192898 h 270394"/>
              <a:gd name="connsiteX14" fmla="*/ 128796 w 483603"/>
              <a:gd name="connsiteY14" fmla="*/ 202423 h 270394"/>
              <a:gd name="connsiteX15" fmla="*/ 262146 w 483603"/>
              <a:gd name="connsiteY15" fmla="*/ 152417 h 270394"/>
              <a:gd name="connsiteX16" fmla="*/ 381209 w 483603"/>
              <a:gd name="connsiteY16" fmla="*/ 85742 h 270394"/>
              <a:gd name="connsiteX17" fmla="*/ 438358 w 483603"/>
              <a:gd name="connsiteY17" fmla="*/ 26210 h 270394"/>
              <a:gd name="connsiteX18" fmla="*/ 428835 w 483603"/>
              <a:gd name="connsiteY18" fmla="*/ 2399 h 270394"/>
              <a:gd name="connsiteX0" fmla="*/ 428835 w 483603"/>
              <a:gd name="connsiteY0" fmla="*/ 2897 h 270892"/>
              <a:gd name="connsiteX1" fmla="*/ 483603 w 483603"/>
              <a:gd name="connsiteY1" fmla="*/ 515 h 270892"/>
              <a:gd name="connsiteX2" fmla="*/ 481221 w 483603"/>
              <a:gd name="connsiteY2" fmla="*/ 52902 h 270892"/>
              <a:gd name="connsiteX3" fmla="*/ 469315 w 483603"/>
              <a:gd name="connsiteY3" fmla="*/ 88621 h 270892"/>
              <a:gd name="connsiteX4" fmla="*/ 431214 w 483603"/>
              <a:gd name="connsiteY4" fmla="*/ 124340 h 270892"/>
              <a:gd name="connsiteX5" fmla="*/ 316916 w 483603"/>
              <a:gd name="connsiteY5" fmla="*/ 200539 h 270892"/>
              <a:gd name="connsiteX6" fmla="*/ 183565 w 483603"/>
              <a:gd name="connsiteY6" fmla="*/ 255308 h 270892"/>
              <a:gd name="connsiteX7" fmla="*/ 50216 w 483603"/>
              <a:gd name="connsiteY7" fmla="*/ 269597 h 270892"/>
              <a:gd name="connsiteX8" fmla="*/ 209 w 483603"/>
              <a:gd name="connsiteY8" fmla="*/ 229115 h 270892"/>
              <a:gd name="connsiteX9" fmla="*/ 35928 w 483603"/>
              <a:gd name="connsiteY9" fmla="*/ 174346 h 270892"/>
              <a:gd name="connsiteX10" fmla="*/ 119271 w 483603"/>
              <a:gd name="connsiteY10" fmla="*/ 133865 h 270892"/>
              <a:gd name="connsiteX11" fmla="*/ 154990 w 483603"/>
              <a:gd name="connsiteY11" fmla="*/ 136246 h 270892"/>
              <a:gd name="connsiteX12" fmla="*/ 131177 w 483603"/>
              <a:gd name="connsiteY12" fmla="*/ 160058 h 270892"/>
              <a:gd name="connsiteX13" fmla="*/ 76409 w 483603"/>
              <a:gd name="connsiteY13" fmla="*/ 193396 h 270892"/>
              <a:gd name="connsiteX14" fmla="*/ 128796 w 483603"/>
              <a:gd name="connsiteY14" fmla="*/ 202921 h 270892"/>
              <a:gd name="connsiteX15" fmla="*/ 262146 w 483603"/>
              <a:gd name="connsiteY15" fmla="*/ 152915 h 270892"/>
              <a:gd name="connsiteX16" fmla="*/ 381209 w 483603"/>
              <a:gd name="connsiteY16" fmla="*/ 86240 h 270892"/>
              <a:gd name="connsiteX17" fmla="*/ 433596 w 483603"/>
              <a:gd name="connsiteY17" fmla="*/ 33851 h 270892"/>
              <a:gd name="connsiteX18" fmla="*/ 428835 w 483603"/>
              <a:gd name="connsiteY18" fmla="*/ 2897 h 270892"/>
              <a:gd name="connsiteX0" fmla="*/ 428835 w 483603"/>
              <a:gd name="connsiteY0" fmla="*/ 2897 h 270892"/>
              <a:gd name="connsiteX1" fmla="*/ 483603 w 483603"/>
              <a:gd name="connsiteY1" fmla="*/ 515 h 270892"/>
              <a:gd name="connsiteX2" fmla="*/ 481221 w 483603"/>
              <a:gd name="connsiteY2" fmla="*/ 52902 h 270892"/>
              <a:gd name="connsiteX3" fmla="*/ 469315 w 483603"/>
              <a:gd name="connsiteY3" fmla="*/ 88621 h 270892"/>
              <a:gd name="connsiteX4" fmla="*/ 431214 w 483603"/>
              <a:gd name="connsiteY4" fmla="*/ 124340 h 270892"/>
              <a:gd name="connsiteX5" fmla="*/ 316916 w 483603"/>
              <a:gd name="connsiteY5" fmla="*/ 200539 h 270892"/>
              <a:gd name="connsiteX6" fmla="*/ 183565 w 483603"/>
              <a:gd name="connsiteY6" fmla="*/ 255308 h 270892"/>
              <a:gd name="connsiteX7" fmla="*/ 50216 w 483603"/>
              <a:gd name="connsiteY7" fmla="*/ 269597 h 270892"/>
              <a:gd name="connsiteX8" fmla="*/ 209 w 483603"/>
              <a:gd name="connsiteY8" fmla="*/ 229115 h 270892"/>
              <a:gd name="connsiteX9" fmla="*/ 35928 w 483603"/>
              <a:gd name="connsiteY9" fmla="*/ 174346 h 270892"/>
              <a:gd name="connsiteX10" fmla="*/ 119271 w 483603"/>
              <a:gd name="connsiteY10" fmla="*/ 133865 h 270892"/>
              <a:gd name="connsiteX11" fmla="*/ 154990 w 483603"/>
              <a:gd name="connsiteY11" fmla="*/ 136246 h 270892"/>
              <a:gd name="connsiteX12" fmla="*/ 131177 w 483603"/>
              <a:gd name="connsiteY12" fmla="*/ 160058 h 270892"/>
              <a:gd name="connsiteX13" fmla="*/ 76409 w 483603"/>
              <a:gd name="connsiteY13" fmla="*/ 193396 h 270892"/>
              <a:gd name="connsiteX14" fmla="*/ 128796 w 483603"/>
              <a:gd name="connsiteY14" fmla="*/ 202921 h 270892"/>
              <a:gd name="connsiteX15" fmla="*/ 262146 w 483603"/>
              <a:gd name="connsiteY15" fmla="*/ 152915 h 270892"/>
              <a:gd name="connsiteX16" fmla="*/ 381209 w 483603"/>
              <a:gd name="connsiteY16" fmla="*/ 86240 h 270892"/>
              <a:gd name="connsiteX17" fmla="*/ 431214 w 483603"/>
              <a:gd name="connsiteY17" fmla="*/ 33851 h 270892"/>
              <a:gd name="connsiteX18" fmla="*/ 428835 w 483603"/>
              <a:gd name="connsiteY18" fmla="*/ 2897 h 270892"/>
              <a:gd name="connsiteX0" fmla="*/ 428835 w 483603"/>
              <a:gd name="connsiteY0" fmla="*/ 4276 h 272271"/>
              <a:gd name="connsiteX1" fmla="*/ 483603 w 483603"/>
              <a:gd name="connsiteY1" fmla="*/ 1894 h 272271"/>
              <a:gd name="connsiteX2" fmla="*/ 481221 w 483603"/>
              <a:gd name="connsiteY2" fmla="*/ 54281 h 272271"/>
              <a:gd name="connsiteX3" fmla="*/ 469315 w 483603"/>
              <a:gd name="connsiteY3" fmla="*/ 90000 h 272271"/>
              <a:gd name="connsiteX4" fmla="*/ 431214 w 483603"/>
              <a:gd name="connsiteY4" fmla="*/ 125719 h 272271"/>
              <a:gd name="connsiteX5" fmla="*/ 316916 w 483603"/>
              <a:gd name="connsiteY5" fmla="*/ 201918 h 272271"/>
              <a:gd name="connsiteX6" fmla="*/ 183565 w 483603"/>
              <a:gd name="connsiteY6" fmla="*/ 256687 h 272271"/>
              <a:gd name="connsiteX7" fmla="*/ 50216 w 483603"/>
              <a:gd name="connsiteY7" fmla="*/ 270976 h 272271"/>
              <a:gd name="connsiteX8" fmla="*/ 209 w 483603"/>
              <a:gd name="connsiteY8" fmla="*/ 230494 h 272271"/>
              <a:gd name="connsiteX9" fmla="*/ 35928 w 483603"/>
              <a:gd name="connsiteY9" fmla="*/ 175725 h 272271"/>
              <a:gd name="connsiteX10" fmla="*/ 119271 w 483603"/>
              <a:gd name="connsiteY10" fmla="*/ 135244 h 272271"/>
              <a:gd name="connsiteX11" fmla="*/ 154990 w 483603"/>
              <a:gd name="connsiteY11" fmla="*/ 137625 h 272271"/>
              <a:gd name="connsiteX12" fmla="*/ 131177 w 483603"/>
              <a:gd name="connsiteY12" fmla="*/ 161437 h 272271"/>
              <a:gd name="connsiteX13" fmla="*/ 76409 w 483603"/>
              <a:gd name="connsiteY13" fmla="*/ 194775 h 272271"/>
              <a:gd name="connsiteX14" fmla="*/ 128796 w 483603"/>
              <a:gd name="connsiteY14" fmla="*/ 204300 h 272271"/>
              <a:gd name="connsiteX15" fmla="*/ 262146 w 483603"/>
              <a:gd name="connsiteY15" fmla="*/ 154294 h 272271"/>
              <a:gd name="connsiteX16" fmla="*/ 381209 w 483603"/>
              <a:gd name="connsiteY16" fmla="*/ 87619 h 272271"/>
              <a:gd name="connsiteX17" fmla="*/ 419308 w 483603"/>
              <a:gd name="connsiteY17" fmla="*/ 54280 h 272271"/>
              <a:gd name="connsiteX18" fmla="*/ 428835 w 483603"/>
              <a:gd name="connsiteY18" fmla="*/ 4276 h 272271"/>
              <a:gd name="connsiteX0" fmla="*/ 428835 w 483603"/>
              <a:gd name="connsiteY0" fmla="*/ 4276 h 272271"/>
              <a:gd name="connsiteX1" fmla="*/ 483603 w 483603"/>
              <a:gd name="connsiteY1" fmla="*/ 1894 h 272271"/>
              <a:gd name="connsiteX2" fmla="*/ 481221 w 483603"/>
              <a:gd name="connsiteY2" fmla="*/ 54281 h 272271"/>
              <a:gd name="connsiteX3" fmla="*/ 469315 w 483603"/>
              <a:gd name="connsiteY3" fmla="*/ 90000 h 272271"/>
              <a:gd name="connsiteX4" fmla="*/ 431214 w 483603"/>
              <a:gd name="connsiteY4" fmla="*/ 125719 h 272271"/>
              <a:gd name="connsiteX5" fmla="*/ 316916 w 483603"/>
              <a:gd name="connsiteY5" fmla="*/ 201918 h 272271"/>
              <a:gd name="connsiteX6" fmla="*/ 183565 w 483603"/>
              <a:gd name="connsiteY6" fmla="*/ 256687 h 272271"/>
              <a:gd name="connsiteX7" fmla="*/ 50216 w 483603"/>
              <a:gd name="connsiteY7" fmla="*/ 270976 h 272271"/>
              <a:gd name="connsiteX8" fmla="*/ 209 w 483603"/>
              <a:gd name="connsiteY8" fmla="*/ 230494 h 272271"/>
              <a:gd name="connsiteX9" fmla="*/ 35928 w 483603"/>
              <a:gd name="connsiteY9" fmla="*/ 175725 h 272271"/>
              <a:gd name="connsiteX10" fmla="*/ 119271 w 483603"/>
              <a:gd name="connsiteY10" fmla="*/ 135244 h 272271"/>
              <a:gd name="connsiteX11" fmla="*/ 154990 w 483603"/>
              <a:gd name="connsiteY11" fmla="*/ 137625 h 272271"/>
              <a:gd name="connsiteX12" fmla="*/ 131177 w 483603"/>
              <a:gd name="connsiteY12" fmla="*/ 161437 h 272271"/>
              <a:gd name="connsiteX13" fmla="*/ 76409 w 483603"/>
              <a:gd name="connsiteY13" fmla="*/ 194775 h 272271"/>
              <a:gd name="connsiteX14" fmla="*/ 128796 w 483603"/>
              <a:gd name="connsiteY14" fmla="*/ 204300 h 272271"/>
              <a:gd name="connsiteX15" fmla="*/ 262146 w 483603"/>
              <a:gd name="connsiteY15" fmla="*/ 154294 h 272271"/>
              <a:gd name="connsiteX16" fmla="*/ 381209 w 483603"/>
              <a:gd name="connsiteY16" fmla="*/ 87619 h 272271"/>
              <a:gd name="connsiteX17" fmla="*/ 419308 w 483603"/>
              <a:gd name="connsiteY17" fmla="*/ 54280 h 272271"/>
              <a:gd name="connsiteX18" fmla="*/ 428835 w 483603"/>
              <a:gd name="connsiteY18" fmla="*/ 4276 h 272271"/>
              <a:gd name="connsiteX0" fmla="*/ 428835 w 483603"/>
              <a:gd name="connsiteY0" fmla="*/ 3929 h 271924"/>
              <a:gd name="connsiteX1" fmla="*/ 483603 w 483603"/>
              <a:gd name="connsiteY1" fmla="*/ 1547 h 271924"/>
              <a:gd name="connsiteX2" fmla="*/ 481221 w 483603"/>
              <a:gd name="connsiteY2" fmla="*/ 53934 h 271924"/>
              <a:gd name="connsiteX3" fmla="*/ 469315 w 483603"/>
              <a:gd name="connsiteY3" fmla="*/ 89653 h 271924"/>
              <a:gd name="connsiteX4" fmla="*/ 431214 w 483603"/>
              <a:gd name="connsiteY4" fmla="*/ 125372 h 271924"/>
              <a:gd name="connsiteX5" fmla="*/ 316916 w 483603"/>
              <a:gd name="connsiteY5" fmla="*/ 201571 h 271924"/>
              <a:gd name="connsiteX6" fmla="*/ 183565 w 483603"/>
              <a:gd name="connsiteY6" fmla="*/ 256340 h 271924"/>
              <a:gd name="connsiteX7" fmla="*/ 50216 w 483603"/>
              <a:gd name="connsiteY7" fmla="*/ 270629 h 271924"/>
              <a:gd name="connsiteX8" fmla="*/ 209 w 483603"/>
              <a:gd name="connsiteY8" fmla="*/ 230147 h 271924"/>
              <a:gd name="connsiteX9" fmla="*/ 35928 w 483603"/>
              <a:gd name="connsiteY9" fmla="*/ 175378 h 271924"/>
              <a:gd name="connsiteX10" fmla="*/ 119271 w 483603"/>
              <a:gd name="connsiteY10" fmla="*/ 134897 h 271924"/>
              <a:gd name="connsiteX11" fmla="*/ 154990 w 483603"/>
              <a:gd name="connsiteY11" fmla="*/ 137278 h 271924"/>
              <a:gd name="connsiteX12" fmla="*/ 131177 w 483603"/>
              <a:gd name="connsiteY12" fmla="*/ 161090 h 271924"/>
              <a:gd name="connsiteX13" fmla="*/ 76409 w 483603"/>
              <a:gd name="connsiteY13" fmla="*/ 194428 h 271924"/>
              <a:gd name="connsiteX14" fmla="*/ 128796 w 483603"/>
              <a:gd name="connsiteY14" fmla="*/ 203953 h 271924"/>
              <a:gd name="connsiteX15" fmla="*/ 262146 w 483603"/>
              <a:gd name="connsiteY15" fmla="*/ 153947 h 271924"/>
              <a:gd name="connsiteX16" fmla="*/ 381209 w 483603"/>
              <a:gd name="connsiteY16" fmla="*/ 87272 h 271924"/>
              <a:gd name="connsiteX17" fmla="*/ 416927 w 483603"/>
              <a:gd name="connsiteY17" fmla="*/ 49171 h 271924"/>
              <a:gd name="connsiteX18" fmla="*/ 428835 w 483603"/>
              <a:gd name="connsiteY18" fmla="*/ 3929 h 271924"/>
              <a:gd name="connsiteX0" fmla="*/ 428835 w 483603"/>
              <a:gd name="connsiteY0" fmla="*/ 3929 h 271924"/>
              <a:gd name="connsiteX1" fmla="*/ 483603 w 483603"/>
              <a:gd name="connsiteY1" fmla="*/ 1547 h 271924"/>
              <a:gd name="connsiteX2" fmla="*/ 481221 w 483603"/>
              <a:gd name="connsiteY2" fmla="*/ 53934 h 271924"/>
              <a:gd name="connsiteX3" fmla="*/ 469315 w 483603"/>
              <a:gd name="connsiteY3" fmla="*/ 89653 h 271924"/>
              <a:gd name="connsiteX4" fmla="*/ 431214 w 483603"/>
              <a:gd name="connsiteY4" fmla="*/ 125372 h 271924"/>
              <a:gd name="connsiteX5" fmla="*/ 316916 w 483603"/>
              <a:gd name="connsiteY5" fmla="*/ 201571 h 271924"/>
              <a:gd name="connsiteX6" fmla="*/ 183565 w 483603"/>
              <a:gd name="connsiteY6" fmla="*/ 256340 h 271924"/>
              <a:gd name="connsiteX7" fmla="*/ 50216 w 483603"/>
              <a:gd name="connsiteY7" fmla="*/ 270629 h 271924"/>
              <a:gd name="connsiteX8" fmla="*/ 209 w 483603"/>
              <a:gd name="connsiteY8" fmla="*/ 230147 h 271924"/>
              <a:gd name="connsiteX9" fmla="*/ 35928 w 483603"/>
              <a:gd name="connsiteY9" fmla="*/ 175378 h 271924"/>
              <a:gd name="connsiteX10" fmla="*/ 119271 w 483603"/>
              <a:gd name="connsiteY10" fmla="*/ 134897 h 271924"/>
              <a:gd name="connsiteX11" fmla="*/ 154990 w 483603"/>
              <a:gd name="connsiteY11" fmla="*/ 137278 h 271924"/>
              <a:gd name="connsiteX12" fmla="*/ 131177 w 483603"/>
              <a:gd name="connsiteY12" fmla="*/ 161090 h 271924"/>
              <a:gd name="connsiteX13" fmla="*/ 76409 w 483603"/>
              <a:gd name="connsiteY13" fmla="*/ 194428 h 271924"/>
              <a:gd name="connsiteX14" fmla="*/ 128796 w 483603"/>
              <a:gd name="connsiteY14" fmla="*/ 203953 h 271924"/>
              <a:gd name="connsiteX15" fmla="*/ 262146 w 483603"/>
              <a:gd name="connsiteY15" fmla="*/ 153947 h 271924"/>
              <a:gd name="connsiteX16" fmla="*/ 381209 w 483603"/>
              <a:gd name="connsiteY16" fmla="*/ 87272 h 271924"/>
              <a:gd name="connsiteX17" fmla="*/ 416927 w 483603"/>
              <a:gd name="connsiteY17" fmla="*/ 49171 h 271924"/>
              <a:gd name="connsiteX18" fmla="*/ 428835 w 483603"/>
              <a:gd name="connsiteY18" fmla="*/ 3929 h 271924"/>
              <a:gd name="connsiteX0" fmla="*/ 428835 w 483603"/>
              <a:gd name="connsiteY0" fmla="*/ 3929 h 271924"/>
              <a:gd name="connsiteX1" fmla="*/ 483603 w 483603"/>
              <a:gd name="connsiteY1" fmla="*/ 1547 h 271924"/>
              <a:gd name="connsiteX2" fmla="*/ 481221 w 483603"/>
              <a:gd name="connsiteY2" fmla="*/ 53934 h 271924"/>
              <a:gd name="connsiteX3" fmla="*/ 462171 w 483603"/>
              <a:gd name="connsiteY3" fmla="*/ 87272 h 271924"/>
              <a:gd name="connsiteX4" fmla="*/ 431214 w 483603"/>
              <a:gd name="connsiteY4" fmla="*/ 125372 h 271924"/>
              <a:gd name="connsiteX5" fmla="*/ 316916 w 483603"/>
              <a:gd name="connsiteY5" fmla="*/ 201571 h 271924"/>
              <a:gd name="connsiteX6" fmla="*/ 183565 w 483603"/>
              <a:gd name="connsiteY6" fmla="*/ 256340 h 271924"/>
              <a:gd name="connsiteX7" fmla="*/ 50216 w 483603"/>
              <a:gd name="connsiteY7" fmla="*/ 270629 h 271924"/>
              <a:gd name="connsiteX8" fmla="*/ 209 w 483603"/>
              <a:gd name="connsiteY8" fmla="*/ 230147 h 271924"/>
              <a:gd name="connsiteX9" fmla="*/ 35928 w 483603"/>
              <a:gd name="connsiteY9" fmla="*/ 175378 h 271924"/>
              <a:gd name="connsiteX10" fmla="*/ 119271 w 483603"/>
              <a:gd name="connsiteY10" fmla="*/ 134897 h 271924"/>
              <a:gd name="connsiteX11" fmla="*/ 154990 w 483603"/>
              <a:gd name="connsiteY11" fmla="*/ 137278 h 271924"/>
              <a:gd name="connsiteX12" fmla="*/ 131177 w 483603"/>
              <a:gd name="connsiteY12" fmla="*/ 161090 h 271924"/>
              <a:gd name="connsiteX13" fmla="*/ 76409 w 483603"/>
              <a:gd name="connsiteY13" fmla="*/ 194428 h 271924"/>
              <a:gd name="connsiteX14" fmla="*/ 128796 w 483603"/>
              <a:gd name="connsiteY14" fmla="*/ 203953 h 271924"/>
              <a:gd name="connsiteX15" fmla="*/ 262146 w 483603"/>
              <a:gd name="connsiteY15" fmla="*/ 153947 h 271924"/>
              <a:gd name="connsiteX16" fmla="*/ 381209 w 483603"/>
              <a:gd name="connsiteY16" fmla="*/ 87272 h 271924"/>
              <a:gd name="connsiteX17" fmla="*/ 416927 w 483603"/>
              <a:gd name="connsiteY17" fmla="*/ 49171 h 271924"/>
              <a:gd name="connsiteX18" fmla="*/ 428835 w 483603"/>
              <a:gd name="connsiteY18" fmla="*/ 3929 h 271924"/>
              <a:gd name="connsiteX0" fmla="*/ 428835 w 483603"/>
              <a:gd name="connsiteY0" fmla="*/ 3929 h 271924"/>
              <a:gd name="connsiteX1" fmla="*/ 483603 w 483603"/>
              <a:gd name="connsiteY1" fmla="*/ 1547 h 271924"/>
              <a:gd name="connsiteX2" fmla="*/ 471696 w 483603"/>
              <a:gd name="connsiteY2" fmla="*/ 51553 h 271924"/>
              <a:gd name="connsiteX3" fmla="*/ 462171 w 483603"/>
              <a:gd name="connsiteY3" fmla="*/ 87272 h 271924"/>
              <a:gd name="connsiteX4" fmla="*/ 431214 w 483603"/>
              <a:gd name="connsiteY4" fmla="*/ 125372 h 271924"/>
              <a:gd name="connsiteX5" fmla="*/ 316916 w 483603"/>
              <a:gd name="connsiteY5" fmla="*/ 201571 h 271924"/>
              <a:gd name="connsiteX6" fmla="*/ 183565 w 483603"/>
              <a:gd name="connsiteY6" fmla="*/ 256340 h 271924"/>
              <a:gd name="connsiteX7" fmla="*/ 50216 w 483603"/>
              <a:gd name="connsiteY7" fmla="*/ 270629 h 271924"/>
              <a:gd name="connsiteX8" fmla="*/ 209 w 483603"/>
              <a:gd name="connsiteY8" fmla="*/ 230147 h 271924"/>
              <a:gd name="connsiteX9" fmla="*/ 35928 w 483603"/>
              <a:gd name="connsiteY9" fmla="*/ 175378 h 271924"/>
              <a:gd name="connsiteX10" fmla="*/ 119271 w 483603"/>
              <a:gd name="connsiteY10" fmla="*/ 134897 h 271924"/>
              <a:gd name="connsiteX11" fmla="*/ 154990 w 483603"/>
              <a:gd name="connsiteY11" fmla="*/ 137278 h 271924"/>
              <a:gd name="connsiteX12" fmla="*/ 131177 w 483603"/>
              <a:gd name="connsiteY12" fmla="*/ 161090 h 271924"/>
              <a:gd name="connsiteX13" fmla="*/ 76409 w 483603"/>
              <a:gd name="connsiteY13" fmla="*/ 194428 h 271924"/>
              <a:gd name="connsiteX14" fmla="*/ 128796 w 483603"/>
              <a:gd name="connsiteY14" fmla="*/ 203953 h 271924"/>
              <a:gd name="connsiteX15" fmla="*/ 262146 w 483603"/>
              <a:gd name="connsiteY15" fmla="*/ 153947 h 271924"/>
              <a:gd name="connsiteX16" fmla="*/ 381209 w 483603"/>
              <a:gd name="connsiteY16" fmla="*/ 87272 h 271924"/>
              <a:gd name="connsiteX17" fmla="*/ 416927 w 483603"/>
              <a:gd name="connsiteY17" fmla="*/ 49171 h 271924"/>
              <a:gd name="connsiteX18" fmla="*/ 428835 w 483603"/>
              <a:gd name="connsiteY18" fmla="*/ 3929 h 271924"/>
              <a:gd name="connsiteX0" fmla="*/ 428835 w 483603"/>
              <a:gd name="connsiteY0" fmla="*/ 3929 h 271924"/>
              <a:gd name="connsiteX1" fmla="*/ 483603 w 483603"/>
              <a:gd name="connsiteY1" fmla="*/ 1547 h 271924"/>
              <a:gd name="connsiteX2" fmla="*/ 481221 w 483603"/>
              <a:gd name="connsiteY2" fmla="*/ 51553 h 271924"/>
              <a:gd name="connsiteX3" fmla="*/ 462171 w 483603"/>
              <a:gd name="connsiteY3" fmla="*/ 87272 h 271924"/>
              <a:gd name="connsiteX4" fmla="*/ 431214 w 483603"/>
              <a:gd name="connsiteY4" fmla="*/ 125372 h 271924"/>
              <a:gd name="connsiteX5" fmla="*/ 316916 w 483603"/>
              <a:gd name="connsiteY5" fmla="*/ 201571 h 271924"/>
              <a:gd name="connsiteX6" fmla="*/ 183565 w 483603"/>
              <a:gd name="connsiteY6" fmla="*/ 256340 h 271924"/>
              <a:gd name="connsiteX7" fmla="*/ 50216 w 483603"/>
              <a:gd name="connsiteY7" fmla="*/ 270629 h 271924"/>
              <a:gd name="connsiteX8" fmla="*/ 209 w 483603"/>
              <a:gd name="connsiteY8" fmla="*/ 230147 h 271924"/>
              <a:gd name="connsiteX9" fmla="*/ 35928 w 483603"/>
              <a:gd name="connsiteY9" fmla="*/ 175378 h 271924"/>
              <a:gd name="connsiteX10" fmla="*/ 119271 w 483603"/>
              <a:gd name="connsiteY10" fmla="*/ 134897 h 271924"/>
              <a:gd name="connsiteX11" fmla="*/ 154990 w 483603"/>
              <a:gd name="connsiteY11" fmla="*/ 137278 h 271924"/>
              <a:gd name="connsiteX12" fmla="*/ 131177 w 483603"/>
              <a:gd name="connsiteY12" fmla="*/ 161090 h 271924"/>
              <a:gd name="connsiteX13" fmla="*/ 76409 w 483603"/>
              <a:gd name="connsiteY13" fmla="*/ 194428 h 271924"/>
              <a:gd name="connsiteX14" fmla="*/ 128796 w 483603"/>
              <a:gd name="connsiteY14" fmla="*/ 203953 h 271924"/>
              <a:gd name="connsiteX15" fmla="*/ 262146 w 483603"/>
              <a:gd name="connsiteY15" fmla="*/ 153947 h 271924"/>
              <a:gd name="connsiteX16" fmla="*/ 381209 w 483603"/>
              <a:gd name="connsiteY16" fmla="*/ 87272 h 271924"/>
              <a:gd name="connsiteX17" fmla="*/ 416927 w 483603"/>
              <a:gd name="connsiteY17" fmla="*/ 49171 h 271924"/>
              <a:gd name="connsiteX18" fmla="*/ 428835 w 483603"/>
              <a:gd name="connsiteY18" fmla="*/ 3929 h 271924"/>
              <a:gd name="connsiteX0" fmla="*/ 428835 w 484408"/>
              <a:gd name="connsiteY0" fmla="*/ 3929 h 271924"/>
              <a:gd name="connsiteX1" fmla="*/ 483603 w 484408"/>
              <a:gd name="connsiteY1" fmla="*/ 1547 h 271924"/>
              <a:gd name="connsiteX2" fmla="*/ 481221 w 484408"/>
              <a:gd name="connsiteY2" fmla="*/ 51553 h 271924"/>
              <a:gd name="connsiteX3" fmla="*/ 447884 w 484408"/>
              <a:gd name="connsiteY3" fmla="*/ 77747 h 271924"/>
              <a:gd name="connsiteX4" fmla="*/ 431214 w 484408"/>
              <a:gd name="connsiteY4" fmla="*/ 125372 h 271924"/>
              <a:gd name="connsiteX5" fmla="*/ 316916 w 484408"/>
              <a:gd name="connsiteY5" fmla="*/ 201571 h 271924"/>
              <a:gd name="connsiteX6" fmla="*/ 183565 w 484408"/>
              <a:gd name="connsiteY6" fmla="*/ 256340 h 271924"/>
              <a:gd name="connsiteX7" fmla="*/ 50216 w 484408"/>
              <a:gd name="connsiteY7" fmla="*/ 270629 h 271924"/>
              <a:gd name="connsiteX8" fmla="*/ 209 w 484408"/>
              <a:gd name="connsiteY8" fmla="*/ 230147 h 271924"/>
              <a:gd name="connsiteX9" fmla="*/ 35928 w 484408"/>
              <a:gd name="connsiteY9" fmla="*/ 175378 h 271924"/>
              <a:gd name="connsiteX10" fmla="*/ 119271 w 484408"/>
              <a:gd name="connsiteY10" fmla="*/ 134897 h 271924"/>
              <a:gd name="connsiteX11" fmla="*/ 154990 w 484408"/>
              <a:gd name="connsiteY11" fmla="*/ 137278 h 271924"/>
              <a:gd name="connsiteX12" fmla="*/ 131177 w 484408"/>
              <a:gd name="connsiteY12" fmla="*/ 161090 h 271924"/>
              <a:gd name="connsiteX13" fmla="*/ 76409 w 484408"/>
              <a:gd name="connsiteY13" fmla="*/ 194428 h 271924"/>
              <a:gd name="connsiteX14" fmla="*/ 128796 w 484408"/>
              <a:gd name="connsiteY14" fmla="*/ 203953 h 271924"/>
              <a:gd name="connsiteX15" fmla="*/ 262146 w 484408"/>
              <a:gd name="connsiteY15" fmla="*/ 153947 h 271924"/>
              <a:gd name="connsiteX16" fmla="*/ 381209 w 484408"/>
              <a:gd name="connsiteY16" fmla="*/ 87272 h 271924"/>
              <a:gd name="connsiteX17" fmla="*/ 416927 w 484408"/>
              <a:gd name="connsiteY17" fmla="*/ 49171 h 271924"/>
              <a:gd name="connsiteX18" fmla="*/ 428835 w 484408"/>
              <a:gd name="connsiteY18" fmla="*/ 3929 h 271924"/>
              <a:gd name="connsiteX0" fmla="*/ 428835 w 483603"/>
              <a:gd name="connsiteY0" fmla="*/ 3929 h 271924"/>
              <a:gd name="connsiteX1" fmla="*/ 483603 w 483603"/>
              <a:gd name="connsiteY1" fmla="*/ 1547 h 271924"/>
              <a:gd name="connsiteX2" fmla="*/ 481221 w 483603"/>
              <a:gd name="connsiteY2" fmla="*/ 51553 h 271924"/>
              <a:gd name="connsiteX3" fmla="*/ 466934 w 483603"/>
              <a:gd name="connsiteY3" fmla="*/ 82509 h 271924"/>
              <a:gd name="connsiteX4" fmla="*/ 431214 w 483603"/>
              <a:gd name="connsiteY4" fmla="*/ 125372 h 271924"/>
              <a:gd name="connsiteX5" fmla="*/ 316916 w 483603"/>
              <a:gd name="connsiteY5" fmla="*/ 201571 h 271924"/>
              <a:gd name="connsiteX6" fmla="*/ 183565 w 483603"/>
              <a:gd name="connsiteY6" fmla="*/ 256340 h 271924"/>
              <a:gd name="connsiteX7" fmla="*/ 50216 w 483603"/>
              <a:gd name="connsiteY7" fmla="*/ 270629 h 271924"/>
              <a:gd name="connsiteX8" fmla="*/ 209 w 483603"/>
              <a:gd name="connsiteY8" fmla="*/ 230147 h 271924"/>
              <a:gd name="connsiteX9" fmla="*/ 35928 w 483603"/>
              <a:gd name="connsiteY9" fmla="*/ 175378 h 271924"/>
              <a:gd name="connsiteX10" fmla="*/ 119271 w 483603"/>
              <a:gd name="connsiteY10" fmla="*/ 134897 h 271924"/>
              <a:gd name="connsiteX11" fmla="*/ 154990 w 483603"/>
              <a:gd name="connsiteY11" fmla="*/ 137278 h 271924"/>
              <a:gd name="connsiteX12" fmla="*/ 131177 w 483603"/>
              <a:gd name="connsiteY12" fmla="*/ 161090 h 271924"/>
              <a:gd name="connsiteX13" fmla="*/ 76409 w 483603"/>
              <a:gd name="connsiteY13" fmla="*/ 194428 h 271924"/>
              <a:gd name="connsiteX14" fmla="*/ 128796 w 483603"/>
              <a:gd name="connsiteY14" fmla="*/ 203953 h 271924"/>
              <a:gd name="connsiteX15" fmla="*/ 262146 w 483603"/>
              <a:gd name="connsiteY15" fmla="*/ 153947 h 271924"/>
              <a:gd name="connsiteX16" fmla="*/ 381209 w 483603"/>
              <a:gd name="connsiteY16" fmla="*/ 87272 h 271924"/>
              <a:gd name="connsiteX17" fmla="*/ 416927 w 483603"/>
              <a:gd name="connsiteY17" fmla="*/ 49171 h 271924"/>
              <a:gd name="connsiteX18" fmla="*/ 428835 w 483603"/>
              <a:gd name="connsiteY18" fmla="*/ 3929 h 271924"/>
              <a:gd name="connsiteX0" fmla="*/ 428835 w 483603"/>
              <a:gd name="connsiteY0" fmla="*/ 3929 h 271924"/>
              <a:gd name="connsiteX1" fmla="*/ 483603 w 483603"/>
              <a:gd name="connsiteY1" fmla="*/ 1547 h 271924"/>
              <a:gd name="connsiteX2" fmla="*/ 481221 w 483603"/>
              <a:gd name="connsiteY2" fmla="*/ 51553 h 271924"/>
              <a:gd name="connsiteX3" fmla="*/ 466934 w 483603"/>
              <a:gd name="connsiteY3" fmla="*/ 82509 h 271924"/>
              <a:gd name="connsiteX4" fmla="*/ 424070 w 483603"/>
              <a:gd name="connsiteY4" fmla="*/ 108703 h 271924"/>
              <a:gd name="connsiteX5" fmla="*/ 316916 w 483603"/>
              <a:gd name="connsiteY5" fmla="*/ 201571 h 271924"/>
              <a:gd name="connsiteX6" fmla="*/ 183565 w 483603"/>
              <a:gd name="connsiteY6" fmla="*/ 256340 h 271924"/>
              <a:gd name="connsiteX7" fmla="*/ 50216 w 483603"/>
              <a:gd name="connsiteY7" fmla="*/ 270629 h 271924"/>
              <a:gd name="connsiteX8" fmla="*/ 209 w 483603"/>
              <a:gd name="connsiteY8" fmla="*/ 230147 h 271924"/>
              <a:gd name="connsiteX9" fmla="*/ 35928 w 483603"/>
              <a:gd name="connsiteY9" fmla="*/ 175378 h 271924"/>
              <a:gd name="connsiteX10" fmla="*/ 119271 w 483603"/>
              <a:gd name="connsiteY10" fmla="*/ 134897 h 271924"/>
              <a:gd name="connsiteX11" fmla="*/ 154990 w 483603"/>
              <a:gd name="connsiteY11" fmla="*/ 137278 h 271924"/>
              <a:gd name="connsiteX12" fmla="*/ 131177 w 483603"/>
              <a:gd name="connsiteY12" fmla="*/ 161090 h 271924"/>
              <a:gd name="connsiteX13" fmla="*/ 76409 w 483603"/>
              <a:gd name="connsiteY13" fmla="*/ 194428 h 271924"/>
              <a:gd name="connsiteX14" fmla="*/ 128796 w 483603"/>
              <a:gd name="connsiteY14" fmla="*/ 203953 h 271924"/>
              <a:gd name="connsiteX15" fmla="*/ 262146 w 483603"/>
              <a:gd name="connsiteY15" fmla="*/ 153947 h 271924"/>
              <a:gd name="connsiteX16" fmla="*/ 381209 w 483603"/>
              <a:gd name="connsiteY16" fmla="*/ 87272 h 271924"/>
              <a:gd name="connsiteX17" fmla="*/ 416927 w 483603"/>
              <a:gd name="connsiteY17" fmla="*/ 49171 h 271924"/>
              <a:gd name="connsiteX18" fmla="*/ 428835 w 483603"/>
              <a:gd name="connsiteY18" fmla="*/ 3929 h 271924"/>
              <a:gd name="connsiteX0" fmla="*/ 428835 w 483603"/>
              <a:gd name="connsiteY0" fmla="*/ 3929 h 271924"/>
              <a:gd name="connsiteX1" fmla="*/ 483603 w 483603"/>
              <a:gd name="connsiteY1" fmla="*/ 1547 h 271924"/>
              <a:gd name="connsiteX2" fmla="*/ 481221 w 483603"/>
              <a:gd name="connsiteY2" fmla="*/ 51553 h 271924"/>
              <a:gd name="connsiteX3" fmla="*/ 466934 w 483603"/>
              <a:gd name="connsiteY3" fmla="*/ 82509 h 271924"/>
              <a:gd name="connsiteX4" fmla="*/ 431214 w 483603"/>
              <a:gd name="connsiteY4" fmla="*/ 125371 h 271924"/>
              <a:gd name="connsiteX5" fmla="*/ 316916 w 483603"/>
              <a:gd name="connsiteY5" fmla="*/ 201571 h 271924"/>
              <a:gd name="connsiteX6" fmla="*/ 183565 w 483603"/>
              <a:gd name="connsiteY6" fmla="*/ 256340 h 271924"/>
              <a:gd name="connsiteX7" fmla="*/ 50216 w 483603"/>
              <a:gd name="connsiteY7" fmla="*/ 270629 h 271924"/>
              <a:gd name="connsiteX8" fmla="*/ 209 w 483603"/>
              <a:gd name="connsiteY8" fmla="*/ 230147 h 271924"/>
              <a:gd name="connsiteX9" fmla="*/ 35928 w 483603"/>
              <a:gd name="connsiteY9" fmla="*/ 175378 h 271924"/>
              <a:gd name="connsiteX10" fmla="*/ 119271 w 483603"/>
              <a:gd name="connsiteY10" fmla="*/ 134897 h 271924"/>
              <a:gd name="connsiteX11" fmla="*/ 154990 w 483603"/>
              <a:gd name="connsiteY11" fmla="*/ 137278 h 271924"/>
              <a:gd name="connsiteX12" fmla="*/ 131177 w 483603"/>
              <a:gd name="connsiteY12" fmla="*/ 161090 h 271924"/>
              <a:gd name="connsiteX13" fmla="*/ 76409 w 483603"/>
              <a:gd name="connsiteY13" fmla="*/ 194428 h 271924"/>
              <a:gd name="connsiteX14" fmla="*/ 128796 w 483603"/>
              <a:gd name="connsiteY14" fmla="*/ 203953 h 271924"/>
              <a:gd name="connsiteX15" fmla="*/ 262146 w 483603"/>
              <a:gd name="connsiteY15" fmla="*/ 153947 h 271924"/>
              <a:gd name="connsiteX16" fmla="*/ 381209 w 483603"/>
              <a:gd name="connsiteY16" fmla="*/ 87272 h 271924"/>
              <a:gd name="connsiteX17" fmla="*/ 416927 w 483603"/>
              <a:gd name="connsiteY17" fmla="*/ 49171 h 271924"/>
              <a:gd name="connsiteX18" fmla="*/ 428835 w 483603"/>
              <a:gd name="connsiteY18" fmla="*/ 3929 h 271924"/>
              <a:gd name="connsiteX0" fmla="*/ 428835 w 482975"/>
              <a:gd name="connsiteY0" fmla="*/ 0 h 267995"/>
              <a:gd name="connsiteX1" fmla="*/ 481221 w 482975"/>
              <a:gd name="connsiteY1" fmla="*/ 47624 h 267995"/>
              <a:gd name="connsiteX2" fmla="*/ 466934 w 482975"/>
              <a:gd name="connsiteY2" fmla="*/ 78580 h 267995"/>
              <a:gd name="connsiteX3" fmla="*/ 431214 w 482975"/>
              <a:gd name="connsiteY3" fmla="*/ 121442 h 267995"/>
              <a:gd name="connsiteX4" fmla="*/ 316916 w 482975"/>
              <a:gd name="connsiteY4" fmla="*/ 197642 h 267995"/>
              <a:gd name="connsiteX5" fmla="*/ 183565 w 482975"/>
              <a:gd name="connsiteY5" fmla="*/ 252411 h 267995"/>
              <a:gd name="connsiteX6" fmla="*/ 50216 w 482975"/>
              <a:gd name="connsiteY6" fmla="*/ 266700 h 267995"/>
              <a:gd name="connsiteX7" fmla="*/ 209 w 482975"/>
              <a:gd name="connsiteY7" fmla="*/ 226218 h 267995"/>
              <a:gd name="connsiteX8" fmla="*/ 35928 w 482975"/>
              <a:gd name="connsiteY8" fmla="*/ 171449 h 267995"/>
              <a:gd name="connsiteX9" fmla="*/ 119271 w 482975"/>
              <a:gd name="connsiteY9" fmla="*/ 130968 h 267995"/>
              <a:gd name="connsiteX10" fmla="*/ 154990 w 482975"/>
              <a:gd name="connsiteY10" fmla="*/ 133349 h 267995"/>
              <a:gd name="connsiteX11" fmla="*/ 131177 w 482975"/>
              <a:gd name="connsiteY11" fmla="*/ 157161 h 267995"/>
              <a:gd name="connsiteX12" fmla="*/ 76409 w 482975"/>
              <a:gd name="connsiteY12" fmla="*/ 190499 h 267995"/>
              <a:gd name="connsiteX13" fmla="*/ 128796 w 482975"/>
              <a:gd name="connsiteY13" fmla="*/ 200024 h 267995"/>
              <a:gd name="connsiteX14" fmla="*/ 262146 w 482975"/>
              <a:gd name="connsiteY14" fmla="*/ 150018 h 267995"/>
              <a:gd name="connsiteX15" fmla="*/ 381209 w 482975"/>
              <a:gd name="connsiteY15" fmla="*/ 83343 h 267995"/>
              <a:gd name="connsiteX16" fmla="*/ 416927 w 482975"/>
              <a:gd name="connsiteY16" fmla="*/ 45242 h 267995"/>
              <a:gd name="connsiteX17" fmla="*/ 428835 w 482975"/>
              <a:gd name="connsiteY17" fmla="*/ 0 h 267995"/>
              <a:gd name="connsiteX0" fmla="*/ 428835 w 482302"/>
              <a:gd name="connsiteY0" fmla="*/ 6690 h 274685"/>
              <a:gd name="connsiteX1" fmla="*/ 439961 w 482302"/>
              <a:gd name="connsiteY1" fmla="*/ 5215 h 274685"/>
              <a:gd name="connsiteX2" fmla="*/ 481221 w 482302"/>
              <a:gd name="connsiteY2" fmla="*/ 54314 h 274685"/>
              <a:gd name="connsiteX3" fmla="*/ 466934 w 482302"/>
              <a:gd name="connsiteY3" fmla="*/ 85270 h 274685"/>
              <a:gd name="connsiteX4" fmla="*/ 431214 w 482302"/>
              <a:gd name="connsiteY4" fmla="*/ 128132 h 274685"/>
              <a:gd name="connsiteX5" fmla="*/ 316916 w 482302"/>
              <a:gd name="connsiteY5" fmla="*/ 204332 h 274685"/>
              <a:gd name="connsiteX6" fmla="*/ 183565 w 482302"/>
              <a:gd name="connsiteY6" fmla="*/ 259101 h 274685"/>
              <a:gd name="connsiteX7" fmla="*/ 50216 w 482302"/>
              <a:gd name="connsiteY7" fmla="*/ 273390 h 274685"/>
              <a:gd name="connsiteX8" fmla="*/ 209 w 482302"/>
              <a:gd name="connsiteY8" fmla="*/ 232908 h 274685"/>
              <a:gd name="connsiteX9" fmla="*/ 35928 w 482302"/>
              <a:gd name="connsiteY9" fmla="*/ 178139 h 274685"/>
              <a:gd name="connsiteX10" fmla="*/ 119271 w 482302"/>
              <a:gd name="connsiteY10" fmla="*/ 137658 h 274685"/>
              <a:gd name="connsiteX11" fmla="*/ 154990 w 482302"/>
              <a:gd name="connsiteY11" fmla="*/ 140039 h 274685"/>
              <a:gd name="connsiteX12" fmla="*/ 131177 w 482302"/>
              <a:gd name="connsiteY12" fmla="*/ 163851 h 274685"/>
              <a:gd name="connsiteX13" fmla="*/ 76409 w 482302"/>
              <a:gd name="connsiteY13" fmla="*/ 197189 h 274685"/>
              <a:gd name="connsiteX14" fmla="*/ 128796 w 482302"/>
              <a:gd name="connsiteY14" fmla="*/ 206714 h 274685"/>
              <a:gd name="connsiteX15" fmla="*/ 262146 w 482302"/>
              <a:gd name="connsiteY15" fmla="*/ 156708 h 274685"/>
              <a:gd name="connsiteX16" fmla="*/ 381209 w 482302"/>
              <a:gd name="connsiteY16" fmla="*/ 90033 h 274685"/>
              <a:gd name="connsiteX17" fmla="*/ 416927 w 482302"/>
              <a:gd name="connsiteY17" fmla="*/ 51932 h 274685"/>
              <a:gd name="connsiteX18" fmla="*/ 428835 w 482302"/>
              <a:gd name="connsiteY18" fmla="*/ 6690 h 274685"/>
              <a:gd name="connsiteX0" fmla="*/ 428835 w 482302"/>
              <a:gd name="connsiteY0" fmla="*/ 9058 h 277053"/>
              <a:gd name="connsiteX1" fmla="*/ 439961 w 482302"/>
              <a:gd name="connsiteY1" fmla="*/ 7583 h 277053"/>
              <a:gd name="connsiteX2" fmla="*/ 481221 w 482302"/>
              <a:gd name="connsiteY2" fmla="*/ 56682 h 277053"/>
              <a:gd name="connsiteX3" fmla="*/ 466934 w 482302"/>
              <a:gd name="connsiteY3" fmla="*/ 87638 h 277053"/>
              <a:gd name="connsiteX4" fmla="*/ 431214 w 482302"/>
              <a:gd name="connsiteY4" fmla="*/ 130500 h 277053"/>
              <a:gd name="connsiteX5" fmla="*/ 316916 w 482302"/>
              <a:gd name="connsiteY5" fmla="*/ 206700 h 277053"/>
              <a:gd name="connsiteX6" fmla="*/ 183565 w 482302"/>
              <a:gd name="connsiteY6" fmla="*/ 261469 h 277053"/>
              <a:gd name="connsiteX7" fmla="*/ 50216 w 482302"/>
              <a:gd name="connsiteY7" fmla="*/ 275758 h 277053"/>
              <a:gd name="connsiteX8" fmla="*/ 209 w 482302"/>
              <a:gd name="connsiteY8" fmla="*/ 235276 h 277053"/>
              <a:gd name="connsiteX9" fmla="*/ 35928 w 482302"/>
              <a:gd name="connsiteY9" fmla="*/ 180507 h 277053"/>
              <a:gd name="connsiteX10" fmla="*/ 119271 w 482302"/>
              <a:gd name="connsiteY10" fmla="*/ 140026 h 277053"/>
              <a:gd name="connsiteX11" fmla="*/ 154990 w 482302"/>
              <a:gd name="connsiteY11" fmla="*/ 142407 h 277053"/>
              <a:gd name="connsiteX12" fmla="*/ 131177 w 482302"/>
              <a:gd name="connsiteY12" fmla="*/ 166219 h 277053"/>
              <a:gd name="connsiteX13" fmla="*/ 76409 w 482302"/>
              <a:gd name="connsiteY13" fmla="*/ 199557 h 277053"/>
              <a:gd name="connsiteX14" fmla="*/ 128796 w 482302"/>
              <a:gd name="connsiteY14" fmla="*/ 209082 h 277053"/>
              <a:gd name="connsiteX15" fmla="*/ 262146 w 482302"/>
              <a:gd name="connsiteY15" fmla="*/ 159076 h 277053"/>
              <a:gd name="connsiteX16" fmla="*/ 381209 w 482302"/>
              <a:gd name="connsiteY16" fmla="*/ 92401 h 277053"/>
              <a:gd name="connsiteX17" fmla="*/ 428835 w 482302"/>
              <a:gd name="connsiteY17" fmla="*/ 9058 h 277053"/>
              <a:gd name="connsiteX0" fmla="*/ 428835 w 467002"/>
              <a:gd name="connsiteY0" fmla="*/ 10962 h 278957"/>
              <a:gd name="connsiteX1" fmla="*/ 439961 w 467002"/>
              <a:gd name="connsiteY1" fmla="*/ 9487 h 278957"/>
              <a:gd name="connsiteX2" fmla="*/ 466934 w 467002"/>
              <a:gd name="connsiteY2" fmla="*/ 89542 h 278957"/>
              <a:gd name="connsiteX3" fmla="*/ 431214 w 467002"/>
              <a:gd name="connsiteY3" fmla="*/ 132404 h 278957"/>
              <a:gd name="connsiteX4" fmla="*/ 316916 w 467002"/>
              <a:gd name="connsiteY4" fmla="*/ 208604 h 278957"/>
              <a:gd name="connsiteX5" fmla="*/ 183565 w 467002"/>
              <a:gd name="connsiteY5" fmla="*/ 263373 h 278957"/>
              <a:gd name="connsiteX6" fmla="*/ 50216 w 467002"/>
              <a:gd name="connsiteY6" fmla="*/ 277662 h 278957"/>
              <a:gd name="connsiteX7" fmla="*/ 209 w 467002"/>
              <a:gd name="connsiteY7" fmla="*/ 237180 h 278957"/>
              <a:gd name="connsiteX8" fmla="*/ 35928 w 467002"/>
              <a:gd name="connsiteY8" fmla="*/ 182411 h 278957"/>
              <a:gd name="connsiteX9" fmla="*/ 119271 w 467002"/>
              <a:gd name="connsiteY9" fmla="*/ 141930 h 278957"/>
              <a:gd name="connsiteX10" fmla="*/ 154990 w 467002"/>
              <a:gd name="connsiteY10" fmla="*/ 144311 h 278957"/>
              <a:gd name="connsiteX11" fmla="*/ 131177 w 467002"/>
              <a:gd name="connsiteY11" fmla="*/ 168123 h 278957"/>
              <a:gd name="connsiteX12" fmla="*/ 76409 w 467002"/>
              <a:gd name="connsiteY12" fmla="*/ 201461 h 278957"/>
              <a:gd name="connsiteX13" fmla="*/ 128796 w 467002"/>
              <a:gd name="connsiteY13" fmla="*/ 210986 h 278957"/>
              <a:gd name="connsiteX14" fmla="*/ 262146 w 467002"/>
              <a:gd name="connsiteY14" fmla="*/ 160980 h 278957"/>
              <a:gd name="connsiteX15" fmla="*/ 381209 w 467002"/>
              <a:gd name="connsiteY15" fmla="*/ 94305 h 278957"/>
              <a:gd name="connsiteX16" fmla="*/ 428835 w 467002"/>
              <a:gd name="connsiteY16" fmla="*/ 10962 h 278957"/>
              <a:gd name="connsiteX0" fmla="*/ 428835 w 471839"/>
              <a:gd name="connsiteY0" fmla="*/ 10962 h 278957"/>
              <a:gd name="connsiteX1" fmla="*/ 439961 w 471839"/>
              <a:gd name="connsiteY1" fmla="*/ 9487 h 278957"/>
              <a:gd name="connsiteX2" fmla="*/ 466934 w 471839"/>
              <a:gd name="connsiteY2" fmla="*/ 89542 h 278957"/>
              <a:gd name="connsiteX3" fmla="*/ 468425 w 471839"/>
              <a:gd name="connsiteY3" fmla="*/ 101995 h 278957"/>
              <a:gd name="connsiteX4" fmla="*/ 431214 w 471839"/>
              <a:gd name="connsiteY4" fmla="*/ 132404 h 278957"/>
              <a:gd name="connsiteX5" fmla="*/ 316916 w 471839"/>
              <a:gd name="connsiteY5" fmla="*/ 208604 h 278957"/>
              <a:gd name="connsiteX6" fmla="*/ 183565 w 471839"/>
              <a:gd name="connsiteY6" fmla="*/ 263373 h 278957"/>
              <a:gd name="connsiteX7" fmla="*/ 50216 w 471839"/>
              <a:gd name="connsiteY7" fmla="*/ 277662 h 278957"/>
              <a:gd name="connsiteX8" fmla="*/ 209 w 471839"/>
              <a:gd name="connsiteY8" fmla="*/ 237180 h 278957"/>
              <a:gd name="connsiteX9" fmla="*/ 35928 w 471839"/>
              <a:gd name="connsiteY9" fmla="*/ 182411 h 278957"/>
              <a:gd name="connsiteX10" fmla="*/ 119271 w 471839"/>
              <a:gd name="connsiteY10" fmla="*/ 141930 h 278957"/>
              <a:gd name="connsiteX11" fmla="*/ 154990 w 471839"/>
              <a:gd name="connsiteY11" fmla="*/ 144311 h 278957"/>
              <a:gd name="connsiteX12" fmla="*/ 131177 w 471839"/>
              <a:gd name="connsiteY12" fmla="*/ 168123 h 278957"/>
              <a:gd name="connsiteX13" fmla="*/ 76409 w 471839"/>
              <a:gd name="connsiteY13" fmla="*/ 201461 h 278957"/>
              <a:gd name="connsiteX14" fmla="*/ 128796 w 471839"/>
              <a:gd name="connsiteY14" fmla="*/ 210986 h 278957"/>
              <a:gd name="connsiteX15" fmla="*/ 262146 w 471839"/>
              <a:gd name="connsiteY15" fmla="*/ 160980 h 278957"/>
              <a:gd name="connsiteX16" fmla="*/ 381209 w 471839"/>
              <a:gd name="connsiteY16" fmla="*/ 94305 h 278957"/>
              <a:gd name="connsiteX17" fmla="*/ 428835 w 471839"/>
              <a:gd name="connsiteY17" fmla="*/ 10962 h 278957"/>
              <a:gd name="connsiteX0" fmla="*/ 428835 w 480230"/>
              <a:gd name="connsiteY0" fmla="*/ 10962 h 278957"/>
              <a:gd name="connsiteX1" fmla="*/ 439961 w 480230"/>
              <a:gd name="connsiteY1" fmla="*/ 9487 h 278957"/>
              <a:gd name="connsiteX2" fmla="*/ 466934 w 480230"/>
              <a:gd name="connsiteY2" fmla="*/ 89542 h 278957"/>
              <a:gd name="connsiteX3" fmla="*/ 468425 w 480230"/>
              <a:gd name="connsiteY3" fmla="*/ 101995 h 278957"/>
              <a:gd name="connsiteX4" fmla="*/ 316916 w 480230"/>
              <a:gd name="connsiteY4" fmla="*/ 208604 h 278957"/>
              <a:gd name="connsiteX5" fmla="*/ 183565 w 480230"/>
              <a:gd name="connsiteY5" fmla="*/ 263373 h 278957"/>
              <a:gd name="connsiteX6" fmla="*/ 50216 w 480230"/>
              <a:gd name="connsiteY6" fmla="*/ 277662 h 278957"/>
              <a:gd name="connsiteX7" fmla="*/ 209 w 480230"/>
              <a:gd name="connsiteY7" fmla="*/ 237180 h 278957"/>
              <a:gd name="connsiteX8" fmla="*/ 35928 w 480230"/>
              <a:gd name="connsiteY8" fmla="*/ 182411 h 278957"/>
              <a:gd name="connsiteX9" fmla="*/ 119271 w 480230"/>
              <a:gd name="connsiteY9" fmla="*/ 141930 h 278957"/>
              <a:gd name="connsiteX10" fmla="*/ 154990 w 480230"/>
              <a:gd name="connsiteY10" fmla="*/ 144311 h 278957"/>
              <a:gd name="connsiteX11" fmla="*/ 131177 w 480230"/>
              <a:gd name="connsiteY11" fmla="*/ 168123 h 278957"/>
              <a:gd name="connsiteX12" fmla="*/ 76409 w 480230"/>
              <a:gd name="connsiteY12" fmla="*/ 201461 h 278957"/>
              <a:gd name="connsiteX13" fmla="*/ 128796 w 480230"/>
              <a:gd name="connsiteY13" fmla="*/ 210986 h 278957"/>
              <a:gd name="connsiteX14" fmla="*/ 262146 w 480230"/>
              <a:gd name="connsiteY14" fmla="*/ 160980 h 278957"/>
              <a:gd name="connsiteX15" fmla="*/ 381209 w 480230"/>
              <a:gd name="connsiteY15" fmla="*/ 94305 h 278957"/>
              <a:gd name="connsiteX16" fmla="*/ 428835 w 480230"/>
              <a:gd name="connsiteY16" fmla="*/ 10962 h 278957"/>
              <a:gd name="connsiteX0" fmla="*/ 428835 w 470488"/>
              <a:gd name="connsiteY0" fmla="*/ 10962 h 278957"/>
              <a:gd name="connsiteX1" fmla="*/ 439961 w 470488"/>
              <a:gd name="connsiteY1" fmla="*/ 9487 h 278957"/>
              <a:gd name="connsiteX2" fmla="*/ 466934 w 470488"/>
              <a:gd name="connsiteY2" fmla="*/ 89542 h 278957"/>
              <a:gd name="connsiteX3" fmla="*/ 468425 w 470488"/>
              <a:gd name="connsiteY3" fmla="*/ 101995 h 278957"/>
              <a:gd name="connsiteX4" fmla="*/ 450634 w 470488"/>
              <a:gd name="connsiteY4" fmla="*/ 109111 h 278957"/>
              <a:gd name="connsiteX5" fmla="*/ 316916 w 470488"/>
              <a:gd name="connsiteY5" fmla="*/ 208604 h 278957"/>
              <a:gd name="connsiteX6" fmla="*/ 183565 w 470488"/>
              <a:gd name="connsiteY6" fmla="*/ 263373 h 278957"/>
              <a:gd name="connsiteX7" fmla="*/ 50216 w 470488"/>
              <a:gd name="connsiteY7" fmla="*/ 277662 h 278957"/>
              <a:gd name="connsiteX8" fmla="*/ 209 w 470488"/>
              <a:gd name="connsiteY8" fmla="*/ 237180 h 278957"/>
              <a:gd name="connsiteX9" fmla="*/ 35928 w 470488"/>
              <a:gd name="connsiteY9" fmla="*/ 182411 h 278957"/>
              <a:gd name="connsiteX10" fmla="*/ 119271 w 470488"/>
              <a:gd name="connsiteY10" fmla="*/ 141930 h 278957"/>
              <a:gd name="connsiteX11" fmla="*/ 154990 w 470488"/>
              <a:gd name="connsiteY11" fmla="*/ 144311 h 278957"/>
              <a:gd name="connsiteX12" fmla="*/ 131177 w 470488"/>
              <a:gd name="connsiteY12" fmla="*/ 168123 h 278957"/>
              <a:gd name="connsiteX13" fmla="*/ 76409 w 470488"/>
              <a:gd name="connsiteY13" fmla="*/ 201461 h 278957"/>
              <a:gd name="connsiteX14" fmla="*/ 128796 w 470488"/>
              <a:gd name="connsiteY14" fmla="*/ 210986 h 278957"/>
              <a:gd name="connsiteX15" fmla="*/ 262146 w 470488"/>
              <a:gd name="connsiteY15" fmla="*/ 160980 h 278957"/>
              <a:gd name="connsiteX16" fmla="*/ 381209 w 470488"/>
              <a:gd name="connsiteY16" fmla="*/ 94305 h 278957"/>
              <a:gd name="connsiteX17" fmla="*/ 428835 w 470488"/>
              <a:gd name="connsiteY17" fmla="*/ 10962 h 278957"/>
              <a:gd name="connsiteX0" fmla="*/ 428835 w 480230"/>
              <a:gd name="connsiteY0" fmla="*/ 10962 h 278957"/>
              <a:gd name="connsiteX1" fmla="*/ 439961 w 480230"/>
              <a:gd name="connsiteY1" fmla="*/ 9487 h 278957"/>
              <a:gd name="connsiteX2" fmla="*/ 466934 w 480230"/>
              <a:gd name="connsiteY2" fmla="*/ 89542 h 278957"/>
              <a:gd name="connsiteX3" fmla="*/ 468425 w 480230"/>
              <a:gd name="connsiteY3" fmla="*/ 101995 h 278957"/>
              <a:gd name="connsiteX4" fmla="*/ 316916 w 480230"/>
              <a:gd name="connsiteY4" fmla="*/ 208604 h 278957"/>
              <a:gd name="connsiteX5" fmla="*/ 183565 w 480230"/>
              <a:gd name="connsiteY5" fmla="*/ 263373 h 278957"/>
              <a:gd name="connsiteX6" fmla="*/ 50216 w 480230"/>
              <a:gd name="connsiteY6" fmla="*/ 277662 h 278957"/>
              <a:gd name="connsiteX7" fmla="*/ 209 w 480230"/>
              <a:gd name="connsiteY7" fmla="*/ 237180 h 278957"/>
              <a:gd name="connsiteX8" fmla="*/ 35928 w 480230"/>
              <a:gd name="connsiteY8" fmla="*/ 182411 h 278957"/>
              <a:gd name="connsiteX9" fmla="*/ 119271 w 480230"/>
              <a:gd name="connsiteY9" fmla="*/ 141930 h 278957"/>
              <a:gd name="connsiteX10" fmla="*/ 154990 w 480230"/>
              <a:gd name="connsiteY10" fmla="*/ 144311 h 278957"/>
              <a:gd name="connsiteX11" fmla="*/ 131177 w 480230"/>
              <a:gd name="connsiteY11" fmla="*/ 168123 h 278957"/>
              <a:gd name="connsiteX12" fmla="*/ 76409 w 480230"/>
              <a:gd name="connsiteY12" fmla="*/ 201461 h 278957"/>
              <a:gd name="connsiteX13" fmla="*/ 128796 w 480230"/>
              <a:gd name="connsiteY13" fmla="*/ 210986 h 278957"/>
              <a:gd name="connsiteX14" fmla="*/ 262146 w 480230"/>
              <a:gd name="connsiteY14" fmla="*/ 160980 h 278957"/>
              <a:gd name="connsiteX15" fmla="*/ 381209 w 480230"/>
              <a:gd name="connsiteY15" fmla="*/ 94305 h 278957"/>
              <a:gd name="connsiteX16" fmla="*/ 428835 w 480230"/>
              <a:gd name="connsiteY16" fmla="*/ 10962 h 278957"/>
              <a:gd name="connsiteX0" fmla="*/ 428835 w 472614"/>
              <a:gd name="connsiteY0" fmla="*/ 10962 h 278957"/>
              <a:gd name="connsiteX1" fmla="*/ 439961 w 472614"/>
              <a:gd name="connsiteY1" fmla="*/ 9487 h 278957"/>
              <a:gd name="connsiteX2" fmla="*/ 466934 w 472614"/>
              <a:gd name="connsiteY2" fmla="*/ 89542 h 278957"/>
              <a:gd name="connsiteX3" fmla="*/ 316916 w 472614"/>
              <a:gd name="connsiteY3" fmla="*/ 208604 h 278957"/>
              <a:gd name="connsiteX4" fmla="*/ 183565 w 472614"/>
              <a:gd name="connsiteY4" fmla="*/ 263373 h 278957"/>
              <a:gd name="connsiteX5" fmla="*/ 50216 w 472614"/>
              <a:gd name="connsiteY5" fmla="*/ 277662 h 278957"/>
              <a:gd name="connsiteX6" fmla="*/ 209 w 472614"/>
              <a:gd name="connsiteY6" fmla="*/ 237180 h 278957"/>
              <a:gd name="connsiteX7" fmla="*/ 35928 w 472614"/>
              <a:gd name="connsiteY7" fmla="*/ 182411 h 278957"/>
              <a:gd name="connsiteX8" fmla="*/ 119271 w 472614"/>
              <a:gd name="connsiteY8" fmla="*/ 141930 h 278957"/>
              <a:gd name="connsiteX9" fmla="*/ 154990 w 472614"/>
              <a:gd name="connsiteY9" fmla="*/ 144311 h 278957"/>
              <a:gd name="connsiteX10" fmla="*/ 131177 w 472614"/>
              <a:gd name="connsiteY10" fmla="*/ 168123 h 278957"/>
              <a:gd name="connsiteX11" fmla="*/ 76409 w 472614"/>
              <a:gd name="connsiteY11" fmla="*/ 201461 h 278957"/>
              <a:gd name="connsiteX12" fmla="*/ 128796 w 472614"/>
              <a:gd name="connsiteY12" fmla="*/ 210986 h 278957"/>
              <a:gd name="connsiteX13" fmla="*/ 262146 w 472614"/>
              <a:gd name="connsiteY13" fmla="*/ 160980 h 278957"/>
              <a:gd name="connsiteX14" fmla="*/ 381209 w 472614"/>
              <a:gd name="connsiteY14" fmla="*/ 94305 h 278957"/>
              <a:gd name="connsiteX15" fmla="*/ 428835 w 472614"/>
              <a:gd name="connsiteY15" fmla="*/ 10962 h 278957"/>
              <a:gd name="connsiteX0" fmla="*/ 428835 w 447635"/>
              <a:gd name="connsiteY0" fmla="*/ 19257 h 287252"/>
              <a:gd name="connsiteX1" fmla="*/ 439961 w 447635"/>
              <a:gd name="connsiteY1" fmla="*/ 17782 h 287252"/>
              <a:gd name="connsiteX2" fmla="*/ 316916 w 447635"/>
              <a:gd name="connsiteY2" fmla="*/ 216899 h 287252"/>
              <a:gd name="connsiteX3" fmla="*/ 183565 w 447635"/>
              <a:gd name="connsiteY3" fmla="*/ 271668 h 287252"/>
              <a:gd name="connsiteX4" fmla="*/ 50216 w 447635"/>
              <a:gd name="connsiteY4" fmla="*/ 285957 h 287252"/>
              <a:gd name="connsiteX5" fmla="*/ 209 w 447635"/>
              <a:gd name="connsiteY5" fmla="*/ 245475 h 287252"/>
              <a:gd name="connsiteX6" fmla="*/ 35928 w 447635"/>
              <a:gd name="connsiteY6" fmla="*/ 190706 h 287252"/>
              <a:gd name="connsiteX7" fmla="*/ 119271 w 447635"/>
              <a:gd name="connsiteY7" fmla="*/ 150225 h 287252"/>
              <a:gd name="connsiteX8" fmla="*/ 154990 w 447635"/>
              <a:gd name="connsiteY8" fmla="*/ 152606 h 287252"/>
              <a:gd name="connsiteX9" fmla="*/ 131177 w 447635"/>
              <a:gd name="connsiteY9" fmla="*/ 176418 h 287252"/>
              <a:gd name="connsiteX10" fmla="*/ 76409 w 447635"/>
              <a:gd name="connsiteY10" fmla="*/ 209756 h 287252"/>
              <a:gd name="connsiteX11" fmla="*/ 128796 w 447635"/>
              <a:gd name="connsiteY11" fmla="*/ 219281 h 287252"/>
              <a:gd name="connsiteX12" fmla="*/ 262146 w 447635"/>
              <a:gd name="connsiteY12" fmla="*/ 169275 h 287252"/>
              <a:gd name="connsiteX13" fmla="*/ 381209 w 447635"/>
              <a:gd name="connsiteY13" fmla="*/ 102600 h 287252"/>
              <a:gd name="connsiteX14" fmla="*/ 428835 w 447635"/>
              <a:gd name="connsiteY14" fmla="*/ 19257 h 287252"/>
              <a:gd name="connsiteX0" fmla="*/ 381209 w 441744"/>
              <a:gd name="connsiteY0" fmla="*/ 87764 h 272416"/>
              <a:gd name="connsiteX1" fmla="*/ 439961 w 441744"/>
              <a:gd name="connsiteY1" fmla="*/ 2946 h 272416"/>
              <a:gd name="connsiteX2" fmla="*/ 316916 w 441744"/>
              <a:gd name="connsiteY2" fmla="*/ 202063 h 272416"/>
              <a:gd name="connsiteX3" fmla="*/ 183565 w 441744"/>
              <a:gd name="connsiteY3" fmla="*/ 256832 h 272416"/>
              <a:gd name="connsiteX4" fmla="*/ 50216 w 441744"/>
              <a:gd name="connsiteY4" fmla="*/ 271121 h 272416"/>
              <a:gd name="connsiteX5" fmla="*/ 209 w 441744"/>
              <a:gd name="connsiteY5" fmla="*/ 230639 h 272416"/>
              <a:gd name="connsiteX6" fmla="*/ 35928 w 441744"/>
              <a:gd name="connsiteY6" fmla="*/ 175870 h 272416"/>
              <a:gd name="connsiteX7" fmla="*/ 119271 w 441744"/>
              <a:gd name="connsiteY7" fmla="*/ 135389 h 272416"/>
              <a:gd name="connsiteX8" fmla="*/ 154990 w 441744"/>
              <a:gd name="connsiteY8" fmla="*/ 137770 h 272416"/>
              <a:gd name="connsiteX9" fmla="*/ 131177 w 441744"/>
              <a:gd name="connsiteY9" fmla="*/ 161582 h 272416"/>
              <a:gd name="connsiteX10" fmla="*/ 76409 w 441744"/>
              <a:gd name="connsiteY10" fmla="*/ 194920 h 272416"/>
              <a:gd name="connsiteX11" fmla="*/ 128796 w 441744"/>
              <a:gd name="connsiteY11" fmla="*/ 204445 h 272416"/>
              <a:gd name="connsiteX12" fmla="*/ 262146 w 441744"/>
              <a:gd name="connsiteY12" fmla="*/ 154439 h 272416"/>
              <a:gd name="connsiteX13" fmla="*/ 381209 w 441744"/>
              <a:gd name="connsiteY13" fmla="*/ 87764 h 272416"/>
              <a:gd name="connsiteX0" fmla="*/ 381209 w 382517"/>
              <a:gd name="connsiteY0" fmla="*/ 0 h 184652"/>
              <a:gd name="connsiteX1" fmla="*/ 316916 w 382517"/>
              <a:gd name="connsiteY1" fmla="*/ 114299 h 184652"/>
              <a:gd name="connsiteX2" fmla="*/ 183565 w 382517"/>
              <a:gd name="connsiteY2" fmla="*/ 169068 h 184652"/>
              <a:gd name="connsiteX3" fmla="*/ 50216 w 382517"/>
              <a:gd name="connsiteY3" fmla="*/ 183357 h 184652"/>
              <a:gd name="connsiteX4" fmla="*/ 209 w 382517"/>
              <a:gd name="connsiteY4" fmla="*/ 142875 h 184652"/>
              <a:gd name="connsiteX5" fmla="*/ 35928 w 382517"/>
              <a:gd name="connsiteY5" fmla="*/ 88106 h 184652"/>
              <a:gd name="connsiteX6" fmla="*/ 119271 w 382517"/>
              <a:gd name="connsiteY6" fmla="*/ 47625 h 184652"/>
              <a:gd name="connsiteX7" fmla="*/ 154990 w 382517"/>
              <a:gd name="connsiteY7" fmla="*/ 50006 h 184652"/>
              <a:gd name="connsiteX8" fmla="*/ 131177 w 382517"/>
              <a:gd name="connsiteY8" fmla="*/ 73818 h 184652"/>
              <a:gd name="connsiteX9" fmla="*/ 76409 w 382517"/>
              <a:gd name="connsiteY9" fmla="*/ 107156 h 184652"/>
              <a:gd name="connsiteX10" fmla="*/ 128796 w 382517"/>
              <a:gd name="connsiteY10" fmla="*/ 116681 h 184652"/>
              <a:gd name="connsiteX11" fmla="*/ 262146 w 382517"/>
              <a:gd name="connsiteY11" fmla="*/ 66675 h 184652"/>
              <a:gd name="connsiteX12" fmla="*/ 381209 w 382517"/>
              <a:gd name="connsiteY12" fmla="*/ 0 h 184652"/>
              <a:gd name="connsiteX0" fmla="*/ 262146 w 319651"/>
              <a:gd name="connsiteY0" fmla="*/ 22242 h 140219"/>
              <a:gd name="connsiteX1" fmla="*/ 316916 w 319651"/>
              <a:gd name="connsiteY1" fmla="*/ 69866 h 140219"/>
              <a:gd name="connsiteX2" fmla="*/ 183565 w 319651"/>
              <a:gd name="connsiteY2" fmla="*/ 124635 h 140219"/>
              <a:gd name="connsiteX3" fmla="*/ 50216 w 319651"/>
              <a:gd name="connsiteY3" fmla="*/ 138924 h 140219"/>
              <a:gd name="connsiteX4" fmla="*/ 209 w 319651"/>
              <a:gd name="connsiteY4" fmla="*/ 98442 h 140219"/>
              <a:gd name="connsiteX5" fmla="*/ 35928 w 319651"/>
              <a:gd name="connsiteY5" fmla="*/ 43673 h 140219"/>
              <a:gd name="connsiteX6" fmla="*/ 119271 w 319651"/>
              <a:gd name="connsiteY6" fmla="*/ 3192 h 140219"/>
              <a:gd name="connsiteX7" fmla="*/ 154990 w 319651"/>
              <a:gd name="connsiteY7" fmla="*/ 5573 h 140219"/>
              <a:gd name="connsiteX8" fmla="*/ 131177 w 319651"/>
              <a:gd name="connsiteY8" fmla="*/ 29385 h 140219"/>
              <a:gd name="connsiteX9" fmla="*/ 76409 w 319651"/>
              <a:gd name="connsiteY9" fmla="*/ 62723 h 140219"/>
              <a:gd name="connsiteX10" fmla="*/ 128796 w 319651"/>
              <a:gd name="connsiteY10" fmla="*/ 72248 h 140219"/>
              <a:gd name="connsiteX11" fmla="*/ 262146 w 319651"/>
              <a:gd name="connsiteY11" fmla="*/ 22242 h 140219"/>
              <a:gd name="connsiteX0" fmla="*/ 262146 w 263196"/>
              <a:gd name="connsiteY0" fmla="*/ 22242 h 141482"/>
              <a:gd name="connsiteX1" fmla="*/ 183565 w 263196"/>
              <a:gd name="connsiteY1" fmla="*/ 124635 h 141482"/>
              <a:gd name="connsiteX2" fmla="*/ 50216 w 263196"/>
              <a:gd name="connsiteY2" fmla="*/ 138924 h 141482"/>
              <a:gd name="connsiteX3" fmla="*/ 209 w 263196"/>
              <a:gd name="connsiteY3" fmla="*/ 98442 h 141482"/>
              <a:gd name="connsiteX4" fmla="*/ 35928 w 263196"/>
              <a:gd name="connsiteY4" fmla="*/ 43673 h 141482"/>
              <a:gd name="connsiteX5" fmla="*/ 119271 w 263196"/>
              <a:gd name="connsiteY5" fmla="*/ 3192 h 141482"/>
              <a:gd name="connsiteX6" fmla="*/ 154990 w 263196"/>
              <a:gd name="connsiteY6" fmla="*/ 5573 h 141482"/>
              <a:gd name="connsiteX7" fmla="*/ 131177 w 263196"/>
              <a:gd name="connsiteY7" fmla="*/ 29385 h 141482"/>
              <a:gd name="connsiteX8" fmla="*/ 76409 w 263196"/>
              <a:gd name="connsiteY8" fmla="*/ 62723 h 141482"/>
              <a:gd name="connsiteX9" fmla="*/ 128796 w 263196"/>
              <a:gd name="connsiteY9" fmla="*/ 72248 h 141482"/>
              <a:gd name="connsiteX10" fmla="*/ 262146 w 263196"/>
              <a:gd name="connsiteY10" fmla="*/ 22242 h 141482"/>
              <a:gd name="connsiteX0" fmla="*/ 128796 w 185725"/>
              <a:gd name="connsiteY0" fmla="*/ 72248 h 140181"/>
              <a:gd name="connsiteX1" fmla="*/ 183565 w 185725"/>
              <a:gd name="connsiteY1" fmla="*/ 124635 h 140181"/>
              <a:gd name="connsiteX2" fmla="*/ 50216 w 185725"/>
              <a:gd name="connsiteY2" fmla="*/ 138924 h 140181"/>
              <a:gd name="connsiteX3" fmla="*/ 209 w 185725"/>
              <a:gd name="connsiteY3" fmla="*/ 98442 h 140181"/>
              <a:gd name="connsiteX4" fmla="*/ 35928 w 185725"/>
              <a:gd name="connsiteY4" fmla="*/ 43673 h 140181"/>
              <a:gd name="connsiteX5" fmla="*/ 119271 w 185725"/>
              <a:gd name="connsiteY5" fmla="*/ 3192 h 140181"/>
              <a:gd name="connsiteX6" fmla="*/ 154990 w 185725"/>
              <a:gd name="connsiteY6" fmla="*/ 5573 h 140181"/>
              <a:gd name="connsiteX7" fmla="*/ 131177 w 185725"/>
              <a:gd name="connsiteY7" fmla="*/ 29385 h 140181"/>
              <a:gd name="connsiteX8" fmla="*/ 76409 w 185725"/>
              <a:gd name="connsiteY8" fmla="*/ 62723 h 140181"/>
              <a:gd name="connsiteX9" fmla="*/ 128796 w 185725"/>
              <a:gd name="connsiteY9" fmla="*/ 72248 h 140181"/>
              <a:gd name="connsiteX0" fmla="*/ 128796 w 155195"/>
              <a:gd name="connsiteY0" fmla="*/ 72248 h 139366"/>
              <a:gd name="connsiteX1" fmla="*/ 50216 w 155195"/>
              <a:gd name="connsiteY1" fmla="*/ 138924 h 139366"/>
              <a:gd name="connsiteX2" fmla="*/ 209 w 155195"/>
              <a:gd name="connsiteY2" fmla="*/ 98442 h 139366"/>
              <a:gd name="connsiteX3" fmla="*/ 35928 w 155195"/>
              <a:gd name="connsiteY3" fmla="*/ 43673 h 139366"/>
              <a:gd name="connsiteX4" fmla="*/ 119271 w 155195"/>
              <a:gd name="connsiteY4" fmla="*/ 3192 h 139366"/>
              <a:gd name="connsiteX5" fmla="*/ 154990 w 155195"/>
              <a:gd name="connsiteY5" fmla="*/ 5573 h 139366"/>
              <a:gd name="connsiteX6" fmla="*/ 131177 w 155195"/>
              <a:gd name="connsiteY6" fmla="*/ 29385 h 139366"/>
              <a:gd name="connsiteX7" fmla="*/ 76409 w 155195"/>
              <a:gd name="connsiteY7" fmla="*/ 62723 h 139366"/>
              <a:gd name="connsiteX8" fmla="*/ 128796 w 155195"/>
              <a:gd name="connsiteY8" fmla="*/ 72248 h 139366"/>
              <a:gd name="connsiteX0" fmla="*/ 76409 w 155195"/>
              <a:gd name="connsiteY0" fmla="*/ 62723 h 139682"/>
              <a:gd name="connsiteX1" fmla="*/ 50216 w 155195"/>
              <a:gd name="connsiteY1" fmla="*/ 138924 h 139682"/>
              <a:gd name="connsiteX2" fmla="*/ 209 w 155195"/>
              <a:gd name="connsiteY2" fmla="*/ 98442 h 139682"/>
              <a:gd name="connsiteX3" fmla="*/ 35928 w 155195"/>
              <a:gd name="connsiteY3" fmla="*/ 43673 h 139682"/>
              <a:gd name="connsiteX4" fmla="*/ 119271 w 155195"/>
              <a:gd name="connsiteY4" fmla="*/ 3192 h 139682"/>
              <a:gd name="connsiteX5" fmla="*/ 154990 w 155195"/>
              <a:gd name="connsiteY5" fmla="*/ 5573 h 139682"/>
              <a:gd name="connsiteX6" fmla="*/ 131177 w 155195"/>
              <a:gd name="connsiteY6" fmla="*/ 29385 h 139682"/>
              <a:gd name="connsiteX7" fmla="*/ 76409 w 155195"/>
              <a:gd name="connsiteY7" fmla="*/ 62723 h 139682"/>
              <a:gd name="connsiteX0" fmla="*/ 76213 w 154999"/>
              <a:gd name="connsiteY0" fmla="*/ 62723 h 119083"/>
              <a:gd name="connsiteX1" fmla="*/ 32230 w 154999"/>
              <a:gd name="connsiteY1" fmla="*/ 117576 h 119083"/>
              <a:gd name="connsiteX2" fmla="*/ 13 w 154999"/>
              <a:gd name="connsiteY2" fmla="*/ 98442 h 119083"/>
              <a:gd name="connsiteX3" fmla="*/ 35732 w 154999"/>
              <a:gd name="connsiteY3" fmla="*/ 43673 h 119083"/>
              <a:gd name="connsiteX4" fmla="*/ 119075 w 154999"/>
              <a:gd name="connsiteY4" fmla="*/ 3192 h 119083"/>
              <a:gd name="connsiteX5" fmla="*/ 154794 w 154999"/>
              <a:gd name="connsiteY5" fmla="*/ 5573 h 119083"/>
              <a:gd name="connsiteX6" fmla="*/ 130981 w 154999"/>
              <a:gd name="connsiteY6" fmla="*/ 29385 h 119083"/>
              <a:gd name="connsiteX7" fmla="*/ 76213 w 154999"/>
              <a:gd name="connsiteY7" fmla="*/ 62723 h 119083"/>
              <a:gd name="connsiteX0" fmla="*/ 76215 w 155001"/>
              <a:gd name="connsiteY0" fmla="*/ 62723 h 122431"/>
              <a:gd name="connsiteX1" fmla="*/ 39348 w 155001"/>
              <a:gd name="connsiteY1" fmla="*/ 121134 h 122431"/>
              <a:gd name="connsiteX2" fmla="*/ 15 w 155001"/>
              <a:gd name="connsiteY2" fmla="*/ 98442 h 122431"/>
              <a:gd name="connsiteX3" fmla="*/ 35734 w 155001"/>
              <a:gd name="connsiteY3" fmla="*/ 43673 h 122431"/>
              <a:gd name="connsiteX4" fmla="*/ 119077 w 155001"/>
              <a:gd name="connsiteY4" fmla="*/ 3192 h 122431"/>
              <a:gd name="connsiteX5" fmla="*/ 154796 w 155001"/>
              <a:gd name="connsiteY5" fmla="*/ 5573 h 122431"/>
              <a:gd name="connsiteX6" fmla="*/ 130983 w 155001"/>
              <a:gd name="connsiteY6" fmla="*/ 29385 h 122431"/>
              <a:gd name="connsiteX7" fmla="*/ 76215 w 155001"/>
              <a:gd name="connsiteY7" fmla="*/ 62723 h 122431"/>
              <a:gd name="connsiteX0" fmla="*/ 76215 w 155001"/>
              <a:gd name="connsiteY0" fmla="*/ 62723 h 121566"/>
              <a:gd name="connsiteX1" fmla="*/ 94645 w 155001"/>
              <a:gd name="connsiteY1" fmla="*/ 80671 h 121566"/>
              <a:gd name="connsiteX2" fmla="*/ 39348 w 155001"/>
              <a:gd name="connsiteY2" fmla="*/ 121134 h 121566"/>
              <a:gd name="connsiteX3" fmla="*/ 15 w 155001"/>
              <a:gd name="connsiteY3" fmla="*/ 98442 h 121566"/>
              <a:gd name="connsiteX4" fmla="*/ 35734 w 155001"/>
              <a:gd name="connsiteY4" fmla="*/ 43673 h 121566"/>
              <a:gd name="connsiteX5" fmla="*/ 119077 w 155001"/>
              <a:gd name="connsiteY5" fmla="*/ 3192 h 121566"/>
              <a:gd name="connsiteX6" fmla="*/ 154796 w 155001"/>
              <a:gd name="connsiteY6" fmla="*/ 5573 h 121566"/>
              <a:gd name="connsiteX7" fmla="*/ 130983 w 155001"/>
              <a:gd name="connsiteY7" fmla="*/ 29385 h 121566"/>
              <a:gd name="connsiteX8" fmla="*/ 76215 w 155001"/>
              <a:gd name="connsiteY8" fmla="*/ 62723 h 121566"/>
              <a:gd name="connsiteX0" fmla="*/ 76215 w 155001"/>
              <a:gd name="connsiteY0" fmla="*/ 62723 h 128590"/>
              <a:gd name="connsiteX1" fmla="*/ 94645 w 155001"/>
              <a:gd name="connsiteY1" fmla="*/ 80671 h 128590"/>
              <a:gd name="connsiteX2" fmla="*/ 39348 w 155001"/>
              <a:gd name="connsiteY2" fmla="*/ 128278 h 128590"/>
              <a:gd name="connsiteX3" fmla="*/ 15 w 155001"/>
              <a:gd name="connsiteY3" fmla="*/ 98442 h 128590"/>
              <a:gd name="connsiteX4" fmla="*/ 35734 w 155001"/>
              <a:gd name="connsiteY4" fmla="*/ 43673 h 128590"/>
              <a:gd name="connsiteX5" fmla="*/ 119077 w 155001"/>
              <a:gd name="connsiteY5" fmla="*/ 3192 h 128590"/>
              <a:gd name="connsiteX6" fmla="*/ 154796 w 155001"/>
              <a:gd name="connsiteY6" fmla="*/ 5573 h 128590"/>
              <a:gd name="connsiteX7" fmla="*/ 130983 w 155001"/>
              <a:gd name="connsiteY7" fmla="*/ 29385 h 128590"/>
              <a:gd name="connsiteX8" fmla="*/ 76215 w 155001"/>
              <a:gd name="connsiteY8" fmla="*/ 62723 h 128590"/>
              <a:gd name="connsiteX0" fmla="*/ 85740 w 154981"/>
              <a:gd name="connsiteY0" fmla="*/ 60341 h 128590"/>
              <a:gd name="connsiteX1" fmla="*/ 94645 w 154981"/>
              <a:gd name="connsiteY1" fmla="*/ 80671 h 128590"/>
              <a:gd name="connsiteX2" fmla="*/ 39348 w 154981"/>
              <a:gd name="connsiteY2" fmla="*/ 128278 h 128590"/>
              <a:gd name="connsiteX3" fmla="*/ 15 w 154981"/>
              <a:gd name="connsiteY3" fmla="*/ 98442 h 128590"/>
              <a:gd name="connsiteX4" fmla="*/ 35734 w 154981"/>
              <a:gd name="connsiteY4" fmla="*/ 43673 h 128590"/>
              <a:gd name="connsiteX5" fmla="*/ 119077 w 154981"/>
              <a:gd name="connsiteY5" fmla="*/ 3192 h 128590"/>
              <a:gd name="connsiteX6" fmla="*/ 154796 w 154981"/>
              <a:gd name="connsiteY6" fmla="*/ 5573 h 128590"/>
              <a:gd name="connsiteX7" fmla="*/ 130983 w 154981"/>
              <a:gd name="connsiteY7" fmla="*/ 29385 h 128590"/>
              <a:gd name="connsiteX8" fmla="*/ 85740 w 154981"/>
              <a:gd name="connsiteY8" fmla="*/ 60341 h 128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981" h="128590">
                <a:moveTo>
                  <a:pt x="85740" y="60341"/>
                </a:moveTo>
                <a:cubicBezTo>
                  <a:pt x="79684" y="68889"/>
                  <a:pt x="100790" y="70936"/>
                  <a:pt x="94645" y="80671"/>
                </a:cubicBezTo>
                <a:cubicBezTo>
                  <a:pt x="88501" y="90406"/>
                  <a:pt x="55120" y="125316"/>
                  <a:pt x="39348" y="128278"/>
                </a:cubicBezTo>
                <a:cubicBezTo>
                  <a:pt x="23576" y="131240"/>
                  <a:pt x="617" y="112543"/>
                  <a:pt x="15" y="98442"/>
                </a:cubicBezTo>
                <a:cubicBezTo>
                  <a:pt x="-587" y="84341"/>
                  <a:pt x="15890" y="59548"/>
                  <a:pt x="35734" y="43673"/>
                </a:cubicBezTo>
                <a:cubicBezTo>
                  <a:pt x="55578" y="27798"/>
                  <a:pt x="99233" y="9542"/>
                  <a:pt x="119077" y="3192"/>
                </a:cubicBezTo>
                <a:cubicBezTo>
                  <a:pt x="138921" y="-3158"/>
                  <a:pt x="152812" y="1208"/>
                  <a:pt x="154796" y="5573"/>
                </a:cubicBezTo>
                <a:cubicBezTo>
                  <a:pt x="156780" y="9938"/>
                  <a:pt x="142492" y="20257"/>
                  <a:pt x="130983" y="29385"/>
                </a:cubicBezTo>
                <a:cubicBezTo>
                  <a:pt x="119474" y="38513"/>
                  <a:pt x="91796" y="51793"/>
                  <a:pt x="85740" y="60341"/>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pic>
        <p:nvPicPr>
          <p:cNvPr id="26" name="图片 25" descr="羽毛.png"/>
          <p:cNvPicPr>
            <a:picLocks noChangeAspect="1"/>
          </p:cNvPicPr>
          <p:nvPr/>
        </p:nvPicPr>
        <p:blipFill>
          <a:blip r:embed="rId3" cstate="screen">
            <a:extLst>
              <a:ext uri="{28A0092B-C50C-407E-A947-70E740481C1C}">
                <a14:useLocalDpi xmlns:a14="http://schemas.microsoft.com/office/drawing/2010/main"/>
              </a:ext>
            </a:extLst>
          </a:blip>
          <a:srcRect t="-2"/>
          <a:stretch>
            <a:fillRect/>
          </a:stretch>
        </p:blipFill>
        <p:spPr bwMode="auto">
          <a:xfrm rot="1350554">
            <a:off x="9313257" y="-293701"/>
            <a:ext cx="1239837" cy="3949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p:cNvSpPr txBox="1"/>
          <p:nvPr/>
        </p:nvSpPr>
        <p:spPr>
          <a:xfrm>
            <a:off x="1763688" y="1034941"/>
            <a:ext cx="5616624" cy="553998"/>
          </a:xfrm>
          <a:prstGeom prst="rect">
            <a:avLst/>
          </a:prstGeom>
          <a:noFill/>
        </p:spPr>
        <p:txBody>
          <a:bodyPr wrap="square" rtlCol="0">
            <a:spAutoFit/>
          </a:bodyPr>
          <a:lstStyle/>
          <a:p>
            <a:pPr algn="just">
              <a:lnSpc>
                <a:spcPts val="1800"/>
              </a:lnSpc>
            </a:pPr>
            <a:endParaRPr lang="zh-CN" altLang="en-US" sz="1400" dirty="0">
              <a:solidFill>
                <a:schemeClr val="bg1"/>
              </a:solidFill>
              <a:latin typeface="方正兰亭黑简体" pitchFamily="2" charset="-122"/>
              <a:ea typeface="方正兰亭黑简体" pitchFamily="2" charset="-122"/>
            </a:endParaRPr>
          </a:p>
          <a:p>
            <a:pPr algn="just">
              <a:lnSpc>
                <a:spcPts val="1800"/>
              </a:lnSpc>
            </a:pPr>
            <a:endParaRPr lang="zh-CN" altLang="en-US" dirty="0">
              <a:solidFill>
                <a:schemeClr val="bg1"/>
              </a:solidFill>
              <a:latin typeface="方正兰亭黑简体" pitchFamily="2" charset="-122"/>
              <a:ea typeface="方正兰亭黑简体" pitchFamily="2" charset="-122"/>
            </a:endParaRPr>
          </a:p>
        </p:txBody>
      </p:sp>
      <p:sp>
        <p:nvSpPr>
          <p:cNvPr id="27" name="TextBox 5">
            <a:extLst>
              <a:ext uri="{FF2B5EF4-FFF2-40B4-BE49-F238E27FC236}">
                <a16:creationId xmlns:a16="http://schemas.microsoft.com/office/drawing/2014/main" id="{B02299FD-227C-4958-B88C-BF0D1802F229}"/>
              </a:ext>
            </a:extLst>
          </p:cNvPr>
          <p:cNvSpPr txBox="1"/>
          <p:nvPr/>
        </p:nvSpPr>
        <p:spPr>
          <a:xfrm>
            <a:off x="5753702" y="1923435"/>
            <a:ext cx="1415772" cy="338554"/>
          </a:xfrm>
          <a:prstGeom prst="rect">
            <a:avLst/>
          </a:prstGeom>
          <a:noFill/>
        </p:spPr>
        <p:txBody>
          <a:bodyPr wrap="none" rtlCol="0">
            <a:spAutoFit/>
          </a:bodyPr>
          <a:lstStyle/>
          <a:p>
            <a:r>
              <a:rPr lang="zh-CN" altLang="en-US" sz="1600" dirty="0">
                <a:solidFill>
                  <a:schemeClr val="bg1"/>
                </a:solidFill>
                <a:latin typeface="方正兰亭黑简体" pitchFamily="2" charset="-122"/>
                <a:ea typeface="方正兰亭黑简体" pitchFamily="2" charset="-122"/>
              </a:rPr>
              <a:t>答辩人：唐登</a:t>
            </a:r>
          </a:p>
        </p:txBody>
      </p:sp>
      <p:sp>
        <p:nvSpPr>
          <p:cNvPr id="30" name="TextBox 15">
            <a:extLst>
              <a:ext uri="{FF2B5EF4-FFF2-40B4-BE49-F238E27FC236}">
                <a16:creationId xmlns:a16="http://schemas.microsoft.com/office/drawing/2014/main" id="{E938EBD6-89F1-45CD-B528-A69695C0506E}"/>
              </a:ext>
            </a:extLst>
          </p:cNvPr>
          <p:cNvSpPr txBox="1"/>
          <p:nvPr/>
        </p:nvSpPr>
        <p:spPr>
          <a:xfrm>
            <a:off x="2411409" y="1090967"/>
            <a:ext cx="3877985" cy="830997"/>
          </a:xfrm>
          <a:prstGeom prst="rect">
            <a:avLst/>
          </a:prstGeom>
          <a:noFill/>
        </p:spPr>
        <p:txBody>
          <a:bodyPr wrap="none" rtlCol="0">
            <a:spAutoFit/>
          </a:bodyPr>
          <a:lstStyle/>
          <a:p>
            <a:r>
              <a:rPr lang="zh-CN" altLang="en-US" sz="4800" dirty="0">
                <a:solidFill>
                  <a:schemeClr val="bg1"/>
                </a:solidFill>
                <a:latin typeface="方正大黑简体" pitchFamily="65" charset="-122"/>
                <a:ea typeface="方正大黑简体" pitchFamily="65" charset="-122"/>
              </a:rPr>
              <a:t>感谢批评指正</a:t>
            </a:r>
          </a:p>
        </p:txBody>
      </p:sp>
    </p:spTree>
    <p:extLst>
      <p:ext uri="{BB962C8B-B14F-4D97-AF65-F5344CB8AC3E}">
        <p14:creationId xmlns:p14="http://schemas.microsoft.com/office/powerpoint/2010/main" val="27042850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28"/>
                                        </p:tgtEl>
                                        <p:attrNameLst>
                                          <p:attrName>style.visibility</p:attrName>
                                        </p:attrNameLst>
                                      </p:cBhvr>
                                      <p:to>
                                        <p:strVal val="visible"/>
                                      </p:to>
                                    </p:set>
                                    <p:animEffect transition="in" filter="fade">
                                      <p:cBhvr>
                                        <p:cTn id="7" dur="1300"/>
                                        <p:tgtEl>
                                          <p:spTgt spid="28"/>
                                        </p:tgtEl>
                                      </p:cBhvr>
                                    </p:animEffect>
                                  </p:childTnLst>
                                </p:cTn>
                              </p:par>
                            </p:childTnLst>
                          </p:cTn>
                        </p:par>
                        <p:par>
                          <p:cTn id="8" fill="hold">
                            <p:stCondLst>
                              <p:cond delay="1300"/>
                            </p:stCondLst>
                            <p:childTnLst>
                              <p:par>
                                <p:cTn id="9" presetID="0" presetClass="path" presetSubtype="0" accel="50000" decel="50000" fill="hold" nodeType="afterEffect">
                                  <p:stCondLst>
                                    <p:cond delay="0"/>
                                  </p:stCondLst>
                                  <p:childTnLst>
                                    <p:animMotion origin="layout" path="M -0.69444 -0.12379 C -0.69391 -0.11662 -0.69339 -0.10921 -0.69878 -0.09625 C -0.70416 -0.08328 -0.72273 -0.05342 -0.72673 -0.04532 " pathEditMode="fixed" rAng="0" ptsTypes="aaA">
                                      <p:cBhvr>
                                        <p:cTn id="10" dur="100" fill="hold"/>
                                        <p:tgtEl>
                                          <p:spTgt spid="26"/>
                                        </p:tgtEl>
                                        <p:attrNameLst>
                                          <p:attrName>ppt_x</p:attrName>
                                          <p:attrName>ppt_y</p:attrName>
                                        </p:attrNameLst>
                                      </p:cBhvr>
                                      <p:rCtr x="-1600" y="3900"/>
                                    </p:animMotion>
                                  </p:childTnLst>
                                </p:cTn>
                              </p:par>
                              <p:par>
                                <p:cTn id="11" presetID="22" presetClass="entr" presetSubtype="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100"/>
                                        <p:tgtEl>
                                          <p:spTgt spid="4"/>
                                        </p:tgtEl>
                                      </p:cBhvr>
                                    </p:animEffect>
                                  </p:childTnLst>
                                </p:cTn>
                              </p:par>
                            </p:childTnLst>
                          </p:cTn>
                        </p:par>
                        <p:par>
                          <p:cTn id="14" fill="hold">
                            <p:stCondLst>
                              <p:cond delay="1400"/>
                            </p:stCondLst>
                            <p:childTnLst>
                              <p:par>
                                <p:cTn id="15" presetID="0" presetClass="path" presetSubtype="0" accel="50000" decel="50000" fill="hold" nodeType="afterEffect">
                                  <p:stCondLst>
                                    <p:cond delay="0"/>
                                  </p:stCondLst>
                                  <p:childTnLst>
                                    <p:animMotion origin="layout" path="M -0.72673 -0.04532 C -0.71215 -0.0606 -0.69739 -0.07588 -0.68541 -0.08653 C -0.67343 -0.09717 -0.67742 -0.10597 -0.65468 -0.10991 C -0.63194 -0.11384 -0.57395 -0.10805 -0.54878 -0.10991 C -0.5236 -0.11176 -0.50954 -0.1194 -0.50312 -0.12171 " pathEditMode="fixed" ptsTypes="aaaaA">
                                      <p:cBhvr>
                                        <p:cTn id="16" dur="200" fill="hold"/>
                                        <p:tgtEl>
                                          <p:spTgt spid="26"/>
                                        </p:tgtEl>
                                        <p:attrNameLst>
                                          <p:attrName>ppt_x</p:attrName>
                                          <p:attrName>ppt_y</p:attrName>
                                        </p:attrNameLst>
                                      </p:cBhvr>
                                    </p:animMotion>
                                  </p:childTnLst>
                                </p:cTn>
                              </p:par>
                              <p:par>
                                <p:cTn id="17" presetID="22" presetClass="entr" presetSubtype="8"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200"/>
                                        <p:tgtEl>
                                          <p:spTgt spid="5"/>
                                        </p:tgtEl>
                                      </p:cBhvr>
                                    </p:animEffect>
                                  </p:childTnLst>
                                </p:cTn>
                              </p:par>
                            </p:childTnLst>
                          </p:cTn>
                        </p:par>
                        <p:par>
                          <p:cTn id="20" fill="hold">
                            <p:stCondLst>
                              <p:cond delay="1600"/>
                            </p:stCondLst>
                            <p:childTnLst>
                              <p:par>
                                <p:cTn id="21" presetID="0" presetClass="path" presetSubtype="0" accel="50000" decel="50000" fill="hold" nodeType="afterEffect">
                                  <p:stCondLst>
                                    <p:cond delay="0"/>
                                  </p:stCondLst>
                                  <p:childTnLst>
                                    <p:animMotion origin="layout" path="M -0.57065 -0.12217 C -0.5927 -0.09116 -0.61457 -0.06014 -0.6368 -0.02426 C -0.65902 0.01162 -0.68975 0.06972 -0.7045 0.09334 C -0.71926 0.11695 -0.71909 0.11278 -0.72516 0.11695 C -0.73124 0.12111 -0.73593 0.1188 -0.74131 0.11903 C -0.74669 0.11926 -0.75867 0.11926 -0.75746 0.11903 " pathEditMode="fixed" rAng="0" ptsTypes="aaaaaA">
                                      <p:cBhvr>
                                        <p:cTn id="22" dur="300" fill="hold"/>
                                        <p:tgtEl>
                                          <p:spTgt spid="26"/>
                                        </p:tgtEl>
                                        <p:attrNameLst>
                                          <p:attrName>ppt_x</p:attrName>
                                          <p:attrName>ppt_y</p:attrName>
                                        </p:attrNameLst>
                                      </p:cBhvr>
                                      <p:rCtr x="-9400" y="12200"/>
                                    </p:animMotion>
                                  </p:childTnLst>
                                </p:cTn>
                              </p:par>
                              <p:par>
                                <p:cTn id="23" presetID="22" presetClass="entr" presetSubtype="1"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300"/>
                                        <p:tgtEl>
                                          <p:spTgt spid="6"/>
                                        </p:tgtEl>
                                      </p:cBhvr>
                                    </p:animEffect>
                                  </p:childTnLst>
                                </p:cTn>
                              </p:par>
                            </p:childTnLst>
                          </p:cTn>
                        </p:par>
                        <p:par>
                          <p:cTn id="26" fill="hold">
                            <p:stCondLst>
                              <p:cond delay="1900"/>
                            </p:stCondLst>
                            <p:childTnLst>
                              <p:par>
                                <p:cTn id="27" presetID="0" presetClass="path" presetSubtype="0" accel="50000" decel="50000" fill="hold" nodeType="afterEffect">
                                  <p:stCondLst>
                                    <p:cond delay="0"/>
                                  </p:stCondLst>
                                  <p:childTnLst>
                                    <p:animMotion origin="layout" path="M -0.75746 0.11903 C -0.76128 0.11417 -0.76493 0.10931 -0.76475 0.10144 C -0.76458 0.09357 -0.76007 0.08014 -0.7559 0.07204 C -0.75173 0.06394 -0.74461 0.05769 -0.73975 0.05236 C -0.73489 0.04704 -0.73177 0.04959 -0.72656 0.04056 " pathEditMode="fixed" ptsTypes="aaaaA">
                                      <p:cBhvr>
                                        <p:cTn id="28" dur="100" fill="hold"/>
                                        <p:tgtEl>
                                          <p:spTgt spid="26"/>
                                        </p:tgtEl>
                                        <p:attrNameLst>
                                          <p:attrName>ppt_x</p:attrName>
                                          <p:attrName>ppt_y</p:attrName>
                                        </p:attrNameLst>
                                      </p:cBhvr>
                                    </p:animMotion>
                                  </p:childTnLst>
                                </p:cTn>
                              </p:par>
                              <p:par>
                                <p:cTn id="29" presetID="22" presetClass="entr" presetSubtype="4"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100"/>
                                        <p:tgtEl>
                                          <p:spTgt spid="7"/>
                                        </p:tgtEl>
                                      </p:cBhvr>
                                    </p:animEffect>
                                  </p:childTnLst>
                                </p:cTn>
                              </p:par>
                            </p:childTnLst>
                          </p:cTn>
                        </p:par>
                        <p:par>
                          <p:cTn id="32" fill="hold">
                            <p:stCondLst>
                              <p:cond delay="2000"/>
                            </p:stCondLst>
                            <p:childTnLst>
                              <p:par>
                                <p:cTn id="33" presetID="0" presetClass="path" presetSubtype="0" accel="50000" decel="50000" fill="hold" nodeType="afterEffect">
                                  <p:stCondLst>
                                    <p:cond delay="0"/>
                                  </p:stCondLst>
                                  <p:childTnLst>
                                    <p:animMotion origin="layout" path="M -0.72655 0.04055 C -0.72169 0.03592 -0.71683 0.03129 -0.71249 0.03315 C -0.70815 0.035 -0.70225 0.04125 -0.70051 0.05213 C -0.69877 0.06301 -0.70155 0.09102 -0.70155 0.09842 " pathEditMode="fixed" ptsTypes="aaaA">
                                      <p:cBhvr>
                                        <p:cTn id="34" dur="100" fill="hold"/>
                                        <p:tgtEl>
                                          <p:spTgt spid="26"/>
                                        </p:tgtEl>
                                        <p:attrNameLst>
                                          <p:attrName>ppt_x</p:attrName>
                                          <p:attrName>ppt_y</p:attrName>
                                        </p:attrNameLst>
                                      </p:cBhvr>
                                    </p:animMotion>
                                  </p:childTnLst>
                                </p:cTn>
                              </p:par>
                            </p:childTnLst>
                          </p:cTn>
                        </p:par>
                        <p:par>
                          <p:cTn id="35" fill="hold">
                            <p:stCondLst>
                              <p:cond delay="2100"/>
                            </p:stCondLst>
                            <p:childTnLst>
                              <p:par>
                                <p:cTn id="36" presetID="0" presetClass="path" presetSubtype="0" accel="50000" decel="50000" fill="hold" nodeType="afterEffect">
                                  <p:stCondLst>
                                    <p:cond delay="0"/>
                                  </p:stCondLst>
                                  <p:childTnLst>
                                    <p:animMotion origin="layout" path="M -0.70155 0.09842 C -0.69964 0.1012 -0.69756 0.10398 -0.68853 0.09704 C -0.6795 0.09009 -0.66006 0.06995 -0.64721 0.0563 C -0.63436 0.04264 -0.62308 0.03014 -0.61127 0.0144 C -0.59947 -0.00134 -0.58731 -0.02195 -0.57655 -0.03792 C -0.56579 -0.05389 -0.55207 -0.07472 -0.54721 -0.08144 " pathEditMode="fixed" ptsTypes="aaaaaA">
                                      <p:cBhvr>
                                        <p:cTn id="37" dur="100" fill="hold"/>
                                        <p:tgtEl>
                                          <p:spTgt spid="26"/>
                                        </p:tgtEl>
                                        <p:attrNameLst>
                                          <p:attrName>ppt_x</p:attrName>
                                          <p:attrName>ppt_y</p:attrName>
                                        </p:attrNameLst>
                                      </p:cBhvr>
                                    </p:animMotion>
                                  </p:childTnLst>
                                </p:cTn>
                              </p:par>
                              <p:par>
                                <p:cTn id="38" presetID="22" presetClass="entr" presetSubtype="4"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down)">
                                      <p:cBhvr>
                                        <p:cTn id="40" dur="100"/>
                                        <p:tgtEl>
                                          <p:spTgt spid="9"/>
                                        </p:tgtEl>
                                      </p:cBhvr>
                                    </p:animEffect>
                                  </p:childTnLst>
                                </p:cTn>
                              </p:par>
                            </p:childTnLst>
                          </p:cTn>
                        </p:par>
                        <p:par>
                          <p:cTn id="41" fill="hold">
                            <p:stCondLst>
                              <p:cond delay="2200"/>
                            </p:stCondLst>
                            <p:childTnLst>
                              <p:par>
                                <p:cTn id="42" presetID="0" presetClass="path" presetSubtype="0" accel="50000" decel="50000" fill="hold" nodeType="afterEffect">
                                  <p:stCondLst>
                                    <p:cond delay="0"/>
                                  </p:stCondLst>
                                  <p:childTnLst>
                                    <p:animMotion origin="layout" path="M -0.54409 -0.08143 C -0.55971 -0.05898 -0.57534 -0.03629 -0.58766 -0.01754 C -0.59999 0.00121 -0.60832 0.01602 -0.61805 0.03176 C -0.62777 0.0475 -0.6401 0.06533 -0.64635 0.07667 C -0.6526 0.08801 -0.65607 0.09704 -0.65607 0.09982 " pathEditMode="fixed" rAng="0" ptsTypes="aaaaA">
                                      <p:cBhvr>
                                        <p:cTn id="43" dur="100" fill="hold"/>
                                        <p:tgtEl>
                                          <p:spTgt spid="26"/>
                                        </p:tgtEl>
                                        <p:attrNameLst>
                                          <p:attrName>ppt_x</p:attrName>
                                          <p:attrName>ppt_y</p:attrName>
                                        </p:attrNameLst>
                                      </p:cBhvr>
                                      <p:rCtr x="-5600" y="9100"/>
                                    </p:animMotion>
                                  </p:childTnLst>
                                </p:cTn>
                              </p:par>
                              <p:par>
                                <p:cTn id="44" presetID="22" presetClass="entr" presetSubtype="1"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up)">
                                      <p:cBhvr>
                                        <p:cTn id="46" dur="100"/>
                                        <p:tgtEl>
                                          <p:spTgt spid="8"/>
                                        </p:tgtEl>
                                      </p:cBhvr>
                                    </p:animEffect>
                                  </p:childTnLst>
                                </p:cTn>
                              </p:par>
                            </p:childTnLst>
                          </p:cTn>
                        </p:par>
                        <p:par>
                          <p:cTn id="47" fill="hold">
                            <p:stCondLst>
                              <p:cond delay="2300"/>
                            </p:stCondLst>
                            <p:childTnLst>
                              <p:par>
                                <p:cTn id="48" presetID="0" presetClass="path" presetSubtype="0" accel="50000" decel="50000" fill="hold" nodeType="afterEffect">
                                  <p:stCondLst>
                                    <p:cond delay="0"/>
                                  </p:stCondLst>
                                  <p:childTnLst>
                                    <p:animMotion origin="layout" path="M -0.65607 0.09981 C -0.64878 0.09078 -0.64149 0.08176 -0.63645 0.07528 C -0.63142 0.06879 -0.62951 0.06509 -0.62569 0.06069 C -0.62187 0.05629 -0.6184 0.05375 -0.61371 0.04912 C -0.60902 0.04449 -0.6019 0.03708 -0.59739 0.03315 C -0.59288 0.02921 -0.5894 0.02759 -0.58645 0.02597 C -0.5835 0.02435 -0.5809 0.02319 -0.58003 0.02296 " pathEditMode="fixed" ptsTypes="aaaaaaA">
                                      <p:cBhvr>
                                        <p:cTn id="49" dur="100" fill="hold"/>
                                        <p:tgtEl>
                                          <p:spTgt spid="26"/>
                                        </p:tgtEl>
                                        <p:attrNameLst>
                                          <p:attrName>ppt_x</p:attrName>
                                          <p:attrName>ppt_y</p:attrName>
                                        </p:attrNameLst>
                                      </p:cBhvr>
                                    </p:animMotion>
                                  </p:childTnLst>
                                </p:cTn>
                              </p:par>
                              <p:par>
                                <p:cTn id="50" presetID="22" presetClass="entr" presetSubtype="4" fill="hold"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down)">
                                      <p:cBhvr>
                                        <p:cTn id="52" dur="100"/>
                                        <p:tgtEl>
                                          <p:spTgt spid="10"/>
                                        </p:tgtEl>
                                      </p:cBhvr>
                                    </p:animEffect>
                                  </p:childTnLst>
                                </p:cTn>
                              </p:par>
                            </p:childTnLst>
                          </p:cTn>
                        </p:par>
                        <p:par>
                          <p:cTn id="53" fill="hold">
                            <p:stCondLst>
                              <p:cond delay="2400"/>
                            </p:stCondLst>
                            <p:childTnLst>
                              <p:par>
                                <p:cTn id="54" presetID="0" presetClass="path" presetSubtype="0" accel="50000" decel="50000" fill="hold" nodeType="afterEffect">
                                  <p:stCondLst>
                                    <p:cond delay="0"/>
                                  </p:stCondLst>
                                  <p:childTnLst>
                                    <p:animMotion origin="layout" path="M -0.58003 0.02296 C -0.5769 0.02366 -0.57378 0.02435 -0.57447 0.02736 C -0.57517 0.03037 -0.58072 0.035 -0.58437 0.04055 C -0.58801 0.04611 -0.59183 0.05467 -0.59635 0.06069 C -0.60086 0.06671 -0.60833 0.07065 -0.61145 0.07666 C -0.61458 0.08268 -0.61423 0.09449 -0.61475 0.09703 " pathEditMode="fixed" ptsTypes="aaaaaA">
                                      <p:cBhvr>
                                        <p:cTn id="55" dur="100" fill="hold"/>
                                        <p:tgtEl>
                                          <p:spTgt spid="26"/>
                                        </p:tgtEl>
                                        <p:attrNameLst>
                                          <p:attrName>ppt_x</p:attrName>
                                          <p:attrName>ppt_y</p:attrName>
                                        </p:attrNameLst>
                                      </p:cBhvr>
                                    </p:animMotion>
                                  </p:childTnLst>
                                </p:cTn>
                              </p:par>
                              <p:par>
                                <p:cTn id="56" presetID="22" presetClass="entr" presetSubtype="1" fill="hold"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up)">
                                      <p:cBhvr>
                                        <p:cTn id="58" dur="100"/>
                                        <p:tgtEl>
                                          <p:spTgt spid="11"/>
                                        </p:tgtEl>
                                      </p:cBhvr>
                                    </p:animEffect>
                                  </p:childTnLst>
                                </p:cTn>
                              </p:par>
                            </p:childTnLst>
                          </p:cTn>
                        </p:par>
                        <p:par>
                          <p:cTn id="59" fill="hold">
                            <p:stCondLst>
                              <p:cond delay="2500"/>
                            </p:stCondLst>
                            <p:childTnLst>
                              <p:par>
                                <p:cTn id="60" presetID="0" presetClass="path" presetSubtype="0" accel="50000" decel="50000" fill="hold" nodeType="afterEffect">
                                  <p:stCondLst>
                                    <p:cond delay="0"/>
                                  </p:stCondLst>
                                  <p:childTnLst>
                                    <p:animMotion origin="layout" path="M -0.61475 0.09704 C -0.6111 0.09959 -0.60728 0.10237 -0.60173 0.10005 C -0.59617 0.09774 -0.58697 0.08663 -0.58107 0.08246 C -0.57517 0.07829 -0.57187 0.07783 -0.56579 0.07528 C -0.55971 0.07274 -0.54947 0.0695 -0.54409 0.06672 C -0.53871 0.06394 -0.53784 0.06163 -0.53315 0.05792 C -0.52846 0.05422 -0.52013 0.05052 -0.51579 0.04496 C -0.51145 0.0394 -0.50746 0.02899 -0.50711 0.02459 C -0.50676 0.02019 -0.51319 0.01973 -0.51371 0.0188 " pathEditMode="fixed" ptsTypes="aaaaaaaaA">
                                      <p:cBhvr>
                                        <p:cTn id="61" dur="100" fill="hold"/>
                                        <p:tgtEl>
                                          <p:spTgt spid="26"/>
                                        </p:tgtEl>
                                        <p:attrNameLst>
                                          <p:attrName>ppt_x</p:attrName>
                                          <p:attrName>ppt_y</p:attrName>
                                        </p:attrNameLst>
                                      </p:cBhvr>
                                    </p:animMotion>
                                  </p:childTnLst>
                                </p:cTn>
                              </p:par>
                              <p:par>
                                <p:cTn id="62" presetID="22" presetClass="entr" presetSubtype="4" fill="hold" nodeType="with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wipe(down)">
                                      <p:cBhvr>
                                        <p:cTn id="64" dur="100"/>
                                        <p:tgtEl>
                                          <p:spTgt spid="12"/>
                                        </p:tgtEl>
                                      </p:cBhvr>
                                    </p:animEffect>
                                  </p:childTnLst>
                                </p:cTn>
                              </p:par>
                            </p:childTnLst>
                          </p:cTn>
                        </p:par>
                        <p:par>
                          <p:cTn id="65" fill="hold">
                            <p:stCondLst>
                              <p:cond delay="2600"/>
                            </p:stCondLst>
                            <p:childTnLst>
                              <p:par>
                                <p:cTn id="66" presetID="0" presetClass="path" presetSubtype="0" accel="50000" decel="50000" fill="hold" nodeType="afterEffect">
                                  <p:stCondLst>
                                    <p:cond delay="0"/>
                                  </p:stCondLst>
                                  <p:childTnLst>
                                    <p:animMotion origin="layout" path="M -0.51371 0.0188 C -0.51753 0.02019 -0.52135 0.02158 -0.52551 0.02459 C -0.52968 0.0276 -0.53385 0.03153 -0.53871 0.03755 C -0.54357 0.04357 -0.55138 0.05353 -0.55485 0.06093 C -0.55833 0.06834 -0.55867 0.07667 -0.55937 0.08246 C -0.56006 0.08825 -0.5611 0.09265 -0.55937 0.09565 C -0.55763 0.09866 -0.55155 0.09959 -0.54843 0.10005 C -0.5453 0.10052 -0.54235 0.09936 -0.54079 0.09843 " pathEditMode="fixed" ptsTypes="aaaaaaaA">
                                      <p:cBhvr>
                                        <p:cTn id="67" dur="200" fill="hold"/>
                                        <p:tgtEl>
                                          <p:spTgt spid="26"/>
                                        </p:tgtEl>
                                        <p:attrNameLst>
                                          <p:attrName>ppt_x</p:attrName>
                                          <p:attrName>ppt_y</p:attrName>
                                        </p:attrNameLst>
                                      </p:cBhvr>
                                    </p:animMotion>
                                  </p:childTnLst>
                                </p:cTn>
                              </p:par>
                              <p:par>
                                <p:cTn id="68" presetID="22" presetClass="entr" presetSubtype="1" fill="hold" nodeType="with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wipe(up)">
                                      <p:cBhvr>
                                        <p:cTn id="70" dur="100"/>
                                        <p:tgtEl>
                                          <p:spTgt spid="13"/>
                                        </p:tgtEl>
                                      </p:cBhvr>
                                    </p:animEffect>
                                  </p:childTnLst>
                                </p:cTn>
                              </p:par>
                            </p:childTnLst>
                          </p:cTn>
                        </p:par>
                        <p:par>
                          <p:cTn id="71" fill="hold">
                            <p:stCondLst>
                              <p:cond delay="2800"/>
                            </p:stCondLst>
                            <p:childTnLst>
                              <p:par>
                                <p:cTn id="72" presetID="0" presetClass="path" presetSubtype="0" accel="50000" decel="50000" fill="hold" nodeType="afterEffect">
                                  <p:stCondLst>
                                    <p:cond delay="0"/>
                                  </p:stCondLst>
                                  <p:childTnLst>
                                    <p:animMotion origin="layout" path="M -0.54079 0.09843 C -0.53297 0.09565 -0.52516 0.09287 -0.51735 0.08732 C -0.50954 0.08176 -0.52099 0.09033 -0.49408 0.0651 C -0.46718 0.03986 -0.38488 -0.04162 -0.35572 -0.06384 C -0.32655 -0.08606 -0.3236 -0.06939 -0.31908 -0.06824 C -0.31457 -0.06708 -0.32759 -0.05875 -0.32898 -0.05713 " pathEditMode="fixed" rAng="0" ptsTypes="aaaaaA">
                                      <p:cBhvr>
                                        <p:cTn id="73" dur="250" fill="hold"/>
                                        <p:tgtEl>
                                          <p:spTgt spid="26"/>
                                        </p:tgtEl>
                                        <p:attrNameLst>
                                          <p:attrName>ppt_x</p:attrName>
                                          <p:attrName>ppt_y</p:attrName>
                                        </p:attrNameLst>
                                      </p:cBhvr>
                                      <p:rCtr x="11300" y="-9200"/>
                                    </p:animMotion>
                                  </p:childTnLst>
                                </p:cTn>
                              </p:par>
                            </p:childTnLst>
                          </p:cTn>
                        </p:par>
                        <p:par>
                          <p:cTn id="74" fill="hold">
                            <p:stCondLst>
                              <p:cond delay="3050"/>
                            </p:stCondLst>
                            <p:childTnLst>
                              <p:par>
                                <p:cTn id="75" presetID="0" presetClass="path" presetSubtype="0" accel="50000" decel="50000" fill="hold" nodeType="afterEffect">
                                  <p:stCondLst>
                                    <p:cond delay="0"/>
                                  </p:stCondLst>
                                  <p:childTnLst>
                                    <p:animMotion origin="layout" path="M -0.32898 -0.05713 C -0.33298 -0.05574 -0.3368 -0.05435 -0.33871 -0.05203 C -0.34062 -0.04972 -0.34148 -0.04463 -0.34096 -0.04347 C -0.34044 -0.04231 -0.3368 -0.0444 -0.33575 -0.04463 " pathEditMode="fixed" rAng="0" ptsTypes="aaaa">
                                      <p:cBhvr>
                                        <p:cTn id="76" dur="100" fill="hold"/>
                                        <p:tgtEl>
                                          <p:spTgt spid="26"/>
                                        </p:tgtEl>
                                        <p:attrNameLst>
                                          <p:attrName>ppt_x</p:attrName>
                                          <p:attrName>ppt_y</p:attrName>
                                        </p:attrNameLst>
                                      </p:cBhvr>
                                      <p:rCtr x="-600" y="700"/>
                                    </p:animMotion>
                                  </p:childTnLst>
                                </p:cTn>
                              </p:par>
                              <p:par>
                                <p:cTn id="77" presetID="22" presetClass="entr" presetSubtype="1" fill="hold" nodeType="with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wipe(up)">
                                      <p:cBhvr>
                                        <p:cTn id="79" dur="100"/>
                                        <p:tgtEl>
                                          <p:spTgt spid="25"/>
                                        </p:tgtEl>
                                      </p:cBhvr>
                                    </p:animEffect>
                                  </p:childTnLst>
                                </p:cTn>
                              </p:par>
                            </p:childTnLst>
                          </p:cTn>
                        </p:par>
                        <p:par>
                          <p:cTn id="80" fill="hold">
                            <p:stCondLst>
                              <p:cond delay="3150"/>
                            </p:stCondLst>
                            <p:childTnLst>
                              <p:par>
                                <p:cTn id="81" presetID="0" presetClass="path" presetSubtype="0" accel="50000" decel="50000" fill="hold" nodeType="afterEffect">
                                  <p:stCondLst>
                                    <p:cond delay="0"/>
                                  </p:stCondLst>
                                  <p:childTnLst>
                                    <p:animMotion origin="layout" path="M -0.33575 -0.04463 C -0.33246 -0.0444 -0.32898 -0.04393 -0.32464 -0.04555 C -0.3203 -0.04717 -0.31405 -0.05134 -0.31006 -0.05412 C -0.30607 -0.0569 -0.30329 -0.05921 -0.30086 -0.06245 C -0.29843 -0.06569 -0.29617 -0.07171 -0.2953 -0.07426 C -0.29443 -0.0768 -0.29565 -0.07727 -0.29565 -0.07796 " pathEditMode="fixed" rAng="0" ptsTypes="aaaaaA">
                                      <p:cBhvr>
                                        <p:cTn id="82" dur="100" fill="hold"/>
                                        <p:tgtEl>
                                          <p:spTgt spid="26"/>
                                        </p:tgtEl>
                                        <p:attrNameLst>
                                          <p:attrName>ppt_x</p:attrName>
                                          <p:attrName>ppt_y</p:attrName>
                                        </p:attrNameLst>
                                      </p:cBhvr>
                                      <p:rCtr x="2100" y="-1600"/>
                                    </p:animMotion>
                                  </p:childTnLst>
                                </p:cTn>
                              </p:par>
                              <p:par>
                                <p:cTn id="83" presetID="22" presetClass="entr" presetSubtype="8" fill="hold"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100"/>
                                        <p:tgtEl>
                                          <p:spTgt spid="24"/>
                                        </p:tgtEl>
                                      </p:cBhvr>
                                    </p:animEffect>
                                  </p:childTnLst>
                                </p:cTn>
                              </p:par>
                            </p:childTnLst>
                          </p:cTn>
                        </p:par>
                        <p:par>
                          <p:cTn id="86" fill="hold">
                            <p:stCondLst>
                              <p:cond delay="3250"/>
                            </p:stCondLst>
                            <p:childTnLst>
                              <p:par>
                                <p:cTn id="87" presetID="0" presetClass="path" presetSubtype="0" accel="50000" decel="50000" fill="hold" nodeType="afterEffect">
                                  <p:stCondLst>
                                    <p:cond delay="0"/>
                                  </p:stCondLst>
                                  <p:childTnLst>
                                    <p:animMotion origin="layout" path="M -0.29565 -0.07796 C -0.29687 -0.08073 -0.29808 -0.08328 -0.30086 -0.0849 C -0.30364 -0.08652 -0.3019 -0.08907 -0.31197 -0.08814 C -0.32204 -0.08722 -0.3467 -0.08467 -0.36163 -0.08004 C -0.37656 -0.07541 -0.39322 -0.06685 -0.40208 -0.06013 C -0.41093 -0.05342 -0.41267 -0.04323 -0.41475 -0.03999 " pathEditMode="fixed" ptsTypes="aaaaaA">
                                      <p:cBhvr>
                                        <p:cTn id="88" dur="200" fill="hold"/>
                                        <p:tgtEl>
                                          <p:spTgt spid="26"/>
                                        </p:tgtEl>
                                        <p:attrNameLst>
                                          <p:attrName>ppt_x</p:attrName>
                                          <p:attrName>ppt_y</p:attrName>
                                        </p:attrNameLst>
                                      </p:cBhvr>
                                    </p:animMotion>
                                  </p:childTnLst>
                                </p:cTn>
                              </p:par>
                              <p:par>
                                <p:cTn id="89" presetID="22" presetClass="entr" presetSubtype="2" fill="hold"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wipe(right)">
                                      <p:cBhvr>
                                        <p:cTn id="91" dur="200"/>
                                        <p:tgtEl>
                                          <p:spTgt spid="14"/>
                                        </p:tgtEl>
                                      </p:cBhvr>
                                    </p:animEffect>
                                  </p:childTnLst>
                                </p:cTn>
                              </p:par>
                            </p:childTnLst>
                          </p:cTn>
                        </p:par>
                        <p:par>
                          <p:cTn id="92" fill="hold">
                            <p:stCondLst>
                              <p:cond delay="3450"/>
                            </p:stCondLst>
                            <p:childTnLst>
                              <p:par>
                                <p:cTn id="93" presetID="0" presetClass="path" presetSubtype="0" accel="50000" decel="50000" fill="hold" nodeType="afterEffect">
                                  <p:stCondLst>
                                    <p:cond delay="0"/>
                                  </p:stCondLst>
                                  <p:childTnLst>
                                    <p:animMotion origin="layout" path="M -0.41475 -0.04 C -0.41545 -0.0349 -0.41614 -0.02981 -0.41406 -0.02634 C -0.41197 -0.02287 -0.40868 -0.02102 -0.40225 -0.01847 C -0.39583 -0.01592 -0.38559 -0.01291 -0.37569 -0.01152 C -0.36579 -0.01014 -0.3434 -0.01083 -0.3427 -0.00967 C -0.34201 -0.00852 -0.36041 -0.00689 -0.37135 -0.00481 C -0.38229 -0.00273 -0.39635 -0.00111 -0.40816 0.00306 C -0.41996 0.00723 -0.43263 0.01486 -0.44201 0.02088 C -0.45138 0.0269 -0.45833 0.03107 -0.46475 0.0394 C -0.47118 0.04773 -0.47847 0.06394 -0.4809 0.07088 C -0.48333 0.07783 -0.47968 0.07968 -0.47951 0.08153 " pathEditMode="fixed" ptsTypes="aaaaaaaaaaA">
                                      <p:cBhvr>
                                        <p:cTn id="94" dur="200" fill="hold"/>
                                        <p:tgtEl>
                                          <p:spTgt spid="26"/>
                                        </p:tgtEl>
                                        <p:attrNameLst>
                                          <p:attrName>ppt_x</p:attrName>
                                          <p:attrName>ppt_y</p:attrName>
                                        </p:attrNameLst>
                                      </p:cBhvr>
                                    </p:animMotion>
                                  </p:childTnLst>
                                </p:cTn>
                              </p:par>
                              <p:par>
                                <p:cTn id="95" presetID="22" presetClass="entr" presetSubtype="1" fill="hold" nodeType="with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wipe(up)">
                                      <p:cBhvr>
                                        <p:cTn id="97" dur="200"/>
                                        <p:tgtEl>
                                          <p:spTgt spid="15"/>
                                        </p:tgtEl>
                                      </p:cBhvr>
                                    </p:animEffect>
                                  </p:childTnLst>
                                </p:cTn>
                              </p:par>
                            </p:childTnLst>
                          </p:cTn>
                        </p:par>
                        <p:par>
                          <p:cTn id="98" fill="hold">
                            <p:stCondLst>
                              <p:cond delay="3650"/>
                            </p:stCondLst>
                            <p:childTnLst>
                              <p:par>
                                <p:cTn id="99" presetID="0" presetClass="path" presetSubtype="0" accel="50000" decel="50000" fill="hold" nodeType="afterEffect">
                                  <p:stCondLst>
                                    <p:cond delay="0"/>
                                  </p:stCondLst>
                                  <p:childTnLst>
                                    <p:animMotion origin="layout" path="M -0.4795 0.08153 C -0.47812 0.08477 -0.47464 0.09658 -0.47082 0.10051 C -0.467 0.10445 -0.46249 0.10422 -0.45624 0.1056 C -0.44999 0.10699 -0.44079 0.10884 -0.43367 0.10838 C -0.42655 0.10792 -0.42169 0.10792 -0.41301 0.10306 C -0.40433 0.0982 -0.38853 0.08477 -0.38159 0.07945 C -0.37464 0.07412 -0.37829 0.07736 -0.37082 0.07042 C -0.36336 0.06347 -0.34357 0.04403 -0.33645 0.03709 " pathEditMode="fixed" rAng="0" ptsTypes="aaaaaaaa">
                                      <p:cBhvr>
                                        <p:cTn id="100" dur="100" fill="hold"/>
                                        <p:tgtEl>
                                          <p:spTgt spid="26"/>
                                        </p:tgtEl>
                                        <p:attrNameLst>
                                          <p:attrName>ppt_x</p:attrName>
                                          <p:attrName>ppt_y</p:attrName>
                                        </p:attrNameLst>
                                      </p:cBhvr>
                                      <p:rCtr x="7200" y="-900"/>
                                    </p:animMotion>
                                  </p:childTnLst>
                                </p:cTn>
                              </p:par>
                              <p:par>
                                <p:cTn id="101" presetID="22" presetClass="entr" presetSubtype="8" fill="hold" nodeType="withEffect">
                                  <p:stCondLst>
                                    <p:cond delay="0"/>
                                  </p:stCondLst>
                                  <p:childTnLst>
                                    <p:set>
                                      <p:cBhvr>
                                        <p:cTn id="102" dur="1" fill="hold">
                                          <p:stCondLst>
                                            <p:cond delay="0"/>
                                          </p:stCondLst>
                                        </p:cTn>
                                        <p:tgtEl>
                                          <p:spTgt spid="16"/>
                                        </p:tgtEl>
                                        <p:attrNameLst>
                                          <p:attrName>style.visibility</p:attrName>
                                        </p:attrNameLst>
                                      </p:cBhvr>
                                      <p:to>
                                        <p:strVal val="visible"/>
                                      </p:to>
                                    </p:set>
                                    <p:animEffect transition="in" filter="wipe(left)">
                                      <p:cBhvr>
                                        <p:cTn id="103" dur="200"/>
                                        <p:tgtEl>
                                          <p:spTgt spid="16"/>
                                        </p:tgtEl>
                                      </p:cBhvr>
                                    </p:animEffect>
                                  </p:childTnLst>
                                </p:cTn>
                              </p:par>
                            </p:childTnLst>
                          </p:cTn>
                        </p:par>
                        <p:par>
                          <p:cTn id="104" fill="hold">
                            <p:stCondLst>
                              <p:cond delay="3850"/>
                            </p:stCondLst>
                            <p:childTnLst>
                              <p:par>
                                <p:cTn id="105" presetID="0" presetClass="path" presetSubtype="0" accel="50000" decel="50000" fill="hold" nodeType="afterEffect">
                                  <p:stCondLst>
                                    <p:cond delay="0"/>
                                  </p:stCondLst>
                                  <p:childTnLst>
                                    <p:animMotion origin="layout" path="M -0.33437 0.03847 C -0.33437 0.03871 -0.34964 0.06324 -0.36475 0.08801 " pathEditMode="fixed" rAng="0" ptsTypes="aA">
                                      <p:cBhvr>
                                        <p:cTn id="106" dur="100" fill="hold"/>
                                        <p:tgtEl>
                                          <p:spTgt spid="26"/>
                                        </p:tgtEl>
                                        <p:attrNameLst>
                                          <p:attrName>ppt_x</p:attrName>
                                          <p:attrName>ppt_y</p:attrName>
                                        </p:attrNameLst>
                                      </p:cBhvr>
                                      <p:rCtr x="-1500" y="2500"/>
                                    </p:animMotion>
                                  </p:childTnLst>
                                </p:cTn>
                              </p:par>
                              <p:par>
                                <p:cTn id="107" presetID="22" presetClass="entr" presetSubtype="1" fill="hold" nodeType="with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wipe(up)">
                                      <p:cBhvr>
                                        <p:cTn id="109" dur="100"/>
                                        <p:tgtEl>
                                          <p:spTgt spid="17"/>
                                        </p:tgtEl>
                                      </p:cBhvr>
                                    </p:animEffect>
                                  </p:childTnLst>
                                </p:cTn>
                              </p:par>
                            </p:childTnLst>
                          </p:cTn>
                        </p:par>
                        <p:par>
                          <p:cTn id="110" fill="hold">
                            <p:stCondLst>
                              <p:cond delay="3950"/>
                            </p:stCondLst>
                            <p:childTnLst>
                              <p:par>
                                <p:cTn id="111" presetID="0" presetClass="path" presetSubtype="0" accel="50000" decel="50000" fill="hold" nodeType="afterEffect">
                                  <p:stCondLst>
                                    <p:cond delay="0"/>
                                  </p:stCondLst>
                                  <p:childTnLst>
                                    <p:animMotion origin="layout" path="M -0.36475 0.08801 C -0.35833 0.07968 -0.3519 0.07157 -0.34513 0.0644 C -0.33836 0.05722 -0.32864 0.04843 -0.32361 0.04472 C -0.31857 0.04102 -0.31683 0.04218 -0.31475 0.04218 " pathEditMode="fixed" ptsTypes="aaaA">
                                      <p:cBhvr>
                                        <p:cTn id="112" dur="100" fill="hold"/>
                                        <p:tgtEl>
                                          <p:spTgt spid="26"/>
                                        </p:tgtEl>
                                        <p:attrNameLst>
                                          <p:attrName>ppt_x</p:attrName>
                                          <p:attrName>ppt_y</p:attrName>
                                        </p:attrNameLst>
                                      </p:cBhvr>
                                    </p:animMotion>
                                  </p:childTnLst>
                                </p:cTn>
                              </p:par>
                              <p:par>
                                <p:cTn id="113" presetID="22" presetClass="entr" presetSubtype="8" fill="hold" nodeType="withEffect">
                                  <p:stCondLst>
                                    <p:cond delay="0"/>
                                  </p:stCondLst>
                                  <p:childTnLst>
                                    <p:set>
                                      <p:cBhvr>
                                        <p:cTn id="114" dur="1" fill="hold">
                                          <p:stCondLst>
                                            <p:cond delay="0"/>
                                          </p:stCondLst>
                                        </p:cTn>
                                        <p:tgtEl>
                                          <p:spTgt spid="18"/>
                                        </p:tgtEl>
                                        <p:attrNameLst>
                                          <p:attrName>style.visibility</p:attrName>
                                        </p:attrNameLst>
                                      </p:cBhvr>
                                      <p:to>
                                        <p:strVal val="visible"/>
                                      </p:to>
                                    </p:set>
                                    <p:animEffect transition="in" filter="wipe(left)">
                                      <p:cBhvr>
                                        <p:cTn id="115" dur="100"/>
                                        <p:tgtEl>
                                          <p:spTgt spid="18"/>
                                        </p:tgtEl>
                                      </p:cBhvr>
                                    </p:animEffect>
                                  </p:childTnLst>
                                </p:cTn>
                              </p:par>
                            </p:childTnLst>
                          </p:cTn>
                        </p:par>
                        <p:par>
                          <p:cTn id="116" fill="hold">
                            <p:stCondLst>
                              <p:cond delay="4050"/>
                            </p:stCondLst>
                            <p:childTnLst>
                              <p:par>
                                <p:cTn id="117" presetID="0" presetClass="path" presetSubtype="0" accel="50000" decel="50000" fill="hold" nodeType="afterEffect">
                                  <p:stCondLst>
                                    <p:cond delay="0"/>
                                  </p:stCondLst>
                                  <p:childTnLst>
                                    <p:animMotion origin="layout" path="M -0.31527 0.04287 C -0.31562 0.04634 -0.31579 0.05005 -0.31926 0.05607 C -0.32273 0.06209 -0.33332 0.07366 -0.33593 0.07945 C -0.33853 0.08523 -0.33541 0.08963 -0.33489 0.09125 " pathEditMode="fixed" rAng="0" ptsTypes="aaaA">
                                      <p:cBhvr>
                                        <p:cTn id="118" dur="100" fill="hold"/>
                                        <p:tgtEl>
                                          <p:spTgt spid="26"/>
                                        </p:tgtEl>
                                        <p:attrNameLst>
                                          <p:attrName>ppt_x</p:attrName>
                                          <p:attrName>ppt_y</p:attrName>
                                        </p:attrNameLst>
                                      </p:cBhvr>
                                      <p:rCtr x="-1200" y="2400"/>
                                    </p:animMotion>
                                  </p:childTnLst>
                                </p:cTn>
                              </p:par>
                              <p:par>
                                <p:cTn id="119" presetID="22" presetClass="entr" presetSubtype="1" fill="hold" nodeType="withEffect">
                                  <p:stCondLst>
                                    <p:cond delay="0"/>
                                  </p:stCondLst>
                                  <p:childTnLst>
                                    <p:set>
                                      <p:cBhvr>
                                        <p:cTn id="120" dur="1" fill="hold">
                                          <p:stCondLst>
                                            <p:cond delay="0"/>
                                          </p:stCondLst>
                                        </p:cTn>
                                        <p:tgtEl>
                                          <p:spTgt spid="19"/>
                                        </p:tgtEl>
                                        <p:attrNameLst>
                                          <p:attrName>style.visibility</p:attrName>
                                        </p:attrNameLst>
                                      </p:cBhvr>
                                      <p:to>
                                        <p:strVal val="visible"/>
                                      </p:to>
                                    </p:set>
                                    <p:animEffect transition="in" filter="wipe(up)">
                                      <p:cBhvr>
                                        <p:cTn id="121" dur="100"/>
                                        <p:tgtEl>
                                          <p:spTgt spid="19"/>
                                        </p:tgtEl>
                                      </p:cBhvr>
                                    </p:animEffect>
                                  </p:childTnLst>
                                </p:cTn>
                              </p:par>
                            </p:childTnLst>
                          </p:cTn>
                        </p:par>
                        <p:par>
                          <p:cTn id="122" fill="hold">
                            <p:stCondLst>
                              <p:cond delay="4150"/>
                            </p:stCondLst>
                            <p:childTnLst>
                              <p:par>
                                <p:cTn id="123" presetID="0" presetClass="path" presetSubtype="0" accel="50000" decel="50000" fill="hold" nodeType="afterEffect">
                                  <p:stCondLst>
                                    <p:cond delay="0"/>
                                  </p:stCondLst>
                                  <p:childTnLst>
                                    <p:animMotion origin="layout" path="M -0.33488 0.09126 C -0.33176 0.09265 -0.32846 0.09404 -0.32412 0.09126 C -0.31978 0.08848 -0.31544 0.08131 -0.3085 0.07413 C -0.30155 0.06695 -0.28853 0.05376 -0.28193 0.04797 C -0.27534 0.04218 -0.27273 0.04056 -0.26926 0.0401 C -0.26579 0.03964 -0.26284 0.0445 -0.26145 0.04543 " pathEditMode="fixed" rAng="0" ptsTypes="aaaaaA">
                                      <p:cBhvr>
                                        <p:cTn id="124" dur="100" fill="hold"/>
                                        <p:tgtEl>
                                          <p:spTgt spid="26"/>
                                        </p:tgtEl>
                                        <p:attrNameLst>
                                          <p:attrName>ppt_x</p:attrName>
                                          <p:attrName>ppt_y</p:attrName>
                                        </p:attrNameLst>
                                      </p:cBhvr>
                                      <p:rCtr x="3700" y="-2500"/>
                                    </p:animMotion>
                                  </p:childTnLst>
                                </p:cTn>
                              </p:par>
                              <p:par>
                                <p:cTn id="125" presetID="22" presetClass="entr" presetSubtype="8" fill="hold" nodeType="withEffect">
                                  <p:stCondLst>
                                    <p:cond delay="0"/>
                                  </p:stCondLst>
                                  <p:childTnLst>
                                    <p:set>
                                      <p:cBhvr>
                                        <p:cTn id="126" dur="1" fill="hold">
                                          <p:stCondLst>
                                            <p:cond delay="0"/>
                                          </p:stCondLst>
                                        </p:cTn>
                                        <p:tgtEl>
                                          <p:spTgt spid="20"/>
                                        </p:tgtEl>
                                        <p:attrNameLst>
                                          <p:attrName>style.visibility</p:attrName>
                                        </p:attrNameLst>
                                      </p:cBhvr>
                                      <p:to>
                                        <p:strVal val="visible"/>
                                      </p:to>
                                    </p:set>
                                    <p:animEffect transition="in" filter="wipe(left)">
                                      <p:cBhvr>
                                        <p:cTn id="127" dur="100"/>
                                        <p:tgtEl>
                                          <p:spTgt spid="20"/>
                                        </p:tgtEl>
                                      </p:cBhvr>
                                    </p:animEffect>
                                  </p:childTnLst>
                                </p:cTn>
                              </p:par>
                            </p:childTnLst>
                          </p:cTn>
                        </p:par>
                        <p:par>
                          <p:cTn id="128" fill="hold">
                            <p:stCondLst>
                              <p:cond delay="4250"/>
                            </p:stCondLst>
                            <p:childTnLst>
                              <p:par>
                                <p:cTn id="129" presetID="0" presetClass="path" presetSubtype="0" accel="50000" decel="50000" fill="hold" nodeType="afterEffect">
                                  <p:stCondLst>
                                    <p:cond delay="0"/>
                                  </p:stCondLst>
                                  <p:childTnLst>
                                    <p:animMotion origin="layout" path="M -0.26145 0.04542 C -0.2651 0.04403 -0.26857 0.04264 -0.27222 0.04403 C -0.27586 0.04542 -0.27916 0.04959 -0.28298 0.05329 C -0.2868 0.057 -0.29253 0.06186 -0.29479 0.06625 C -0.29704 0.07065 -0.29652 0.07575 -0.2967 0.07945 C -0.29687 0.08315 -0.29583 0.08709 -0.29565 0.08848 " pathEditMode="fixed" ptsTypes="aaaaaA">
                                      <p:cBhvr>
                                        <p:cTn id="130" dur="100" fill="hold"/>
                                        <p:tgtEl>
                                          <p:spTgt spid="26"/>
                                        </p:tgtEl>
                                        <p:attrNameLst>
                                          <p:attrName>ppt_x</p:attrName>
                                          <p:attrName>ppt_y</p:attrName>
                                        </p:attrNameLst>
                                      </p:cBhvr>
                                    </p:animMotion>
                                  </p:childTnLst>
                                </p:cTn>
                              </p:par>
                              <p:par>
                                <p:cTn id="131" presetID="22" presetClass="entr" presetSubtype="1" fill="hold" nodeType="withEffect">
                                  <p:stCondLst>
                                    <p:cond delay="0"/>
                                  </p:stCondLst>
                                  <p:childTnLst>
                                    <p:set>
                                      <p:cBhvr>
                                        <p:cTn id="132" dur="1" fill="hold">
                                          <p:stCondLst>
                                            <p:cond delay="0"/>
                                          </p:stCondLst>
                                        </p:cTn>
                                        <p:tgtEl>
                                          <p:spTgt spid="21"/>
                                        </p:tgtEl>
                                        <p:attrNameLst>
                                          <p:attrName>style.visibility</p:attrName>
                                        </p:attrNameLst>
                                      </p:cBhvr>
                                      <p:to>
                                        <p:strVal val="visible"/>
                                      </p:to>
                                    </p:set>
                                    <p:animEffect transition="in" filter="wipe(up)">
                                      <p:cBhvr>
                                        <p:cTn id="133" dur="100"/>
                                        <p:tgtEl>
                                          <p:spTgt spid="21"/>
                                        </p:tgtEl>
                                      </p:cBhvr>
                                    </p:animEffect>
                                  </p:childTnLst>
                                </p:cTn>
                              </p:par>
                            </p:childTnLst>
                          </p:cTn>
                        </p:par>
                        <p:par>
                          <p:cTn id="134" fill="hold">
                            <p:stCondLst>
                              <p:cond delay="4350"/>
                            </p:stCondLst>
                            <p:childTnLst>
                              <p:par>
                                <p:cTn id="135" presetID="0" presetClass="path" presetSubtype="0" accel="50000" decel="50000" fill="hold" nodeType="afterEffect">
                                  <p:stCondLst>
                                    <p:cond delay="0"/>
                                  </p:stCondLst>
                                  <p:childTnLst>
                                    <p:animMotion origin="layout" path="M -0.29566 0.08847 C -0.29218 0.0857 -0.28871 0.08292 -0.28489 0.07922 C -0.28107 0.07551 -0.27777 0.07412 -0.27222 0.06625 C -0.26666 0.05838 -0.25868 0.0438 -0.25156 0.03222 C -0.24444 0.02065 -0.23697 0.00676 -0.23003 -0.00319 C -0.22309 -0.01315 -0.21441 -0.02333 -0.21041 -0.02796 " pathEditMode="fixed" ptsTypes="aaaaaA">
                                      <p:cBhvr>
                                        <p:cTn id="136" dur="100" fill="hold"/>
                                        <p:tgtEl>
                                          <p:spTgt spid="26"/>
                                        </p:tgtEl>
                                        <p:attrNameLst>
                                          <p:attrName>ppt_x</p:attrName>
                                          <p:attrName>ppt_y</p:attrName>
                                        </p:attrNameLst>
                                      </p:cBhvr>
                                    </p:animMotion>
                                  </p:childTnLst>
                                </p:cTn>
                              </p:par>
                              <p:par>
                                <p:cTn id="137" presetID="22" presetClass="entr" presetSubtype="8" fill="hold" nodeType="withEffect">
                                  <p:stCondLst>
                                    <p:cond delay="0"/>
                                  </p:stCondLst>
                                  <p:childTnLst>
                                    <p:set>
                                      <p:cBhvr>
                                        <p:cTn id="138" dur="1" fill="hold">
                                          <p:stCondLst>
                                            <p:cond delay="0"/>
                                          </p:stCondLst>
                                        </p:cTn>
                                        <p:tgtEl>
                                          <p:spTgt spid="22"/>
                                        </p:tgtEl>
                                        <p:attrNameLst>
                                          <p:attrName>style.visibility</p:attrName>
                                        </p:attrNameLst>
                                      </p:cBhvr>
                                      <p:to>
                                        <p:strVal val="visible"/>
                                      </p:to>
                                    </p:set>
                                    <p:animEffect transition="in" filter="wipe(left)">
                                      <p:cBhvr>
                                        <p:cTn id="139" dur="100"/>
                                        <p:tgtEl>
                                          <p:spTgt spid="22"/>
                                        </p:tgtEl>
                                      </p:cBhvr>
                                    </p:animEffect>
                                  </p:childTnLst>
                                </p:cTn>
                              </p:par>
                            </p:childTnLst>
                          </p:cTn>
                        </p:par>
                        <p:par>
                          <p:cTn id="140" fill="hold">
                            <p:stCondLst>
                              <p:cond delay="4450"/>
                            </p:stCondLst>
                            <p:childTnLst>
                              <p:par>
                                <p:cTn id="141" presetID="0" presetClass="path" presetSubtype="0" accel="50000" decel="50000" fill="hold" nodeType="afterEffect">
                                  <p:stCondLst>
                                    <p:cond delay="0"/>
                                  </p:stCondLst>
                                  <p:childTnLst>
                                    <p:animMotion origin="layout" path="M -0.20728 -0.02796 C -0.20989 -0.02449 -0.21787 -0.01407 -0.22273 -0.00666 C -0.2276 0.00074 -0.2276 0.00121 -0.2368 0.01648 C -0.246 0.03176 -0.27291 0.0732 -0.27794 0.0857 C -0.28298 0.0982 -0.26874 0.09009 -0.26718 0.09102 " pathEditMode="fixed" rAng="0" ptsTypes="aaaaa">
                                      <p:cBhvr>
                                        <p:cTn id="142" dur="300" fill="hold"/>
                                        <p:tgtEl>
                                          <p:spTgt spid="26"/>
                                        </p:tgtEl>
                                        <p:attrNameLst>
                                          <p:attrName>ppt_x</p:attrName>
                                          <p:attrName>ppt_y</p:attrName>
                                        </p:attrNameLst>
                                      </p:cBhvr>
                                      <p:rCtr x="-3800" y="6300"/>
                                    </p:animMotion>
                                  </p:childTnLst>
                                </p:cTn>
                              </p:par>
                              <p:par>
                                <p:cTn id="143" presetID="22" presetClass="entr" presetSubtype="1" fill="hold" nodeType="withEffect">
                                  <p:stCondLst>
                                    <p:cond delay="0"/>
                                  </p:stCondLst>
                                  <p:childTnLst>
                                    <p:set>
                                      <p:cBhvr>
                                        <p:cTn id="144" dur="1" fill="hold">
                                          <p:stCondLst>
                                            <p:cond delay="0"/>
                                          </p:stCondLst>
                                        </p:cTn>
                                        <p:tgtEl>
                                          <p:spTgt spid="23"/>
                                        </p:tgtEl>
                                        <p:attrNameLst>
                                          <p:attrName>style.visibility</p:attrName>
                                        </p:attrNameLst>
                                      </p:cBhvr>
                                      <p:to>
                                        <p:strVal val="visible"/>
                                      </p:to>
                                    </p:set>
                                    <p:animEffect transition="in" filter="wipe(up)">
                                      <p:cBhvr>
                                        <p:cTn id="145" dur="100"/>
                                        <p:tgtEl>
                                          <p:spTgt spid="23"/>
                                        </p:tgtEl>
                                      </p:cBhvr>
                                    </p:animEffect>
                                  </p:childTnLst>
                                </p:cTn>
                              </p:par>
                            </p:childTnLst>
                          </p:cTn>
                        </p:par>
                        <p:par>
                          <p:cTn id="146" fill="hold">
                            <p:stCondLst>
                              <p:cond delay="4750"/>
                            </p:stCondLst>
                            <p:childTnLst>
                              <p:par>
                                <p:cTn id="147" presetID="0" presetClass="path" presetSubtype="0" accel="50000" decel="50000" fill="hold" nodeType="afterEffect">
                                  <p:stCondLst>
                                    <p:cond delay="0"/>
                                  </p:stCondLst>
                                  <p:childTnLst>
                                    <p:animMotion origin="layout" path="M -0.26718 0.09102 C -0.25711 0.08755 -0.23801 0.09056 -0.20624 0.07042 C -0.17447 0.05028 -0.11926 0.00144 -0.07603 -0.03051 C -0.0328 -0.06245 0.02675 -0.10273 0.05366 -0.12171 " pathEditMode="fixed" rAng="0" ptsTypes="aaaa">
                                      <p:cBhvr>
                                        <p:cTn id="148" dur="500" fill="hold"/>
                                        <p:tgtEl>
                                          <p:spTgt spid="26"/>
                                        </p:tgtEl>
                                        <p:attrNameLst>
                                          <p:attrName>ppt_x</p:attrName>
                                          <p:attrName>ppt_y</p:attrName>
                                        </p:attrNameLst>
                                      </p:cBhvr>
                                      <p:rCtr x="16000" y="-10600"/>
                                    </p:animMotion>
                                  </p:childTnLst>
                                </p:cTn>
                              </p:par>
                              <p:par>
                                <p:cTn id="149" presetID="26" presetClass="entr" presetSubtype="0" fill="hold" grpId="0" nodeType="withEffect">
                                  <p:stCondLst>
                                    <p:cond delay="0"/>
                                  </p:stCondLst>
                                  <p:childTnLst>
                                    <p:set>
                                      <p:cBhvr>
                                        <p:cTn id="150" dur="1" fill="hold">
                                          <p:stCondLst>
                                            <p:cond delay="0"/>
                                          </p:stCondLst>
                                        </p:cTn>
                                        <p:tgtEl>
                                          <p:spTgt spid="27"/>
                                        </p:tgtEl>
                                        <p:attrNameLst>
                                          <p:attrName>style.visibility</p:attrName>
                                        </p:attrNameLst>
                                      </p:cBhvr>
                                      <p:to>
                                        <p:strVal val="visible"/>
                                      </p:to>
                                    </p:set>
                                    <p:animEffect transition="in" filter="wipe(down)">
                                      <p:cBhvr>
                                        <p:cTn id="151" dur="580">
                                          <p:stCondLst>
                                            <p:cond delay="0"/>
                                          </p:stCondLst>
                                        </p:cTn>
                                        <p:tgtEl>
                                          <p:spTgt spid="27"/>
                                        </p:tgtEl>
                                      </p:cBhvr>
                                    </p:animEffect>
                                    <p:anim calcmode="lin" valueType="num">
                                      <p:cBhvr>
                                        <p:cTn id="152"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157" dur="26">
                                          <p:stCondLst>
                                            <p:cond delay="650"/>
                                          </p:stCondLst>
                                        </p:cTn>
                                        <p:tgtEl>
                                          <p:spTgt spid="27"/>
                                        </p:tgtEl>
                                      </p:cBhvr>
                                      <p:to x="100000" y="60000"/>
                                    </p:animScale>
                                    <p:animScale>
                                      <p:cBhvr>
                                        <p:cTn id="158" dur="166" decel="50000">
                                          <p:stCondLst>
                                            <p:cond delay="676"/>
                                          </p:stCondLst>
                                        </p:cTn>
                                        <p:tgtEl>
                                          <p:spTgt spid="27"/>
                                        </p:tgtEl>
                                      </p:cBhvr>
                                      <p:to x="100000" y="100000"/>
                                    </p:animScale>
                                    <p:animScale>
                                      <p:cBhvr>
                                        <p:cTn id="159" dur="26">
                                          <p:stCondLst>
                                            <p:cond delay="1312"/>
                                          </p:stCondLst>
                                        </p:cTn>
                                        <p:tgtEl>
                                          <p:spTgt spid="27"/>
                                        </p:tgtEl>
                                      </p:cBhvr>
                                      <p:to x="100000" y="80000"/>
                                    </p:animScale>
                                    <p:animScale>
                                      <p:cBhvr>
                                        <p:cTn id="160" dur="166" decel="50000">
                                          <p:stCondLst>
                                            <p:cond delay="1338"/>
                                          </p:stCondLst>
                                        </p:cTn>
                                        <p:tgtEl>
                                          <p:spTgt spid="27"/>
                                        </p:tgtEl>
                                      </p:cBhvr>
                                      <p:to x="100000" y="100000"/>
                                    </p:animScale>
                                    <p:animScale>
                                      <p:cBhvr>
                                        <p:cTn id="161" dur="26">
                                          <p:stCondLst>
                                            <p:cond delay="1642"/>
                                          </p:stCondLst>
                                        </p:cTn>
                                        <p:tgtEl>
                                          <p:spTgt spid="27"/>
                                        </p:tgtEl>
                                      </p:cBhvr>
                                      <p:to x="100000" y="90000"/>
                                    </p:animScale>
                                    <p:animScale>
                                      <p:cBhvr>
                                        <p:cTn id="162" dur="166" decel="50000">
                                          <p:stCondLst>
                                            <p:cond delay="1668"/>
                                          </p:stCondLst>
                                        </p:cTn>
                                        <p:tgtEl>
                                          <p:spTgt spid="27"/>
                                        </p:tgtEl>
                                      </p:cBhvr>
                                      <p:to x="100000" y="100000"/>
                                    </p:animScale>
                                    <p:animScale>
                                      <p:cBhvr>
                                        <p:cTn id="163" dur="26">
                                          <p:stCondLst>
                                            <p:cond delay="1808"/>
                                          </p:stCondLst>
                                        </p:cTn>
                                        <p:tgtEl>
                                          <p:spTgt spid="27"/>
                                        </p:tgtEl>
                                      </p:cBhvr>
                                      <p:to x="100000" y="95000"/>
                                    </p:animScale>
                                    <p:animScale>
                                      <p:cBhvr>
                                        <p:cTn id="164" dur="166" decel="50000">
                                          <p:stCondLst>
                                            <p:cond delay="1834"/>
                                          </p:stCondLst>
                                        </p:cTn>
                                        <p:tgtEl>
                                          <p:spTgt spid="27"/>
                                        </p:tgtEl>
                                      </p:cBhvr>
                                      <p:to x="100000" y="100000"/>
                                    </p:animScale>
                                  </p:childTnLst>
                                </p:cTn>
                              </p:par>
                              <p:par>
                                <p:cTn id="165" presetID="41" presetClass="entr" presetSubtype="0" fill="hold" grpId="0" nodeType="withEffect">
                                  <p:stCondLst>
                                    <p:cond delay="1000"/>
                                  </p:stCondLst>
                                  <p:iterate type="lt">
                                    <p:tmPct val="10000"/>
                                  </p:iterate>
                                  <p:childTnLst>
                                    <p:set>
                                      <p:cBhvr>
                                        <p:cTn id="166" dur="1" fill="hold">
                                          <p:stCondLst>
                                            <p:cond delay="0"/>
                                          </p:stCondLst>
                                        </p:cTn>
                                        <p:tgtEl>
                                          <p:spTgt spid="30"/>
                                        </p:tgtEl>
                                        <p:attrNameLst>
                                          <p:attrName>style.visibility</p:attrName>
                                        </p:attrNameLst>
                                      </p:cBhvr>
                                      <p:to>
                                        <p:strVal val="visible"/>
                                      </p:to>
                                    </p:set>
                                    <p:anim calcmode="lin" valueType="num">
                                      <p:cBhvr>
                                        <p:cTn id="167"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168" dur="500" fill="hold"/>
                                        <p:tgtEl>
                                          <p:spTgt spid="30"/>
                                        </p:tgtEl>
                                        <p:attrNameLst>
                                          <p:attrName>ppt_y</p:attrName>
                                        </p:attrNameLst>
                                      </p:cBhvr>
                                      <p:tavLst>
                                        <p:tav tm="0">
                                          <p:val>
                                            <p:strVal val="#ppt_y"/>
                                          </p:val>
                                        </p:tav>
                                        <p:tav tm="100000">
                                          <p:val>
                                            <p:strVal val="#ppt_y"/>
                                          </p:val>
                                        </p:tav>
                                      </p:tavLst>
                                    </p:anim>
                                    <p:anim calcmode="lin" valueType="num">
                                      <p:cBhvr>
                                        <p:cTn id="169"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170"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171"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7" grpId="0"/>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3" descr="E:\陈建\网上作图\PP制作\素材\未标题-6.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10"/>
          <p:cNvSpPr txBox="1"/>
          <p:nvPr/>
        </p:nvSpPr>
        <p:spPr>
          <a:xfrm>
            <a:off x="2534037" y="3183868"/>
            <a:ext cx="1156100" cy="830997"/>
          </a:xfrm>
          <a:prstGeom prst="rect">
            <a:avLst/>
          </a:prstGeom>
          <a:noFill/>
        </p:spPr>
        <p:txBody>
          <a:bodyPr wrap="square" rtlCol="0">
            <a:spAutoFit/>
          </a:bodyPr>
          <a:lstStyle/>
          <a:p>
            <a:pPr lvl="0" algn="ctr"/>
            <a:r>
              <a:rPr lang="zh-CN" altLang="en-US" sz="2400" b="1" dirty="0">
                <a:solidFill>
                  <a:srgbClr val="FFFFFF"/>
                </a:solidFill>
                <a:latin typeface="方正兰亭黑简体" pitchFamily="2" charset="-122"/>
                <a:cs typeface="Roboto condensed"/>
              </a:rPr>
              <a:t>项目介绍</a:t>
            </a:r>
            <a:endParaRPr lang="ko-KR" altLang="en-US" sz="2400" b="1" dirty="0">
              <a:solidFill>
                <a:srgbClr val="FFFFFF"/>
              </a:solidFill>
              <a:latin typeface="方正兰亭黑简体" pitchFamily="2" charset="-122"/>
              <a:cs typeface="Roboto condensed"/>
            </a:endParaRPr>
          </a:p>
        </p:txBody>
      </p:sp>
      <p:grpSp>
        <p:nvGrpSpPr>
          <p:cNvPr id="29" name="组合 28"/>
          <p:cNvGrpSpPr/>
          <p:nvPr/>
        </p:nvGrpSpPr>
        <p:grpSpPr>
          <a:xfrm>
            <a:off x="2500019" y="1828100"/>
            <a:ext cx="1224136" cy="1220781"/>
            <a:chOff x="1995963" y="1828100"/>
            <a:chExt cx="1224136" cy="1220781"/>
          </a:xfrm>
          <a:solidFill>
            <a:schemeClr val="accent1">
              <a:lumMod val="20000"/>
              <a:lumOff val="80000"/>
            </a:schemeClr>
          </a:solidFill>
        </p:grpSpPr>
        <p:sp>
          <p:nvSpPr>
            <p:cNvPr id="5" name="Oval 67"/>
            <p:cNvSpPr/>
            <p:nvPr/>
          </p:nvSpPr>
          <p:spPr bwMode="auto">
            <a:xfrm>
              <a:off x="1995963" y="1828100"/>
              <a:ext cx="1224136" cy="12207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EC5368"/>
                </a:solidFill>
                <a:cs typeface="Arial" pitchFamily="34" charset="0"/>
              </a:endParaRPr>
            </a:p>
          </p:txBody>
        </p:sp>
        <p:sp>
          <p:nvSpPr>
            <p:cNvPr id="11" name="Freeform 50"/>
            <p:cNvSpPr>
              <a:spLocks noEditPoints="1"/>
            </p:cNvSpPr>
            <p:nvPr/>
          </p:nvSpPr>
          <p:spPr bwMode="auto">
            <a:xfrm>
              <a:off x="2330145" y="2120565"/>
              <a:ext cx="555771" cy="700011"/>
            </a:xfrm>
            <a:custGeom>
              <a:avLst/>
              <a:gdLst/>
              <a:ahLst/>
              <a:cxnLst>
                <a:cxn ang="0">
                  <a:pos x="187" y="135"/>
                </a:cxn>
                <a:cxn ang="0">
                  <a:pos x="44" y="135"/>
                </a:cxn>
                <a:cxn ang="0">
                  <a:pos x="44" y="156"/>
                </a:cxn>
                <a:cxn ang="0">
                  <a:pos x="187" y="156"/>
                </a:cxn>
                <a:cxn ang="0">
                  <a:pos x="187" y="135"/>
                </a:cxn>
                <a:cxn ang="0">
                  <a:pos x="187" y="95"/>
                </a:cxn>
                <a:cxn ang="0">
                  <a:pos x="44" y="95"/>
                </a:cxn>
                <a:cxn ang="0">
                  <a:pos x="44" y="115"/>
                </a:cxn>
                <a:cxn ang="0">
                  <a:pos x="187" y="115"/>
                </a:cxn>
                <a:cxn ang="0">
                  <a:pos x="187" y="95"/>
                </a:cxn>
                <a:cxn ang="0">
                  <a:pos x="187" y="54"/>
                </a:cxn>
                <a:cxn ang="0">
                  <a:pos x="44" y="54"/>
                </a:cxn>
                <a:cxn ang="0">
                  <a:pos x="44" y="75"/>
                </a:cxn>
                <a:cxn ang="0">
                  <a:pos x="187" y="75"/>
                </a:cxn>
                <a:cxn ang="0">
                  <a:pos x="187" y="54"/>
                </a:cxn>
                <a:cxn ang="0">
                  <a:pos x="44" y="196"/>
                </a:cxn>
                <a:cxn ang="0">
                  <a:pos x="116" y="196"/>
                </a:cxn>
                <a:cxn ang="0">
                  <a:pos x="116" y="176"/>
                </a:cxn>
                <a:cxn ang="0">
                  <a:pos x="44" y="176"/>
                </a:cxn>
                <a:cxn ang="0">
                  <a:pos x="44" y="196"/>
                </a:cxn>
                <a:cxn ang="0">
                  <a:pos x="233" y="29"/>
                </a:cxn>
                <a:cxn ang="0">
                  <a:pos x="233" y="0"/>
                </a:cxn>
                <a:cxn ang="0">
                  <a:pos x="0" y="0"/>
                </a:cxn>
                <a:cxn ang="0">
                  <a:pos x="0" y="301"/>
                </a:cxn>
                <a:cxn ang="0">
                  <a:pos x="29" y="301"/>
                </a:cxn>
                <a:cxn ang="0">
                  <a:pos x="29" y="330"/>
                </a:cxn>
                <a:cxn ang="0">
                  <a:pos x="262" y="330"/>
                </a:cxn>
                <a:cxn ang="0">
                  <a:pos x="262" y="29"/>
                </a:cxn>
                <a:cxn ang="0">
                  <a:pos x="233" y="29"/>
                </a:cxn>
                <a:cxn ang="0">
                  <a:pos x="15" y="286"/>
                </a:cxn>
                <a:cxn ang="0">
                  <a:pos x="15" y="16"/>
                </a:cxn>
                <a:cxn ang="0">
                  <a:pos x="216" y="16"/>
                </a:cxn>
                <a:cxn ang="0">
                  <a:pos x="216" y="216"/>
                </a:cxn>
                <a:cxn ang="0">
                  <a:pos x="148" y="216"/>
                </a:cxn>
                <a:cxn ang="0">
                  <a:pos x="148" y="286"/>
                </a:cxn>
                <a:cxn ang="0">
                  <a:pos x="15" y="286"/>
                </a:cxn>
                <a:cxn ang="0">
                  <a:pos x="245" y="315"/>
                </a:cxn>
                <a:cxn ang="0">
                  <a:pos x="44" y="315"/>
                </a:cxn>
                <a:cxn ang="0">
                  <a:pos x="44" y="301"/>
                </a:cxn>
                <a:cxn ang="0">
                  <a:pos x="155" y="301"/>
                </a:cxn>
                <a:cxn ang="0">
                  <a:pos x="233" y="225"/>
                </a:cxn>
                <a:cxn ang="0">
                  <a:pos x="233" y="45"/>
                </a:cxn>
                <a:cxn ang="0">
                  <a:pos x="245" y="45"/>
                </a:cxn>
                <a:cxn ang="0">
                  <a:pos x="245" y="315"/>
                </a:cxn>
              </a:cxnLst>
              <a:rect l="0" t="0" r="r" b="b"/>
              <a:pathLst>
                <a:path w="262" h="330">
                  <a:moveTo>
                    <a:pt x="187" y="135"/>
                  </a:moveTo>
                  <a:lnTo>
                    <a:pt x="44" y="135"/>
                  </a:lnTo>
                  <a:lnTo>
                    <a:pt x="44" y="156"/>
                  </a:lnTo>
                  <a:lnTo>
                    <a:pt x="187" y="156"/>
                  </a:lnTo>
                  <a:lnTo>
                    <a:pt x="187" y="135"/>
                  </a:lnTo>
                  <a:close/>
                  <a:moveTo>
                    <a:pt x="187" y="95"/>
                  </a:moveTo>
                  <a:lnTo>
                    <a:pt x="44" y="95"/>
                  </a:lnTo>
                  <a:lnTo>
                    <a:pt x="44" y="115"/>
                  </a:lnTo>
                  <a:lnTo>
                    <a:pt x="187" y="115"/>
                  </a:lnTo>
                  <a:lnTo>
                    <a:pt x="187" y="95"/>
                  </a:lnTo>
                  <a:close/>
                  <a:moveTo>
                    <a:pt x="187" y="54"/>
                  </a:moveTo>
                  <a:lnTo>
                    <a:pt x="44" y="54"/>
                  </a:lnTo>
                  <a:lnTo>
                    <a:pt x="44" y="75"/>
                  </a:lnTo>
                  <a:lnTo>
                    <a:pt x="187" y="75"/>
                  </a:lnTo>
                  <a:lnTo>
                    <a:pt x="187" y="54"/>
                  </a:lnTo>
                  <a:close/>
                  <a:moveTo>
                    <a:pt x="44" y="196"/>
                  </a:moveTo>
                  <a:lnTo>
                    <a:pt x="116" y="196"/>
                  </a:lnTo>
                  <a:lnTo>
                    <a:pt x="116" y="176"/>
                  </a:lnTo>
                  <a:lnTo>
                    <a:pt x="44" y="176"/>
                  </a:lnTo>
                  <a:lnTo>
                    <a:pt x="44" y="196"/>
                  </a:lnTo>
                  <a:close/>
                  <a:moveTo>
                    <a:pt x="233" y="29"/>
                  </a:moveTo>
                  <a:lnTo>
                    <a:pt x="233" y="0"/>
                  </a:lnTo>
                  <a:lnTo>
                    <a:pt x="0" y="0"/>
                  </a:lnTo>
                  <a:lnTo>
                    <a:pt x="0" y="301"/>
                  </a:lnTo>
                  <a:lnTo>
                    <a:pt x="29" y="301"/>
                  </a:lnTo>
                  <a:lnTo>
                    <a:pt x="29" y="330"/>
                  </a:lnTo>
                  <a:lnTo>
                    <a:pt x="262" y="330"/>
                  </a:lnTo>
                  <a:lnTo>
                    <a:pt x="262" y="29"/>
                  </a:lnTo>
                  <a:lnTo>
                    <a:pt x="233" y="29"/>
                  </a:lnTo>
                  <a:close/>
                  <a:moveTo>
                    <a:pt x="15" y="286"/>
                  </a:moveTo>
                  <a:lnTo>
                    <a:pt x="15" y="16"/>
                  </a:lnTo>
                  <a:lnTo>
                    <a:pt x="216" y="16"/>
                  </a:lnTo>
                  <a:lnTo>
                    <a:pt x="216" y="216"/>
                  </a:lnTo>
                  <a:lnTo>
                    <a:pt x="148" y="216"/>
                  </a:lnTo>
                  <a:lnTo>
                    <a:pt x="148" y="286"/>
                  </a:lnTo>
                  <a:lnTo>
                    <a:pt x="15" y="286"/>
                  </a:lnTo>
                  <a:close/>
                  <a:moveTo>
                    <a:pt x="245" y="315"/>
                  </a:moveTo>
                  <a:lnTo>
                    <a:pt x="44" y="315"/>
                  </a:lnTo>
                  <a:lnTo>
                    <a:pt x="44" y="301"/>
                  </a:lnTo>
                  <a:lnTo>
                    <a:pt x="155" y="301"/>
                  </a:lnTo>
                  <a:lnTo>
                    <a:pt x="233" y="225"/>
                  </a:lnTo>
                  <a:lnTo>
                    <a:pt x="233" y="45"/>
                  </a:lnTo>
                  <a:lnTo>
                    <a:pt x="245" y="45"/>
                  </a:lnTo>
                  <a:lnTo>
                    <a:pt x="245" y="315"/>
                  </a:lnTo>
                  <a:close/>
                </a:path>
              </a:pathLst>
            </a:custGeom>
            <a:solidFill>
              <a:srgbClr val="2A303C"/>
            </a:solidFill>
            <a:ln w="952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12" name="TextBox 11"/>
          <p:cNvSpPr txBox="1"/>
          <p:nvPr/>
        </p:nvSpPr>
        <p:spPr>
          <a:xfrm>
            <a:off x="5276979" y="1347614"/>
            <a:ext cx="1005403" cy="338554"/>
          </a:xfrm>
          <a:prstGeom prst="rect">
            <a:avLst/>
          </a:prstGeom>
          <a:noFill/>
        </p:spPr>
        <p:txBody>
          <a:bodyPr vert="horz" wrap="none" rtlCol="0">
            <a:spAutoFit/>
          </a:bodyPr>
          <a:lstStyle/>
          <a:p>
            <a:r>
              <a:rPr lang="zh-CN" altLang="en-US" sz="1600" dirty="0">
                <a:solidFill>
                  <a:schemeClr val="bg1"/>
                </a:solidFill>
                <a:latin typeface="方正兰亭黑简体" pitchFamily="2" charset="-122"/>
                <a:ea typeface="方正兰亭黑简体" pitchFamily="2" charset="-122"/>
              </a:rPr>
              <a:t>项目介绍</a:t>
            </a:r>
          </a:p>
        </p:txBody>
      </p:sp>
      <p:sp>
        <p:nvSpPr>
          <p:cNvPr id="13" name="TextBox 12"/>
          <p:cNvSpPr txBox="1"/>
          <p:nvPr/>
        </p:nvSpPr>
        <p:spPr>
          <a:xfrm>
            <a:off x="5276979" y="1830609"/>
            <a:ext cx="1005403" cy="338554"/>
          </a:xfrm>
          <a:prstGeom prst="rect">
            <a:avLst/>
          </a:prstGeom>
          <a:noFill/>
        </p:spPr>
        <p:txBody>
          <a:bodyPr vert="horz" wrap="none" rtlCol="0">
            <a:spAutoFit/>
          </a:bodyPr>
          <a:lstStyle/>
          <a:p>
            <a:r>
              <a:rPr lang="zh-CN" altLang="en-US" sz="1600" dirty="0">
                <a:solidFill>
                  <a:schemeClr val="bg1"/>
                </a:solidFill>
                <a:latin typeface="方正兰亭黑简体" pitchFamily="2" charset="-122"/>
                <a:ea typeface="方正兰亭黑简体" pitchFamily="2" charset="-122"/>
              </a:rPr>
              <a:t>制作意义</a:t>
            </a:r>
          </a:p>
        </p:txBody>
      </p:sp>
      <p:sp>
        <p:nvSpPr>
          <p:cNvPr id="14" name="TextBox 13"/>
          <p:cNvSpPr txBox="1"/>
          <p:nvPr/>
        </p:nvSpPr>
        <p:spPr>
          <a:xfrm>
            <a:off x="5276979" y="2313604"/>
            <a:ext cx="1005403" cy="338554"/>
          </a:xfrm>
          <a:prstGeom prst="rect">
            <a:avLst/>
          </a:prstGeom>
          <a:noFill/>
        </p:spPr>
        <p:txBody>
          <a:bodyPr vert="horz" wrap="none" rtlCol="0">
            <a:spAutoFit/>
          </a:bodyPr>
          <a:lstStyle/>
          <a:p>
            <a:r>
              <a:rPr lang="zh-CN" altLang="en-US" sz="1600" dirty="0">
                <a:solidFill>
                  <a:schemeClr val="bg1"/>
                </a:solidFill>
                <a:latin typeface="方正兰亭黑简体" pitchFamily="2" charset="-122"/>
                <a:ea typeface="方正兰亭黑简体" pitchFamily="2" charset="-122"/>
              </a:rPr>
              <a:t>总体概览</a:t>
            </a:r>
          </a:p>
        </p:txBody>
      </p:sp>
      <p:sp>
        <p:nvSpPr>
          <p:cNvPr id="15" name="TextBox 14"/>
          <p:cNvSpPr txBox="1"/>
          <p:nvPr/>
        </p:nvSpPr>
        <p:spPr>
          <a:xfrm>
            <a:off x="5276979" y="2903231"/>
            <a:ext cx="2031325" cy="338554"/>
          </a:xfrm>
          <a:prstGeom prst="rect">
            <a:avLst/>
          </a:prstGeom>
          <a:noFill/>
        </p:spPr>
        <p:txBody>
          <a:bodyPr vert="horz" wrap="none" rtlCol="0">
            <a:spAutoFit/>
          </a:bodyPr>
          <a:lstStyle/>
          <a:p>
            <a:r>
              <a:rPr lang="zh-CN" altLang="en-US" sz="1600" dirty="0">
                <a:solidFill>
                  <a:schemeClr val="bg1"/>
                </a:solidFill>
                <a:latin typeface="方正兰亭黑简体" pitchFamily="2" charset="-122"/>
                <a:ea typeface="方正兰亭黑简体" pitchFamily="2" charset="-122"/>
              </a:rPr>
              <a:t>技术基础与文档推荐</a:t>
            </a:r>
          </a:p>
        </p:txBody>
      </p:sp>
      <p:grpSp>
        <p:nvGrpSpPr>
          <p:cNvPr id="25" name="组合 24"/>
          <p:cNvGrpSpPr/>
          <p:nvPr/>
        </p:nvGrpSpPr>
        <p:grpSpPr>
          <a:xfrm>
            <a:off x="4336284" y="1993995"/>
            <a:ext cx="923724" cy="508908"/>
            <a:chOff x="3832228" y="1993995"/>
            <a:chExt cx="923724" cy="508908"/>
          </a:xfrm>
        </p:grpSpPr>
        <p:cxnSp>
          <p:nvCxnSpPr>
            <p:cNvPr id="9" name="Straight Connector 108"/>
            <p:cNvCxnSpPr/>
            <p:nvPr/>
          </p:nvCxnSpPr>
          <p:spPr>
            <a:xfrm flipV="1">
              <a:off x="3832228" y="2034850"/>
              <a:ext cx="854436" cy="468053"/>
            </a:xfrm>
            <a:prstGeom prst="line">
              <a:avLst/>
            </a:prstGeom>
            <a:ln w="19050">
              <a:solidFill>
                <a:srgbClr val="F2F2F2"/>
              </a:solidFill>
              <a:prstDash val="sysDot"/>
            </a:ln>
          </p:spPr>
          <p:style>
            <a:lnRef idx="1">
              <a:schemeClr val="accent1"/>
            </a:lnRef>
            <a:fillRef idx="0">
              <a:schemeClr val="accent1"/>
            </a:fillRef>
            <a:effectRef idx="0">
              <a:schemeClr val="accent1"/>
            </a:effectRef>
            <a:fontRef idx="minor">
              <a:schemeClr val="tx1"/>
            </a:fontRef>
          </p:style>
        </p:cxnSp>
        <p:sp>
          <p:nvSpPr>
            <p:cNvPr id="18" name="Oval 45"/>
            <p:cNvSpPr/>
            <p:nvPr/>
          </p:nvSpPr>
          <p:spPr bwMode="auto">
            <a:xfrm>
              <a:off x="4674243" y="1993995"/>
              <a:ext cx="81709" cy="81709"/>
            </a:xfrm>
            <a:prstGeom prst="ellipse">
              <a:avLst/>
            </a:prstGeom>
            <a:solidFill>
              <a:srgbClr val="2A303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EC5368"/>
                </a:solidFill>
                <a:cs typeface="Arial" pitchFamily="34" charset="0"/>
              </a:endParaRPr>
            </a:p>
          </p:txBody>
        </p:sp>
      </p:grpSp>
      <p:grpSp>
        <p:nvGrpSpPr>
          <p:cNvPr id="26" name="组合 25"/>
          <p:cNvGrpSpPr/>
          <p:nvPr/>
        </p:nvGrpSpPr>
        <p:grpSpPr>
          <a:xfrm>
            <a:off x="4336283" y="2500142"/>
            <a:ext cx="955425" cy="83142"/>
            <a:chOff x="3832228" y="2466330"/>
            <a:chExt cx="923724" cy="81709"/>
          </a:xfrm>
        </p:grpSpPr>
        <p:cxnSp>
          <p:nvCxnSpPr>
            <p:cNvPr id="10" name="Straight Connector 109"/>
            <p:cNvCxnSpPr/>
            <p:nvPr/>
          </p:nvCxnSpPr>
          <p:spPr>
            <a:xfrm>
              <a:off x="3832228" y="2507185"/>
              <a:ext cx="854436" cy="6474"/>
            </a:xfrm>
            <a:prstGeom prst="line">
              <a:avLst/>
            </a:prstGeom>
            <a:ln w="19050">
              <a:solidFill>
                <a:srgbClr val="F2F2F2"/>
              </a:solidFill>
              <a:prstDash val="sysDot"/>
            </a:ln>
          </p:spPr>
          <p:style>
            <a:lnRef idx="1">
              <a:schemeClr val="accent1"/>
            </a:lnRef>
            <a:fillRef idx="0">
              <a:schemeClr val="accent1"/>
            </a:fillRef>
            <a:effectRef idx="0">
              <a:schemeClr val="accent1"/>
            </a:effectRef>
            <a:fontRef idx="minor">
              <a:schemeClr val="tx1"/>
            </a:fontRef>
          </p:style>
        </p:cxnSp>
        <p:sp>
          <p:nvSpPr>
            <p:cNvPr id="19" name="Oval 45"/>
            <p:cNvSpPr/>
            <p:nvPr/>
          </p:nvSpPr>
          <p:spPr bwMode="auto">
            <a:xfrm>
              <a:off x="4674243" y="2466330"/>
              <a:ext cx="81709" cy="81709"/>
            </a:xfrm>
            <a:prstGeom prst="ellipse">
              <a:avLst/>
            </a:prstGeom>
            <a:solidFill>
              <a:srgbClr val="2A303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EC5368"/>
                </a:solidFill>
                <a:cs typeface="Arial" pitchFamily="34" charset="0"/>
              </a:endParaRPr>
            </a:p>
          </p:txBody>
        </p:sp>
      </p:grpSp>
      <p:grpSp>
        <p:nvGrpSpPr>
          <p:cNvPr id="27" name="组合 26"/>
          <p:cNvGrpSpPr/>
          <p:nvPr/>
        </p:nvGrpSpPr>
        <p:grpSpPr>
          <a:xfrm>
            <a:off x="4336284" y="2510422"/>
            <a:ext cx="955424" cy="626821"/>
            <a:chOff x="3832228" y="2510422"/>
            <a:chExt cx="923724" cy="525949"/>
          </a:xfrm>
        </p:grpSpPr>
        <p:cxnSp>
          <p:nvCxnSpPr>
            <p:cNvPr id="8" name="Straight Connector 107"/>
            <p:cNvCxnSpPr/>
            <p:nvPr/>
          </p:nvCxnSpPr>
          <p:spPr>
            <a:xfrm>
              <a:off x="3832228" y="2510422"/>
              <a:ext cx="858888" cy="488921"/>
            </a:xfrm>
            <a:prstGeom prst="line">
              <a:avLst/>
            </a:prstGeom>
            <a:ln w="19050">
              <a:solidFill>
                <a:srgbClr val="F2F2F2"/>
              </a:solidFill>
              <a:prstDash val="sysDot"/>
            </a:ln>
          </p:spPr>
          <p:style>
            <a:lnRef idx="1">
              <a:schemeClr val="accent1"/>
            </a:lnRef>
            <a:fillRef idx="0">
              <a:schemeClr val="accent1"/>
            </a:fillRef>
            <a:effectRef idx="0">
              <a:schemeClr val="accent1"/>
            </a:effectRef>
            <a:fontRef idx="minor">
              <a:schemeClr val="tx1"/>
            </a:fontRef>
          </p:style>
        </p:cxnSp>
        <p:sp>
          <p:nvSpPr>
            <p:cNvPr id="20" name="Oval 45"/>
            <p:cNvSpPr/>
            <p:nvPr/>
          </p:nvSpPr>
          <p:spPr bwMode="auto">
            <a:xfrm>
              <a:off x="4674243" y="2954662"/>
              <a:ext cx="81709" cy="81709"/>
            </a:xfrm>
            <a:prstGeom prst="ellipse">
              <a:avLst/>
            </a:prstGeom>
            <a:solidFill>
              <a:srgbClr val="2A303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EC5368"/>
                </a:solidFill>
                <a:cs typeface="Arial" pitchFamily="34" charset="0"/>
              </a:endParaRPr>
            </a:p>
          </p:txBody>
        </p:sp>
      </p:grpSp>
      <p:grpSp>
        <p:nvGrpSpPr>
          <p:cNvPr id="24" name="组合 23"/>
          <p:cNvGrpSpPr/>
          <p:nvPr/>
        </p:nvGrpSpPr>
        <p:grpSpPr>
          <a:xfrm>
            <a:off x="4235296" y="1515088"/>
            <a:ext cx="1024712" cy="1061154"/>
            <a:chOff x="3731240" y="1515088"/>
            <a:chExt cx="1024712" cy="1061154"/>
          </a:xfrm>
        </p:grpSpPr>
        <p:sp>
          <p:nvSpPr>
            <p:cNvPr id="6" name="Oval 45"/>
            <p:cNvSpPr/>
            <p:nvPr/>
          </p:nvSpPr>
          <p:spPr bwMode="auto">
            <a:xfrm>
              <a:off x="4674243" y="1515088"/>
              <a:ext cx="81709" cy="81709"/>
            </a:xfrm>
            <a:prstGeom prst="ellipse">
              <a:avLst/>
            </a:prstGeom>
            <a:solidFill>
              <a:srgbClr val="2A303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EC5368"/>
                </a:solidFill>
                <a:cs typeface="Arial" pitchFamily="34" charset="0"/>
              </a:endParaRPr>
            </a:p>
          </p:txBody>
        </p:sp>
        <p:cxnSp>
          <p:nvCxnSpPr>
            <p:cNvPr id="7" name="Straight Connector 7"/>
            <p:cNvCxnSpPr/>
            <p:nvPr/>
          </p:nvCxnSpPr>
          <p:spPr>
            <a:xfrm flipH="1">
              <a:off x="3811567" y="1566798"/>
              <a:ext cx="875097" cy="936104"/>
            </a:xfrm>
            <a:prstGeom prst="line">
              <a:avLst/>
            </a:prstGeom>
            <a:ln w="19050">
              <a:solidFill>
                <a:srgbClr val="F2F2F2"/>
              </a:solidFill>
              <a:prstDash val="sysDot"/>
            </a:ln>
          </p:spPr>
          <p:style>
            <a:lnRef idx="1">
              <a:schemeClr val="accent1"/>
            </a:lnRef>
            <a:fillRef idx="0">
              <a:schemeClr val="accent1"/>
            </a:fillRef>
            <a:effectRef idx="0">
              <a:schemeClr val="accent1"/>
            </a:effectRef>
            <a:fontRef idx="minor">
              <a:schemeClr val="tx1"/>
            </a:fontRef>
          </p:style>
        </p:cxnSp>
        <p:sp>
          <p:nvSpPr>
            <p:cNvPr id="22" name="Oval 45"/>
            <p:cNvSpPr/>
            <p:nvPr/>
          </p:nvSpPr>
          <p:spPr bwMode="auto">
            <a:xfrm>
              <a:off x="3731240" y="2459288"/>
              <a:ext cx="116954" cy="116954"/>
            </a:xfrm>
            <a:prstGeom prst="ellipse">
              <a:avLst/>
            </a:prstGeom>
            <a:solidFill>
              <a:srgbClr val="2A303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EC5368"/>
                </a:solidFill>
                <a:cs typeface="Arial" pitchFamily="34" charset="0"/>
              </a:endParaRPr>
            </a:p>
          </p:txBody>
        </p:sp>
      </p:grpSp>
    </p:spTree>
    <p:extLst>
      <p:ext uri="{BB962C8B-B14F-4D97-AF65-F5344CB8AC3E}">
        <p14:creationId xmlns:p14="http://schemas.microsoft.com/office/powerpoint/2010/main" val="3591418088"/>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down)">
                                      <p:cBhvr>
                                        <p:cTn id="18" dur="500"/>
                                        <p:tgtEl>
                                          <p:spTgt spid="24"/>
                                        </p:tgtEl>
                                      </p:cBhvr>
                                    </p:animEffect>
                                  </p:childTnLst>
                                </p:cTn>
                              </p:par>
                              <p:par>
                                <p:cTn id="19" presetID="41" presetClass="entr" presetSubtype="0" fill="hold" grpId="0" nodeType="withEffect">
                                  <p:stCondLst>
                                    <p:cond delay="0"/>
                                  </p:stCondLst>
                                  <p:iterate type="lt">
                                    <p:tmPct val="10000"/>
                                  </p:iterate>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2"/>
                                        </p:tgtEl>
                                        <p:attrNameLst>
                                          <p:attrName>ppt_y</p:attrName>
                                        </p:attrNameLst>
                                      </p:cBhvr>
                                      <p:tavLst>
                                        <p:tav tm="0">
                                          <p:val>
                                            <p:strVal val="#ppt_y"/>
                                          </p:val>
                                        </p:tav>
                                        <p:tav tm="100000">
                                          <p:val>
                                            <p:strVal val="#ppt_y"/>
                                          </p:val>
                                        </p:tav>
                                      </p:tavLst>
                                    </p:anim>
                                    <p:anim calcmode="lin" valueType="num">
                                      <p:cBhvr>
                                        <p:cTn id="23"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2"/>
                                        </p:tgtEl>
                                      </p:cBhvr>
                                    </p:animEffect>
                                  </p:childTnLst>
                                </p:cTn>
                              </p:par>
                            </p:childTnLst>
                          </p:cTn>
                        </p:par>
                        <p:par>
                          <p:cTn id="26" fill="hold">
                            <p:stCondLst>
                              <p:cond delay="1650"/>
                            </p:stCondLst>
                            <p:childTnLst>
                              <p:par>
                                <p:cTn id="27" presetID="22" presetClass="entr" presetSubtype="4" fill="hold"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down)">
                                      <p:cBhvr>
                                        <p:cTn id="29" dur="500"/>
                                        <p:tgtEl>
                                          <p:spTgt spid="25"/>
                                        </p:tgtEl>
                                      </p:cBhvr>
                                    </p:animEffect>
                                  </p:childTnLst>
                                </p:cTn>
                              </p:par>
                            </p:childTnLst>
                          </p:cTn>
                        </p:par>
                        <p:par>
                          <p:cTn id="30" fill="hold">
                            <p:stCondLst>
                              <p:cond delay="2150"/>
                            </p:stCondLst>
                            <p:childTnLst>
                              <p:par>
                                <p:cTn id="31" presetID="41" presetClass="entr" presetSubtype="0" fill="hold" grpId="0" nodeType="afterEffect">
                                  <p:stCondLst>
                                    <p:cond delay="0"/>
                                  </p:stCondLst>
                                  <p:iterate type="lt">
                                    <p:tmPct val="10000"/>
                                  </p:iterate>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13"/>
                                        </p:tgtEl>
                                        <p:attrNameLst>
                                          <p:attrName>ppt_y</p:attrName>
                                        </p:attrNameLst>
                                      </p:cBhvr>
                                      <p:tavLst>
                                        <p:tav tm="0">
                                          <p:val>
                                            <p:strVal val="#ppt_y"/>
                                          </p:val>
                                        </p:tav>
                                        <p:tav tm="100000">
                                          <p:val>
                                            <p:strVal val="#ppt_y"/>
                                          </p:val>
                                        </p:tav>
                                      </p:tavLst>
                                    </p:anim>
                                    <p:anim calcmode="lin" valueType="num">
                                      <p:cBhvr>
                                        <p:cTn id="35"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13"/>
                                        </p:tgtEl>
                                      </p:cBhvr>
                                    </p:animEffect>
                                  </p:childTnLst>
                                </p:cTn>
                              </p:par>
                            </p:childTnLst>
                          </p:cTn>
                        </p:par>
                        <p:par>
                          <p:cTn id="38" fill="hold">
                            <p:stCondLst>
                              <p:cond delay="2800"/>
                            </p:stCondLst>
                            <p:childTnLst>
                              <p:par>
                                <p:cTn id="39" presetID="22" presetClass="entr" presetSubtype="8" fill="hold"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left)">
                                      <p:cBhvr>
                                        <p:cTn id="41" dur="500"/>
                                        <p:tgtEl>
                                          <p:spTgt spid="26"/>
                                        </p:tgtEl>
                                      </p:cBhvr>
                                    </p:animEffect>
                                  </p:childTnLst>
                                </p:cTn>
                              </p:par>
                            </p:childTnLst>
                          </p:cTn>
                        </p:par>
                        <p:par>
                          <p:cTn id="42" fill="hold">
                            <p:stCondLst>
                              <p:cond delay="3300"/>
                            </p:stCondLst>
                            <p:childTnLst>
                              <p:par>
                                <p:cTn id="43" presetID="41" presetClass="entr" presetSubtype="0" fill="hold" grpId="0" nodeType="afterEffect">
                                  <p:stCondLst>
                                    <p:cond delay="0"/>
                                  </p:stCondLst>
                                  <p:iterate type="lt">
                                    <p:tmPct val="10000"/>
                                  </p:iterate>
                                  <p:childTnLst>
                                    <p:set>
                                      <p:cBhvr>
                                        <p:cTn id="44" dur="1" fill="hold">
                                          <p:stCondLst>
                                            <p:cond delay="0"/>
                                          </p:stCondLst>
                                        </p:cTn>
                                        <p:tgtEl>
                                          <p:spTgt spid="14"/>
                                        </p:tgtEl>
                                        <p:attrNameLst>
                                          <p:attrName>style.visibility</p:attrName>
                                        </p:attrNameLst>
                                      </p:cBhvr>
                                      <p:to>
                                        <p:strVal val="visible"/>
                                      </p:to>
                                    </p:set>
                                    <p:anim calcmode="lin" valueType="num">
                                      <p:cBhvr>
                                        <p:cTn id="45"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14"/>
                                        </p:tgtEl>
                                        <p:attrNameLst>
                                          <p:attrName>ppt_y</p:attrName>
                                        </p:attrNameLst>
                                      </p:cBhvr>
                                      <p:tavLst>
                                        <p:tav tm="0">
                                          <p:val>
                                            <p:strVal val="#ppt_y"/>
                                          </p:val>
                                        </p:tav>
                                        <p:tav tm="100000">
                                          <p:val>
                                            <p:strVal val="#ppt_y"/>
                                          </p:val>
                                        </p:tav>
                                      </p:tavLst>
                                    </p:anim>
                                    <p:anim calcmode="lin" valueType="num">
                                      <p:cBhvr>
                                        <p:cTn id="47"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14"/>
                                        </p:tgtEl>
                                      </p:cBhvr>
                                    </p:animEffect>
                                  </p:childTnLst>
                                </p:cTn>
                              </p:par>
                            </p:childTnLst>
                          </p:cTn>
                        </p:par>
                        <p:par>
                          <p:cTn id="50" fill="hold">
                            <p:stCondLst>
                              <p:cond delay="3950"/>
                            </p:stCondLst>
                            <p:childTnLst>
                              <p:par>
                                <p:cTn id="51" presetID="22" presetClass="entr" presetSubtype="8" fill="hold"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left)">
                                      <p:cBhvr>
                                        <p:cTn id="53" dur="500"/>
                                        <p:tgtEl>
                                          <p:spTgt spid="27"/>
                                        </p:tgtEl>
                                      </p:cBhvr>
                                    </p:animEffect>
                                  </p:childTnLst>
                                </p:cTn>
                              </p:par>
                            </p:childTnLst>
                          </p:cTn>
                        </p:par>
                        <p:par>
                          <p:cTn id="54" fill="hold">
                            <p:stCondLst>
                              <p:cond delay="4450"/>
                            </p:stCondLst>
                            <p:childTnLst>
                              <p:par>
                                <p:cTn id="55" presetID="41" presetClass="entr" presetSubtype="0" fill="hold" grpId="0" nodeType="afterEffect">
                                  <p:stCondLst>
                                    <p:cond delay="0"/>
                                  </p:stCondLst>
                                  <p:iterate type="lt">
                                    <p:tmPct val="10000"/>
                                  </p:iterate>
                                  <p:childTnLst>
                                    <p:set>
                                      <p:cBhvr>
                                        <p:cTn id="56" dur="1" fill="hold">
                                          <p:stCondLst>
                                            <p:cond delay="0"/>
                                          </p:stCondLst>
                                        </p:cTn>
                                        <p:tgtEl>
                                          <p:spTgt spid="15"/>
                                        </p:tgtEl>
                                        <p:attrNameLst>
                                          <p:attrName>style.visibility</p:attrName>
                                        </p:attrNameLst>
                                      </p:cBhvr>
                                      <p:to>
                                        <p:strVal val="visible"/>
                                      </p:to>
                                    </p:set>
                                    <p:anim calcmode="lin" valueType="num">
                                      <p:cBhvr>
                                        <p:cTn id="5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58" dur="500" fill="hold"/>
                                        <p:tgtEl>
                                          <p:spTgt spid="15"/>
                                        </p:tgtEl>
                                        <p:attrNameLst>
                                          <p:attrName>ppt_y</p:attrName>
                                        </p:attrNameLst>
                                      </p:cBhvr>
                                      <p:tavLst>
                                        <p:tav tm="0">
                                          <p:val>
                                            <p:strVal val="#ppt_y"/>
                                          </p:val>
                                        </p:tav>
                                        <p:tav tm="100000">
                                          <p:val>
                                            <p:strVal val="#ppt_y"/>
                                          </p:val>
                                        </p:tav>
                                      </p:tavLst>
                                    </p:anim>
                                    <p:anim calcmode="lin" valueType="num">
                                      <p:cBhvr>
                                        <p:cTn id="5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6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61" dur="500" tmFilter="0,0; .5, 1; 1, 1"/>
                                        <p:tgtEl>
                                          <p:spTgt spid="15"/>
                                        </p:tgtEl>
                                      </p:cBhvr>
                                    </p:animEffect>
                                  </p:childTnLst>
                                </p:cTn>
                              </p:par>
                            </p:childTnLst>
                          </p:cTn>
                        </p:par>
                        <p:par>
                          <p:cTn id="62" fill="hold">
                            <p:stCondLst>
                              <p:cond delay="5350"/>
                            </p:stCondLst>
                            <p:childTnLst>
                              <p:par>
                                <p:cTn id="63" presetID="53" presetClass="exit" presetSubtype="32" fill="hold" nodeType="afterEffect">
                                  <p:stCondLst>
                                    <p:cond delay="0"/>
                                  </p:stCondLst>
                                  <p:childTnLst>
                                    <p:anim calcmode="lin" valueType="num">
                                      <p:cBhvr>
                                        <p:cTn id="64" dur="500"/>
                                        <p:tgtEl>
                                          <p:spTgt spid="29"/>
                                        </p:tgtEl>
                                        <p:attrNameLst>
                                          <p:attrName>ppt_w</p:attrName>
                                        </p:attrNameLst>
                                      </p:cBhvr>
                                      <p:tavLst>
                                        <p:tav tm="0">
                                          <p:val>
                                            <p:strVal val="ppt_w"/>
                                          </p:val>
                                        </p:tav>
                                        <p:tav tm="100000">
                                          <p:val>
                                            <p:fltVal val="0"/>
                                          </p:val>
                                        </p:tav>
                                      </p:tavLst>
                                    </p:anim>
                                    <p:anim calcmode="lin" valueType="num">
                                      <p:cBhvr>
                                        <p:cTn id="65" dur="500"/>
                                        <p:tgtEl>
                                          <p:spTgt spid="29"/>
                                        </p:tgtEl>
                                        <p:attrNameLst>
                                          <p:attrName>ppt_h</p:attrName>
                                        </p:attrNameLst>
                                      </p:cBhvr>
                                      <p:tavLst>
                                        <p:tav tm="0">
                                          <p:val>
                                            <p:strVal val="ppt_h"/>
                                          </p:val>
                                        </p:tav>
                                        <p:tav tm="100000">
                                          <p:val>
                                            <p:fltVal val="0"/>
                                          </p:val>
                                        </p:tav>
                                      </p:tavLst>
                                    </p:anim>
                                    <p:animEffect transition="out" filter="fade">
                                      <p:cBhvr>
                                        <p:cTn id="66" dur="500"/>
                                        <p:tgtEl>
                                          <p:spTgt spid="29"/>
                                        </p:tgtEl>
                                      </p:cBhvr>
                                    </p:animEffect>
                                    <p:set>
                                      <p:cBhvr>
                                        <p:cTn id="67"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3" descr="E:\陈建\网上作图\PP制作\素材\未标题-6.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组合 32"/>
          <p:cNvGrpSpPr/>
          <p:nvPr/>
        </p:nvGrpSpPr>
        <p:grpSpPr>
          <a:xfrm>
            <a:off x="3268663" y="1400448"/>
            <a:ext cx="2527300" cy="2265362"/>
            <a:chOff x="3268663" y="1400448"/>
            <a:chExt cx="2527300" cy="2265362"/>
          </a:xfrm>
          <a:solidFill>
            <a:schemeClr val="bg2">
              <a:lumMod val="50000"/>
            </a:schemeClr>
          </a:solidFill>
        </p:grpSpPr>
        <p:sp>
          <p:nvSpPr>
            <p:cNvPr id="4" name="Isosceles Triangle 1"/>
            <p:cNvSpPr/>
            <p:nvPr/>
          </p:nvSpPr>
          <p:spPr>
            <a:xfrm>
              <a:off x="3995738" y="2121173"/>
              <a:ext cx="1152525" cy="99218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cs typeface="Arial" pitchFamily="34" charset="0"/>
              </a:endParaRPr>
            </a:p>
          </p:txBody>
        </p:sp>
        <p:sp>
          <p:nvSpPr>
            <p:cNvPr id="5" name="Oval 2"/>
            <p:cNvSpPr/>
            <p:nvPr/>
          </p:nvSpPr>
          <p:spPr>
            <a:xfrm>
              <a:off x="4067175" y="1400448"/>
              <a:ext cx="1009650" cy="1008062"/>
            </a:xfrm>
            <a:prstGeom prst="ellipse">
              <a:avLst/>
            </a:prstGeom>
            <a:grp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cs typeface="Arial" pitchFamily="34" charset="0"/>
              </a:endParaRPr>
            </a:p>
          </p:txBody>
        </p:sp>
        <p:sp>
          <p:nvSpPr>
            <p:cNvPr id="6" name="Oval 29"/>
            <p:cNvSpPr/>
            <p:nvPr/>
          </p:nvSpPr>
          <p:spPr>
            <a:xfrm>
              <a:off x="4787900" y="2657748"/>
              <a:ext cx="1008063" cy="1008062"/>
            </a:xfrm>
            <a:prstGeom prst="ellipse">
              <a:avLst/>
            </a:prstGeom>
            <a:grp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cs typeface="Arial" pitchFamily="34" charset="0"/>
              </a:endParaRPr>
            </a:p>
          </p:txBody>
        </p:sp>
        <p:sp>
          <p:nvSpPr>
            <p:cNvPr id="7" name="Oval 31"/>
            <p:cNvSpPr/>
            <p:nvPr/>
          </p:nvSpPr>
          <p:spPr>
            <a:xfrm>
              <a:off x="3268663" y="2657748"/>
              <a:ext cx="1008062" cy="1008062"/>
            </a:xfrm>
            <a:prstGeom prst="ellipse">
              <a:avLst/>
            </a:prstGeom>
            <a:grp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cs typeface="Arial" pitchFamily="34" charset="0"/>
              </a:endParaRPr>
            </a:p>
          </p:txBody>
        </p:sp>
      </p:grpSp>
      <p:sp>
        <p:nvSpPr>
          <p:cNvPr id="9" name="Rectangle 52"/>
          <p:cNvSpPr>
            <a:spLocks noChangeArrowheads="1"/>
          </p:cNvSpPr>
          <p:nvPr/>
        </p:nvSpPr>
        <p:spPr bwMode="auto">
          <a:xfrm>
            <a:off x="614142" y="2993266"/>
            <a:ext cx="1808162" cy="1579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zh-CN" altLang="en-US" sz="1000" dirty="0">
                <a:solidFill>
                  <a:schemeClr val="bg1"/>
                </a:solidFill>
                <a:ea typeface="方正兰亭黑简体" pitchFamily="2" charset="-122"/>
              </a:rPr>
              <a:t>该项目结合了多种知识， 包括</a:t>
            </a:r>
            <a:r>
              <a:rPr lang="en-US" altLang="zh-CN" sz="1000" dirty="0">
                <a:solidFill>
                  <a:schemeClr val="bg1"/>
                </a:solidFill>
                <a:ea typeface="方正兰亭黑简体" pitchFamily="2" charset="-122"/>
              </a:rPr>
              <a:t>JAVA SE </a:t>
            </a:r>
            <a:r>
              <a:rPr lang="zh-CN" altLang="en-US" sz="1000" dirty="0">
                <a:solidFill>
                  <a:schemeClr val="bg1"/>
                </a:solidFill>
                <a:ea typeface="方正兰亭黑简体" pitchFamily="2" charset="-122"/>
              </a:rPr>
              <a:t>中的反射、 容器、抽象思想、</a:t>
            </a:r>
            <a:r>
              <a:rPr lang="en-US" altLang="zh-CN" sz="1000" dirty="0">
                <a:solidFill>
                  <a:schemeClr val="bg1"/>
                </a:solidFill>
                <a:ea typeface="方正兰亭黑简体" pitchFamily="2" charset="-122"/>
              </a:rPr>
              <a:t>JDBC</a:t>
            </a:r>
            <a:r>
              <a:rPr lang="zh-CN" altLang="en-US" sz="1000" dirty="0">
                <a:solidFill>
                  <a:schemeClr val="bg1"/>
                </a:solidFill>
                <a:ea typeface="方正兰亭黑简体" pitchFamily="2" charset="-122"/>
              </a:rPr>
              <a:t>，并在项目中完全按照面向接口的编程来实现功能， 做到了高内聚低耦合，代码清晰易于修改维护。</a:t>
            </a:r>
            <a:endParaRPr lang="en-US" altLang="zh-CN" sz="1000" dirty="0">
              <a:solidFill>
                <a:schemeClr val="bg1"/>
              </a:solidFill>
            </a:endParaRPr>
          </a:p>
        </p:txBody>
      </p:sp>
      <p:sp>
        <p:nvSpPr>
          <p:cNvPr id="10" name="Rectangle 64"/>
          <p:cNvSpPr>
            <a:spLocks noChangeArrowheads="1"/>
          </p:cNvSpPr>
          <p:nvPr/>
        </p:nvSpPr>
        <p:spPr bwMode="auto">
          <a:xfrm>
            <a:off x="661194" y="1293464"/>
            <a:ext cx="1808163" cy="1364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zh-CN" altLang="en-US" sz="1000" dirty="0">
                <a:solidFill>
                  <a:schemeClr val="bg1"/>
                </a:solidFill>
                <a:latin typeface="方正兰亭黑简体" pitchFamily="2" charset="-122"/>
                <a:ea typeface="方正兰亭黑简体" pitchFamily="2" charset="-122"/>
              </a:rPr>
              <a:t>通过使用</a:t>
            </a:r>
            <a:r>
              <a:rPr lang="en-US" altLang="zh-CN" sz="1000" dirty="0">
                <a:solidFill>
                  <a:schemeClr val="bg1"/>
                </a:solidFill>
                <a:latin typeface="方正兰亭黑简体" pitchFamily="2" charset="-122"/>
                <a:ea typeface="方正兰亭黑简体" pitchFamily="2" charset="-122"/>
              </a:rPr>
              <a:t>Java SE </a:t>
            </a:r>
            <a:r>
              <a:rPr lang="zh-CN" altLang="en-US" sz="1000" dirty="0">
                <a:solidFill>
                  <a:schemeClr val="bg1"/>
                </a:solidFill>
                <a:latin typeface="方正兰亭黑简体" pitchFamily="2" charset="-122"/>
                <a:ea typeface="方正兰亭黑简体" pitchFamily="2" charset="-122"/>
              </a:rPr>
              <a:t>基础， 并使用</a:t>
            </a:r>
            <a:r>
              <a:rPr lang="en-US" altLang="zh-CN" sz="1000" dirty="0">
                <a:solidFill>
                  <a:schemeClr val="bg1"/>
                </a:solidFill>
                <a:latin typeface="方正兰亭黑简体" pitchFamily="2" charset="-122"/>
                <a:ea typeface="方正兰亭黑简体" pitchFamily="2" charset="-122"/>
              </a:rPr>
              <a:t>Java EE</a:t>
            </a:r>
            <a:r>
              <a:rPr lang="zh-CN" altLang="en-US" sz="1000" dirty="0">
                <a:solidFill>
                  <a:schemeClr val="bg1"/>
                </a:solidFill>
                <a:latin typeface="方正兰亭黑简体" pitchFamily="2" charset="-122"/>
                <a:ea typeface="方正兰亭黑简体" pitchFamily="2" charset="-122"/>
              </a:rPr>
              <a:t>中的 </a:t>
            </a:r>
            <a:r>
              <a:rPr lang="en-US" altLang="zh-CN" sz="1000" dirty="0" err="1">
                <a:solidFill>
                  <a:schemeClr val="bg1"/>
                </a:solidFill>
                <a:latin typeface="方正兰亭黑简体" pitchFamily="2" charset="-122"/>
                <a:ea typeface="方正兰亭黑简体" pitchFamily="2" charset="-122"/>
              </a:rPr>
              <a:t>JSP</a:t>
            </a:r>
            <a:r>
              <a:rPr lang="en-US" altLang="zh-CN" sz="1000" dirty="0">
                <a:solidFill>
                  <a:schemeClr val="bg1"/>
                </a:solidFill>
                <a:latin typeface="方正兰亭黑简体" pitchFamily="2" charset="-122"/>
                <a:ea typeface="方正兰亭黑简体" pitchFamily="2" charset="-122"/>
              </a:rPr>
              <a:t> </a:t>
            </a:r>
            <a:r>
              <a:rPr lang="zh-CN" altLang="en-US" sz="1000" dirty="0">
                <a:solidFill>
                  <a:schemeClr val="bg1"/>
                </a:solidFill>
                <a:latin typeface="方正兰亭黑简体" pitchFamily="2" charset="-122"/>
                <a:ea typeface="方正兰亭黑简体" pitchFamily="2" charset="-122"/>
              </a:rPr>
              <a:t>技术， 来完成个人网站的搭建， 并实现用户登录、注册、和在后台对用户进行管理等多个功能。</a:t>
            </a:r>
            <a:endParaRPr lang="en-US" altLang="zh-CN" sz="1000" dirty="0">
              <a:solidFill>
                <a:schemeClr val="bg1"/>
              </a:solidFill>
            </a:endParaRPr>
          </a:p>
        </p:txBody>
      </p:sp>
      <p:sp>
        <p:nvSpPr>
          <p:cNvPr id="11" name="文本框 3"/>
          <p:cNvSpPr txBox="1"/>
          <p:nvPr/>
        </p:nvSpPr>
        <p:spPr>
          <a:xfrm>
            <a:off x="1670052" y="142845"/>
            <a:ext cx="1598611" cy="400110"/>
          </a:xfrm>
          <a:prstGeom prst="rect">
            <a:avLst/>
          </a:prstGeom>
          <a:noFill/>
        </p:spPr>
        <p:txBody>
          <a:bodyPr wrap="square" rtlCol="0">
            <a:spAutoFit/>
          </a:bodyPr>
          <a:lstStyle/>
          <a:p>
            <a:r>
              <a:rPr lang="zh-CN" altLang="en-US" sz="2000" dirty="0">
                <a:solidFill>
                  <a:schemeClr val="bg1"/>
                </a:solidFill>
                <a:latin typeface="方正兰亭黑简体" pitchFamily="2" charset="-122"/>
                <a:ea typeface="方正兰亭黑简体" pitchFamily="2" charset="-122"/>
              </a:rPr>
              <a:t>项目介绍</a:t>
            </a:r>
          </a:p>
        </p:txBody>
      </p:sp>
      <p:sp>
        <p:nvSpPr>
          <p:cNvPr id="31" name="剪去同侧角的矩形 30"/>
          <p:cNvSpPr/>
          <p:nvPr/>
        </p:nvSpPr>
        <p:spPr>
          <a:xfrm rot="10800000">
            <a:off x="173038" y="204775"/>
            <a:ext cx="1211262" cy="276250"/>
          </a:xfrm>
          <a:prstGeom prst="snip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a:off x="260588" y="173249"/>
            <a:ext cx="1132361" cy="307777"/>
          </a:xfrm>
          <a:prstGeom prst="rect">
            <a:avLst/>
          </a:prstGeom>
          <a:noFill/>
        </p:spPr>
        <p:txBody>
          <a:bodyPr wrap="none" rtlCol="0">
            <a:spAutoFit/>
          </a:bodyPr>
          <a:lstStyle/>
          <a:p>
            <a:r>
              <a:rPr lang="en-US" altLang="zh-CN" sz="1400" spc="300" dirty="0">
                <a:solidFill>
                  <a:srgbClr val="2A303C"/>
                </a:solidFill>
                <a:latin typeface="方正兰亭黑简体" pitchFamily="2" charset="-122"/>
                <a:ea typeface="方正兰亭黑简体" pitchFamily="2" charset="-122"/>
              </a:rPr>
              <a:t>Java</a:t>
            </a:r>
            <a:r>
              <a:rPr lang="zh-CN" altLang="en-US" sz="1400" spc="300" dirty="0">
                <a:solidFill>
                  <a:srgbClr val="2A303C"/>
                </a:solidFill>
                <a:latin typeface="方正兰亭黑简体" pitchFamily="2" charset="-122"/>
                <a:ea typeface="方正兰亭黑简体" pitchFamily="2" charset="-122"/>
              </a:rPr>
              <a:t>答辩</a:t>
            </a:r>
          </a:p>
        </p:txBody>
      </p:sp>
      <p:cxnSp>
        <p:nvCxnSpPr>
          <p:cNvPr id="3" name="直接连接符 2"/>
          <p:cNvCxnSpPr/>
          <p:nvPr/>
        </p:nvCxnSpPr>
        <p:spPr>
          <a:xfrm flipV="1">
            <a:off x="177800" y="481025"/>
            <a:ext cx="871468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107361" y="1751841"/>
            <a:ext cx="1051122" cy="369332"/>
          </a:xfrm>
          <a:prstGeom prst="rect">
            <a:avLst/>
          </a:prstGeom>
        </p:spPr>
        <p:txBody>
          <a:bodyPr wrap="none">
            <a:spAutoFit/>
          </a:bodyPr>
          <a:lstStyle/>
          <a:p>
            <a:r>
              <a:rPr lang="en-US" altLang="zh-CN" dirty="0">
                <a:solidFill>
                  <a:schemeClr val="bg1"/>
                </a:solidFill>
                <a:latin typeface="方正兰亭中黑_GBK" pitchFamily="2" charset="-122"/>
                <a:ea typeface="方正兰亭中黑_GBK" pitchFamily="2" charset="-122"/>
              </a:rPr>
              <a:t>JAVA SE</a:t>
            </a:r>
            <a:endParaRPr lang="zh-CN" altLang="en-US" dirty="0">
              <a:solidFill>
                <a:schemeClr val="bg1"/>
              </a:solidFill>
              <a:latin typeface="方正兰亭中黑_GBK" pitchFamily="2" charset="-122"/>
              <a:ea typeface="方正兰亭中黑_GBK" pitchFamily="2" charset="-122"/>
            </a:endParaRPr>
          </a:p>
        </p:txBody>
      </p:sp>
      <p:sp>
        <p:nvSpPr>
          <p:cNvPr id="52" name="矩形 51"/>
          <p:cNvSpPr/>
          <p:nvPr/>
        </p:nvSpPr>
        <p:spPr>
          <a:xfrm>
            <a:off x="3449528" y="2977113"/>
            <a:ext cx="550151" cy="369332"/>
          </a:xfrm>
          <a:prstGeom prst="rect">
            <a:avLst/>
          </a:prstGeom>
        </p:spPr>
        <p:txBody>
          <a:bodyPr wrap="none">
            <a:spAutoFit/>
          </a:bodyPr>
          <a:lstStyle/>
          <a:p>
            <a:r>
              <a:rPr lang="en-US" altLang="zh-CN" dirty="0" err="1">
                <a:solidFill>
                  <a:schemeClr val="bg1"/>
                </a:solidFill>
                <a:latin typeface="方正兰亭中黑_GBK" pitchFamily="2" charset="-122"/>
                <a:ea typeface="方正兰亭中黑_GBK" pitchFamily="2" charset="-122"/>
              </a:rPr>
              <a:t>JSP</a:t>
            </a:r>
            <a:endParaRPr lang="zh-CN" altLang="en-US" dirty="0">
              <a:solidFill>
                <a:schemeClr val="bg1"/>
              </a:solidFill>
              <a:latin typeface="方正兰亭中黑_GBK" pitchFamily="2" charset="-122"/>
              <a:ea typeface="方正兰亭中黑_GBK" pitchFamily="2" charset="-122"/>
            </a:endParaRPr>
          </a:p>
        </p:txBody>
      </p:sp>
      <p:sp>
        <p:nvSpPr>
          <p:cNvPr id="53" name="矩形 52"/>
          <p:cNvSpPr/>
          <p:nvPr/>
        </p:nvSpPr>
        <p:spPr>
          <a:xfrm>
            <a:off x="4792753" y="2993266"/>
            <a:ext cx="1044710" cy="369332"/>
          </a:xfrm>
          <a:prstGeom prst="rect">
            <a:avLst/>
          </a:prstGeom>
        </p:spPr>
        <p:txBody>
          <a:bodyPr wrap="none">
            <a:spAutoFit/>
          </a:bodyPr>
          <a:lstStyle/>
          <a:p>
            <a:r>
              <a:rPr lang="en-US" altLang="zh-CN" dirty="0">
                <a:solidFill>
                  <a:schemeClr val="bg1"/>
                </a:solidFill>
                <a:latin typeface="方正兰亭中黑_GBK" pitchFamily="2" charset="-122"/>
                <a:ea typeface="方正兰亭中黑_GBK" pitchFamily="2" charset="-122"/>
              </a:rPr>
              <a:t>JAVA EE</a:t>
            </a:r>
            <a:endParaRPr lang="zh-CN" altLang="en-US" dirty="0">
              <a:solidFill>
                <a:schemeClr val="bg1"/>
              </a:solidFill>
              <a:latin typeface="方正兰亭中黑_GBK" pitchFamily="2" charset="-122"/>
              <a:ea typeface="方正兰亭中黑_GBK" pitchFamily="2" charset="-122"/>
            </a:endParaRPr>
          </a:p>
        </p:txBody>
      </p:sp>
      <p:sp>
        <p:nvSpPr>
          <p:cNvPr id="19" name="Rectangle 64">
            <a:extLst>
              <a:ext uri="{FF2B5EF4-FFF2-40B4-BE49-F238E27FC236}">
                <a16:creationId xmlns:a16="http://schemas.microsoft.com/office/drawing/2014/main" id="{9FC62AEE-4E98-4564-B9DD-1E238E497CF7}"/>
              </a:ext>
            </a:extLst>
          </p:cNvPr>
          <p:cNvSpPr>
            <a:spLocks noChangeArrowheads="1"/>
          </p:cNvSpPr>
          <p:nvPr/>
        </p:nvSpPr>
        <p:spPr bwMode="auto">
          <a:xfrm>
            <a:off x="6197216" y="1904479"/>
            <a:ext cx="1808163" cy="1362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zh-CN" altLang="en-US" sz="1000" dirty="0">
                <a:solidFill>
                  <a:schemeClr val="bg1"/>
                </a:solidFill>
              </a:rPr>
              <a:t>使用了 </a:t>
            </a:r>
            <a:r>
              <a:rPr lang="en-US" altLang="zh-CN" sz="1000" dirty="0" err="1">
                <a:solidFill>
                  <a:schemeClr val="bg1"/>
                </a:solidFill>
              </a:rPr>
              <a:t>MVC</a:t>
            </a:r>
            <a:r>
              <a:rPr lang="en-US" altLang="zh-CN" sz="1000" dirty="0">
                <a:solidFill>
                  <a:schemeClr val="bg1"/>
                </a:solidFill>
              </a:rPr>
              <a:t> </a:t>
            </a:r>
            <a:r>
              <a:rPr lang="zh-CN" altLang="en-US" sz="1000" dirty="0">
                <a:solidFill>
                  <a:schemeClr val="bg1"/>
                </a:solidFill>
              </a:rPr>
              <a:t>的设计模式， 充分的将 视图</a:t>
            </a:r>
            <a:r>
              <a:rPr lang="en-US" altLang="zh-CN" sz="1000" dirty="0">
                <a:solidFill>
                  <a:schemeClr val="bg1"/>
                </a:solidFill>
              </a:rPr>
              <a:t>(View)</a:t>
            </a:r>
            <a:r>
              <a:rPr lang="zh-CN" altLang="en-US" sz="1000" dirty="0">
                <a:solidFill>
                  <a:schemeClr val="bg1"/>
                </a:solidFill>
              </a:rPr>
              <a:t>、 模型</a:t>
            </a:r>
            <a:r>
              <a:rPr lang="en-US" altLang="zh-CN" sz="1000" dirty="0">
                <a:solidFill>
                  <a:schemeClr val="bg1"/>
                </a:solidFill>
              </a:rPr>
              <a:t>(Model)</a:t>
            </a:r>
            <a:r>
              <a:rPr lang="zh-CN" altLang="en-US" sz="1000" dirty="0">
                <a:solidFill>
                  <a:schemeClr val="bg1"/>
                </a:solidFill>
              </a:rPr>
              <a:t>、控制器</a:t>
            </a:r>
            <a:r>
              <a:rPr lang="en-US" altLang="zh-CN" sz="1000" dirty="0">
                <a:solidFill>
                  <a:schemeClr val="bg1"/>
                </a:solidFill>
              </a:rPr>
              <a:t>(Controller)</a:t>
            </a:r>
            <a:r>
              <a:rPr lang="zh-CN" altLang="en-US" sz="1000" dirty="0">
                <a:solidFill>
                  <a:schemeClr val="bg1"/>
                </a:solidFill>
              </a:rPr>
              <a:t>分离， 层次之间没有太大的耦合性， 这样在后期修改维护所需要的时间将大大降低。</a:t>
            </a:r>
            <a:endParaRPr lang="en-US" altLang="zh-CN" sz="1000" dirty="0">
              <a:solidFill>
                <a:schemeClr val="bg1"/>
              </a:solidFill>
            </a:endParaRPr>
          </a:p>
        </p:txBody>
      </p:sp>
    </p:spTree>
    <p:extLst>
      <p:ext uri="{BB962C8B-B14F-4D97-AF65-F5344CB8AC3E}">
        <p14:creationId xmlns:p14="http://schemas.microsoft.com/office/powerpoint/2010/main" val="4095162395"/>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26" presetClass="emph" presetSubtype="0" fill="hold" grpId="1" nodeType="withEffect">
                                  <p:stCondLst>
                                    <p:cond delay="0"/>
                                  </p:stCondLst>
                                  <p:childTnLst>
                                    <p:animEffect transition="out" filter="fade">
                                      <p:cBhvr>
                                        <p:cTn id="9" dur="500" tmFilter="0, 0; .2, .5; .8, .5; 1, 0"/>
                                        <p:tgtEl>
                                          <p:spTgt spid="11">
                                            <p:txEl>
                                              <p:pRg st="0" end="0"/>
                                            </p:txEl>
                                          </p:spTgt>
                                        </p:tgtEl>
                                      </p:cBhvr>
                                    </p:animEffect>
                                    <p:animScale>
                                      <p:cBhvr>
                                        <p:cTn id="10" dur="250" autoRev="1" fill="hold"/>
                                        <p:tgtEl>
                                          <p:spTgt spid="11">
                                            <p:txEl>
                                              <p:pRg st="0" end="0"/>
                                            </p:txEl>
                                          </p:spTgt>
                                        </p:tgtEl>
                                      </p:cBhvr>
                                      <p:by x="105000" y="105000"/>
                                    </p:animScale>
                                  </p:childTnLst>
                                </p:cTn>
                              </p:par>
                              <p:par>
                                <p:cTn id="11" presetID="53" presetClass="entr" presetSubtype="16"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500" fill="hold"/>
                                        <p:tgtEl>
                                          <p:spTgt spid="33"/>
                                        </p:tgtEl>
                                        <p:attrNameLst>
                                          <p:attrName>ppt_w</p:attrName>
                                        </p:attrNameLst>
                                      </p:cBhvr>
                                      <p:tavLst>
                                        <p:tav tm="0">
                                          <p:val>
                                            <p:fltVal val="0"/>
                                          </p:val>
                                        </p:tav>
                                        <p:tav tm="100000">
                                          <p:val>
                                            <p:strVal val="#ppt_w"/>
                                          </p:val>
                                        </p:tav>
                                      </p:tavLst>
                                    </p:anim>
                                    <p:anim calcmode="lin" valueType="num">
                                      <p:cBhvr>
                                        <p:cTn id="14" dur="500" fill="hold"/>
                                        <p:tgtEl>
                                          <p:spTgt spid="33"/>
                                        </p:tgtEl>
                                        <p:attrNameLst>
                                          <p:attrName>ppt_h</p:attrName>
                                        </p:attrNameLst>
                                      </p:cBhvr>
                                      <p:tavLst>
                                        <p:tav tm="0">
                                          <p:val>
                                            <p:fltVal val="0"/>
                                          </p:val>
                                        </p:tav>
                                        <p:tav tm="100000">
                                          <p:val>
                                            <p:strVal val="#ppt_h"/>
                                          </p:val>
                                        </p:tav>
                                      </p:tavLst>
                                    </p:anim>
                                    <p:animEffect transition="in" filter="fade">
                                      <p:cBhvr>
                                        <p:cTn id="15" dur="500"/>
                                        <p:tgtEl>
                                          <p:spTgt spid="33"/>
                                        </p:tgtEl>
                                      </p:cBhvr>
                                    </p:animEffect>
                                  </p:childTnLst>
                                </p:cTn>
                              </p:par>
                              <p:par>
                                <p:cTn id="16" presetID="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par>
                                <p:cTn id="24" presetID="10" presetClass="entr" presetSubtype="0" fill="hold" grpId="0" nodeType="with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fade">
                                      <p:cBhvr>
                                        <p:cTn id="26" dur="500"/>
                                        <p:tgtEl>
                                          <p:spTgt spid="5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500"/>
                                        <p:tgtEl>
                                          <p:spTgt spid="5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build="allAtOnce"/>
      <p:bldP spid="11" grpId="1" build="allAtOnce"/>
      <p:bldP spid="13" grpId="0"/>
      <p:bldP spid="52" grpId="0"/>
      <p:bldP spid="53"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3" descr="E:\陈建\网上作图\PP制作\素材\未标题-6.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8139" y="-6105"/>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3"/>
          <p:cNvSpPr txBox="1"/>
          <p:nvPr/>
        </p:nvSpPr>
        <p:spPr>
          <a:xfrm>
            <a:off x="1670052" y="142845"/>
            <a:ext cx="4540248" cy="400110"/>
          </a:xfrm>
          <a:prstGeom prst="rect">
            <a:avLst/>
          </a:prstGeom>
          <a:noFill/>
        </p:spPr>
        <p:txBody>
          <a:bodyPr wrap="square" rtlCol="0">
            <a:spAutoFit/>
          </a:bodyPr>
          <a:lstStyle/>
          <a:p>
            <a:r>
              <a:rPr lang="zh-CN" altLang="en-US" sz="2000" dirty="0">
                <a:solidFill>
                  <a:schemeClr val="bg1"/>
                </a:solidFill>
                <a:latin typeface="方正兰亭黑简体" pitchFamily="2" charset="-122"/>
                <a:ea typeface="方正兰亭黑简体" pitchFamily="2" charset="-122"/>
              </a:rPr>
              <a:t>制作意义</a:t>
            </a:r>
          </a:p>
        </p:txBody>
      </p:sp>
      <p:sp>
        <p:nvSpPr>
          <p:cNvPr id="21" name="Rectangle 3"/>
          <p:cNvSpPr/>
          <p:nvPr/>
        </p:nvSpPr>
        <p:spPr>
          <a:xfrm>
            <a:off x="1044315" y="1269802"/>
            <a:ext cx="1788552" cy="2468165"/>
          </a:xfrm>
          <a:prstGeom prst="rect">
            <a:avLst/>
          </a:prstGeom>
          <a:solidFill>
            <a:schemeClr val="bg2">
              <a:lumMod val="50000"/>
            </a:schemeClr>
          </a:solidFill>
          <a:ln w="31750" cmpd="thinThick">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4610"/>
            <a:endParaRPr lang="zh-CN" altLang="zh-CN" sz="1800" dirty="0">
              <a:solidFill>
                <a:srgbClr val="FFFFFF"/>
              </a:solidFill>
            </a:endParaRPr>
          </a:p>
        </p:txBody>
      </p:sp>
      <p:sp>
        <p:nvSpPr>
          <p:cNvPr id="22" name="Rectangle 4"/>
          <p:cNvSpPr/>
          <p:nvPr/>
        </p:nvSpPr>
        <p:spPr>
          <a:xfrm>
            <a:off x="3441400" y="1269802"/>
            <a:ext cx="1787360" cy="2468165"/>
          </a:xfrm>
          <a:prstGeom prst="rect">
            <a:avLst/>
          </a:prstGeom>
          <a:solidFill>
            <a:schemeClr val="bg1">
              <a:lumMod val="65000"/>
            </a:schemeClr>
          </a:solidFill>
          <a:ln w="31750" cmpd="thinThick">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4610"/>
            <a:endParaRPr lang="zh-CN" altLang="zh-CN" sz="1800">
              <a:solidFill>
                <a:srgbClr val="FFFFFF"/>
              </a:solidFill>
            </a:endParaRPr>
          </a:p>
        </p:txBody>
      </p:sp>
      <p:sp>
        <p:nvSpPr>
          <p:cNvPr id="23" name="Rectangle 5"/>
          <p:cNvSpPr/>
          <p:nvPr/>
        </p:nvSpPr>
        <p:spPr>
          <a:xfrm>
            <a:off x="5973777" y="1243858"/>
            <a:ext cx="1787361" cy="2468165"/>
          </a:xfrm>
          <a:prstGeom prst="rect">
            <a:avLst/>
          </a:prstGeom>
          <a:solidFill>
            <a:schemeClr val="bg2">
              <a:lumMod val="50000"/>
            </a:schemeClr>
          </a:solidFill>
          <a:ln w="31750" cmpd="thinThick">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4610"/>
            <a:endParaRPr lang="zh-CN" altLang="zh-CN" sz="1800">
              <a:solidFill>
                <a:srgbClr val="FFFFFF"/>
              </a:solidFill>
            </a:endParaRPr>
          </a:p>
        </p:txBody>
      </p:sp>
      <p:pic>
        <p:nvPicPr>
          <p:cNvPr id="38" name="Picture 2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auto">
          <a:xfrm>
            <a:off x="5994021" y="1262908"/>
            <a:ext cx="1739729" cy="1739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auto">
          <a:xfrm>
            <a:off x="3467597" y="1288852"/>
            <a:ext cx="1739729" cy="1739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2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auto">
          <a:xfrm>
            <a:off x="1068131" y="1288852"/>
            <a:ext cx="1740920" cy="1739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44"/>
          <p:cNvSpPr txBox="1"/>
          <p:nvPr/>
        </p:nvSpPr>
        <p:spPr>
          <a:xfrm>
            <a:off x="1165137" y="1448742"/>
            <a:ext cx="1512168" cy="1107996"/>
          </a:xfrm>
          <a:prstGeom prst="rect">
            <a:avLst/>
          </a:prstGeom>
          <a:noFill/>
        </p:spPr>
        <p:txBody>
          <a:bodyPr wrap="square" rtlCol="0">
            <a:spAutoFit/>
          </a:bodyPr>
          <a:lstStyle/>
          <a:p>
            <a:pPr algn="just"/>
            <a:r>
              <a:rPr lang="zh-CN" altLang="en-US" sz="1100" dirty="0">
                <a:latin typeface="方正兰亭黑简体" pitchFamily="2" charset="-122"/>
                <a:ea typeface="方正兰亭黑简体" pitchFamily="2" charset="-122"/>
              </a:rPr>
              <a:t>总结学习的</a:t>
            </a:r>
            <a:r>
              <a:rPr lang="en-US" altLang="zh-CN" sz="1100" dirty="0">
                <a:latin typeface="方正兰亭黑简体" pitchFamily="2" charset="-122"/>
                <a:ea typeface="方正兰亭黑简体" pitchFamily="2" charset="-122"/>
              </a:rPr>
              <a:t>Java SE </a:t>
            </a:r>
            <a:r>
              <a:rPr lang="zh-CN" altLang="en-US" sz="1100" dirty="0">
                <a:latin typeface="方正兰亭黑简体" pitchFamily="2" charset="-122"/>
                <a:ea typeface="方正兰亭黑简体" pitchFamily="2" charset="-122"/>
              </a:rPr>
              <a:t>知识， 并充分应用到真实项目中，可以巩固已学内容， 并真实的了解项目开发的具体步骤。</a:t>
            </a:r>
          </a:p>
        </p:txBody>
      </p:sp>
      <p:sp>
        <p:nvSpPr>
          <p:cNvPr id="46" name="TextBox 45"/>
          <p:cNvSpPr txBox="1"/>
          <p:nvPr/>
        </p:nvSpPr>
        <p:spPr>
          <a:xfrm>
            <a:off x="3566814" y="1448741"/>
            <a:ext cx="1512168" cy="796115"/>
          </a:xfrm>
          <a:prstGeom prst="rect">
            <a:avLst/>
          </a:prstGeom>
          <a:noFill/>
        </p:spPr>
        <p:txBody>
          <a:bodyPr wrap="square" rtlCol="0">
            <a:spAutoFit/>
          </a:bodyPr>
          <a:lstStyle/>
          <a:p>
            <a:pPr algn="just">
              <a:lnSpc>
                <a:spcPts val="1400"/>
              </a:lnSpc>
            </a:pPr>
            <a:r>
              <a:rPr lang="zh-CN" altLang="en-US" sz="1000" dirty="0">
                <a:latin typeface="方正兰亭黑简体" pitchFamily="2" charset="-122"/>
                <a:ea typeface="方正兰亭黑简体" pitchFamily="2" charset="-122"/>
              </a:rPr>
              <a:t>了解面向接口的具体实现， 真正的将设计模式用于项目开发之中，为以后工作打下基础。</a:t>
            </a:r>
            <a:endParaRPr lang="zh-CN" altLang="en-US" sz="1100" dirty="0">
              <a:latin typeface="方正兰亭黑简体" pitchFamily="2" charset="-122"/>
              <a:ea typeface="方正兰亭黑简体" pitchFamily="2" charset="-122"/>
            </a:endParaRPr>
          </a:p>
        </p:txBody>
      </p:sp>
      <p:sp>
        <p:nvSpPr>
          <p:cNvPr id="47" name="TextBox 46"/>
          <p:cNvSpPr txBox="1"/>
          <p:nvPr/>
        </p:nvSpPr>
        <p:spPr>
          <a:xfrm>
            <a:off x="6107800" y="1436713"/>
            <a:ext cx="1512168" cy="1277273"/>
          </a:xfrm>
          <a:prstGeom prst="rect">
            <a:avLst/>
          </a:prstGeom>
          <a:noFill/>
        </p:spPr>
        <p:txBody>
          <a:bodyPr wrap="square" rtlCol="0">
            <a:spAutoFit/>
          </a:bodyPr>
          <a:lstStyle/>
          <a:p>
            <a:pPr algn="just"/>
            <a:r>
              <a:rPr lang="zh-CN" altLang="en-US" sz="1100" dirty="0">
                <a:latin typeface="方正兰亭黑简体" pitchFamily="2" charset="-122"/>
                <a:ea typeface="方正兰亭黑简体" pitchFamily="2" charset="-122"/>
              </a:rPr>
              <a:t>通过在项目开发之中遇到的各种问题进行总结， 并通过查阅文档，搜索技术帖子来解决遇到的问题，提高动手与解决问题的能力。</a:t>
            </a:r>
          </a:p>
        </p:txBody>
      </p:sp>
      <p:sp>
        <p:nvSpPr>
          <p:cNvPr id="62" name="剪去同侧角的矩形 61"/>
          <p:cNvSpPr/>
          <p:nvPr/>
        </p:nvSpPr>
        <p:spPr>
          <a:xfrm rot="10800000">
            <a:off x="173038" y="204775"/>
            <a:ext cx="1211262" cy="276250"/>
          </a:xfrm>
          <a:prstGeom prst="snip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62"/>
          <p:cNvSpPr txBox="1"/>
          <p:nvPr/>
        </p:nvSpPr>
        <p:spPr>
          <a:xfrm>
            <a:off x="260588" y="173249"/>
            <a:ext cx="1132361" cy="307777"/>
          </a:xfrm>
          <a:prstGeom prst="rect">
            <a:avLst/>
          </a:prstGeom>
          <a:noFill/>
        </p:spPr>
        <p:txBody>
          <a:bodyPr wrap="none" rtlCol="0">
            <a:spAutoFit/>
          </a:bodyPr>
          <a:lstStyle/>
          <a:p>
            <a:r>
              <a:rPr lang="en-US" altLang="zh-CN" sz="1400" spc="300" dirty="0">
                <a:solidFill>
                  <a:srgbClr val="2A303C"/>
                </a:solidFill>
                <a:latin typeface="方正兰亭黑简体" pitchFamily="2" charset="-122"/>
                <a:ea typeface="方正兰亭黑简体" pitchFamily="2" charset="-122"/>
              </a:rPr>
              <a:t>Java</a:t>
            </a:r>
            <a:r>
              <a:rPr lang="zh-CN" altLang="en-US" sz="1400" spc="300" dirty="0">
                <a:solidFill>
                  <a:srgbClr val="2A303C"/>
                </a:solidFill>
                <a:latin typeface="方正兰亭黑简体" pitchFamily="2" charset="-122"/>
                <a:ea typeface="方正兰亭黑简体" pitchFamily="2" charset="-122"/>
              </a:rPr>
              <a:t>答辩</a:t>
            </a:r>
          </a:p>
        </p:txBody>
      </p:sp>
      <p:cxnSp>
        <p:nvCxnSpPr>
          <p:cNvPr id="64" name="直接连接符 63"/>
          <p:cNvCxnSpPr/>
          <p:nvPr/>
        </p:nvCxnSpPr>
        <p:spPr>
          <a:xfrm flipV="1">
            <a:off x="177800" y="481025"/>
            <a:ext cx="871468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726749"/>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7">
                                            <p:txEl>
                                              <p:pRg st="0" end="0"/>
                                            </p:txEl>
                                          </p:spTgt>
                                        </p:tgtEl>
                                      </p:cBhvr>
                                    </p:animEffect>
                                    <p:animScale>
                                      <p:cBhvr>
                                        <p:cTn id="7" dur="250" autoRev="1" fill="hold"/>
                                        <p:tgtEl>
                                          <p:spTgt spid="17">
                                            <p:txEl>
                                              <p:pRg st="0" end="0"/>
                                            </p:txEl>
                                          </p:spTgt>
                                        </p:tgtEl>
                                      </p:cBhvr>
                                      <p:by x="105000" y="105000"/>
                                    </p:animScale>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30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700"/>
                                        <p:tgtEl>
                                          <p:spTgt spid="45"/>
                                        </p:tgtEl>
                                      </p:cBhvr>
                                    </p:animEffect>
                                  </p:childTnLst>
                                </p:cTn>
                              </p:par>
                              <p:par>
                                <p:cTn id="17" presetID="42"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1000"/>
                                        <p:tgtEl>
                                          <p:spTgt spid="40"/>
                                        </p:tgtEl>
                                      </p:cBhvr>
                                    </p:animEffect>
                                    <p:anim calcmode="lin" valueType="num">
                                      <p:cBhvr>
                                        <p:cTn id="20" dur="1000" fill="hold"/>
                                        <p:tgtEl>
                                          <p:spTgt spid="40"/>
                                        </p:tgtEl>
                                        <p:attrNameLst>
                                          <p:attrName>ppt_x</p:attrName>
                                        </p:attrNameLst>
                                      </p:cBhvr>
                                      <p:tavLst>
                                        <p:tav tm="0">
                                          <p:val>
                                            <p:strVal val="#ppt_x"/>
                                          </p:val>
                                        </p:tav>
                                        <p:tav tm="100000">
                                          <p:val>
                                            <p:strVal val="#ppt_x"/>
                                          </p:val>
                                        </p:tav>
                                      </p:tavLst>
                                    </p:anim>
                                    <p:anim calcmode="lin" valueType="num">
                                      <p:cBhvr>
                                        <p:cTn id="21" dur="1000" fill="hold"/>
                                        <p:tgtEl>
                                          <p:spTgt spid="40"/>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1000"/>
                                        <p:tgtEl>
                                          <p:spTgt spid="22"/>
                                        </p:tgtEl>
                                      </p:cBhvr>
                                    </p:animEffect>
                                    <p:anim calcmode="lin" valueType="num">
                                      <p:cBhvr>
                                        <p:cTn id="26" dur="1000" fill="hold"/>
                                        <p:tgtEl>
                                          <p:spTgt spid="22"/>
                                        </p:tgtEl>
                                        <p:attrNameLst>
                                          <p:attrName>ppt_x</p:attrName>
                                        </p:attrNameLst>
                                      </p:cBhvr>
                                      <p:tavLst>
                                        <p:tav tm="0">
                                          <p:val>
                                            <p:strVal val="#ppt_x"/>
                                          </p:val>
                                        </p:tav>
                                        <p:tav tm="100000">
                                          <p:val>
                                            <p:strVal val="#ppt_x"/>
                                          </p:val>
                                        </p:tav>
                                      </p:tavLst>
                                    </p:anim>
                                    <p:anim calcmode="lin" valueType="num">
                                      <p:cBhvr>
                                        <p:cTn id="27" dur="1000" fill="hold"/>
                                        <p:tgtEl>
                                          <p:spTgt spid="22"/>
                                        </p:tgtEl>
                                        <p:attrNameLst>
                                          <p:attrName>ppt_y</p:attrName>
                                        </p:attrNameLst>
                                      </p:cBhvr>
                                      <p:tavLst>
                                        <p:tav tm="0">
                                          <p:val>
                                            <p:strVal val="#ppt_y-.1"/>
                                          </p:val>
                                        </p:tav>
                                        <p:tav tm="100000">
                                          <p:val>
                                            <p:strVal val="#ppt_y"/>
                                          </p:val>
                                        </p:tav>
                                      </p:tavLst>
                                    </p:anim>
                                  </p:childTnLst>
                                </p:cTn>
                              </p:par>
                              <p:par>
                                <p:cTn id="28" presetID="10" presetClass="entr" presetSubtype="0" fill="hold" grpId="0" nodeType="withEffect">
                                  <p:stCondLst>
                                    <p:cond delay="300"/>
                                  </p:stCondLst>
                                  <p:childTnLst>
                                    <p:set>
                                      <p:cBhvr>
                                        <p:cTn id="29" dur="1" fill="hold">
                                          <p:stCondLst>
                                            <p:cond delay="0"/>
                                          </p:stCondLst>
                                        </p:cTn>
                                        <p:tgtEl>
                                          <p:spTgt spid="46"/>
                                        </p:tgtEl>
                                        <p:attrNameLst>
                                          <p:attrName>style.visibility</p:attrName>
                                        </p:attrNameLst>
                                      </p:cBhvr>
                                      <p:to>
                                        <p:strVal val="visible"/>
                                      </p:to>
                                    </p:set>
                                    <p:animEffect transition="in" filter="fade">
                                      <p:cBhvr>
                                        <p:cTn id="30" dur="700"/>
                                        <p:tgtEl>
                                          <p:spTgt spid="46"/>
                                        </p:tgtEl>
                                      </p:cBhvr>
                                    </p:animEffect>
                                  </p:childTnLst>
                                </p:cTn>
                              </p:par>
                              <p:par>
                                <p:cTn id="31" presetID="47"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1000"/>
                                        <p:tgtEl>
                                          <p:spTgt spid="39"/>
                                        </p:tgtEl>
                                      </p:cBhvr>
                                    </p:animEffect>
                                    <p:anim calcmode="lin" valueType="num">
                                      <p:cBhvr>
                                        <p:cTn id="34" dur="1000" fill="hold"/>
                                        <p:tgtEl>
                                          <p:spTgt spid="39"/>
                                        </p:tgtEl>
                                        <p:attrNameLst>
                                          <p:attrName>ppt_x</p:attrName>
                                        </p:attrNameLst>
                                      </p:cBhvr>
                                      <p:tavLst>
                                        <p:tav tm="0">
                                          <p:val>
                                            <p:strVal val="#ppt_x"/>
                                          </p:val>
                                        </p:tav>
                                        <p:tav tm="100000">
                                          <p:val>
                                            <p:strVal val="#ppt_x"/>
                                          </p:val>
                                        </p:tav>
                                      </p:tavLst>
                                    </p:anim>
                                    <p:anim calcmode="lin" valueType="num">
                                      <p:cBhvr>
                                        <p:cTn id="35" dur="1000" fill="hold"/>
                                        <p:tgtEl>
                                          <p:spTgt spid="39"/>
                                        </p:tgtEl>
                                        <p:attrNameLst>
                                          <p:attrName>ppt_y</p:attrName>
                                        </p:attrNameLst>
                                      </p:cBhvr>
                                      <p:tavLst>
                                        <p:tav tm="0">
                                          <p:val>
                                            <p:strVal val="#ppt_y-.1"/>
                                          </p:val>
                                        </p:tav>
                                        <p:tav tm="100000">
                                          <p:val>
                                            <p:strVal val="#ppt_y"/>
                                          </p:val>
                                        </p:tav>
                                      </p:tavLst>
                                    </p:anim>
                                  </p:childTnLst>
                                </p:cTn>
                              </p:par>
                            </p:childTnLst>
                          </p:cTn>
                        </p:par>
                        <p:par>
                          <p:cTn id="36" fill="hold">
                            <p:stCondLst>
                              <p:cond delay="2500"/>
                            </p:stCondLst>
                            <p:childTnLst>
                              <p:par>
                                <p:cTn id="37" presetID="42" presetClass="entr" presetSubtype="0"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par>
                                <p:cTn id="42" presetID="10" presetClass="entr" presetSubtype="0" fill="hold" grpId="0" nodeType="withEffect">
                                  <p:stCondLst>
                                    <p:cond delay="300"/>
                                  </p:stCondLst>
                                  <p:childTnLst>
                                    <p:set>
                                      <p:cBhvr>
                                        <p:cTn id="43" dur="1" fill="hold">
                                          <p:stCondLst>
                                            <p:cond delay="0"/>
                                          </p:stCondLst>
                                        </p:cTn>
                                        <p:tgtEl>
                                          <p:spTgt spid="47"/>
                                        </p:tgtEl>
                                        <p:attrNameLst>
                                          <p:attrName>style.visibility</p:attrName>
                                        </p:attrNameLst>
                                      </p:cBhvr>
                                      <p:to>
                                        <p:strVal val="visible"/>
                                      </p:to>
                                    </p:set>
                                    <p:animEffect transition="in" filter="fade">
                                      <p:cBhvr>
                                        <p:cTn id="44" dur="700"/>
                                        <p:tgtEl>
                                          <p:spTgt spid="47"/>
                                        </p:tgtEl>
                                      </p:cBhvr>
                                    </p:animEffect>
                                  </p:childTnLst>
                                </p:cTn>
                              </p:par>
                              <p:par>
                                <p:cTn id="45" presetID="42"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1000"/>
                                        <p:tgtEl>
                                          <p:spTgt spid="38"/>
                                        </p:tgtEl>
                                      </p:cBhvr>
                                    </p:animEffect>
                                    <p:anim calcmode="lin" valueType="num">
                                      <p:cBhvr>
                                        <p:cTn id="48" dur="1000" fill="hold"/>
                                        <p:tgtEl>
                                          <p:spTgt spid="38"/>
                                        </p:tgtEl>
                                        <p:attrNameLst>
                                          <p:attrName>ppt_x</p:attrName>
                                        </p:attrNameLst>
                                      </p:cBhvr>
                                      <p:tavLst>
                                        <p:tav tm="0">
                                          <p:val>
                                            <p:strVal val="#ppt_x"/>
                                          </p:val>
                                        </p:tav>
                                        <p:tav tm="100000">
                                          <p:val>
                                            <p:strVal val="#ppt_x"/>
                                          </p:val>
                                        </p:tav>
                                      </p:tavLst>
                                    </p:anim>
                                    <p:anim calcmode="lin" valueType="num">
                                      <p:cBhvr>
                                        <p:cTn id="4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allAtOnce"/>
      <p:bldP spid="21" grpId="0" animBg="1"/>
      <p:bldP spid="22" grpId="0" animBg="1"/>
      <p:bldP spid="23" grpId="0" animBg="1"/>
      <p:bldP spid="45" grpId="0"/>
      <p:bldP spid="46" grpId="0"/>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3" descr="E:\陈建\网上作图\PP制作\素材\未标题-6.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3"/>
          <p:cNvSpPr txBox="1"/>
          <p:nvPr/>
        </p:nvSpPr>
        <p:spPr>
          <a:xfrm>
            <a:off x="1670052" y="142845"/>
            <a:ext cx="4540248" cy="400110"/>
          </a:xfrm>
          <a:prstGeom prst="rect">
            <a:avLst/>
          </a:prstGeom>
          <a:noFill/>
        </p:spPr>
        <p:txBody>
          <a:bodyPr wrap="square" rtlCol="0">
            <a:spAutoFit/>
          </a:bodyPr>
          <a:lstStyle/>
          <a:p>
            <a:r>
              <a:rPr lang="zh-CN" altLang="en-US" sz="2000" dirty="0">
                <a:solidFill>
                  <a:schemeClr val="bg1"/>
                </a:solidFill>
                <a:latin typeface="方正兰亭黑简体" pitchFamily="2" charset="-122"/>
                <a:ea typeface="方正兰亭黑简体" pitchFamily="2" charset="-122"/>
              </a:rPr>
              <a:t>总体概览</a:t>
            </a:r>
          </a:p>
        </p:txBody>
      </p:sp>
      <p:sp>
        <p:nvSpPr>
          <p:cNvPr id="77" name="剪去同侧角的矩形 76"/>
          <p:cNvSpPr/>
          <p:nvPr/>
        </p:nvSpPr>
        <p:spPr>
          <a:xfrm rot="10800000">
            <a:off x="173038" y="204775"/>
            <a:ext cx="1211262" cy="276250"/>
          </a:xfrm>
          <a:prstGeom prst="snip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TextBox 77"/>
          <p:cNvSpPr txBox="1"/>
          <p:nvPr/>
        </p:nvSpPr>
        <p:spPr>
          <a:xfrm>
            <a:off x="260588" y="173249"/>
            <a:ext cx="1132361" cy="307777"/>
          </a:xfrm>
          <a:prstGeom prst="rect">
            <a:avLst/>
          </a:prstGeom>
          <a:noFill/>
        </p:spPr>
        <p:txBody>
          <a:bodyPr wrap="none" rtlCol="0">
            <a:spAutoFit/>
          </a:bodyPr>
          <a:lstStyle/>
          <a:p>
            <a:r>
              <a:rPr lang="en-US" altLang="zh-CN" sz="1400" spc="300" dirty="0">
                <a:solidFill>
                  <a:srgbClr val="2A303C"/>
                </a:solidFill>
                <a:latin typeface="方正兰亭黑简体" pitchFamily="2" charset="-122"/>
                <a:ea typeface="方正兰亭黑简体" pitchFamily="2" charset="-122"/>
              </a:rPr>
              <a:t>Java</a:t>
            </a:r>
            <a:r>
              <a:rPr lang="zh-CN" altLang="en-US" sz="1400" spc="300" dirty="0">
                <a:solidFill>
                  <a:srgbClr val="2A303C"/>
                </a:solidFill>
                <a:latin typeface="方正兰亭黑简体" pitchFamily="2" charset="-122"/>
                <a:ea typeface="方正兰亭黑简体" pitchFamily="2" charset="-122"/>
              </a:rPr>
              <a:t>答辩</a:t>
            </a:r>
          </a:p>
        </p:txBody>
      </p:sp>
      <p:cxnSp>
        <p:nvCxnSpPr>
          <p:cNvPr id="82" name="直接连接符 81"/>
          <p:cNvCxnSpPr/>
          <p:nvPr/>
        </p:nvCxnSpPr>
        <p:spPr>
          <a:xfrm flipV="1">
            <a:off x="177800" y="481025"/>
            <a:ext cx="871468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3" name="Oval 87"/>
          <p:cNvSpPr/>
          <p:nvPr/>
        </p:nvSpPr>
        <p:spPr>
          <a:xfrm>
            <a:off x="3764056" y="2051448"/>
            <a:ext cx="1553968" cy="1554956"/>
          </a:xfrm>
          <a:prstGeom prst="ellipse">
            <a:avLst/>
          </a:prstGeom>
          <a:solidFill>
            <a:schemeClr val="bg2">
              <a:lumMod val="50000"/>
            </a:schemeClr>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endParaRPr lang="zh-CN" altLang="zh-CN">
              <a:solidFill>
                <a:srgbClr val="E3D29D"/>
              </a:solidFill>
            </a:endParaRPr>
          </a:p>
        </p:txBody>
      </p:sp>
      <p:sp>
        <p:nvSpPr>
          <p:cNvPr id="84" name="Oval 88"/>
          <p:cNvSpPr/>
          <p:nvPr/>
        </p:nvSpPr>
        <p:spPr>
          <a:xfrm>
            <a:off x="2848346" y="2301479"/>
            <a:ext cx="1056222" cy="1056084"/>
          </a:xfrm>
          <a:prstGeom prst="ellipse">
            <a:avLst/>
          </a:prstGeom>
          <a:solidFill>
            <a:schemeClr val="bg1">
              <a:lumMod val="65000"/>
              <a:alpha val="80000"/>
            </a:schemeClr>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endParaRPr lang="zh-CN" altLang="zh-CN">
              <a:solidFill>
                <a:srgbClr val="E3D29D"/>
              </a:solidFill>
            </a:endParaRPr>
          </a:p>
        </p:txBody>
      </p:sp>
      <p:sp>
        <p:nvSpPr>
          <p:cNvPr id="85" name="Oval 89"/>
          <p:cNvSpPr/>
          <p:nvPr/>
        </p:nvSpPr>
        <p:spPr>
          <a:xfrm>
            <a:off x="5176321" y="2301479"/>
            <a:ext cx="1057413" cy="1056084"/>
          </a:xfrm>
          <a:prstGeom prst="ellipse">
            <a:avLst/>
          </a:prstGeom>
          <a:solidFill>
            <a:schemeClr val="bg1">
              <a:lumMod val="65000"/>
              <a:alpha val="80000"/>
            </a:schemeClr>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endParaRPr lang="zh-CN" altLang="zh-CN">
              <a:solidFill>
                <a:srgbClr val="E3D29D"/>
              </a:solidFill>
            </a:endParaRPr>
          </a:p>
        </p:txBody>
      </p:sp>
      <p:sp>
        <p:nvSpPr>
          <p:cNvPr id="86" name="Oval 90"/>
          <p:cNvSpPr/>
          <p:nvPr/>
        </p:nvSpPr>
        <p:spPr>
          <a:xfrm rot="16200000">
            <a:off x="4012998" y="3464651"/>
            <a:ext cx="1056085" cy="1056222"/>
          </a:xfrm>
          <a:prstGeom prst="ellipse">
            <a:avLst/>
          </a:prstGeom>
          <a:solidFill>
            <a:schemeClr val="bg1">
              <a:lumMod val="65000"/>
              <a:alpha val="80000"/>
            </a:schemeClr>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endParaRPr lang="zh-CN" altLang="zh-CN">
              <a:solidFill>
                <a:srgbClr val="E3D29D"/>
              </a:solidFill>
            </a:endParaRPr>
          </a:p>
        </p:txBody>
      </p:sp>
      <p:sp>
        <p:nvSpPr>
          <p:cNvPr id="87" name="Oval 92"/>
          <p:cNvSpPr/>
          <p:nvPr/>
        </p:nvSpPr>
        <p:spPr>
          <a:xfrm rot="16200000">
            <a:off x="4012998" y="1136978"/>
            <a:ext cx="1056084" cy="1056222"/>
          </a:xfrm>
          <a:prstGeom prst="ellipse">
            <a:avLst/>
          </a:prstGeom>
          <a:solidFill>
            <a:schemeClr val="bg1">
              <a:lumMod val="65000"/>
              <a:alpha val="80000"/>
            </a:schemeClr>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endParaRPr lang="zh-CN" altLang="zh-CN">
              <a:solidFill>
                <a:srgbClr val="E3D29D"/>
              </a:solidFill>
            </a:endParaRPr>
          </a:p>
        </p:txBody>
      </p:sp>
      <p:cxnSp>
        <p:nvCxnSpPr>
          <p:cNvPr id="88" name="Elbow Connector 93"/>
          <p:cNvCxnSpPr>
            <a:stCxn id="84" idx="2"/>
          </p:cNvCxnSpPr>
          <p:nvPr/>
        </p:nvCxnSpPr>
        <p:spPr>
          <a:xfrm rot="10800000" flipV="1">
            <a:off x="752573" y="2828925"/>
            <a:ext cx="2095773" cy="320279"/>
          </a:xfrm>
          <a:prstGeom prst="bentConnector3">
            <a:avLst>
              <a:gd name="adj1" fmla="val 41821"/>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cxnSp>
        <p:nvCxnSpPr>
          <p:cNvPr id="89" name="Elbow Connector 94"/>
          <p:cNvCxnSpPr>
            <a:stCxn id="86" idx="0"/>
          </p:cNvCxnSpPr>
          <p:nvPr/>
        </p:nvCxnSpPr>
        <p:spPr>
          <a:xfrm rot="10800000" flipV="1">
            <a:off x="1675428" y="3993357"/>
            <a:ext cx="2337501" cy="327422"/>
          </a:xfrm>
          <a:prstGeom prst="bentConnector3">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cxnSp>
        <p:nvCxnSpPr>
          <p:cNvPr id="90" name="Elbow Connector 95"/>
          <p:cNvCxnSpPr>
            <a:stCxn id="87" idx="4"/>
          </p:cNvCxnSpPr>
          <p:nvPr/>
        </p:nvCxnSpPr>
        <p:spPr>
          <a:xfrm flipV="1">
            <a:off x="5069151" y="1308497"/>
            <a:ext cx="2500638" cy="355997"/>
          </a:xfrm>
          <a:prstGeom prst="bentConnector3">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cxnSp>
        <p:nvCxnSpPr>
          <p:cNvPr id="91" name="Elbow Connector 96"/>
          <p:cNvCxnSpPr>
            <a:stCxn id="85" idx="6"/>
          </p:cNvCxnSpPr>
          <p:nvPr/>
        </p:nvCxnSpPr>
        <p:spPr>
          <a:xfrm flipV="1">
            <a:off x="6233734" y="2506266"/>
            <a:ext cx="2095773" cy="322659"/>
          </a:xfrm>
          <a:prstGeom prst="bentConnector3">
            <a:avLst>
              <a:gd name="adj1" fmla="val 44158"/>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sp>
        <p:nvSpPr>
          <p:cNvPr id="92" name="Rectangle 97"/>
          <p:cNvSpPr/>
          <p:nvPr/>
        </p:nvSpPr>
        <p:spPr>
          <a:xfrm>
            <a:off x="1573021" y="3604686"/>
            <a:ext cx="1297950" cy="623248"/>
          </a:xfrm>
          <a:prstGeom prst="rect">
            <a:avLst/>
          </a:prstGeom>
        </p:spPr>
        <p:txBody>
          <a:bodyPr lIns="68580" tIns="34290" rIns="68580" bIns="34290">
            <a:spAutoFit/>
          </a:bodyPr>
          <a:lstStyle/>
          <a:p>
            <a:pPr>
              <a:defRPr/>
            </a:pPr>
            <a:r>
              <a:rPr lang="zh-CN" altLang="en-US" sz="900" dirty="0">
                <a:solidFill>
                  <a:schemeClr val="bg1"/>
                </a:solidFill>
              </a:rPr>
              <a:t>前端验证之后提交到后台，后台通过在数据库内插入数据并产生一个新账号发送给前端。</a:t>
            </a:r>
            <a:endParaRPr lang="id-ID" sz="900" dirty="0">
              <a:solidFill>
                <a:schemeClr val="bg1"/>
              </a:solidFill>
            </a:endParaRPr>
          </a:p>
        </p:txBody>
      </p:sp>
      <p:sp>
        <p:nvSpPr>
          <p:cNvPr id="93" name="Rectangle 98"/>
          <p:cNvSpPr/>
          <p:nvPr/>
        </p:nvSpPr>
        <p:spPr>
          <a:xfrm>
            <a:off x="703829" y="2384021"/>
            <a:ext cx="1297950" cy="761747"/>
          </a:xfrm>
          <a:prstGeom prst="rect">
            <a:avLst/>
          </a:prstGeom>
        </p:spPr>
        <p:txBody>
          <a:bodyPr lIns="68580" tIns="34290" rIns="68580" bIns="34290">
            <a:spAutoFit/>
          </a:bodyPr>
          <a:lstStyle/>
          <a:p>
            <a:pPr>
              <a:defRPr/>
            </a:pPr>
            <a:r>
              <a:rPr lang="zh-CN" altLang="en-US" sz="900" dirty="0">
                <a:solidFill>
                  <a:schemeClr val="bg1"/>
                </a:solidFill>
              </a:rPr>
              <a:t>在前端进行简单验证之后，通过表单提交到后台进行验证处理， 如账户密码匹配，则登录成功。</a:t>
            </a:r>
            <a:endParaRPr lang="id-ID" sz="900" dirty="0">
              <a:solidFill>
                <a:schemeClr val="bg1"/>
              </a:solidFill>
            </a:endParaRPr>
          </a:p>
        </p:txBody>
      </p:sp>
      <p:sp>
        <p:nvSpPr>
          <p:cNvPr id="94" name="Rectangle 99"/>
          <p:cNvSpPr/>
          <p:nvPr/>
        </p:nvSpPr>
        <p:spPr>
          <a:xfrm>
            <a:off x="7185167" y="2587229"/>
            <a:ext cx="1297950" cy="623248"/>
          </a:xfrm>
          <a:prstGeom prst="rect">
            <a:avLst/>
          </a:prstGeom>
        </p:spPr>
        <p:txBody>
          <a:bodyPr lIns="68580" tIns="34290" rIns="68580" bIns="34290">
            <a:spAutoFit/>
          </a:bodyPr>
          <a:lstStyle/>
          <a:p>
            <a:pPr>
              <a:defRPr/>
            </a:pPr>
            <a:r>
              <a:rPr lang="zh-CN" altLang="en-US" sz="900" dirty="0">
                <a:solidFill>
                  <a:schemeClr val="bg1"/>
                </a:solidFill>
              </a:rPr>
              <a:t>管理者可以在后台对普通用户的信息进行强制修改或者是删除指定用户的信息。</a:t>
            </a:r>
            <a:endParaRPr lang="id-ID" sz="900" dirty="0">
              <a:solidFill>
                <a:schemeClr val="bg1"/>
              </a:solidFill>
            </a:endParaRPr>
          </a:p>
        </p:txBody>
      </p:sp>
      <p:sp>
        <p:nvSpPr>
          <p:cNvPr id="95" name="Rectangle 100"/>
          <p:cNvSpPr/>
          <p:nvPr/>
        </p:nvSpPr>
        <p:spPr>
          <a:xfrm>
            <a:off x="6342095" y="1340644"/>
            <a:ext cx="1297950" cy="484748"/>
          </a:xfrm>
          <a:prstGeom prst="rect">
            <a:avLst/>
          </a:prstGeom>
        </p:spPr>
        <p:txBody>
          <a:bodyPr lIns="68580" tIns="34290" rIns="68580" bIns="34290">
            <a:spAutoFit/>
          </a:bodyPr>
          <a:lstStyle/>
          <a:p>
            <a:pPr>
              <a:defRPr/>
            </a:pPr>
            <a:r>
              <a:rPr lang="zh-CN" altLang="en-US" sz="900" dirty="0">
                <a:solidFill>
                  <a:schemeClr val="bg1"/>
                </a:solidFill>
              </a:rPr>
              <a:t>管理者使用，与普通用户相分离，未使用</a:t>
            </a:r>
            <a:r>
              <a:rPr lang="en-US" altLang="zh-CN" sz="900" dirty="0">
                <a:solidFill>
                  <a:schemeClr val="bg1"/>
                </a:solidFill>
              </a:rPr>
              <a:t>Cookie</a:t>
            </a:r>
            <a:endParaRPr lang="id-ID" sz="900" dirty="0">
              <a:solidFill>
                <a:schemeClr val="bg1"/>
              </a:solidFill>
            </a:endParaRPr>
          </a:p>
        </p:txBody>
      </p:sp>
      <p:sp>
        <p:nvSpPr>
          <p:cNvPr id="96" name="Rectangle 101"/>
          <p:cNvSpPr/>
          <p:nvPr/>
        </p:nvSpPr>
        <p:spPr>
          <a:xfrm>
            <a:off x="1986221" y="2888456"/>
            <a:ext cx="713571" cy="500137"/>
          </a:xfrm>
          <a:prstGeom prst="rect">
            <a:avLst/>
          </a:prstGeom>
        </p:spPr>
        <p:txBody>
          <a:bodyPr wrap="square" lIns="68580" tIns="34290" rIns="68580" bIns="34290">
            <a:spAutoFit/>
          </a:bodyPr>
          <a:lstStyle/>
          <a:p>
            <a:pPr>
              <a:defRPr/>
            </a:pPr>
            <a:r>
              <a:rPr lang="zh-CN" altLang="en-US" sz="1400" dirty="0">
                <a:solidFill>
                  <a:schemeClr val="bg1"/>
                </a:solidFill>
                <a:latin typeface="方正兰亭黑简体" pitchFamily="2" charset="-122"/>
                <a:ea typeface="方正兰亭黑简体" pitchFamily="2" charset="-122"/>
              </a:rPr>
              <a:t>普通用户登录</a:t>
            </a:r>
            <a:endParaRPr lang="id-ID" sz="1400" dirty="0">
              <a:solidFill>
                <a:schemeClr val="bg1"/>
              </a:solidFill>
              <a:latin typeface="方正兰亭黑简体" pitchFamily="2" charset="-122"/>
              <a:ea typeface="方正兰亭黑简体" pitchFamily="2" charset="-122"/>
            </a:endParaRPr>
          </a:p>
        </p:txBody>
      </p:sp>
      <p:sp>
        <p:nvSpPr>
          <p:cNvPr id="97" name="Rectangle 102"/>
          <p:cNvSpPr/>
          <p:nvPr/>
        </p:nvSpPr>
        <p:spPr>
          <a:xfrm>
            <a:off x="5614424" y="1370410"/>
            <a:ext cx="769348" cy="500137"/>
          </a:xfrm>
          <a:prstGeom prst="rect">
            <a:avLst/>
          </a:prstGeom>
        </p:spPr>
        <p:txBody>
          <a:bodyPr wrap="square" lIns="68580" tIns="34290" rIns="68580" bIns="34290">
            <a:spAutoFit/>
          </a:bodyPr>
          <a:lstStyle/>
          <a:p>
            <a:pPr>
              <a:defRPr/>
            </a:pPr>
            <a:r>
              <a:rPr lang="zh-CN" altLang="en-US" sz="1400" dirty="0">
                <a:solidFill>
                  <a:schemeClr val="bg1"/>
                </a:solidFill>
                <a:latin typeface="方正兰亭黑简体" pitchFamily="2" charset="-122"/>
                <a:ea typeface="方正兰亭黑简体" pitchFamily="2" charset="-122"/>
              </a:rPr>
              <a:t>后台登录</a:t>
            </a:r>
            <a:endParaRPr lang="id-ID" altLang="zh-CN" sz="1400" dirty="0">
              <a:solidFill>
                <a:schemeClr val="bg1"/>
              </a:solidFill>
              <a:latin typeface="方正兰亭黑简体" pitchFamily="2" charset="-122"/>
              <a:ea typeface="方正兰亭黑简体" pitchFamily="2" charset="-122"/>
            </a:endParaRPr>
          </a:p>
        </p:txBody>
      </p:sp>
      <p:sp>
        <p:nvSpPr>
          <p:cNvPr id="98" name="Rectangle 103"/>
          <p:cNvSpPr/>
          <p:nvPr/>
        </p:nvSpPr>
        <p:spPr>
          <a:xfrm>
            <a:off x="6461261" y="2549129"/>
            <a:ext cx="693396" cy="715581"/>
          </a:xfrm>
          <a:prstGeom prst="rect">
            <a:avLst/>
          </a:prstGeom>
        </p:spPr>
        <p:txBody>
          <a:bodyPr wrap="square" lIns="68580" tIns="34290" rIns="68580" bIns="34290">
            <a:spAutoFit/>
          </a:bodyPr>
          <a:lstStyle/>
          <a:p>
            <a:pPr>
              <a:defRPr/>
            </a:pPr>
            <a:r>
              <a:rPr lang="zh-CN" altLang="en-US" sz="1400" dirty="0">
                <a:solidFill>
                  <a:schemeClr val="bg1"/>
                </a:solidFill>
                <a:latin typeface="方正兰亭黑简体" pitchFamily="2" charset="-122"/>
                <a:ea typeface="方正兰亭黑简体" pitchFamily="2" charset="-122"/>
              </a:rPr>
              <a:t>后台操作与修改</a:t>
            </a:r>
            <a:endParaRPr lang="id-ID" altLang="zh-CN" sz="1400" dirty="0">
              <a:solidFill>
                <a:schemeClr val="bg1"/>
              </a:solidFill>
              <a:latin typeface="方正兰亭黑简体" pitchFamily="2" charset="-122"/>
              <a:ea typeface="方正兰亭黑简体" pitchFamily="2" charset="-122"/>
            </a:endParaRPr>
          </a:p>
        </p:txBody>
      </p:sp>
      <p:sp>
        <p:nvSpPr>
          <p:cNvPr id="99" name="Rectangle 104"/>
          <p:cNvSpPr/>
          <p:nvPr/>
        </p:nvSpPr>
        <p:spPr>
          <a:xfrm>
            <a:off x="2857872" y="4043363"/>
            <a:ext cx="697798" cy="500137"/>
          </a:xfrm>
          <a:prstGeom prst="rect">
            <a:avLst/>
          </a:prstGeom>
        </p:spPr>
        <p:txBody>
          <a:bodyPr wrap="square" lIns="68580" tIns="34290" rIns="68580" bIns="34290">
            <a:spAutoFit/>
          </a:bodyPr>
          <a:lstStyle/>
          <a:p>
            <a:pPr>
              <a:defRPr/>
            </a:pPr>
            <a:r>
              <a:rPr lang="zh-CN" altLang="en-US" sz="1400" dirty="0">
                <a:solidFill>
                  <a:schemeClr val="bg1"/>
                </a:solidFill>
                <a:latin typeface="方正兰亭黑简体" pitchFamily="2" charset="-122"/>
                <a:ea typeface="方正兰亭黑简体" pitchFamily="2" charset="-122"/>
              </a:rPr>
              <a:t>普通用户注册</a:t>
            </a:r>
            <a:endParaRPr lang="id-ID" altLang="zh-CN" sz="1400" dirty="0">
              <a:solidFill>
                <a:schemeClr val="bg1"/>
              </a:solidFill>
              <a:latin typeface="方正兰亭黑简体" pitchFamily="2" charset="-122"/>
              <a:ea typeface="方正兰亭黑简体" pitchFamily="2" charset="-122"/>
            </a:endParaRPr>
          </a:p>
        </p:txBody>
      </p:sp>
      <p:grpSp>
        <p:nvGrpSpPr>
          <p:cNvPr id="100" name="Group 105"/>
          <p:cNvGrpSpPr/>
          <p:nvPr/>
        </p:nvGrpSpPr>
        <p:grpSpPr>
          <a:xfrm>
            <a:off x="4372456" y="3758487"/>
            <a:ext cx="329807" cy="397867"/>
            <a:chOff x="134906" y="3220464"/>
            <a:chExt cx="730251" cy="881063"/>
          </a:xfrm>
          <a:noFill/>
        </p:grpSpPr>
        <p:sp>
          <p:nvSpPr>
            <p:cNvPr id="101" name="Freeform 34"/>
            <p:cNvSpPr>
              <a:spLocks/>
            </p:cNvSpPr>
            <p:nvPr/>
          </p:nvSpPr>
          <p:spPr bwMode="auto">
            <a:xfrm>
              <a:off x="134906" y="3220464"/>
              <a:ext cx="730251" cy="577851"/>
            </a:xfrm>
            <a:custGeom>
              <a:avLst/>
              <a:gdLst>
                <a:gd name="T0" fmla="*/ 124 w 192"/>
                <a:gd name="T1" fmla="*/ 96 h 152"/>
                <a:gd name="T2" fmla="*/ 116 w 192"/>
                <a:gd name="T3" fmla="*/ 92 h 152"/>
                <a:gd name="T4" fmla="*/ 116 w 192"/>
                <a:gd name="T5" fmla="*/ 80 h 152"/>
                <a:gd name="T6" fmla="*/ 120 w 192"/>
                <a:gd name="T7" fmla="*/ 60 h 152"/>
                <a:gd name="T8" fmla="*/ 121 w 192"/>
                <a:gd name="T9" fmla="*/ 25 h 152"/>
                <a:gd name="T10" fmla="*/ 96 w 192"/>
                <a:gd name="T11" fmla="*/ 0 h 152"/>
                <a:gd name="T12" fmla="*/ 72 w 192"/>
                <a:gd name="T13" fmla="*/ 24 h 152"/>
                <a:gd name="T14" fmla="*/ 72 w 192"/>
                <a:gd name="T15" fmla="*/ 60 h 152"/>
                <a:gd name="T16" fmla="*/ 76 w 192"/>
                <a:gd name="T17" fmla="*/ 80 h 152"/>
                <a:gd name="T18" fmla="*/ 76 w 192"/>
                <a:gd name="T19" fmla="*/ 92 h 152"/>
                <a:gd name="T20" fmla="*/ 68 w 192"/>
                <a:gd name="T21" fmla="*/ 96 h 152"/>
                <a:gd name="T22" fmla="*/ 16 w 192"/>
                <a:gd name="T23" fmla="*/ 96 h 152"/>
                <a:gd name="T24" fmla="*/ 0 w 192"/>
                <a:gd name="T25" fmla="*/ 116 h 152"/>
                <a:gd name="T26" fmla="*/ 0 w 192"/>
                <a:gd name="T27" fmla="*/ 152 h 152"/>
                <a:gd name="T28" fmla="*/ 192 w 192"/>
                <a:gd name="T29" fmla="*/ 152 h 152"/>
                <a:gd name="T30" fmla="*/ 192 w 192"/>
                <a:gd name="T31" fmla="*/ 116 h 152"/>
                <a:gd name="T32" fmla="*/ 176 w 192"/>
                <a:gd name="T33" fmla="*/ 96 h 152"/>
                <a:gd name="T34" fmla="*/ 124 w 192"/>
                <a:gd name="T35" fmla="*/ 9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52">
                  <a:moveTo>
                    <a:pt x="124" y="96"/>
                  </a:moveTo>
                  <a:cubicBezTo>
                    <a:pt x="121" y="96"/>
                    <a:pt x="118" y="95"/>
                    <a:pt x="116" y="92"/>
                  </a:cubicBezTo>
                  <a:cubicBezTo>
                    <a:pt x="114" y="89"/>
                    <a:pt x="115" y="83"/>
                    <a:pt x="116" y="80"/>
                  </a:cubicBezTo>
                  <a:cubicBezTo>
                    <a:pt x="119" y="72"/>
                    <a:pt x="120" y="68"/>
                    <a:pt x="120" y="60"/>
                  </a:cubicBezTo>
                  <a:cubicBezTo>
                    <a:pt x="121" y="25"/>
                    <a:pt x="121" y="25"/>
                    <a:pt x="121" y="25"/>
                  </a:cubicBezTo>
                  <a:cubicBezTo>
                    <a:pt x="121" y="11"/>
                    <a:pt x="110" y="0"/>
                    <a:pt x="96" y="0"/>
                  </a:cubicBezTo>
                  <a:cubicBezTo>
                    <a:pt x="82" y="0"/>
                    <a:pt x="72" y="10"/>
                    <a:pt x="72" y="24"/>
                  </a:cubicBezTo>
                  <a:cubicBezTo>
                    <a:pt x="72" y="60"/>
                    <a:pt x="72" y="60"/>
                    <a:pt x="72" y="60"/>
                  </a:cubicBezTo>
                  <a:cubicBezTo>
                    <a:pt x="72" y="68"/>
                    <a:pt x="73" y="72"/>
                    <a:pt x="76" y="80"/>
                  </a:cubicBezTo>
                  <a:cubicBezTo>
                    <a:pt x="77" y="83"/>
                    <a:pt x="78" y="89"/>
                    <a:pt x="76" y="92"/>
                  </a:cubicBezTo>
                  <a:cubicBezTo>
                    <a:pt x="74" y="95"/>
                    <a:pt x="71" y="96"/>
                    <a:pt x="68" y="96"/>
                  </a:cubicBezTo>
                  <a:cubicBezTo>
                    <a:pt x="16" y="96"/>
                    <a:pt x="16" y="96"/>
                    <a:pt x="16" y="96"/>
                  </a:cubicBezTo>
                  <a:cubicBezTo>
                    <a:pt x="8" y="96"/>
                    <a:pt x="0" y="108"/>
                    <a:pt x="0" y="116"/>
                  </a:cubicBezTo>
                  <a:cubicBezTo>
                    <a:pt x="0" y="152"/>
                    <a:pt x="0" y="152"/>
                    <a:pt x="0" y="152"/>
                  </a:cubicBezTo>
                  <a:cubicBezTo>
                    <a:pt x="192" y="152"/>
                    <a:pt x="192" y="152"/>
                    <a:pt x="192" y="152"/>
                  </a:cubicBezTo>
                  <a:cubicBezTo>
                    <a:pt x="192" y="116"/>
                    <a:pt x="192" y="116"/>
                    <a:pt x="192" y="116"/>
                  </a:cubicBezTo>
                  <a:cubicBezTo>
                    <a:pt x="192" y="108"/>
                    <a:pt x="184" y="96"/>
                    <a:pt x="176" y="96"/>
                  </a:cubicBezTo>
                  <a:lnTo>
                    <a:pt x="124" y="96"/>
                  </a:lnTo>
                  <a:close/>
                </a:path>
              </a:pathLst>
            </a:custGeom>
            <a:grpFill/>
            <a:ln w="15875" cap="rnd">
              <a:solidFill>
                <a:schemeClr val="bg1"/>
              </a:solidFill>
              <a:prstDash val="solid"/>
              <a:round/>
              <a:headEnd/>
              <a:tailEnd/>
            </a:ln>
          </p:spPr>
          <p:txBody>
            <a:bodyPr lIns="121920" tIns="60960" rIns="121920" bIns="60960"/>
            <a:lstStyle/>
            <a:p>
              <a:pPr>
                <a:defRPr/>
              </a:pPr>
              <a:endParaRPr lang="id-ID" sz="1800"/>
            </a:p>
          </p:txBody>
        </p:sp>
        <p:sp>
          <p:nvSpPr>
            <p:cNvPr id="102" name="Freeform 35"/>
            <p:cNvSpPr>
              <a:spLocks/>
            </p:cNvSpPr>
            <p:nvPr/>
          </p:nvSpPr>
          <p:spPr bwMode="auto">
            <a:xfrm>
              <a:off x="165069" y="3798314"/>
              <a:ext cx="669926" cy="303213"/>
            </a:xfrm>
            <a:custGeom>
              <a:avLst/>
              <a:gdLst>
                <a:gd name="T0" fmla="*/ 422 w 422"/>
                <a:gd name="T1" fmla="*/ 191 h 191"/>
                <a:gd name="T2" fmla="*/ 115 w 422"/>
                <a:gd name="T3" fmla="*/ 191 h 191"/>
                <a:gd name="T4" fmla="*/ 115 w 422"/>
                <a:gd name="T5" fmla="*/ 95 h 191"/>
                <a:gd name="T6" fmla="*/ 67 w 422"/>
                <a:gd name="T7" fmla="*/ 191 h 191"/>
                <a:gd name="T8" fmla="*/ 0 w 422"/>
                <a:gd name="T9" fmla="*/ 191 h 191"/>
                <a:gd name="T10" fmla="*/ 0 w 422"/>
                <a:gd name="T11" fmla="*/ 0 h 191"/>
                <a:gd name="T12" fmla="*/ 422 w 422"/>
                <a:gd name="T13" fmla="*/ 0 h 191"/>
                <a:gd name="T14" fmla="*/ 422 w 422"/>
                <a:gd name="T15" fmla="*/ 191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2" h="191">
                  <a:moveTo>
                    <a:pt x="422" y="191"/>
                  </a:moveTo>
                  <a:lnTo>
                    <a:pt x="115" y="191"/>
                  </a:lnTo>
                  <a:lnTo>
                    <a:pt x="115" y="95"/>
                  </a:lnTo>
                  <a:lnTo>
                    <a:pt x="67" y="191"/>
                  </a:lnTo>
                  <a:lnTo>
                    <a:pt x="0" y="191"/>
                  </a:lnTo>
                  <a:lnTo>
                    <a:pt x="0" y="0"/>
                  </a:lnTo>
                  <a:lnTo>
                    <a:pt x="422" y="0"/>
                  </a:lnTo>
                  <a:lnTo>
                    <a:pt x="422" y="191"/>
                  </a:lnTo>
                  <a:close/>
                </a:path>
              </a:pathLst>
            </a:custGeom>
            <a:grpFill/>
            <a:ln w="15875" cap="rnd">
              <a:solidFill>
                <a:schemeClr val="bg1"/>
              </a:solidFill>
              <a:prstDash val="solid"/>
              <a:round/>
              <a:headEnd/>
              <a:tailEnd/>
            </a:ln>
          </p:spPr>
          <p:txBody>
            <a:bodyPr lIns="121920" tIns="60960" rIns="121920" bIns="60960"/>
            <a:lstStyle/>
            <a:p>
              <a:pPr>
                <a:defRPr/>
              </a:pPr>
              <a:endParaRPr lang="id-ID" sz="1800"/>
            </a:p>
          </p:txBody>
        </p:sp>
        <p:sp>
          <p:nvSpPr>
            <p:cNvPr id="103" name="Line 36"/>
            <p:cNvSpPr>
              <a:spLocks noChangeShapeType="1"/>
            </p:cNvSpPr>
            <p:nvPr/>
          </p:nvSpPr>
          <p:spPr bwMode="auto">
            <a:xfrm>
              <a:off x="742919" y="3904677"/>
              <a:ext cx="0" cy="196850"/>
            </a:xfrm>
            <a:prstGeom prst="line">
              <a:avLst/>
            </a:prstGeom>
            <a:grpFill/>
            <a:ln w="15875" cap="rnd">
              <a:solidFill>
                <a:schemeClr val="bg1"/>
              </a:solidFill>
              <a:prstDash val="solid"/>
              <a:round/>
              <a:headEnd/>
              <a:tailEnd/>
            </a:ln>
          </p:spPr>
          <p:txBody>
            <a:bodyPr lIns="121920" tIns="60960" rIns="121920" bIns="60960"/>
            <a:lstStyle/>
            <a:p>
              <a:pPr>
                <a:defRPr/>
              </a:pPr>
              <a:endParaRPr lang="id-ID" sz="1800"/>
            </a:p>
          </p:txBody>
        </p:sp>
        <p:sp>
          <p:nvSpPr>
            <p:cNvPr id="104" name="Line 37"/>
            <p:cNvSpPr>
              <a:spLocks noChangeShapeType="1"/>
            </p:cNvSpPr>
            <p:nvPr/>
          </p:nvSpPr>
          <p:spPr bwMode="auto">
            <a:xfrm>
              <a:off x="652432" y="3949127"/>
              <a:ext cx="0" cy="152400"/>
            </a:xfrm>
            <a:prstGeom prst="line">
              <a:avLst/>
            </a:prstGeom>
            <a:grpFill/>
            <a:ln w="15875" cap="rnd">
              <a:solidFill>
                <a:schemeClr val="bg1"/>
              </a:solidFill>
              <a:prstDash val="solid"/>
              <a:round/>
              <a:headEnd/>
              <a:tailEnd/>
            </a:ln>
          </p:spPr>
          <p:txBody>
            <a:bodyPr lIns="121920" tIns="60960" rIns="121920" bIns="60960"/>
            <a:lstStyle/>
            <a:p>
              <a:pPr>
                <a:defRPr/>
              </a:pPr>
              <a:endParaRPr lang="id-ID" sz="1800"/>
            </a:p>
          </p:txBody>
        </p:sp>
        <p:sp>
          <p:nvSpPr>
            <p:cNvPr id="105" name="Line 38"/>
            <p:cNvSpPr>
              <a:spLocks noChangeShapeType="1"/>
            </p:cNvSpPr>
            <p:nvPr/>
          </p:nvSpPr>
          <p:spPr bwMode="auto">
            <a:xfrm>
              <a:off x="560357" y="4011039"/>
              <a:ext cx="0" cy="90488"/>
            </a:xfrm>
            <a:prstGeom prst="line">
              <a:avLst/>
            </a:prstGeom>
            <a:grpFill/>
            <a:ln w="15875" cap="rnd">
              <a:solidFill>
                <a:schemeClr val="bg1"/>
              </a:solidFill>
              <a:prstDash val="solid"/>
              <a:round/>
              <a:headEnd/>
              <a:tailEnd/>
            </a:ln>
          </p:spPr>
          <p:txBody>
            <a:bodyPr lIns="121920" tIns="60960" rIns="121920" bIns="60960"/>
            <a:lstStyle/>
            <a:p>
              <a:pPr>
                <a:defRPr/>
              </a:pPr>
              <a:endParaRPr lang="id-ID" sz="1800"/>
            </a:p>
          </p:txBody>
        </p:sp>
        <p:sp>
          <p:nvSpPr>
            <p:cNvPr id="106" name="Oval 39"/>
            <p:cNvSpPr>
              <a:spLocks noChangeArrowheads="1"/>
            </p:cNvSpPr>
            <p:nvPr/>
          </p:nvSpPr>
          <p:spPr bwMode="auto">
            <a:xfrm>
              <a:off x="480981" y="3296664"/>
              <a:ext cx="38100" cy="38100"/>
            </a:xfrm>
            <a:prstGeom prst="ellipse">
              <a:avLst/>
            </a:prstGeom>
            <a:grpFill/>
            <a:ln w="15875" cap="rnd">
              <a:solidFill>
                <a:schemeClr val="bg1"/>
              </a:solidFill>
              <a:prstDash val="solid"/>
              <a:round/>
              <a:headEnd/>
              <a:tailEnd/>
            </a:ln>
          </p:spPr>
          <p:txBody>
            <a:bodyPr lIns="121920" tIns="60960" rIns="121920" bIns="60960"/>
            <a:lstStyle/>
            <a:p>
              <a:pPr>
                <a:defRPr/>
              </a:pPr>
              <a:endParaRPr lang="id-ID" sz="1800"/>
            </a:p>
          </p:txBody>
        </p:sp>
      </p:grpSp>
      <p:grpSp>
        <p:nvGrpSpPr>
          <p:cNvPr id="107" name="Group 112"/>
          <p:cNvGrpSpPr>
            <a:grpSpLocks/>
          </p:cNvGrpSpPr>
          <p:nvPr/>
        </p:nvGrpSpPr>
        <p:grpSpPr bwMode="auto">
          <a:xfrm>
            <a:off x="3191291" y="2663429"/>
            <a:ext cx="364379" cy="363140"/>
            <a:chOff x="6264275" y="814388"/>
            <a:chExt cx="881063" cy="881063"/>
          </a:xfrm>
        </p:grpSpPr>
        <p:sp>
          <p:nvSpPr>
            <p:cNvPr id="108" name="Freeform 25"/>
            <p:cNvSpPr>
              <a:spLocks/>
            </p:cNvSpPr>
            <p:nvPr/>
          </p:nvSpPr>
          <p:spPr bwMode="auto">
            <a:xfrm>
              <a:off x="6264275" y="904876"/>
              <a:ext cx="365125" cy="790575"/>
            </a:xfrm>
            <a:custGeom>
              <a:avLst/>
              <a:gdLst>
                <a:gd name="T0" fmla="*/ 365125 w 96"/>
                <a:gd name="T1" fmla="*/ 790575 h 208"/>
                <a:gd name="T2" fmla="*/ 79871 w 96"/>
                <a:gd name="T3" fmla="*/ 790575 h 208"/>
                <a:gd name="T4" fmla="*/ 0 w 96"/>
                <a:gd name="T5" fmla="*/ 714558 h 208"/>
                <a:gd name="T6" fmla="*/ 0 w 96"/>
                <a:gd name="T7" fmla="*/ 0 h 2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208">
                  <a:moveTo>
                    <a:pt x="96" y="208"/>
                  </a:moveTo>
                  <a:cubicBezTo>
                    <a:pt x="21" y="208"/>
                    <a:pt x="21" y="208"/>
                    <a:pt x="21" y="208"/>
                  </a:cubicBezTo>
                  <a:cubicBezTo>
                    <a:pt x="9" y="208"/>
                    <a:pt x="0" y="199"/>
                    <a:pt x="0" y="188"/>
                  </a:cubicBezTo>
                  <a:cubicBezTo>
                    <a:pt x="0" y="0"/>
                    <a:pt x="0" y="0"/>
                    <a:pt x="0" y="0"/>
                  </a:cubicBezTo>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109" name="Line 26"/>
            <p:cNvSpPr>
              <a:spLocks noChangeShapeType="1"/>
            </p:cNvSpPr>
            <p:nvPr/>
          </p:nvSpPr>
          <p:spPr bwMode="auto">
            <a:xfrm>
              <a:off x="6354763" y="904876"/>
              <a:ext cx="608013" cy="0"/>
            </a:xfrm>
            <a:prstGeom prst="line">
              <a:avLst/>
            </a:prstGeom>
            <a:noFill/>
            <a:ln w="15875"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110" name="Freeform 27"/>
            <p:cNvSpPr>
              <a:spLocks/>
            </p:cNvSpPr>
            <p:nvPr/>
          </p:nvSpPr>
          <p:spPr bwMode="auto">
            <a:xfrm>
              <a:off x="6264275" y="814388"/>
              <a:ext cx="728663" cy="303213"/>
            </a:xfrm>
            <a:custGeom>
              <a:avLst/>
              <a:gdLst>
                <a:gd name="T0" fmla="*/ 728663 w 192"/>
                <a:gd name="T1" fmla="*/ 0 h 80"/>
                <a:gd name="T2" fmla="*/ 91083 w 192"/>
                <a:gd name="T3" fmla="*/ 0 h 80"/>
                <a:gd name="T4" fmla="*/ 0 w 192"/>
                <a:gd name="T5" fmla="*/ 90964 h 80"/>
                <a:gd name="T6" fmla="*/ 91083 w 192"/>
                <a:gd name="T7" fmla="*/ 181928 h 80"/>
                <a:gd name="T8" fmla="*/ 728663 w 192"/>
                <a:gd name="T9" fmla="*/ 181928 h 80"/>
                <a:gd name="T10" fmla="*/ 728663 w 192"/>
                <a:gd name="T11" fmla="*/ 303213 h 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2" h="80">
                  <a:moveTo>
                    <a:pt x="192" y="0"/>
                  </a:moveTo>
                  <a:cubicBezTo>
                    <a:pt x="24" y="0"/>
                    <a:pt x="24" y="0"/>
                    <a:pt x="24" y="0"/>
                  </a:cubicBezTo>
                  <a:cubicBezTo>
                    <a:pt x="11" y="0"/>
                    <a:pt x="0" y="11"/>
                    <a:pt x="0" y="24"/>
                  </a:cubicBezTo>
                  <a:cubicBezTo>
                    <a:pt x="0" y="38"/>
                    <a:pt x="11" y="48"/>
                    <a:pt x="24" y="48"/>
                  </a:cubicBezTo>
                  <a:cubicBezTo>
                    <a:pt x="192" y="48"/>
                    <a:pt x="192" y="48"/>
                    <a:pt x="192" y="48"/>
                  </a:cubicBezTo>
                  <a:cubicBezTo>
                    <a:pt x="192" y="80"/>
                    <a:pt x="192" y="80"/>
                    <a:pt x="192" y="80"/>
                  </a:cubicBezTo>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111" name="Line 28"/>
            <p:cNvSpPr>
              <a:spLocks noChangeShapeType="1"/>
            </p:cNvSpPr>
            <p:nvPr/>
          </p:nvSpPr>
          <p:spPr bwMode="auto">
            <a:xfrm flipV="1">
              <a:off x="6902450" y="1346201"/>
              <a:ext cx="0" cy="212725"/>
            </a:xfrm>
            <a:prstGeom prst="line">
              <a:avLst/>
            </a:prstGeom>
            <a:noFill/>
            <a:ln w="15875" cap="rnd">
              <a:solidFill>
                <a:schemeClr val="bg1"/>
              </a:solidFill>
              <a:miter lim="800000"/>
              <a:headEnd/>
              <a:tailE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112" name="Freeform 29"/>
            <p:cNvSpPr>
              <a:spLocks/>
            </p:cNvSpPr>
            <p:nvPr/>
          </p:nvSpPr>
          <p:spPr bwMode="auto">
            <a:xfrm>
              <a:off x="6810375" y="1466851"/>
              <a:ext cx="182563" cy="92075"/>
            </a:xfrm>
            <a:custGeom>
              <a:avLst/>
              <a:gdLst>
                <a:gd name="T0" fmla="*/ 0 w 115"/>
                <a:gd name="T1" fmla="*/ 0 h 58"/>
                <a:gd name="T2" fmla="*/ 92075 w 115"/>
                <a:gd name="T3" fmla="*/ 92075 h 58"/>
                <a:gd name="T4" fmla="*/ 182563 w 115"/>
                <a:gd name="T5" fmla="*/ 0 h 58"/>
                <a:gd name="T6" fmla="*/ 0 60000 65536"/>
                <a:gd name="T7" fmla="*/ 0 60000 65536"/>
                <a:gd name="T8" fmla="*/ 0 60000 65536"/>
              </a:gdLst>
              <a:ahLst/>
              <a:cxnLst>
                <a:cxn ang="T6">
                  <a:pos x="T0" y="T1"/>
                </a:cxn>
                <a:cxn ang="T7">
                  <a:pos x="T2" y="T3"/>
                </a:cxn>
                <a:cxn ang="T8">
                  <a:pos x="T4" y="T5"/>
                </a:cxn>
              </a:cxnLst>
              <a:rect l="0" t="0" r="r" b="b"/>
              <a:pathLst>
                <a:path w="115" h="58">
                  <a:moveTo>
                    <a:pt x="0" y="0"/>
                  </a:moveTo>
                  <a:lnTo>
                    <a:pt x="58" y="58"/>
                  </a:lnTo>
                  <a:lnTo>
                    <a:pt x="115" y="0"/>
                  </a:lnTo>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113" name="Oval 30"/>
            <p:cNvSpPr>
              <a:spLocks noChangeArrowheads="1"/>
            </p:cNvSpPr>
            <p:nvPr/>
          </p:nvSpPr>
          <p:spPr bwMode="auto">
            <a:xfrm>
              <a:off x="6659563" y="1209676"/>
              <a:ext cx="485775" cy="485775"/>
            </a:xfrm>
            <a:prstGeom prst="ellipse">
              <a:avLst/>
            </a:prstGeom>
            <a:noFill/>
            <a:ln w="15875" cap="rnd">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pPr eaLnBrk="1" hangingPunct="1"/>
              <a:endParaRPr lang="zh-CN" altLang="zh-CN" sz="1800"/>
            </a:p>
          </p:txBody>
        </p:sp>
      </p:grpSp>
      <p:grpSp>
        <p:nvGrpSpPr>
          <p:cNvPr id="114" name="Group 119"/>
          <p:cNvGrpSpPr>
            <a:grpSpLocks/>
          </p:cNvGrpSpPr>
          <p:nvPr/>
        </p:nvGrpSpPr>
        <p:grpSpPr bwMode="auto">
          <a:xfrm>
            <a:off x="5526410" y="2633663"/>
            <a:ext cx="356043" cy="355997"/>
            <a:chOff x="6399213" y="695325"/>
            <a:chExt cx="850899" cy="850901"/>
          </a:xfrm>
        </p:grpSpPr>
        <p:sp>
          <p:nvSpPr>
            <p:cNvPr id="115" name="Freeform 34"/>
            <p:cNvSpPr>
              <a:spLocks/>
            </p:cNvSpPr>
            <p:nvPr/>
          </p:nvSpPr>
          <p:spPr bwMode="auto">
            <a:xfrm>
              <a:off x="6565900" y="862013"/>
              <a:ext cx="684212" cy="684213"/>
            </a:xfrm>
            <a:custGeom>
              <a:avLst/>
              <a:gdLst>
                <a:gd name="T0" fmla="*/ 684212 w 431"/>
                <a:gd name="T1" fmla="*/ 0 h 431"/>
                <a:gd name="T2" fmla="*/ 684212 w 431"/>
                <a:gd name="T3" fmla="*/ 684213 h 431"/>
                <a:gd name="T4" fmla="*/ 0 w 431"/>
                <a:gd name="T5" fmla="*/ 684213 h 431"/>
                <a:gd name="T6" fmla="*/ 0 60000 65536"/>
                <a:gd name="T7" fmla="*/ 0 60000 65536"/>
                <a:gd name="T8" fmla="*/ 0 60000 65536"/>
              </a:gdLst>
              <a:ahLst/>
              <a:cxnLst>
                <a:cxn ang="T6">
                  <a:pos x="T0" y="T1"/>
                </a:cxn>
                <a:cxn ang="T7">
                  <a:pos x="T2" y="T3"/>
                </a:cxn>
                <a:cxn ang="T8">
                  <a:pos x="T4" y="T5"/>
                </a:cxn>
              </a:cxnLst>
              <a:rect l="0" t="0" r="r" b="b"/>
              <a:pathLst>
                <a:path w="431" h="431">
                  <a:moveTo>
                    <a:pt x="431" y="0"/>
                  </a:moveTo>
                  <a:lnTo>
                    <a:pt x="431" y="431"/>
                  </a:lnTo>
                  <a:lnTo>
                    <a:pt x="0" y="431"/>
                  </a:ln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116" name="Freeform 35"/>
            <p:cNvSpPr>
              <a:spLocks/>
            </p:cNvSpPr>
            <p:nvPr/>
          </p:nvSpPr>
          <p:spPr bwMode="auto">
            <a:xfrm>
              <a:off x="6473825" y="769938"/>
              <a:ext cx="715962" cy="715963"/>
            </a:xfrm>
            <a:custGeom>
              <a:avLst/>
              <a:gdLst>
                <a:gd name="T0" fmla="*/ 715962 w 451"/>
                <a:gd name="T1" fmla="*/ 0 h 451"/>
                <a:gd name="T2" fmla="*/ 715962 w 451"/>
                <a:gd name="T3" fmla="*/ 715963 h 451"/>
                <a:gd name="T4" fmla="*/ 0 w 451"/>
                <a:gd name="T5" fmla="*/ 715963 h 451"/>
                <a:gd name="T6" fmla="*/ 0 60000 65536"/>
                <a:gd name="T7" fmla="*/ 0 60000 65536"/>
                <a:gd name="T8" fmla="*/ 0 60000 65536"/>
              </a:gdLst>
              <a:ahLst/>
              <a:cxnLst>
                <a:cxn ang="T6">
                  <a:pos x="T0" y="T1"/>
                </a:cxn>
                <a:cxn ang="T7">
                  <a:pos x="T2" y="T3"/>
                </a:cxn>
                <a:cxn ang="T8">
                  <a:pos x="T4" y="T5"/>
                </a:cxn>
              </a:cxnLst>
              <a:rect l="0" t="0" r="r" b="b"/>
              <a:pathLst>
                <a:path w="451" h="451">
                  <a:moveTo>
                    <a:pt x="451" y="0"/>
                  </a:moveTo>
                  <a:lnTo>
                    <a:pt x="451" y="451"/>
                  </a:lnTo>
                  <a:lnTo>
                    <a:pt x="0" y="451"/>
                  </a:ln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117" name="Rectangle 36"/>
            <p:cNvSpPr>
              <a:spLocks noChangeArrowheads="1"/>
            </p:cNvSpPr>
            <p:nvPr/>
          </p:nvSpPr>
          <p:spPr bwMode="auto">
            <a:xfrm>
              <a:off x="6399213" y="695325"/>
              <a:ext cx="728662" cy="728663"/>
            </a:xfrm>
            <a:prstGeom prst="rect">
              <a:avLst/>
            </a:prstGeom>
            <a:noFill/>
            <a:ln w="158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pPr eaLnBrk="1" hangingPunct="1"/>
              <a:endParaRPr lang="zh-CN" altLang="zh-CN" sz="1800"/>
            </a:p>
          </p:txBody>
        </p:sp>
        <p:sp>
          <p:nvSpPr>
            <p:cNvPr id="118" name="Freeform 37"/>
            <p:cNvSpPr>
              <a:spLocks/>
            </p:cNvSpPr>
            <p:nvPr/>
          </p:nvSpPr>
          <p:spPr bwMode="auto">
            <a:xfrm>
              <a:off x="6550025" y="965200"/>
              <a:ext cx="482600" cy="307975"/>
            </a:xfrm>
            <a:custGeom>
              <a:avLst/>
              <a:gdLst>
                <a:gd name="T0" fmla="*/ 482600 w 304"/>
                <a:gd name="T1" fmla="*/ 307975 h 194"/>
                <a:gd name="T2" fmla="*/ 365125 w 304"/>
                <a:gd name="T3" fmla="*/ 0 h 194"/>
                <a:gd name="T4" fmla="*/ 212725 w 304"/>
                <a:gd name="T5" fmla="*/ 227013 h 194"/>
                <a:gd name="T6" fmla="*/ 119063 w 304"/>
                <a:gd name="T7" fmla="*/ 112713 h 194"/>
                <a:gd name="T8" fmla="*/ 0 w 304"/>
                <a:gd name="T9" fmla="*/ 307975 h 1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194">
                  <a:moveTo>
                    <a:pt x="304" y="194"/>
                  </a:moveTo>
                  <a:lnTo>
                    <a:pt x="230" y="0"/>
                  </a:lnTo>
                  <a:lnTo>
                    <a:pt x="134" y="143"/>
                  </a:lnTo>
                  <a:lnTo>
                    <a:pt x="75" y="71"/>
                  </a:lnTo>
                  <a:lnTo>
                    <a:pt x="0" y="194"/>
                  </a:lnTo>
                </a:path>
              </a:pathLst>
            </a:custGeom>
            <a:noFill/>
            <a:ln w="15875"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119" name="Oval 38"/>
            <p:cNvSpPr>
              <a:spLocks noChangeArrowheads="1"/>
            </p:cNvSpPr>
            <p:nvPr/>
          </p:nvSpPr>
          <p:spPr bwMode="auto">
            <a:xfrm>
              <a:off x="6550025" y="808038"/>
              <a:ext cx="119062" cy="119063"/>
            </a:xfrm>
            <a:prstGeom prst="ellipse">
              <a:avLst/>
            </a:prstGeom>
            <a:noFill/>
            <a:ln w="158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pPr eaLnBrk="1" hangingPunct="1"/>
              <a:endParaRPr lang="zh-CN" altLang="zh-CN" sz="1800"/>
            </a:p>
          </p:txBody>
        </p:sp>
        <p:sp>
          <p:nvSpPr>
            <p:cNvPr id="120" name="Line 39"/>
            <p:cNvSpPr>
              <a:spLocks noChangeShapeType="1"/>
            </p:cNvSpPr>
            <p:nvPr/>
          </p:nvSpPr>
          <p:spPr bwMode="auto">
            <a:xfrm flipH="1">
              <a:off x="6399213" y="1273175"/>
              <a:ext cx="728662" cy="0"/>
            </a:xfrm>
            <a:prstGeom prst="line">
              <a:avLst/>
            </a:prstGeom>
            <a:noFill/>
            <a:ln w="15875">
              <a:solidFill>
                <a:schemeClr val="bg1"/>
              </a:solidFill>
              <a:miter lim="800000"/>
              <a:headEnd/>
              <a:tailE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grpSp>
      <p:grpSp>
        <p:nvGrpSpPr>
          <p:cNvPr id="121" name="Group 126"/>
          <p:cNvGrpSpPr>
            <a:grpSpLocks/>
          </p:cNvGrpSpPr>
          <p:nvPr/>
        </p:nvGrpSpPr>
        <p:grpSpPr bwMode="auto">
          <a:xfrm>
            <a:off x="4395170" y="1469231"/>
            <a:ext cx="307221" cy="348854"/>
            <a:chOff x="6873875" y="742950"/>
            <a:chExt cx="771526" cy="879476"/>
          </a:xfrm>
        </p:grpSpPr>
        <p:sp>
          <p:nvSpPr>
            <p:cNvPr id="122" name="Line 43"/>
            <p:cNvSpPr>
              <a:spLocks noChangeShapeType="1"/>
            </p:cNvSpPr>
            <p:nvPr/>
          </p:nvSpPr>
          <p:spPr bwMode="auto">
            <a:xfrm>
              <a:off x="7162800" y="1471613"/>
              <a:ext cx="0" cy="76200"/>
            </a:xfrm>
            <a:prstGeom prst="line">
              <a:avLst/>
            </a:prstGeom>
            <a:noFill/>
            <a:ln w="15875"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123" name="Line 44"/>
            <p:cNvSpPr>
              <a:spLocks noChangeShapeType="1"/>
            </p:cNvSpPr>
            <p:nvPr/>
          </p:nvSpPr>
          <p:spPr bwMode="auto">
            <a:xfrm>
              <a:off x="7223125" y="1471613"/>
              <a:ext cx="0" cy="76200"/>
            </a:xfrm>
            <a:prstGeom prst="line">
              <a:avLst/>
            </a:prstGeom>
            <a:noFill/>
            <a:ln w="15875"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124" name="Freeform 45"/>
            <p:cNvSpPr>
              <a:spLocks/>
            </p:cNvSpPr>
            <p:nvPr/>
          </p:nvSpPr>
          <p:spPr bwMode="auto">
            <a:xfrm>
              <a:off x="6964363" y="1547813"/>
              <a:ext cx="457200" cy="74613"/>
            </a:xfrm>
            <a:custGeom>
              <a:avLst/>
              <a:gdLst>
                <a:gd name="T0" fmla="*/ 457200 w 120"/>
                <a:gd name="T1" fmla="*/ 74613 h 20"/>
                <a:gd name="T2" fmla="*/ 228600 w 120"/>
                <a:gd name="T3" fmla="*/ 0 h 20"/>
                <a:gd name="T4" fmla="*/ 0 w 120"/>
                <a:gd name="T5" fmla="*/ 74613 h 20"/>
                <a:gd name="T6" fmla="*/ 457200 w 120"/>
                <a:gd name="T7" fmla="*/ 7461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0" h="20">
                  <a:moveTo>
                    <a:pt x="120" y="20"/>
                  </a:moveTo>
                  <a:cubicBezTo>
                    <a:pt x="103" y="7"/>
                    <a:pt x="83" y="0"/>
                    <a:pt x="60" y="0"/>
                  </a:cubicBezTo>
                  <a:cubicBezTo>
                    <a:pt x="37" y="0"/>
                    <a:pt x="17" y="7"/>
                    <a:pt x="0" y="20"/>
                  </a:cubicBezTo>
                  <a:lnTo>
                    <a:pt x="120" y="20"/>
                  </a:lnTo>
                  <a:close/>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125" name="Oval 46"/>
            <p:cNvSpPr>
              <a:spLocks noChangeArrowheads="1"/>
            </p:cNvSpPr>
            <p:nvPr/>
          </p:nvSpPr>
          <p:spPr bwMode="auto">
            <a:xfrm>
              <a:off x="6904038" y="773113"/>
              <a:ext cx="577850" cy="576263"/>
            </a:xfrm>
            <a:prstGeom prst="ellipse">
              <a:avLst/>
            </a:prstGeom>
            <a:noFill/>
            <a:ln w="15875" cap="rnd">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pPr eaLnBrk="1" hangingPunct="1"/>
              <a:endParaRPr lang="zh-CN" altLang="zh-CN" sz="1800"/>
            </a:p>
          </p:txBody>
        </p:sp>
        <p:sp>
          <p:nvSpPr>
            <p:cNvPr id="126" name="Freeform 47"/>
            <p:cNvSpPr>
              <a:spLocks/>
            </p:cNvSpPr>
            <p:nvPr/>
          </p:nvSpPr>
          <p:spPr bwMode="auto">
            <a:xfrm>
              <a:off x="6904038" y="773113"/>
              <a:ext cx="741363" cy="739775"/>
            </a:xfrm>
            <a:custGeom>
              <a:avLst/>
              <a:gdLst>
                <a:gd name="T0" fmla="*/ 577883 w 195"/>
                <a:gd name="T1" fmla="*/ 0 h 195"/>
                <a:gd name="T2" fmla="*/ 577883 w 195"/>
                <a:gd name="T3" fmla="*/ 576645 h 195"/>
                <a:gd name="T4" fmla="*/ 0 w 195"/>
                <a:gd name="T5" fmla="*/ 576645 h 195"/>
                <a:gd name="T6" fmla="*/ 0 60000 65536"/>
                <a:gd name="T7" fmla="*/ 0 60000 65536"/>
                <a:gd name="T8" fmla="*/ 0 60000 65536"/>
              </a:gdLst>
              <a:ahLst/>
              <a:cxnLst>
                <a:cxn ang="T6">
                  <a:pos x="T0" y="T1"/>
                </a:cxn>
                <a:cxn ang="T7">
                  <a:pos x="T2" y="T3"/>
                </a:cxn>
                <a:cxn ang="T8">
                  <a:pos x="T4" y="T5"/>
                </a:cxn>
              </a:cxnLst>
              <a:rect l="0" t="0" r="r" b="b"/>
              <a:pathLst>
                <a:path w="195" h="195">
                  <a:moveTo>
                    <a:pt x="152" y="0"/>
                  </a:moveTo>
                  <a:cubicBezTo>
                    <a:pt x="195" y="42"/>
                    <a:pt x="195" y="110"/>
                    <a:pt x="152" y="152"/>
                  </a:cubicBezTo>
                  <a:cubicBezTo>
                    <a:pt x="110" y="195"/>
                    <a:pt x="42" y="195"/>
                    <a:pt x="0" y="152"/>
                  </a:cubicBezTo>
                </a:path>
              </a:pathLst>
            </a:custGeom>
            <a:noFill/>
            <a:ln w="15875"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127" name="Line 48"/>
            <p:cNvSpPr>
              <a:spLocks noChangeShapeType="1"/>
            </p:cNvSpPr>
            <p:nvPr/>
          </p:nvSpPr>
          <p:spPr bwMode="auto">
            <a:xfrm flipV="1">
              <a:off x="6873875" y="1319213"/>
              <a:ext cx="60325" cy="60325"/>
            </a:xfrm>
            <a:prstGeom prst="line">
              <a:avLst/>
            </a:prstGeom>
            <a:noFill/>
            <a:ln w="15875"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128" name="Line 49"/>
            <p:cNvSpPr>
              <a:spLocks noChangeShapeType="1"/>
            </p:cNvSpPr>
            <p:nvPr/>
          </p:nvSpPr>
          <p:spPr bwMode="auto">
            <a:xfrm flipV="1">
              <a:off x="7451725" y="742950"/>
              <a:ext cx="60325" cy="60325"/>
            </a:xfrm>
            <a:prstGeom prst="line">
              <a:avLst/>
            </a:prstGeom>
            <a:noFill/>
            <a:ln w="15875"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grpSp>
      <p:grpSp>
        <p:nvGrpSpPr>
          <p:cNvPr id="129" name="Group 134"/>
          <p:cNvGrpSpPr/>
          <p:nvPr/>
        </p:nvGrpSpPr>
        <p:grpSpPr>
          <a:xfrm flipH="1">
            <a:off x="4214430" y="2523102"/>
            <a:ext cx="628649" cy="637493"/>
            <a:chOff x="1909763" y="950913"/>
            <a:chExt cx="782637" cy="793750"/>
          </a:xfrm>
          <a:solidFill>
            <a:schemeClr val="bg1"/>
          </a:solidFill>
        </p:grpSpPr>
        <p:sp>
          <p:nvSpPr>
            <p:cNvPr id="130" name="Freeform 59"/>
            <p:cNvSpPr>
              <a:spLocks noEditPoints="1"/>
            </p:cNvSpPr>
            <p:nvPr/>
          </p:nvSpPr>
          <p:spPr bwMode="auto">
            <a:xfrm>
              <a:off x="1909763" y="1204913"/>
              <a:ext cx="539750" cy="539750"/>
            </a:xfrm>
            <a:custGeom>
              <a:avLst/>
              <a:gdLst>
                <a:gd name="T0" fmla="*/ 0 w 340"/>
                <a:gd name="T1" fmla="*/ 340 h 340"/>
                <a:gd name="T2" fmla="*/ 340 w 340"/>
                <a:gd name="T3" fmla="*/ 340 h 340"/>
                <a:gd name="T4" fmla="*/ 340 w 340"/>
                <a:gd name="T5" fmla="*/ 0 h 340"/>
                <a:gd name="T6" fmla="*/ 0 w 340"/>
                <a:gd name="T7" fmla="*/ 0 h 340"/>
                <a:gd name="T8" fmla="*/ 0 w 340"/>
                <a:gd name="T9" fmla="*/ 340 h 340"/>
                <a:gd name="T10" fmla="*/ 304 w 340"/>
                <a:gd name="T11" fmla="*/ 251 h 340"/>
                <a:gd name="T12" fmla="*/ 35 w 340"/>
                <a:gd name="T13" fmla="*/ 251 h 340"/>
                <a:gd name="T14" fmla="*/ 35 w 340"/>
                <a:gd name="T15" fmla="*/ 36 h 340"/>
                <a:gd name="T16" fmla="*/ 304 w 340"/>
                <a:gd name="T17" fmla="*/ 36 h 340"/>
                <a:gd name="T18" fmla="*/ 304 w 340"/>
                <a:gd name="T19" fmla="*/ 25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0">
                  <a:moveTo>
                    <a:pt x="0" y="340"/>
                  </a:moveTo>
                  <a:lnTo>
                    <a:pt x="340" y="340"/>
                  </a:lnTo>
                  <a:lnTo>
                    <a:pt x="340" y="0"/>
                  </a:lnTo>
                  <a:lnTo>
                    <a:pt x="0" y="0"/>
                  </a:lnTo>
                  <a:lnTo>
                    <a:pt x="0" y="340"/>
                  </a:lnTo>
                  <a:close/>
                  <a:moveTo>
                    <a:pt x="304" y="251"/>
                  </a:moveTo>
                  <a:lnTo>
                    <a:pt x="35" y="251"/>
                  </a:lnTo>
                  <a:lnTo>
                    <a:pt x="35" y="36"/>
                  </a:lnTo>
                  <a:lnTo>
                    <a:pt x="304" y="36"/>
                  </a:lnTo>
                  <a:lnTo>
                    <a:pt x="304" y="2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id-ID">
                <a:latin typeface="+mn-lt"/>
              </a:endParaRPr>
            </a:p>
          </p:txBody>
        </p:sp>
        <p:sp>
          <p:nvSpPr>
            <p:cNvPr id="131" name="Freeform 60"/>
            <p:cNvSpPr>
              <a:spLocks/>
            </p:cNvSpPr>
            <p:nvPr/>
          </p:nvSpPr>
          <p:spPr bwMode="auto">
            <a:xfrm>
              <a:off x="2060575" y="950913"/>
              <a:ext cx="631825" cy="569913"/>
            </a:xfrm>
            <a:custGeom>
              <a:avLst/>
              <a:gdLst>
                <a:gd name="T0" fmla="*/ 334 w 398"/>
                <a:gd name="T1" fmla="*/ 0 h 359"/>
                <a:gd name="T2" fmla="*/ 0 w 398"/>
                <a:gd name="T3" fmla="*/ 64 h 359"/>
                <a:gd name="T4" fmla="*/ 15 w 398"/>
                <a:gd name="T5" fmla="*/ 143 h 359"/>
                <a:gd name="T6" fmla="*/ 51 w 398"/>
                <a:gd name="T7" fmla="*/ 143 h 359"/>
                <a:gd name="T8" fmla="*/ 41 w 398"/>
                <a:gd name="T9" fmla="*/ 93 h 359"/>
                <a:gd name="T10" fmla="*/ 305 w 398"/>
                <a:gd name="T11" fmla="*/ 40 h 359"/>
                <a:gd name="T12" fmla="*/ 346 w 398"/>
                <a:gd name="T13" fmla="*/ 251 h 359"/>
                <a:gd name="T14" fmla="*/ 262 w 398"/>
                <a:gd name="T15" fmla="*/ 268 h 359"/>
                <a:gd name="T16" fmla="*/ 262 w 398"/>
                <a:gd name="T17" fmla="*/ 359 h 359"/>
                <a:gd name="T18" fmla="*/ 398 w 398"/>
                <a:gd name="T19" fmla="*/ 332 h 359"/>
                <a:gd name="T20" fmla="*/ 334 w 398"/>
                <a:gd name="T21"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8" h="359">
                  <a:moveTo>
                    <a:pt x="334" y="0"/>
                  </a:moveTo>
                  <a:lnTo>
                    <a:pt x="0" y="64"/>
                  </a:lnTo>
                  <a:lnTo>
                    <a:pt x="15" y="143"/>
                  </a:lnTo>
                  <a:lnTo>
                    <a:pt x="51" y="143"/>
                  </a:lnTo>
                  <a:lnTo>
                    <a:pt x="41" y="93"/>
                  </a:lnTo>
                  <a:lnTo>
                    <a:pt x="305" y="40"/>
                  </a:lnTo>
                  <a:lnTo>
                    <a:pt x="346" y="251"/>
                  </a:lnTo>
                  <a:lnTo>
                    <a:pt x="262" y="268"/>
                  </a:lnTo>
                  <a:lnTo>
                    <a:pt x="262" y="359"/>
                  </a:lnTo>
                  <a:lnTo>
                    <a:pt x="398" y="332"/>
                  </a:lnTo>
                  <a:lnTo>
                    <a:pt x="3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id-ID">
                <a:latin typeface="+mn-lt"/>
              </a:endParaRPr>
            </a:p>
          </p:txBody>
        </p:sp>
      </p:grpSp>
    </p:spTree>
    <p:extLst>
      <p:ext uri="{BB962C8B-B14F-4D97-AF65-F5344CB8AC3E}">
        <p14:creationId xmlns:p14="http://schemas.microsoft.com/office/powerpoint/2010/main" val="262199263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5">
                                            <p:txEl>
                                              <p:pRg st="0" end="0"/>
                                            </p:txEl>
                                          </p:spTgt>
                                        </p:tgtEl>
                                      </p:cBhvr>
                                    </p:animEffect>
                                    <p:animScale>
                                      <p:cBhvr>
                                        <p:cTn id="7" dur="250" autoRev="1" fill="hold"/>
                                        <p:tgtEl>
                                          <p:spTgt spid="25">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fade">
                                      <p:cBhvr>
                                        <p:cTn id="11" dur="500"/>
                                        <p:tgtEl>
                                          <p:spTgt spid="8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129"/>
                                        </p:tgtEl>
                                        <p:attrNameLst>
                                          <p:attrName>style.visibility</p:attrName>
                                        </p:attrNameLst>
                                      </p:cBhvr>
                                      <p:to>
                                        <p:strVal val="visible"/>
                                      </p:to>
                                    </p:set>
                                    <p:anim calcmode="lin" valueType="num">
                                      <p:cBhvr>
                                        <p:cTn id="15" dur="500" fill="hold"/>
                                        <p:tgtEl>
                                          <p:spTgt spid="129"/>
                                        </p:tgtEl>
                                        <p:attrNameLst>
                                          <p:attrName>ppt_w</p:attrName>
                                        </p:attrNameLst>
                                      </p:cBhvr>
                                      <p:tavLst>
                                        <p:tav tm="0">
                                          <p:val>
                                            <p:fltVal val="0"/>
                                          </p:val>
                                        </p:tav>
                                        <p:tav tm="100000">
                                          <p:val>
                                            <p:strVal val="#ppt_w"/>
                                          </p:val>
                                        </p:tav>
                                      </p:tavLst>
                                    </p:anim>
                                    <p:anim calcmode="lin" valueType="num">
                                      <p:cBhvr>
                                        <p:cTn id="16" dur="500" fill="hold"/>
                                        <p:tgtEl>
                                          <p:spTgt spid="129"/>
                                        </p:tgtEl>
                                        <p:attrNameLst>
                                          <p:attrName>ppt_h</p:attrName>
                                        </p:attrNameLst>
                                      </p:cBhvr>
                                      <p:tavLst>
                                        <p:tav tm="0">
                                          <p:val>
                                            <p:fltVal val="0"/>
                                          </p:val>
                                        </p:tav>
                                        <p:tav tm="100000">
                                          <p:val>
                                            <p:strVal val="#ppt_h"/>
                                          </p:val>
                                        </p:tav>
                                      </p:tavLst>
                                    </p:anim>
                                    <p:animEffect transition="in" filter="fade">
                                      <p:cBhvr>
                                        <p:cTn id="17" dur="500"/>
                                        <p:tgtEl>
                                          <p:spTgt spid="129"/>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fade">
                                      <p:cBhvr>
                                        <p:cTn id="21" dur="500"/>
                                        <p:tgtEl>
                                          <p:spTgt spid="84"/>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107"/>
                                        </p:tgtEl>
                                        <p:attrNameLst>
                                          <p:attrName>style.visibility</p:attrName>
                                        </p:attrNameLst>
                                      </p:cBhvr>
                                      <p:to>
                                        <p:strVal val="visible"/>
                                      </p:to>
                                    </p:set>
                                    <p:animEffect transition="in" filter="fade">
                                      <p:cBhvr>
                                        <p:cTn id="25" dur="500"/>
                                        <p:tgtEl>
                                          <p:spTgt spid="107"/>
                                        </p:tgtEl>
                                      </p:cBhvr>
                                    </p:animEffect>
                                  </p:childTnLst>
                                </p:cTn>
                              </p:par>
                            </p:childTnLst>
                          </p:cTn>
                        </p:par>
                        <p:par>
                          <p:cTn id="26" fill="hold">
                            <p:stCondLst>
                              <p:cond delay="2500"/>
                            </p:stCondLst>
                            <p:childTnLst>
                              <p:par>
                                <p:cTn id="27" presetID="22" presetClass="entr" presetSubtype="2" fill="hold" nodeType="afterEffect">
                                  <p:stCondLst>
                                    <p:cond delay="0"/>
                                  </p:stCondLst>
                                  <p:childTnLst>
                                    <p:set>
                                      <p:cBhvr>
                                        <p:cTn id="28" dur="1" fill="hold">
                                          <p:stCondLst>
                                            <p:cond delay="0"/>
                                          </p:stCondLst>
                                        </p:cTn>
                                        <p:tgtEl>
                                          <p:spTgt spid="88"/>
                                        </p:tgtEl>
                                        <p:attrNameLst>
                                          <p:attrName>style.visibility</p:attrName>
                                        </p:attrNameLst>
                                      </p:cBhvr>
                                      <p:to>
                                        <p:strVal val="visible"/>
                                      </p:to>
                                    </p:set>
                                    <p:animEffect transition="in" filter="wipe(right)">
                                      <p:cBhvr>
                                        <p:cTn id="29" dur="500"/>
                                        <p:tgtEl>
                                          <p:spTgt spid="88"/>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96"/>
                                        </p:tgtEl>
                                        <p:attrNameLst>
                                          <p:attrName>style.visibility</p:attrName>
                                        </p:attrNameLst>
                                      </p:cBhvr>
                                      <p:to>
                                        <p:strVal val="visible"/>
                                      </p:to>
                                    </p:set>
                                    <p:animEffect transition="in" filter="wipe(left)">
                                      <p:cBhvr>
                                        <p:cTn id="33" dur="500"/>
                                        <p:tgtEl>
                                          <p:spTgt spid="96"/>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wipe(left)">
                                      <p:cBhvr>
                                        <p:cTn id="37" dur="500"/>
                                        <p:tgtEl>
                                          <p:spTgt spid="93"/>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87"/>
                                        </p:tgtEl>
                                        <p:attrNameLst>
                                          <p:attrName>style.visibility</p:attrName>
                                        </p:attrNameLst>
                                      </p:cBhvr>
                                      <p:to>
                                        <p:strVal val="visible"/>
                                      </p:to>
                                    </p:set>
                                    <p:animEffect transition="in" filter="fade">
                                      <p:cBhvr>
                                        <p:cTn id="41" dur="500"/>
                                        <p:tgtEl>
                                          <p:spTgt spid="87"/>
                                        </p:tgtEl>
                                      </p:cBhvr>
                                    </p:animEffect>
                                  </p:childTnLst>
                                </p:cTn>
                              </p:par>
                            </p:childTnLst>
                          </p:cTn>
                        </p:par>
                        <p:par>
                          <p:cTn id="42" fill="hold">
                            <p:stCondLst>
                              <p:cond delay="4500"/>
                            </p:stCondLst>
                            <p:childTnLst>
                              <p:par>
                                <p:cTn id="43" presetID="10" presetClass="entr" presetSubtype="0" fill="hold" nodeType="afterEffect">
                                  <p:stCondLst>
                                    <p:cond delay="0"/>
                                  </p:stCondLst>
                                  <p:childTnLst>
                                    <p:set>
                                      <p:cBhvr>
                                        <p:cTn id="44" dur="1" fill="hold">
                                          <p:stCondLst>
                                            <p:cond delay="0"/>
                                          </p:stCondLst>
                                        </p:cTn>
                                        <p:tgtEl>
                                          <p:spTgt spid="121"/>
                                        </p:tgtEl>
                                        <p:attrNameLst>
                                          <p:attrName>style.visibility</p:attrName>
                                        </p:attrNameLst>
                                      </p:cBhvr>
                                      <p:to>
                                        <p:strVal val="visible"/>
                                      </p:to>
                                    </p:set>
                                    <p:animEffect transition="in" filter="fade">
                                      <p:cBhvr>
                                        <p:cTn id="45" dur="500"/>
                                        <p:tgtEl>
                                          <p:spTgt spid="121"/>
                                        </p:tgtEl>
                                      </p:cBhvr>
                                    </p:animEffect>
                                  </p:childTnLst>
                                </p:cTn>
                              </p:par>
                            </p:childTnLst>
                          </p:cTn>
                        </p:par>
                        <p:par>
                          <p:cTn id="46" fill="hold">
                            <p:stCondLst>
                              <p:cond delay="5000"/>
                            </p:stCondLst>
                            <p:childTnLst>
                              <p:par>
                                <p:cTn id="47" presetID="22" presetClass="entr" presetSubtype="8" fill="hold" nodeType="afterEffect">
                                  <p:stCondLst>
                                    <p:cond delay="0"/>
                                  </p:stCondLst>
                                  <p:childTnLst>
                                    <p:set>
                                      <p:cBhvr>
                                        <p:cTn id="48" dur="1" fill="hold">
                                          <p:stCondLst>
                                            <p:cond delay="0"/>
                                          </p:stCondLst>
                                        </p:cTn>
                                        <p:tgtEl>
                                          <p:spTgt spid="90"/>
                                        </p:tgtEl>
                                        <p:attrNameLst>
                                          <p:attrName>style.visibility</p:attrName>
                                        </p:attrNameLst>
                                      </p:cBhvr>
                                      <p:to>
                                        <p:strVal val="visible"/>
                                      </p:to>
                                    </p:set>
                                    <p:animEffect transition="in" filter="wipe(left)">
                                      <p:cBhvr>
                                        <p:cTn id="49" dur="500"/>
                                        <p:tgtEl>
                                          <p:spTgt spid="90"/>
                                        </p:tgtEl>
                                      </p:cBhvr>
                                    </p:animEffect>
                                  </p:childTnLst>
                                </p:cTn>
                              </p:par>
                            </p:childTnLst>
                          </p:cTn>
                        </p:par>
                        <p:par>
                          <p:cTn id="50" fill="hold">
                            <p:stCondLst>
                              <p:cond delay="5500"/>
                            </p:stCondLst>
                            <p:childTnLst>
                              <p:par>
                                <p:cTn id="51" presetID="22" presetClass="entr" presetSubtype="8" fill="hold" grpId="0" nodeType="after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wipe(left)">
                                      <p:cBhvr>
                                        <p:cTn id="53" dur="500"/>
                                        <p:tgtEl>
                                          <p:spTgt spid="97"/>
                                        </p:tgtEl>
                                      </p:cBhvr>
                                    </p:animEffect>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95"/>
                                        </p:tgtEl>
                                        <p:attrNameLst>
                                          <p:attrName>style.visibility</p:attrName>
                                        </p:attrNameLst>
                                      </p:cBhvr>
                                      <p:to>
                                        <p:strVal val="visible"/>
                                      </p:to>
                                    </p:set>
                                    <p:animEffect transition="in" filter="wipe(left)">
                                      <p:cBhvr>
                                        <p:cTn id="57" dur="500"/>
                                        <p:tgtEl>
                                          <p:spTgt spid="95"/>
                                        </p:tgtEl>
                                      </p:cBhvr>
                                    </p:animEffect>
                                  </p:childTnLst>
                                </p:cTn>
                              </p:par>
                            </p:childTnLst>
                          </p:cTn>
                        </p:par>
                        <p:par>
                          <p:cTn id="58" fill="hold">
                            <p:stCondLst>
                              <p:cond delay="6500"/>
                            </p:stCondLst>
                            <p:childTnLst>
                              <p:par>
                                <p:cTn id="59" presetID="10" presetClass="entr" presetSubtype="0" fill="hold" grpId="0" nodeType="afterEffect">
                                  <p:stCondLst>
                                    <p:cond delay="0"/>
                                  </p:stCondLst>
                                  <p:childTnLst>
                                    <p:set>
                                      <p:cBhvr>
                                        <p:cTn id="60" dur="1" fill="hold">
                                          <p:stCondLst>
                                            <p:cond delay="0"/>
                                          </p:stCondLst>
                                        </p:cTn>
                                        <p:tgtEl>
                                          <p:spTgt spid="85"/>
                                        </p:tgtEl>
                                        <p:attrNameLst>
                                          <p:attrName>style.visibility</p:attrName>
                                        </p:attrNameLst>
                                      </p:cBhvr>
                                      <p:to>
                                        <p:strVal val="visible"/>
                                      </p:to>
                                    </p:set>
                                    <p:animEffect transition="in" filter="fade">
                                      <p:cBhvr>
                                        <p:cTn id="61" dur="500"/>
                                        <p:tgtEl>
                                          <p:spTgt spid="85"/>
                                        </p:tgtEl>
                                      </p:cBhvr>
                                    </p:animEffect>
                                  </p:childTnLst>
                                </p:cTn>
                              </p:par>
                            </p:childTnLst>
                          </p:cTn>
                        </p:par>
                        <p:par>
                          <p:cTn id="62" fill="hold">
                            <p:stCondLst>
                              <p:cond delay="7000"/>
                            </p:stCondLst>
                            <p:childTnLst>
                              <p:par>
                                <p:cTn id="63" presetID="10" presetClass="entr" presetSubtype="0" fill="hold" nodeType="afterEffect">
                                  <p:stCondLst>
                                    <p:cond delay="0"/>
                                  </p:stCondLst>
                                  <p:childTnLst>
                                    <p:set>
                                      <p:cBhvr>
                                        <p:cTn id="64" dur="1" fill="hold">
                                          <p:stCondLst>
                                            <p:cond delay="0"/>
                                          </p:stCondLst>
                                        </p:cTn>
                                        <p:tgtEl>
                                          <p:spTgt spid="114"/>
                                        </p:tgtEl>
                                        <p:attrNameLst>
                                          <p:attrName>style.visibility</p:attrName>
                                        </p:attrNameLst>
                                      </p:cBhvr>
                                      <p:to>
                                        <p:strVal val="visible"/>
                                      </p:to>
                                    </p:set>
                                    <p:animEffect transition="in" filter="fade">
                                      <p:cBhvr>
                                        <p:cTn id="65" dur="500"/>
                                        <p:tgtEl>
                                          <p:spTgt spid="114"/>
                                        </p:tgtEl>
                                      </p:cBhvr>
                                    </p:animEffect>
                                  </p:childTnLst>
                                </p:cTn>
                              </p:par>
                            </p:childTnLst>
                          </p:cTn>
                        </p:par>
                        <p:par>
                          <p:cTn id="66" fill="hold">
                            <p:stCondLst>
                              <p:cond delay="7500"/>
                            </p:stCondLst>
                            <p:childTnLst>
                              <p:par>
                                <p:cTn id="67" presetID="22" presetClass="entr" presetSubtype="8" fill="hold" nodeType="afterEffect">
                                  <p:stCondLst>
                                    <p:cond delay="0"/>
                                  </p:stCondLst>
                                  <p:childTnLst>
                                    <p:set>
                                      <p:cBhvr>
                                        <p:cTn id="68" dur="1" fill="hold">
                                          <p:stCondLst>
                                            <p:cond delay="0"/>
                                          </p:stCondLst>
                                        </p:cTn>
                                        <p:tgtEl>
                                          <p:spTgt spid="91"/>
                                        </p:tgtEl>
                                        <p:attrNameLst>
                                          <p:attrName>style.visibility</p:attrName>
                                        </p:attrNameLst>
                                      </p:cBhvr>
                                      <p:to>
                                        <p:strVal val="visible"/>
                                      </p:to>
                                    </p:set>
                                    <p:animEffect transition="in" filter="wipe(left)">
                                      <p:cBhvr>
                                        <p:cTn id="69" dur="500"/>
                                        <p:tgtEl>
                                          <p:spTgt spid="91"/>
                                        </p:tgtEl>
                                      </p:cBhvr>
                                    </p:animEffect>
                                  </p:childTnLst>
                                </p:cTn>
                              </p:par>
                            </p:childTnLst>
                          </p:cTn>
                        </p:par>
                        <p:par>
                          <p:cTn id="70" fill="hold">
                            <p:stCondLst>
                              <p:cond delay="8000"/>
                            </p:stCondLst>
                            <p:childTnLst>
                              <p:par>
                                <p:cTn id="71" presetID="22" presetClass="entr" presetSubtype="8" fill="hold" grpId="0" nodeType="afterEffect">
                                  <p:stCondLst>
                                    <p:cond delay="0"/>
                                  </p:stCondLst>
                                  <p:childTnLst>
                                    <p:set>
                                      <p:cBhvr>
                                        <p:cTn id="72" dur="1" fill="hold">
                                          <p:stCondLst>
                                            <p:cond delay="0"/>
                                          </p:stCondLst>
                                        </p:cTn>
                                        <p:tgtEl>
                                          <p:spTgt spid="98"/>
                                        </p:tgtEl>
                                        <p:attrNameLst>
                                          <p:attrName>style.visibility</p:attrName>
                                        </p:attrNameLst>
                                      </p:cBhvr>
                                      <p:to>
                                        <p:strVal val="visible"/>
                                      </p:to>
                                    </p:set>
                                    <p:animEffect transition="in" filter="wipe(left)">
                                      <p:cBhvr>
                                        <p:cTn id="73" dur="500"/>
                                        <p:tgtEl>
                                          <p:spTgt spid="98"/>
                                        </p:tgtEl>
                                      </p:cBhvr>
                                    </p:animEffect>
                                  </p:childTnLst>
                                </p:cTn>
                              </p:par>
                            </p:childTnLst>
                          </p:cTn>
                        </p:par>
                        <p:par>
                          <p:cTn id="74" fill="hold">
                            <p:stCondLst>
                              <p:cond delay="8500"/>
                            </p:stCondLst>
                            <p:childTnLst>
                              <p:par>
                                <p:cTn id="75" presetID="22" presetClass="entr" presetSubtype="8" fill="hold" grpId="0" nodeType="afterEffect">
                                  <p:stCondLst>
                                    <p:cond delay="0"/>
                                  </p:stCondLst>
                                  <p:childTnLst>
                                    <p:set>
                                      <p:cBhvr>
                                        <p:cTn id="76" dur="1" fill="hold">
                                          <p:stCondLst>
                                            <p:cond delay="0"/>
                                          </p:stCondLst>
                                        </p:cTn>
                                        <p:tgtEl>
                                          <p:spTgt spid="94"/>
                                        </p:tgtEl>
                                        <p:attrNameLst>
                                          <p:attrName>style.visibility</p:attrName>
                                        </p:attrNameLst>
                                      </p:cBhvr>
                                      <p:to>
                                        <p:strVal val="visible"/>
                                      </p:to>
                                    </p:set>
                                    <p:animEffect transition="in" filter="wipe(left)">
                                      <p:cBhvr>
                                        <p:cTn id="77" dur="500"/>
                                        <p:tgtEl>
                                          <p:spTgt spid="94"/>
                                        </p:tgtEl>
                                      </p:cBhvr>
                                    </p:animEffect>
                                  </p:childTnLst>
                                </p:cTn>
                              </p:par>
                            </p:childTnLst>
                          </p:cTn>
                        </p:par>
                        <p:par>
                          <p:cTn id="78" fill="hold">
                            <p:stCondLst>
                              <p:cond delay="9000"/>
                            </p:stCondLst>
                            <p:childTnLst>
                              <p:par>
                                <p:cTn id="79" presetID="10" presetClass="entr" presetSubtype="0" fill="hold" grpId="0" nodeType="afterEffect">
                                  <p:stCondLst>
                                    <p:cond delay="0"/>
                                  </p:stCondLst>
                                  <p:childTnLst>
                                    <p:set>
                                      <p:cBhvr>
                                        <p:cTn id="80" dur="1" fill="hold">
                                          <p:stCondLst>
                                            <p:cond delay="0"/>
                                          </p:stCondLst>
                                        </p:cTn>
                                        <p:tgtEl>
                                          <p:spTgt spid="86"/>
                                        </p:tgtEl>
                                        <p:attrNameLst>
                                          <p:attrName>style.visibility</p:attrName>
                                        </p:attrNameLst>
                                      </p:cBhvr>
                                      <p:to>
                                        <p:strVal val="visible"/>
                                      </p:to>
                                    </p:set>
                                    <p:animEffect transition="in" filter="fade">
                                      <p:cBhvr>
                                        <p:cTn id="81" dur="500"/>
                                        <p:tgtEl>
                                          <p:spTgt spid="86"/>
                                        </p:tgtEl>
                                      </p:cBhvr>
                                    </p:animEffect>
                                  </p:childTnLst>
                                </p:cTn>
                              </p:par>
                            </p:childTnLst>
                          </p:cTn>
                        </p:par>
                        <p:par>
                          <p:cTn id="82" fill="hold">
                            <p:stCondLst>
                              <p:cond delay="9500"/>
                            </p:stCondLst>
                            <p:childTnLst>
                              <p:par>
                                <p:cTn id="83" presetID="10" presetClass="entr" presetSubtype="0" fill="hold" nodeType="afterEffect">
                                  <p:stCondLst>
                                    <p:cond delay="0"/>
                                  </p:stCondLst>
                                  <p:childTnLst>
                                    <p:set>
                                      <p:cBhvr>
                                        <p:cTn id="84" dur="1" fill="hold">
                                          <p:stCondLst>
                                            <p:cond delay="0"/>
                                          </p:stCondLst>
                                        </p:cTn>
                                        <p:tgtEl>
                                          <p:spTgt spid="100"/>
                                        </p:tgtEl>
                                        <p:attrNameLst>
                                          <p:attrName>style.visibility</p:attrName>
                                        </p:attrNameLst>
                                      </p:cBhvr>
                                      <p:to>
                                        <p:strVal val="visible"/>
                                      </p:to>
                                    </p:set>
                                    <p:animEffect transition="in" filter="fade">
                                      <p:cBhvr>
                                        <p:cTn id="85" dur="500"/>
                                        <p:tgtEl>
                                          <p:spTgt spid="100"/>
                                        </p:tgtEl>
                                      </p:cBhvr>
                                    </p:animEffect>
                                  </p:childTnLst>
                                </p:cTn>
                              </p:par>
                            </p:childTnLst>
                          </p:cTn>
                        </p:par>
                        <p:par>
                          <p:cTn id="86" fill="hold">
                            <p:stCondLst>
                              <p:cond delay="10000"/>
                            </p:stCondLst>
                            <p:childTnLst>
                              <p:par>
                                <p:cTn id="87" presetID="22" presetClass="entr" presetSubtype="2" fill="hold" nodeType="afterEffect">
                                  <p:stCondLst>
                                    <p:cond delay="0"/>
                                  </p:stCondLst>
                                  <p:childTnLst>
                                    <p:set>
                                      <p:cBhvr>
                                        <p:cTn id="88" dur="1" fill="hold">
                                          <p:stCondLst>
                                            <p:cond delay="0"/>
                                          </p:stCondLst>
                                        </p:cTn>
                                        <p:tgtEl>
                                          <p:spTgt spid="89"/>
                                        </p:tgtEl>
                                        <p:attrNameLst>
                                          <p:attrName>style.visibility</p:attrName>
                                        </p:attrNameLst>
                                      </p:cBhvr>
                                      <p:to>
                                        <p:strVal val="visible"/>
                                      </p:to>
                                    </p:set>
                                    <p:animEffect transition="in" filter="wipe(right)">
                                      <p:cBhvr>
                                        <p:cTn id="89" dur="500"/>
                                        <p:tgtEl>
                                          <p:spTgt spid="89"/>
                                        </p:tgtEl>
                                      </p:cBhvr>
                                    </p:animEffect>
                                  </p:childTnLst>
                                </p:cTn>
                              </p:par>
                            </p:childTnLst>
                          </p:cTn>
                        </p:par>
                        <p:par>
                          <p:cTn id="90" fill="hold">
                            <p:stCondLst>
                              <p:cond delay="10500"/>
                            </p:stCondLst>
                            <p:childTnLst>
                              <p:par>
                                <p:cTn id="91" presetID="22" presetClass="entr" presetSubtype="8" fill="hold" grpId="0" nodeType="afterEffect">
                                  <p:stCondLst>
                                    <p:cond delay="0"/>
                                  </p:stCondLst>
                                  <p:childTnLst>
                                    <p:set>
                                      <p:cBhvr>
                                        <p:cTn id="92" dur="1" fill="hold">
                                          <p:stCondLst>
                                            <p:cond delay="0"/>
                                          </p:stCondLst>
                                        </p:cTn>
                                        <p:tgtEl>
                                          <p:spTgt spid="99"/>
                                        </p:tgtEl>
                                        <p:attrNameLst>
                                          <p:attrName>style.visibility</p:attrName>
                                        </p:attrNameLst>
                                      </p:cBhvr>
                                      <p:to>
                                        <p:strVal val="visible"/>
                                      </p:to>
                                    </p:set>
                                    <p:animEffect transition="in" filter="wipe(left)">
                                      <p:cBhvr>
                                        <p:cTn id="93" dur="500"/>
                                        <p:tgtEl>
                                          <p:spTgt spid="99"/>
                                        </p:tgtEl>
                                      </p:cBhvr>
                                    </p:animEffect>
                                  </p:childTnLst>
                                </p:cTn>
                              </p:par>
                            </p:childTnLst>
                          </p:cTn>
                        </p:par>
                        <p:par>
                          <p:cTn id="94" fill="hold">
                            <p:stCondLst>
                              <p:cond delay="11000"/>
                            </p:stCondLst>
                            <p:childTnLst>
                              <p:par>
                                <p:cTn id="95" presetID="22" presetClass="entr" presetSubtype="8" fill="hold" grpId="0" nodeType="afterEffect">
                                  <p:stCondLst>
                                    <p:cond delay="0"/>
                                  </p:stCondLst>
                                  <p:childTnLst>
                                    <p:set>
                                      <p:cBhvr>
                                        <p:cTn id="96" dur="1" fill="hold">
                                          <p:stCondLst>
                                            <p:cond delay="0"/>
                                          </p:stCondLst>
                                        </p:cTn>
                                        <p:tgtEl>
                                          <p:spTgt spid="92"/>
                                        </p:tgtEl>
                                        <p:attrNameLst>
                                          <p:attrName>style.visibility</p:attrName>
                                        </p:attrNameLst>
                                      </p:cBhvr>
                                      <p:to>
                                        <p:strVal val="visible"/>
                                      </p:to>
                                    </p:set>
                                    <p:animEffect transition="in" filter="wipe(left)">
                                      <p:cBhvr>
                                        <p:cTn id="97"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allAtOnce"/>
      <p:bldP spid="83" grpId="0" animBg="1"/>
      <p:bldP spid="84" grpId="0" animBg="1"/>
      <p:bldP spid="85" grpId="0" animBg="1"/>
      <p:bldP spid="86" grpId="0" animBg="1"/>
      <p:bldP spid="87" grpId="0" animBg="1"/>
      <p:bldP spid="92" grpId="0"/>
      <p:bldP spid="93" grpId="0"/>
      <p:bldP spid="94" grpId="0"/>
      <p:bldP spid="95" grpId="0"/>
      <p:bldP spid="96" grpId="0"/>
      <p:bldP spid="97" grpId="0"/>
      <p:bldP spid="98" grpId="0"/>
      <p:bldP spid="9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3" descr="E:\陈建\网上作图\PP制作\素材\未标题-6.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7"/>
          <p:cNvSpPr/>
          <p:nvPr/>
        </p:nvSpPr>
        <p:spPr>
          <a:xfrm>
            <a:off x="3995936" y="2067694"/>
            <a:ext cx="1368152" cy="1368152"/>
          </a:xfrm>
          <a:prstGeom prst="ellipse">
            <a:avLst/>
          </a:prstGeom>
          <a:solidFill>
            <a:schemeClr val="bg1">
              <a:lumMod val="6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2A303C"/>
              </a:solidFill>
            </a:endParaRPr>
          </a:p>
        </p:txBody>
      </p:sp>
      <p:sp>
        <p:nvSpPr>
          <p:cNvPr id="5" name="Oval 1"/>
          <p:cNvSpPr/>
          <p:nvPr/>
        </p:nvSpPr>
        <p:spPr>
          <a:xfrm>
            <a:off x="683568" y="2067694"/>
            <a:ext cx="1368152" cy="1368152"/>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EC5368"/>
              </a:solidFill>
            </a:endParaRPr>
          </a:p>
        </p:txBody>
      </p:sp>
      <p:sp>
        <p:nvSpPr>
          <p:cNvPr id="6" name="Oval 5"/>
          <p:cNvSpPr/>
          <p:nvPr/>
        </p:nvSpPr>
        <p:spPr>
          <a:xfrm>
            <a:off x="1787691" y="2067694"/>
            <a:ext cx="1368152" cy="1368152"/>
          </a:xfrm>
          <a:prstGeom prst="ellipse">
            <a:avLst/>
          </a:prstGeom>
          <a:solidFill>
            <a:schemeClr val="bg1">
              <a:lumMod val="6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2A303C"/>
              </a:solidFill>
            </a:endParaRPr>
          </a:p>
        </p:txBody>
      </p:sp>
      <p:sp>
        <p:nvSpPr>
          <p:cNvPr id="7" name="Oval 6"/>
          <p:cNvSpPr/>
          <p:nvPr/>
        </p:nvSpPr>
        <p:spPr>
          <a:xfrm>
            <a:off x="2891814" y="2067694"/>
            <a:ext cx="1368152" cy="1368152"/>
          </a:xfrm>
          <a:prstGeom prst="ellipse">
            <a:avLst/>
          </a:prstGeom>
          <a:solidFill>
            <a:schemeClr val="bg1">
              <a:lumMod val="6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2A303C"/>
              </a:solidFill>
            </a:endParaRPr>
          </a:p>
        </p:txBody>
      </p:sp>
      <p:sp>
        <p:nvSpPr>
          <p:cNvPr id="8" name="Rectangle 8"/>
          <p:cNvSpPr/>
          <p:nvPr/>
        </p:nvSpPr>
        <p:spPr>
          <a:xfrm>
            <a:off x="946777" y="2742145"/>
            <a:ext cx="975203" cy="369332"/>
          </a:xfrm>
          <a:prstGeom prst="rect">
            <a:avLst/>
          </a:prstGeom>
        </p:spPr>
        <p:txBody>
          <a:bodyPr wrap="none">
            <a:spAutoFit/>
          </a:bodyPr>
          <a:lstStyle/>
          <a:p>
            <a:pPr>
              <a:defRPr/>
            </a:pPr>
            <a:r>
              <a:rPr lang="en-US" altLang="zh-CN" dirty="0">
                <a:solidFill>
                  <a:schemeClr val="accent1">
                    <a:lumMod val="20000"/>
                    <a:lumOff val="80000"/>
                  </a:schemeClr>
                </a:solidFill>
                <a:latin typeface="方正兰亭黑简体" pitchFamily="2" charset="-122"/>
                <a:ea typeface="方正兰亭黑简体" pitchFamily="2" charset="-122"/>
              </a:rPr>
              <a:t>Java SE</a:t>
            </a:r>
            <a:endParaRPr lang="id-ID" altLang="zh-CN" dirty="0">
              <a:solidFill>
                <a:schemeClr val="accent1">
                  <a:lumMod val="20000"/>
                  <a:lumOff val="80000"/>
                </a:schemeClr>
              </a:solidFill>
              <a:latin typeface="方正兰亭黑简体" pitchFamily="2" charset="-122"/>
              <a:ea typeface="方正兰亭黑简体" pitchFamily="2" charset="-122"/>
            </a:endParaRPr>
          </a:p>
        </p:txBody>
      </p:sp>
      <p:sp>
        <p:nvSpPr>
          <p:cNvPr id="9" name="Rectangle 11"/>
          <p:cNvSpPr/>
          <p:nvPr/>
        </p:nvSpPr>
        <p:spPr>
          <a:xfrm>
            <a:off x="2090092" y="2775133"/>
            <a:ext cx="550151" cy="369332"/>
          </a:xfrm>
          <a:prstGeom prst="rect">
            <a:avLst/>
          </a:prstGeom>
        </p:spPr>
        <p:txBody>
          <a:bodyPr wrap="none">
            <a:spAutoFit/>
          </a:bodyPr>
          <a:lstStyle/>
          <a:p>
            <a:pPr>
              <a:defRPr/>
            </a:pPr>
            <a:r>
              <a:rPr lang="en-US" altLang="zh-CN" dirty="0" err="1">
                <a:solidFill>
                  <a:schemeClr val="accent1">
                    <a:lumMod val="20000"/>
                    <a:lumOff val="80000"/>
                  </a:schemeClr>
                </a:solidFill>
                <a:latin typeface="方正兰亭黑简体" pitchFamily="2" charset="-122"/>
                <a:ea typeface="方正兰亭黑简体" pitchFamily="2" charset="-122"/>
              </a:rPr>
              <a:t>JSP</a:t>
            </a:r>
            <a:endParaRPr lang="id-ID" altLang="zh-CN" dirty="0">
              <a:solidFill>
                <a:schemeClr val="accent1">
                  <a:lumMod val="20000"/>
                  <a:lumOff val="80000"/>
                </a:schemeClr>
              </a:solidFill>
              <a:latin typeface="方正兰亭黑简体" pitchFamily="2" charset="-122"/>
              <a:ea typeface="方正兰亭黑简体" pitchFamily="2" charset="-122"/>
            </a:endParaRPr>
          </a:p>
        </p:txBody>
      </p:sp>
      <p:sp>
        <p:nvSpPr>
          <p:cNvPr id="10" name="Rectangle 14"/>
          <p:cNvSpPr/>
          <p:nvPr/>
        </p:nvSpPr>
        <p:spPr>
          <a:xfrm>
            <a:off x="3200653" y="2775133"/>
            <a:ext cx="948080" cy="369332"/>
          </a:xfrm>
          <a:prstGeom prst="rect">
            <a:avLst/>
          </a:prstGeom>
        </p:spPr>
        <p:txBody>
          <a:bodyPr wrap="none">
            <a:spAutoFit/>
          </a:bodyPr>
          <a:lstStyle/>
          <a:p>
            <a:pPr>
              <a:defRPr/>
            </a:pPr>
            <a:r>
              <a:rPr lang="en-US" altLang="zh-CN" dirty="0">
                <a:solidFill>
                  <a:schemeClr val="accent1">
                    <a:lumMod val="20000"/>
                    <a:lumOff val="80000"/>
                  </a:schemeClr>
                </a:solidFill>
                <a:latin typeface="方正兰亭黑简体" pitchFamily="2" charset="-122"/>
                <a:ea typeface="方正兰亭黑简体" pitchFamily="2" charset="-122"/>
              </a:rPr>
              <a:t>Servlet</a:t>
            </a:r>
            <a:endParaRPr lang="id-ID" altLang="zh-CN" dirty="0">
              <a:solidFill>
                <a:schemeClr val="accent1">
                  <a:lumMod val="20000"/>
                  <a:lumOff val="80000"/>
                </a:schemeClr>
              </a:solidFill>
              <a:latin typeface="方正兰亭黑简体" pitchFamily="2" charset="-122"/>
              <a:ea typeface="方正兰亭黑简体" pitchFamily="2" charset="-122"/>
            </a:endParaRPr>
          </a:p>
        </p:txBody>
      </p:sp>
      <p:sp>
        <p:nvSpPr>
          <p:cNvPr id="11" name="Rectangle 16"/>
          <p:cNvSpPr/>
          <p:nvPr/>
        </p:nvSpPr>
        <p:spPr>
          <a:xfrm>
            <a:off x="4318374" y="2775133"/>
            <a:ext cx="734175" cy="369332"/>
          </a:xfrm>
          <a:prstGeom prst="rect">
            <a:avLst/>
          </a:prstGeom>
        </p:spPr>
        <p:txBody>
          <a:bodyPr wrap="none">
            <a:spAutoFit/>
          </a:bodyPr>
          <a:lstStyle/>
          <a:p>
            <a:pPr>
              <a:defRPr/>
            </a:pPr>
            <a:r>
              <a:rPr lang="en-US" altLang="zh-CN" dirty="0">
                <a:solidFill>
                  <a:schemeClr val="accent1">
                    <a:lumMod val="20000"/>
                    <a:lumOff val="80000"/>
                  </a:schemeClr>
                </a:solidFill>
                <a:latin typeface="方正兰亭黑简体" pitchFamily="2" charset="-122"/>
                <a:ea typeface="方正兰亭黑简体" pitchFamily="2" charset="-122"/>
              </a:rPr>
              <a:t>Filter</a:t>
            </a:r>
            <a:endParaRPr lang="id-ID" altLang="zh-CN" dirty="0">
              <a:solidFill>
                <a:schemeClr val="accent1">
                  <a:lumMod val="20000"/>
                  <a:lumOff val="80000"/>
                </a:schemeClr>
              </a:solidFill>
              <a:latin typeface="方正兰亭黑简体" pitchFamily="2" charset="-122"/>
              <a:ea typeface="方正兰亭黑简体" pitchFamily="2" charset="-122"/>
            </a:endParaRPr>
          </a:p>
        </p:txBody>
      </p:sp>
      <p:sp>
        <p:nvSpPr>
          <p:cNvPr id="12" name="Rectangle 19"/>
          <p:cNvSpPr/>
          <p:nvPr/>
        </p:nvSpPr>
        <p:spPr>
          <a:xfrm>
            <a:off x="5595428" y="1995686"/>
            <a:ext cx="2890814" cy="690189"/>
          </a:xfrm>
          <a:prstGeom prst="rect">
            <a:avLst/>
          </a:prstGeom>
        </p:spPr>
        <p:txBody>
          <a:bodyPr wrap="square">
            <a:spAutoFit/>
          </a:bodyPr>
          <a:lstStyle/>
          <a:p>
            <a:pPr algn="just">
              <a:lnSpc>
                <a:spcPts val="1600"/>
              </a:lnSpc>
            </a:pPr>
            <a:r>
              <a:rPr lang="zh-CN" altLang="en-US" sz="1100" dirty="0">
                <a:solidFill>
                  <a:schemeClr val="bg1"/>
                </a:solidFill>
                <a:latin typeface="方正兰亭黑简体" pitchFamily="2" charset="-122"/>
                <a:ea typeface="方正兰亭黑简体" pitchFamily="2" charset="-122"/>
              </a:rPr>
              <a:t>使用</a:t>
            </a:r>
            <a:r>
              <a:rPr lang="en-US" altLang="zh-CN" sz="1100" dirty="0">
                <a:solidFill>
                  <a:schemeClr val="bg1"/>
                </a:solidFill>
                <a:latin typeface="方正兰亭黑简体" pitchFamily="2" charset="-122"/>
                <a:ea typeface="方正兰亭黑简体" pitchFamily="2" charset="-122"/>
              </a:rPr>
              <a:t>Tomcat 8.5</a:t>
            </a:r>
            <a:r>
              <a:rPr lang="zh-CN" altLang="en-US" sz="1100" dirty="0">
                <a:solidFill>
                  <a:schemeClr val="bg1"/>
                </a:solidFill>
                <a:latin typeface="方正兰亭黑简体" pitchFamily="2" charset="-122"/>
                <a:ea typeface="方正兰亭黑简体" pitchFamily="2" charset="-122"/>
              </a:rPr>
              <a:t>在</a:t>
            </a:r>
            <a:r>
              <a:rPr lang="en-US" altLang="zh-CN" sz="1100" dirty="0">
                <a:solidFill>
                  <a:schemeClr val="bg1"/>
                </a:solidFill>
                <a:latin typeface="方正兰亭黑简体" pitchFamily="2" charset="-122"/>
                <a:ea typeface="方正兰亭黑简体" pitchFamily="2" charset="-122"/>
              </a:rPr>
              <a:t>Spring Tool Suit</a:t>
            </a:r>
            <a:r>
              <a:rPr lang="zh-CN" altLang="en-US" sz="1100" dirty="0">
                <a:solidFill>
                  <a:schemeClr val="bg1"/>
                </a:solidFill>
                <a:latin typeface="方正兰亭黑简体" pitchFamily="2" charset="-122"/>
                <a:ea typeface="方正兰亭黑简体" pitchFamily="2" charset="-122"/>
              </a:rPr>
              <a:t>进行开发， 技术文档可以参阅 </a:t>
            </a:r>
            <a:r>
              <a:rPr lang="en-US" altLang="zh-CN" sz="1100" dirty="0">
                <a:solidFill>
                  <a:schemeClr val="bg1"/>
                </a:solidFill>
                <a:latin typeface="方正兰亭黑简体" pitchFamily="2" charset="-122"/>
                <a:ea typeface="方正兰亭黑简体" pitchFamily="2" charset="-122"/>
              </a:rPr>
              <a:t>Apache</a:t>
            </a:r>
            <a:r>
              <a:rPr lang="zh-CN" altLang="en-US" sz="1100" dirty="0">
                <a:solidFill>
                  <a:schemeClr val="bg1"/>
                </a:solidFill>
                <a:latin typeface="方正兰亭黑简体" pitchFamily="2" charset="-122"/>
                <a:ea typeface="方正兰亭黑简体" pitchFamily="2" charset="-122"/>
              </a:rPr>
              <a:t>中的</a:t>
            </a:r>
            <a:r>
              <a:rPr lang="en-US" altLang="zh-CN" sz="1100" dirty="0">
                <a:solidFill>
                  <a:schemeClr val="bg1"/>
                </a:solidFill>
                <a:latin typeface="方正兰亭黑简体" pitchFamily="2" charset="-122"/>
                <a:ea typeface="方正兰亭黑简体" pitchFamily="2" charset="-122"/>
              </a:rPr>
              <a:t>Servlet 2.3</a:t>
            </a:r>
            <a:r>
              <a:rPr lang="zh-CN" altLang="en-US" sz="1100" dirty="0">
                <a:solidFill>
                  <a:schemeClr val="bg1"/>
                </a:solidFill>
                <a:latin typeface="方正兰亭黑简体" pitchFamily="2" charset="-122"/>
                <a:ea typeface="方正兰亭黑简体" pitchFamily="2" charset="-122"/>
              </a:rPr>
              <a:t>。 </a:t>
            </a:r>
          </a:p>
        </p:txBody>
      </p:sp>
      <p:sp>
        <p:nvSpPr>
          <p:cNvPr id="27" name="文本框 3"/>
          <p:cNvSpPr txBox="1"/>
          <p:nvPr/>
        </p:nvSpPr>
        <p:spPr>
          <a:xfrm>
            <a:off x="1670052" y="142845"/>
            <a:ext cx="4540248" cy="400110"/>
          </a:xfrm>
          <a:prstGeom prst="rect">
            <a:avLst/>
          </a:prstGeom>
          <a:noFill/>
        </p:spPr>
        <p:txBody>
          <a:bodyPr wrap="square" rtlCol="0">
            <a:spAutoFit/>
          </a:bodyPr>
          <a:lstStyle/>
          <a:p>
            <a:r>
              <a:rPr lang="zh-CN" altLang="en-US" sz="2000" dirty="0">
                <a:solidFill>
                  <a:schemeClr val="bg1"/>
                </a:solidFill>
                <a:latin typeface="方正兰亭黑简体" pitchFamily="2" charset="-122"/>
                <a:ea typeface="方正兰亭黑简体" pitchFamily="2" charset="-122"/>
              </a:rPr>
              <a:t>技术基础与参阅文档</a:t>
            </a:r>
          </a:p>
        </p:txBody>
      </p:sp>
      <p:sp>
        <p:nvSpPr>
          <p:cNvPr id="32" name="剪去同侧角的矩形 31"/>
          <p:cNvSpPr/>
          <p:nvPr/>
        </p:nvSpPr>
        <p:spPr>
          <a:xfrm rot="10800000">
            <a:off x="173038" y="204775"/>
            <a:ext cx="1211262" cy="276250"/>
          </a:xfrm>
          <a:prstGeom prst="snip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TextBox 32"/>
          <p:cNvSpPr txBox="1"/>
          <p:nvPr/>
        </p:nvSpPr>
        <p:spPr>
          <a:xfrm>
            <a:off x="260588" y="173249"/>
            <a:ext cx="1132361" cy="307777"/>
          </a:xfrm>
          <a:prstGeom prst="rect">
            <a:avLst/>
          </a:prstGeom>
          <a:noFill/>
        </p:spPr>
        <p:txBody>
          <a:bodyPr wrap="none" rtlCol="0">
            <a:spAutoFit/>
          </a:bodyPr>
          <a:lstStyle/>
          <a:p>
            <a:r>
              <a:rPr lang="en-US" altLang="zh-CN" sz="1400" spc="300" dirty="0">
                <a:solidFill>
                  <a:srgbClr val="2A303C"/>
                </a:solidFill>
                <a:latin typeface="方正兰亭黑简体" pitchFamily="2" charset="-122"/>
                <a:ea typeface="方正兰亭黑简体" pitchFamily="2" charset="-122"/>
              </a:rPr>
              <a:t>Java</a:t>
            </a:r>
            <a:r>
              <a:rPr lang="zh-CN" altLang="en-US" sz="1400" spc="300" dirty="0">
                <a:solidFill>
                  <a:srgbClr val="2A303C"/>
                </a:solidFill>
                <a:latin typeface="方正兰亭黑简体" pitchFamily="2" charset="-122"/>
                <a:ea typeface="方正兰亭黑简体" pitchFamily="2" charset="-122"/>
              </a:rPr>
              <a:t>答辩</a:t>
            </a:r>
          </a:p>
        </p:txBody>
      </p:sp>
      <p:cxnSp>
        <p:nvCxnSpPr>
          <p:cNvPr id="34" name="直接连接符 33"/>
          <p:cNvCxnSpPr/>
          <p:nvPr/>
        </p:nvCxnSpPr>
        <p:spPr>
          <a:xfrm flipV="1">
            <a:off x="177800" y="481025"/>
            <a:ext cx="871468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8763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7">
                                            <p:txEl>
                                              <p:pRg st="0" end="0"/>
                                            </p:txEl>
                                          </p:spTgt>
                                        </p:tgtEl>
                                      </p:cBhvr>
                                    </p:animEffect>
                                    <p:animScale>
                                      <p:cBhvr>
                                        <p:cTn id="7" dur="250" autoRev="1" fill="hold"/>
                                        <p:tgtEl>
                                          <p:spTgt spid="27">
                                            <p:txEl>
                                              <p:pRg st="0" end="0"/>
                                            </p:txEl>
                                          </p:spTgt>
                                        </p:tgtEl>
                                      </p:cBhvr>
                                      <p:by x="105000" y="105000"/>
                                    </p:animScale>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par>
                                <p:cTn id="14" presetID="53"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ppt_w</p:attrName>
                                        </p:attrNameLst>
                                      </p:cBhvr>
                                      <p:tavLst>
                                        <p:tav tm="0">
                                          <p:val>
                                            <p:fltVal val="0"/>
                                          </p:val>
                                        </p:tav>
                                        <p:tav tm="100000">
                                          <p:val>
                                            <p:strVal val="#ppt_w"/>
                                          </p:val>
                                        </p:tav>
                                      </p:tavLst>
                                    </p:anim>
                                    <p:anim calcmode="lin" valueType="num">
                                      <p:cBhvr>
                                        <p:cTn id="32" dur="500" fill="hold"/>
                                        <p:tgtEl>
                                          <p:spTgt spid="4"/>
                                        </p:tgtEl>
                                        <p:attrNameLst>
                                          <p:attrName>ppt_h</p:attrName>
                                        </p:attrNameLst>
                                      </p:cBhvr>
                                      <p:tavLst>
                                        <p:tav tm="0">
                                          <p:val>
                                            <p:fltVal val="0"/>
                                          </p:val>
                                        </p:tav>
                                        <p:tav tm="100000">
                                          <p:val>
                                            <p:strVal val="#ppt_h"/>
                                          </p:val>
                                        </p:tav>
                                      </p:tavLst>
                                    </p:anim>
                                    <p:animEffect transition="in" filter="fade">
                                      <p:cBhvr>
                                        <p:cTn id="33" dur="500"/>
                                        <p:tgtEl>
                                          <p:spTgt spid="4"/>
                                        </p:tgtEl>
                                      </p:cBhvr>
                                    </p:animEffect>
                                  </p:childTnLst>
                                </p:cTn>
                              </p:par>
                              <p:par>
                                <p:cTn id="34" presetID="42"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1000" fill="hold"/>
                                        <p:tgtEl>
                                          <p:spTgt spid="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childTnLst>
                          </p:cTn>
                        </p:par>
                        <p:par>
                          <p:cTn id="49" fill="hold">
                            <p:stCondLst>
                              <p:cond delay="1500"/>
                            </p:stCondLst>
                            <p:childTnLst>
                              <p:par>
                                <p:cTn id="50" presetID="14" presetClass="entr" presetSubtype="10"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randombar(horizontal)">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1" grpId="0"/>
      <p:bldP spid="12" grpId="0"/>
      <p:bldP spid="27"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 descr="E:\陈建\网上作图\PP制作\素材\未标题-6.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10"/>
          <p:cNvSpPr txBox="1"/>
          <p:nvPr/>
        </p:nvSpPr>
        <p:spPr>
          <a:xfrm>
            <a:off x="1691680" y="3183868"/>
            <a:ext cx="2880320" cy="461665"/>
          </a:xfrm>
          <a:prstGeom prst="rect">
            <a:avLst/>
          </a:prstGeom>
          <a:noFill/>
        </p:spPr>
        <p:txBody>
          <a:bodyPr wrap="square" rtlCol="0">
            <a:spAutoFit/>
          </a:bodyPr>
          <a:lstStyle/>
          <a:p>
            <a:pPr lvl="0" algn="ctr"/>
            <a:r>
              <a:rPr lang="zh-CN" altLang="en-US" sz="2400" b="1" dirty="0">
                <a:solidFill>
                  <a:srgbClr val="FFFFFF"/>
                </a:solidFill>
                <a:latin typeface="方正兰亭黑简体" pitchFamily="2" charset="-122"/>
                <a:ea typeface="方正兰亭黑简体" pitchFamily="2" charset="-122"/>
                <a:cs typeface="Roboto condensed"/>
              </a:rPr>
              <a:t>想法与思路</a:t>
            </a:r>
            <a:endParaRPr lang="ko-KR" altLang="en-US" sz="2400" b="1" dirty="0">
              <a:solidFill>
                <a:srgbClr val="FFFFFF"/>
              </a:solidFill>
              <a:latin typeface="方正兰亭黑简体" pitchFamily="2" charset="-122"/>
              <a:cs typeface="Roboto condensed"/>
            </a:endParaRPr>
          </a:p>
        </p:txBody>
      </p:sp>
      <p:sp>
        <p:nvSpPr>
          <p:cNvPr id="180" name="TextBox 179"/>
          <p:cNvSpPr txBox="1"/>
          <p:nvPr/>
        </p:nvSpPr>
        <p:spPr>
          <a:xfrm>
            <a:off x="5304075" y="1865573"/>
            <a:ext cx="1005403" cy="338554"/>
          </a:xfrm>
          <a:prstGeom prst="rect">
            <a:avLst/>
          </a:prstGeom>
          <a:noFill/>
        </p:spPr>
        <p:txBody>
          <a:bodyPr vert="horz" wrap="none" rtlCol="0">
            <a:spAutoFit/>
          </a:bodyPr>
          <a:lstStyle/>
          <a:p>
            <a:r>
              <a:rPr lang="zh-CN" altLang="en-US" sz="1600" dirty="0">
                <a:solidFill>
                  <a:schemeClr val="bg1"/>
                </a:solidFill>
                <a:latin typeface="方正兰亭黑简体" pitchFamily="2" charset="-122"/>
                <a:ea typeface="方正兰亭黑简体" pitchFamily="2" charset="-122"/>
              </a:rPr>
              <a:t>项目想法</a:t>
            </a:r>
          </a:p>
        </p:txBody>
      </p:sp>
      <p:sp>
        <p:nvSpPr>
          <p:cNvPr id="181" name="TextBox 180"/>
          <p:cNvSpPr txBox="1"/>
          <p:nvPr/>
        </p:nvSpPr>
        <p:spPr>
          <a:xfrm>
            <a:off x="5276979" y="2348568"/>
            <a:ext cx="1005403" cy="338554"/>
          </a:xfrm>
          <a:prstGeom prst="rect">
            <a:avLst/>
          </a:prstGeom>
          <a:noFill/>
        </p:spPr>
        <p:txBody>
          <a:bodyPr vert="horz" wrap="none" rtlCol="0">
            <a:spAutoFit/>
          </a:bodyPr>
          <a:lstStyle/>
          <a:p>
            <a:r>
              <a:rPr lang="zh-CN" altLang="en-US" sz="1600" dirty="0">
                <a:solidFill>
                  <a:schemeClr val="bg1"/>
                </a:solidFill>
                <a:latin typeface="方正兰亭黑简体" pitchFamily="2" charset="-122"/>
                <a:ea typeface="方正兰亭黑简体" pitchFamily="2" charset="-122"/>
              </a:rPr>
              <a:t>具体思路</a:t>
            </a:r>
          </a:p>
        </p:txBody>
      </p:sp>
      <p:sp>
        <p:nvSpPr>
          <p:cNvPr id="182" name="TextBox 181"/>
          <p:cNvSpPr txBox="1"/>
          <p:nvPr/>
        </p:nvSpPr>
        <p:spPr>
          <a:xfrm>
            <a:off x="5276979" y="2831563"/>
            <a:ext cx="1005403" cy="338554"/>
          </a:xfrm>
          <a:prstGeom prst="rect">
            <a:avLst/>
          </a:prstGeom>
          <a:noFill/>
        </p:spPr>
        <p:txBody>
          <a:bodyPr vert="horz" wrap="none" rtlCol="0">
            <a:spAutoFit/>
          </a:bodyPr>
          <a:lstStyle/>
          <a:p>
            <a:r>
              <a:rPr lang="zh-CN" altLang="en-US" sz="1600" dirty="0">
                <a:solidFill>
                  <a:schemeClr val="bg1"/>
                </a:solidFill>
                <a:latin typeface="方正兰亭黑简体" pitchFamily="2" charset="-122"/>
                <a:ea typeface="方正兰亭黑简体" pitchFamily="2" charset="-122"/>
              </a:rPr>
              <a:t>解决方法</a:t>
            </a:r>
          </a:p>
        </p:txBody>
      </p:sp>
      <p:grpSp>
        <p:nvGrpSpPr>
          <p:cNvPr id="224" name="组合 223"/>
          <p:cNvGrpSpPr/>
          <p:nvPr/>
        </p:nvGrpSpPr>
        <p:grpSpPr>
          <a:xfrm>
            <a:off x="4336284" y="2466330"/>
            <a:ext cx="923724" cy="81709"/>
            <a:chOff x="3832228" y="2466330"/>
            <a:chExt cx="923724" cy="81709"/>
          </a:xfrm>
        </p:grpSpPr>
        <p:cxnSp>
          <p:nvCxnSpPr>
            <p:cNvPr id="139" name="Straight Connector 109"/>
            <p:cNvCxnSpPr/>
            <p:nvPr/>
          </p:nvCxnSpPr>
          <p:spPr>
            <a:xfrm>
              <a:off x="3832228" y="2507185"/>
              <a:ext cx="854436" cy="6474"/>
            </a:xfrm>
            <a:prstGeom prst="line">
              <a:avLst/>
            </a:prstGeom>
            <a:ln w="19050">
              <a:solidFill>
                <a:srgbClr val="F2F2F2"/>
              </a:solidFill>
              <a:prstDash val="sysDot"/>
            </a:ln>
          </p:spPr>
          <p:style>
            <a:lnRef idx="1">
              <a:schemeClr val="accent1"/>
            </a:lnRef>
            <a:fillRef idx="0">
              <a:schemeClr val="accent1"/>
            </a:fillRef>
            <a:effectRef idx="0">
              <a:schemeClr val="accent1"/>
            </a:effectRef>
            <a:fontRef idx="minor">
              <a:schemeClr val="tx1"/>
            </a:fontRef>
          </p:style>
        </p:cxnSp>
        <p:sp>
          <p:nvSpPr>
            <p:cNvPr id="216" name="Oval 45"/>
            <p:cNvSpPr/>
            <p:nvPr/>
          </p:nvSpPr>
          <p:spPr bwMode="auto">
            <a:xfrm>
              <a:off x="4674243" y="2466330"/>
              <a:ext cx="81709" cy="81709"/>
            </a:xfrm>
            <a:prstGeom prst="ellipse">
              <a:avLst/>
            </a:prstGeom>
            <a:solidFill>
              <a:srgbClr val="2A303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EC5368"/>
                </a:solidFill>
                <a:cs typeface="Arial" pitchFamily="34" charset="0"/>
              </a:endParaRPr>
            </a:p>
          </p:txBody>
        </p:sp>
      </p:grpSp>
      <p:grpSp>
        <p:nvGrpSpPr>
          <p:cNvPr id="225" name="组合 224"/>
          <p:cNvGrpSpPr/>
          <p:nvPr/>
        </p:nvGrpSpPr>
        <p:grpSpPr>
          <a:xfrm>
            <a:off x="4336284" y="2510422"/>
            <a:ext cx="923724" cy="525949"/>
            <a:chOff x="3832228" y="2510422"/>
            <a:chExt cx="923724" cy="525949"/>
          </a:xfrm>
        </p:grpSpPr>
        <p:cxnSp>
          <p:nvCxnSpPr>
            <p:cNvPr id="137" name="Straight Connector 107"/>
            <p:cNvCxnSpPr/>
            <p:nvPr/>
          </p:nvCxnSpPr>
          <p:spPr>
            <a:xfrm>
              <a:off x="3832228" y="2510422"/>
              <a:ext cx="858888" cy="488921"/>
            </a:xfrm>
            <a:prstGeom prst="line">
              <a:avLst/>
            </a:prstGeom>
            <a:ln w="19050">
              <a:solidFill>
                <a:srgbClr val="F2F2F2"/>
              </a:solidFill>
              <a:prstDash val="sysDot"/>
            </a:ln>
          </p:spPr>
          <p:style>
            <a:lnRef idx="1">
              <a:schemeClr val="accent1"/>
            </a:lnRef>
            <a:fillRef idx="0">
              <a:schemeClr val="accent1"/>
            </a:fillRef>
            <a:effectRef idx="0">
              <a:schemeClr val="accent1"/>
            </a:effectRef>
            <a:fontRef idx="minor">
              <a:schemeClr val="tx1"/>
            </a:fontRef>
          </p:style>
        </p:cxnSp>
        <p:sp>
          <p:nvSpPr>
            <p:cNvPr id="217" name="Oval 45"/>
            <p:cNvSpPr/>
            <p:nvPr/>
          </p:nvSpPr>
          <p:spPr bwMode="auto">
            <a:xfrm>
              <a:off x="4674243" y="2954662"/>
              <a:ext cx="81709" cy="81709"/>
            </a:xfrm>
            <a:prstGeom prst="ellipse">
              <a:avLst/>
            </a:prstGeom>
            <a:solidFill>
              <a:srgbClr val="2A303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EC5368"/>
                </a:solidFill>
                <a:cs typeface="Arial" pitchFamily="34" charset="0"/>
              </a:endParaRPr>
            </a:p>
          </p:txBody>
        </p:sp>
      </p:grpSp>
      <p:grpSp>
        <p:nvGrpSpPr>
          <p:cNvPr id="223" name="组合 222"/>
          <p:cNvGrpSpPr/>
          <p:nvPr/>
        </p:nvGrpSpPr>
        <p:grpSpPr>
          <a:xfrm>
            <a:off x="4235296" y="1993995"/>
            <a:ext cx="1024712" cy="582247"/>
            <a:chOff x="3731240" y="1993995"/>
            <a:chExt cx="1024712" cy="582247"/>
          </a:xfrm>
        </p:grpSpPr>
        <p:cxnSp>
          <p:nvCxnSpPr>
            <p:cNvPr id="138" name="Straight Connector 108"/>
            <p:cNvCxnSpPr/>
            <p:nvPr/>
          </p:nvCxnSpPr>
          <p:spPr>
            <a:xfrm flipV="1">
              <a:off x="3832228" y="2034850"/>
              <a:ext cx="854436" cy="468053"/>
            </a:xfrm>
            <a:prstGeom prst="line">
              <a:avLst/>
            </a:prstGeom>
            <a:ln w="19050">
              <a:solidFill>
                <a:srgbClr val="F2F2F2"/>
              </a:solidFill>
              <a:prstDash val="sysDot"/>
            </a:ln>
          </p:spPr>
          <p:style>
            <a:lnRef idx="1">
              <a:schemeClr val="accent1"/>
            </a:lnRef>
            <a:fillRef idx="0">
              <a:schemeClr val="accent1"/>
            </a:fillRef>
            <a:effectRef idx="0">
              <a:schemeClr val="accent1"/>
            </a:effectRef>
            <a:fontRef idx="minor">
              <a:schemeClr val="tx1"/>
            </a:fontRef>
          </p:style>
        </p:cxnSp>
        <p:sp>
          <p:nvSpPr>
            <p:cNvPr id="215" name="Oval 45"/>
            <p:cNvSpPr/>
            <p:nvPr/>
          </p:nvSpPr>
          <p:spPr bwMode="auto">
            <a:xfrm>
              <a:off x="4674243" y="1993995"/>
              <a:ext cx="81709" cy="81709"/>
            </a:xfrm>
            <a:prstGeom prst="ellipse">
              <a:avLst/>
            </a:prstGeom>
            <a:solidFill>
              <a:srgbClr val="2A303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EC5368"/>
                </a:solidFill>
                <a:cs typeface="Arial" pitchFamily="34" charset="0"/>
              </a:endParaRPr>
            </a:p>
          </p:txBody>
        </p:sp>
        <p:sp>
          <p:nvSpPr>
            <p:cNvPr id="219" name="Oval 45"/>
            <p:cNvSpPr/>
            <p:nvPr/>
          </p:nvSpPr>
          <p:spPr bwMode="auto">
            <a:xfrm>
              <a:off x="3731240" y="2459288"/>
              <a:ext cx="116954" cy="116954"/>
            </a:xfrm>
            <a:prstGeom prst="ellipse">
              <a:avLst/>
            </a:prstGeom>
            <a:solidFill>
              <a:srgbClr val="2A303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EC5368"/>
                </a:solidFill>
                <a:cs typeface="Arial" pitchFamily="34" charset="0"/>
              </a:endParaRPr>
            </a:p>
          </p:txBody>
        </p:sp>
      </p:grpSp>
      <p:grpSp>
        <p:nvGrpSpPr>
          <p:cNvPr id="222" name="组合 221"/>
          <p:cNvGrpSpPr/>
          <p:nvPr/>
        </p:nvGrpSpPr>
        <p:grpSpPr>
          <a:xfrm>
            <a:off x="2500019" y="1828100"/>
            <a:ext cx="1224136" cy="1220781"/>
            <a:chOff x="1995963" y="1828100"/>
            <a:chExt cx="1224136" cy="1220781"/>
          </a:xfrm>
          <a:solidFill>
            <a:schemeClr val="accent1">
              <a:lumMod val="20000"/>
              <a:lumOff val="80000"/>
            </a:schemeClr>
          </a:solidFill>
        </p:grpSpPr>
        <p:sp>
          <p:nvSpPr>
            <p:cNvPr id="117" name="Oval 67"/>
            <p:cNvSpPr/>
            <p:nvPr/>
          </p:nvSpPr>
          <p:spPr bwMode="auto">
            <a:xfrm>
              <a:off x="1995963" y="1828100"/>
              <a:ext cx="1224136" cy="12207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EC5368"/>
                </a:solidFill>
                <a:cs typeface="Arial" pitchFamily="34" charset="0"/>
              </a:endParaRPr>
            </a:p>
          </p:txBody>
        </p:sp>
        <p:sp>
          <p:nvSpPr>
            <p:cNvPr id="220" name="Freeform 48"/>
            <p:cNvSpPr>
              <a:spLocks noEditPoints="1"/>
            </p:cNvSpPr>
            <p:nvPr/>
          </p:nvSpPr>
          <p:spPr bwMode="auto">
            <a:xfrm>
              <a:off x="2418740" y="2131379"/>
              <a:ext cx="378581" cy="553943"/>
            </a:xfrm>
            <a:custGeom>
              <a:avLst/>
              <a:gdLst/>
              <a:ahLst/>
              <a:cxnLst>
                <a:cxn ang="0">
                  <a:pos x="76" y="31"/>
                </a:cxn>
                <a:cxn ang="0">
                  <a:pos x="80" y="27"/>
                </a:cxn>
                <a:cxn ang="0">
                  <a:pos x="76" y="23"/>
                </a:cxn>
                <a:cxn ang="0">
                  <a:pos x="23" y="76"/>
                </a:cxn>
                <a:cxn ang="0">
                  <a:pos x="27" y="80"/>
                </a:cxn>
                <a:cxn ang="0">
                  <a:pos x="31" y="76"/>
                </a:cxn>
                <a:cxn ang="0">
                  <a:pos x="76" y="31"/>
                </a:cxn>
                <a:cxn ang="0">
                  <a:pos x="44" y="192"/>
                </a:cxn>
                <a:cxn ang="0">
                  <a:pos x="45" y="203"/>
                </a:cxn>
                <a:cxn ang="0">
                  <a:pos x="56" y="209"/>
                </a:cxn>
                <a:cxn ang="0">
                  <a:pos x="57" y="216"/>
                </a:cxn>
                <a:cxn ang="0">
                  <a:pos x="76" y="221"/>
                </a:cxn>
                <a:cxn ang="0">
                  <a:pos x="95" y="216"/>
                </a:cxn>
                <a:cxn ang="0">
                  <a:pos x="96" y="209"/>
                </a:cxn>
                <a:cxn ang="0">
                  <a:pos x="106" y="203"/>
                </a:cxn>
                <a:cxn ang="0">
                  <a:pos x="108" y="192"/>
                </a:cxn>
                <a:cxn ang="0">
                  <a:pos x="76" y="197"/>
                </a:cxn>
                <a:cxn ang="0">
                  <a:pos x="44" y="192"/>
                </a:cxn>
                <a:cxn ang="0">
                  <a:pos x="41" y="170"/>
                </a:cxn>
                <a:cxn ang="0">
                  <a:pos x="42" y="182"/>
                </a:cxn>
                <a:cxn ang="0">
                  <a:pos x="76" y="188"/>
                </a:cxn>
                <a:cxn ang="0">
                  <a:pos x="109" y="182"/>
                </a:cxn>
                <a:cxn ang="0">
                  <a:pos x="111" y="170"/>
                </a:cxn>
                <a:cxn ang="0">
                  <a:pos x="76" y="177"/>
                </a:cxn>
                <a:cxn ang="0">
                  <a:pos x="41" y="170"/>
                </a:cxn>
                <a:cxn ang="0">
                  <a:pos x="76" y="0"/>
                </a:cxn>
                <a:cxn ang="0">
                  <a:pos x="0" y="76"/>
                </a:cxn>
                <a:cxn ang="0">
                  <a:pos x="36" y="141"/>
                </a:cxn>
                <a:cxn ang="0">
                  <a:pos x="39" y="160"/>
                </a:cxn>
                <a:cxn ang="0">
                  <a:pos x="76" y="168"/>
                </a:cxn>
                <a:cxn ang="0">
                  <a:pos x="113" y="160"/>
                </a:cxn>
                <a:cxn ang="0">
                  <a:pos x="115" y="141"/>
                </a:cxn>
                <a:cxn ang="0">
                  <a:pos x="152" y="76"/>
                </a:cxn>
                <a:cxn ang="0">
                  <a:pos x="76" y="0"/>
                </a:cxn>
                <a:cxn ang="0">
                  <a:pos x="104" y="132"/>
                </a:cxn>
                <a:cxn ang="0">
                  <a:pos x="102" y="150"/>
                </a:cxn>
                <a:cxn ang="0">
                  <a:pos x="76" y="154"/>
                </a:cxn>
                <a:cxn ang="0">
                  <a:pos x="50" y="150"/>
                </a:cxn>
                <a:cxn ang="0">
                  <a:pos x="48" y="132"/>
                </a:cxn>
                <a:cxn ang="0">
                  <a:pos x="13" y="76"/>
                </a:cxn>
                <a:cxn ang="0">
                  <a:pos x="76" y="14"/>
                </a:cxn>
                <a:cxn ang="0">
                  <a:pos x="139" y="76"/>
                </a:cxn>
                <a:cxn ang="0">
                  <a:pos x="104" y="132"/>
                </a:cxn>
                <a:cxn ang="0">
                  <a:pos x="93" y="104"/>
                </a:cxn>
                <a:cxn ang="0">
                  <a:pos x="76" y="74"/>
                </a:cxn>
                <a:cxn ang="0">
                  <a:pos x="59" y="104"/>
                </a:cxn>
                <a:cxn ang="0">
                  <a:pos x="52" y="89"/>
                </a:cxn>
                <a:cxn ang="0">
                  <a:pos x="41" y="94"/>
                </a:cxn>
                <a:cxn ang="0">
                  <a:pos x="58" y="131"/>
                </a:cxn>
                <a:cxn ang="0">
                  <a:pos x="76" y="98"/>
                </a:cxn>
                <a:cxn ang="0">
                  <a:pos x="94" y="131"/>
                </a:cxn>
                <a:cxn ang="0">
                  <a:pos x="111" y="94"/>
                </a:cxn>
                <a:cxn ang="0">
                  <a:pos x="100" y="89"/>
                </a:cxn>
                <a:cxn ang="0">
                  <a:pos x="93" y="104"/>
                </a:cxn>
              </a:cxnLst>
              <a:rect l="0" t="0" r="r" b="b"/>
              <a:pathLst>
                <a:path w="152" h="221">
                  <a:moveTo>
                    <a:pt x="76" y="31"/>
                  </a:moveTo>
                  <a:cubicBezTo>
                    <a:pt x="78" y="31"/>
                    <a:pt x="80" y="30"/>
                    <a:pt x="80" y="27"/>
                  </a:cubicBezTo>
                  <a:cubicBezTo>
                    <a:pt x="80" y="25"/>
                    <a:pt x="78" y="23"/>
                    <a:pt x="76" y="23"/>
                  </a:cubicBezTo>
                  <a:cubicBezTo>
                    <a:pt x="47" y="23"/>
                    <a:pt x="23" y="47"/>
                    <a:pt x="23" y="76"/>
                  </a:cubicBezTo>
                  <a:cubicBezTo>
                    <a:pt x="23" y="78"/>
                    <a:pt x="25" y="80"/>
                    <a:pt x="27" y="80"/>
                  </a:cubicBezTo>
                  <a:cubicBezTo>
                    <a:pt x="29" y="80"/>
                    <a:pt x="31" y="78"/>
                    <a:pt x="31" y="76"/>
                  </a:cubicBezTo>
                  <a:cubicBezTo>
                    <a:pt x="31" y="52"/>
                    <a:pt x="51" y="31"/>
                    <a:pt x="76" y="31"/>
                  </a:cubicBezTo>
                  <a:close/>
                  <a:moveTo>
                    <a:pt x="44" y="192"/>
                  </a:moveTo>
                  <a:cubicBezTo>
                    <a:pt x="45" y="203"/>
                    <a:pt x="45" y="203"/>
                    <a:pt x="45" y="203"/>
                  </a:cubicBezTo>
                  <a:cubicBezTo>
                    <a:pt x="45" y="203"/>
                    <a:pt x="48" y="207"/>
                    <a:pt x="56" y="209"/>
                  </a:cubicBezTo>
                  <a:cubicBezTo>
                    <a:pt x="57" y="216"/>
                    <a:pt x="57" y="216"/>
                    <a:pt x="57" y="216"/>
                  </a:cubicBezTo>
                  <a:cubicBezTo>
                    <a:pt x="57" y="216"/>
                    <a:pt x="61" y="221"/>
                    <a:pt x="76" y="221"/>
                  </a:cubicBezTo>
                  <a:cubicBezTo>
                    <a:pt x="91" y="221"/>
                    <a:pt x="95" y="216"/>
                    <a:pt x="95" y="216"/>
                  </a:cubicBezTo>
                  <a:cubicBezTo>
                    <a:pt x="96" y="209"/>
                    <a:pt x="96" y="209"/>
                    <a:pt x="96" y="209"/>
                  </a:cubicBezTo>
                  <a:cubicBezTo>
                    <a:pt x="104" y="207"/>
                    <a:pt x="106" y="203"/>
                    <a:pt x="106" y="203"/>
                  </a:cubicBezTo>
                  <a:cubicBezTo>
                    <a:pt x="108" y="192"/>
                    <a:pt x="108" y="192"/>
                    <a:pt x="108" y="192"/>
                  </a:cubicBezTo>
                  <a:cubicBezTo>
                    <a:pt x="98" y="195"/>
                    <a:pt x="87" y="197"/>
                    <a:pt x="76" y="197"/>
                  </a:cubicBezTo>
                  <a:cubicBezTo>
                    <a:pt x="64" y="197"/>
                    <a:pt x="54" y="195"/>
                    <a:pt x="44" y="192"/>
                  </a:cubicBezTo>
                  <a:close/>
                  <a:moveTo>
                    <a:pt x="41" y="170"/>
                  </a:moveTo>
                  <a:cubicBezTo>
                    <a:pt x="42" y="182"/>
                    <a:pt x="42" y="182"/>
                    <a:pt x="42" y="182"/>
                  </a:cubicBezTo>
                  <a:cubicBezTo>
                    <a:pt x="52" y="186"/>
                    <a:pt x="64" y="188"/>
                    <a:pt x="76" y="188"/>
                  </a:cubicBezTo>
                  <a:cubicBezTo>
                    <a:pt x="88" y="188"/>
                    <a:pt x="99" y="186"/>
                    <a:pt x="109" y="182"/>
                  </a:cubicBezTo>
                  <a:cubicBezTo>
                    <a:pt x="111" y="170"/>
                    <a:pt x="111" y="170"/>
                    <a:pt x="111" y="170"/>
                  </a:cubicBezTo>
                  <a:cubicBezTo>
                    <a:pt x="100" y="174"/>
                    <a:pt x="89" y="177"/>
                    <a:pt x="76" y="177"/>
                  </a:cubicBezTo>
                  <a:cubicBezTo>
                    <a:pt x="63" y="177"/>
                    <a:pt x="51" y="174"/>
                    <a:pt x="41" y="170"/>
                  </a:cubicBezTo>
                  <a:close/>
                  <a:moveTo>
                    <a:pt x="76" y="0"/>
                  </a:moveTo>
                  <a:cubicBezTo>
                    <a:pt x="34" y="0"/>
                    <a:pt x="0" y="34"/>
                    <a:pt x="0" y="76"/>
                  </a:cubicBezTo>
                  <a:cubicBezTo>
                    <a:pt x="0" y="104"/>
                    <a:pt x="15" y="128"/>
                    <a:pt x="36" y="141"/>
                  </a:cubicBezTo>
                  <a:cubicBezTo>
                    <a:pt x="39" y="160"/>
                    <a:pt x="39" y="160"/>
                    <a:pt x="39" y="160"/>
                  </a:cubicBezTo>
                  <a:cubicBezTo>
                    <a:pt x="50" y="165"/>
                    <a:pt x="63" y="168"/>
                    <a:pt x="76" y="168"/>
                  </a:cubicBezTo>
                  <a:cubicBezTo>
                    <a:pt x="89" y="168"/>
                    <a:pt x="102" y="165"/>
                    <a:pt x="113" y="160"/>
                  </a:cubicBezTo>
                  <a:cubicBezTo>
                    <a:pt x="115" y="141"/>
                    <a:pt x="115" y="141"/>
                    <a:pt x="115" y="141"/>
                  </a:cubicBezTo>
                  <a:cubicBezTo>
                    <a:pt x="137" y="128"/>
                    <a:pt x="152" y="104"/>
                    <a:pt x="152" y="76"/>
                  </a:cubicBezTo>
                  <a:cubicBezTo>
                    <a:pt x="152" y="34"/>
                    <a:pt x="118" y="0"/>
                    <a:pt x="76" y="0"/>
                  </a:cubicBezTo>
                  <a:close/>
                  <a:moveTo>
                    <a:pt x="104" y="132"/>
                  </a:moveTo>
                  <a:cubicBezTo>
                    <a:pt x="102" y="150"/>
                    <a:pt x="102" y="150"/>
                    <a:pt x="102" y="150"/>
                  </a:cubicBezTo>
                  <a:cubicBezTo>
                    <a:pt x="102" y="150"/>
                    <a:pt x="95" y="154"/>
                    <a:pt x="76" y="154"/>
                  </a:cubicBezTo>
                  <a:cubicBezTo>
                    <a:pt x="57" y="154"/>
                    <a:pt x="50" y="150"/>
                    <a:pt x="50" y="150"/>
                  </a:cubicBezTo>
                  <a:cubicBezTo>
                    <a:pt x="48" y="132"/>
                    <a:pt x="48" y="132"/>
                    <a:pt x="48" y="132"/>
                  </a:cubicBezTo>
                  <a:cubicBezTo>
                    <a:pt x="27" y="122"/>
                    <a:pt x="13" y="101"/>
                    <a:pt x="13" y="76"/>
                  </a:cubicBezTo>
                  <a:cubicBezTo>
                    <a:pt x="13" y="42"/>
                    <a:pt x="41" y="14"/>
                    <a:pt x="76" y="14"/>
                  </a:cubicBezTo>
                  <a:cubicBezTo>
                    <a:pt x="110" y="14"/>
                    <a:pt x="139" y="42"/>
                    <a:pt x="139" y="76"/>
                  </a:cubicBezTo>
                  <a:cubicBezTo>
                    <a:pt x="139" y="101"/>
                    <a:pt x="124" y="122"/>
                    <a:pt x="104" y="132"/>
                  </a:cubicBezTo>
                  <a:close/>
                  <a:moveTo>
                    <a:pt x="93" y="104"/>
                  </a:moveTo>
                  <a:cubicBezTo>
                    <a:pt x="76" y="74"/>
                    <a:pt x="76" y="74"/>
                    <a:pt x="76" y="74"/>
                  </a:cubicBezTo>
                  <a:cubicBezTo>
                    <a:pt x="59" y="104"/>
                    <a:pt x="59" y="104"/>
                    <a:pt x="59" y="104"/>
                  </a:cubicBezTo>
                  <a:cubicBezTo>
                    <a:pt x="52" y="89"/>
                    <a:pt x="52" y="89"/>
                    <a:pt x="52" y="89"/>
                  </a:cubicBezTo>
                  <a:cubicBezTo>
                    <a:pt x="41" y="94"/>
                    <a:pt x="41" y="94"/>
                    <a:pt x="41" y="94"/>
                  </a:cubicBezTo>
                  <a:cubicBezTo>
                    <a:pt x="58" y="131"/>
                    <a:pt x="58" y="131"/>
                    <a:pt x="58" y="131"/>
                  </a:cubicBezTo>
                  <a:cubicBezTo>
                    <a:pt x="76" y="98"/>
                    <a:pt x="76" y="98"/>
                    <a:pt x="76" y="98"/>
                  </a:cubicBezTo>
                  <a:cubicBezTo>
                    <a:pt x="94" y="131"/>
                    <a:pt x="94" y="131"/>
                    <a:pt x="94" y="131"/>
                  </a:cubicBezTo>
                  <a:cubicBezTo>
                    <a:pt x="111" y="94"/>
                    <a:pt x="111" y="94"/>
                    <a:pt x="111" y="94"/>
                  </a:cubicBezTo>
                  <a:cubicBezTo>
                    <a:pt x="100" y="89"/>
                    <a:pt x="100" y="89"/>
                    <a:pt x="100" y="89"/>
                  </a:cubicBezTo>
                  <a:lnTo>
                    <a:pt x="93" y="104"/>
                  </a:lnTo>
                  <a:close/>
                </a:path>
              </a:pathLst>
            </a:custGeom>
            <a:solidFill>
              <a:srgbClr val="2A303C"/>
            </a:solidFill>
            <a:ln w="952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Tree>
    <p:extLst>
      <p:ext uri="{BB962C8B-B14F-4D97-AF65-F5344CB8AC3E}">
        <p14:creationId xmlns:p14="http://schemas.microsoft.com/office/powerpoint/2010/main" val="2032344455"/>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22"/>
                                        </p:tgtEl>
                                        <p:attrNameLst>
                                          <p:attrName>style.visibility</p:attrName>
                                        </p:attrNameLst>
                                      </p:cBhvr>
                                      <p:to>
                                        <p:strVal val="visible"/>
                                      </p:to>
                                    </p:set>
                                    <p:anim calcmode="lin" valueType="num">
                                      <p:cBhvr>
                                        <p:cTn id="7" dur="500" fill="hold"/>
                                        <p:tgtEl>
                                          <p:spTgt spid="222"/>
                                        </p:tgtEl>
                                        <p:attrNameLst>
                                          <p:attrName>ppt_w</p:attrName>
                                        </p:attrNameLst>
                                      </p:cBhvr>
                                      <p:tavLst>
                                        <p:tav tm="0">
                                          <p:val>
                                            <p:fltVal val="0"/>
                                          </p:val>
                                        </p:tav>
                                        <p:tav tm="100000">
                                          <p:val>
                                            <p:strVal val="#ppt_w"/>
                                          </p:val>
                                        </p:tav>
                                      </p:tavLst>
                                    </p:anim>
                                    <p:anim calcmode="lin" valueType="num">
                                      <p:cBhvr>
                                        <p:cTn id="8" dur="500" fill="hold"/>
                                        <p:tgtEl>
                                          <p:spTgt spid="222"/>
                                        </p:tgtEl>
                                        <p:attrNameLst>
                                          <p:attrName>ppt_h</p:attrName>
                                        </p:attrNameLst>
                                      </p:cBhvr>
                                      <p:tavLst>
                                        <p:tav tm="0">
                                          <p:val>
                                            <p:fltVal val="0"/>
                                          </p:val>
                                        </p:tav>
                                        <p:tav tm="100000">
                                          <p:val>
                                            <p:strVal val="#ppt_h"/>
                                          </p:val>
                                        </p:tav>
                                      </p:tavLst>
                                    </p:anim>
                                    <p:animEffect transition="in" filter="fade">
                                      <p:cBhvr>
                                        <p:cTn id="9" dur="500"/>
                                        <p:tgtEl>
                                          <p:spTgt spid="222"/>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1000"/>
                                        <p:tgtEl>
                                          <p:spTgt spid="47"/>
                                        </p:tgtEl>
                                      </p:cBhvr>
                                    </p:animEffect>
                                    <p:anim calcmode="lin" valueType="num">
                                      <p:cBhvr>
                                        <p:cTn id="13" dur="1000" fill="hold"/>
                                        <p:tgtEl>
                                          <p:spTgt spid="47"/>
                                        </p:tgtEl>
                                        <p:attrNameLst>
                                          <p:attrName>ppt_x</p:attrName>
                                        </p:attrNameLst>
                                      </p:cBhvr>
                                      <p:tavLst>
                                        <p:tav tm="0">
                                          <p:val>
                                            <p:strVal val="#ppt_x"/>
                                          </p:val>
                                        </p:tav>
                                        <p:tav tm="100000">
                                          <p:val>
                                            <p:strVal val="#ppt_x"/>
                                          </p:val>
                                        </p:tav>
                                      </p:tavLst>
                                    </p:anim>
                                    <p:anim calcmode="lin" valueType="num">
                                      <p:cBhvr>
                                        <p:cTn id="14" dur="1000" fill="hold"/>
                                        <p:tgtEl>
                                          <p:spTgt spid="4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223"/>
                                        </p:tgtEl>
                                        <p:attrNameLst>
                                          <p:attrName>style.visibility</p:attrName>
                                        </p:attrNameLst>
                                      </p:cBhvr>
                                      <p:to>
                                        <p:strVal val="visible"/>
                                      </p:to>
                                    </p:set>
                                    <p:animEffect transition="in" filter="wipe(down)">
                                      <p:cBhvr>
                                        <p:cTn id="18" dur="500"/>
                                        <p:tgtEl>
                                          <p:spTgt spid="223"/>
                                        </p:tgtEl>
                                      </p:cBhvr>
                                    </p:animEffect>
                                  </p:childTnLst>
                                </p:cTn>
                              </p:par>
                            </p:childTnLst>
                          </p:cTn>
                        </p:par>
                        <p:par>
                          <p:cTn id="19" fill="hold">
                            <p:stCondLst>
                              <p:cond delay="15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180"/>
                                        </p:tgtEl>
                                        <p:attrNameLst>
                                          <p:attrName>style.visibility</p:attrName>
                                        </p:attrNameLst>
                                      </p:cBhvr>
                                      <p:to>
                                        <p:strVal val="visible"/>
                                      </p:to>
                                    </p:set>
                                    <p:anim calcmode="lin" valueType="num">
                                      <p:cBhvr>
                                        <p:cTn id="22" dur="500" fill="hold"/>
                                        <p:tgtEl>
                                          <p:spTgt spid="180"/>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80"/>
                                        </p:tgtEl>
                                        <p:attrNameLst>
                                          <p:attrName>ppt_y</p:attrName>
                                        </p:attrNameLst>
                                      </p:cBhvr>
                                      <p:tavLst>
                                        <p:tav tm="0">
                                          <p:val>
                                            <p:strVal val="#ppt_y"/>
                                          </p:val>
                                        </p:tav>
                                        <p:tav tm="100000">
                                          <p:val>
                                            <p:strVal val="#ppt_y"/>
                                          </p:val>
                                        </p:tav>
                                      </p:tavLst>
                                    </p:anim>
                                    <p:anim calcmode="lin" valueType="num">
                                      <p:cBhvr>
                                        <p:cTn id="24" dur="500" fill="hold"/>
                                        <p:tgtEl>
                                          <p:spTgt spid="180"/>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80"/>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80"/>
                                        </p:tgtEl>
                                      </p:cBhvr>
                                    </p:animEffect>
                                  </p:childTnLst>
                                </p:cTn>
                              </p:par>
                            </p:childTnLst>
                          </p:cTn>
                        </p:par>
                        <p:par>
                          <p:cTn id="27" fill="hold">
                            <p:stCondLst>
                              <p:cond delay="2150"/>
                            </p:stCondLst>
                            <p:childTnLst>
                              <p:par>
                                <p:cTn id="28" presetID="22" presetClass="entr" presetSubtype="8" fill="hold" nodeType="afterEffect">
                                  <p:stCondLst>
                                    <p:cond delay="0"/>
                                  </p:stCondLst>
                                  <p:childTnLst>
                                    <p:set>
                                      <p:cBhvr>
                                        <p:cTn id="29" dur="1" fill="hold">
                                          <p:stCondLst>
                                            <p:cond delay="0"/>
                                          </p:stCondLst>
                                        </p:cTn>
                                        <p:tgtEl>
                                          <p:spTgt spid="224"/>
                                        </p:tgtEl>
                                        <p:attrNameLst>
                                          <p:attrName>style.visibility</p:attrName>
                                        </p:attrNameLst>
                                      </p:cBhvr>
                                      <p:to>
                                        <p:strVal val="visible"/>
                                      </p:to>
                                    </p:set>
                                    <p:animEffect transition="in" filter="wipe(left)">
                                      <p:cBhvr>
                                        <p:cTn id="30" dur="500"/>
                                        <p:tgtEl>
                                          <p:spTgt spid="224"/>
                                        </p:tgtEl>
                                      </p:cBhvr>
                                    </p:animEffect>
                                  </p:childTnLst>
                                </p:cTn>
                              </p:par>
                            </p:childTnLst>
                          </p:cTn>
                        </p:par>
                        <p:par>
                          <p:cTn id="31" fill="hold">
                            <p:stCondLst>
                              <p:cond delay="2650"/>
                            </p:stCondLst>
                            <p:childTnLst>
                              <p:par>
                                <p:cTn id="32" presetID="41" presetClass="entr" presetSubtype="0" fill="hold" grpId="0" nodeType="afterEffect">
                                  <p:stCondLst>
                                    <p:cond delay="0"/>
                                  </p:stCondLst>
                                  <p:iterate type="lt">
                                    <p:tmPct val="10000"/>
                                  </p:iterate>
                                  <p:childTnLst>
                                    <p:set>
                                      <p:cBhvr>
                                        <p:cTn id="33" dur="1" fill="hold">
                                          <p:stCondLst>
                                            <p:cond delay="0"/>
                                          </p:stCondLst>
                                        </p:cTn>
                                        <p:tgtEl>
                                          <p:spTgt spid="181"/>
                                        </p:tgtEl>
                                        <p:attrNameLst>
                                          <p:attrName>style.visibility</p:attrName>
                                        </p:attrNameLst>
                                      </p:cBhvr>
                                      <p:to>
                                        <p:strVal val="visible"/>
                                      </p:to>
                                    </p:set>
                                    <p:anim calcmode="lin" valueType="num">
                                      <p:cBhvr>
                                        <p:cTn id="34" dur="500" fill="hold"/>
                                        <p:tgtEl>
                                          <p:spTgt spid="181"/>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181"/>
                                        </p:tgtEl>
                                        <p:attrNameLst>
                                          <p:attrName>ppt_y</p:attrName>
                                        </p:attrNameLst>
                                      </p:cBhvr>
                                      <p:tavLst>
                                        <p:tav tm="0">
                                          <p:val>
                                            <p:strVal val="#ppt_y"/>
                                          </p:val>
                                        </p:tav>
                                        <p:tav tm="100000">
                                          <p:val>
                                            <p:strVal val="#ppt_y"/>
                                          </p:val>
                                        </p:tav>
                                      </p:tavLst>
                                    </p:anim>
                                    <p:anim calcmode="lin" valueType="num">
                                      <p:cBhvr>
                                        <p:cTn id="36" dur="500" fill="hold"/>
                                        <p:tgtEl>
                                          <p:spTgt spid="181"/>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181"/>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181"/>
                                        </p:tgtEl>
                                      </p:cBhvr>
                                    </p:animEffect>
                                  </p:childTnLst>
                                </p:cTn>
                              </p:par>
                            </p:childTnLst>
                          </p:cTn>
                        </p:par>
                        <p:par>
                          <p:cTn id="39" fill="hold">
                            <p:stCondLst>
                              <p:cond delay="3300"/>
                            </p:stCondLst>
                            <p:childTnLst>
                              <p:par>
                                <p:cTn id="40" presetID="22" presetClass="entr" presetSubtype="8" fill="hold" nodeType="afterEffect">
                                  <p:stCondLst>
                                    <p:cond delay="0"/>
                                  </p:stCondLst>
                                  <p:childTnLst>
                                    <p:set>
                                      <p:cBhvr>
                                        <p:cTn id="41" dur="1" fill="hold">
                                          <p:stCondLst>
                                            <p:cond delay="0"/>
                                          </p:stCondLst>
                                        </p:cTn>
                                        <p:tgtEl>
                                          <p:spTgt spid="225"/>
                                        </p:tgtEl>
                                        <p:attrNameLst>
                                          <p:attrName>style.visibility</p:attrName>
                                        </p:attrNameLst>
                                      </p:cBhvr>
                                      <p:to>
                                        <p:strVal val="visible"/>
                                      </p:to>
                                    </p:set>
                                    <p:animEffect transition="in" filter="wipe(left)">
                                      <p:cBhvr>
                                        <p:cTn id="42" dur="500"/>
                                        <p:tgtEl>
                                          <p:spTgt spid="225"/>
                                        </p:tgtEl>
                                      </p:cBhvr>
                                    </p:animEffect>
                                  </p:childTnLst>
                                </p:cTn>
                              </p:par>
                              <p:par>
                                <p:cTn id="43" presetID="41" presetClass="entr" presetSubtype="0" fill="hold" grpId="0" nodeType="withEffect">
                                  <p:stCondLst>
                                    <p:cond delay="0"/>
                                  </p:stCondLst>
                                  <p:iterate type="lt">
                                    <p:tmPct val="10000"/>
                                  </p:iterate>
                                  <p:childTnLst>
                                    <p:set>
                                      <p:cBhvr>
                                        <p:cTn id="44" dur="1" fill="hold">
                                          <p:stCondLst>
                                            <p:cond delay="0"/>
                                          </p:stCondLst>
                                        </p:cTn>
                                        <p:tgtEl>
                                          <p:spTgt spid="182"/>
                                        </p:tgtEl>
                                        <p:attrNameLst>
                                          <p:attrName>style.visibility</p:attrName>
                                        </p:attrNameLst>
                                      </p:cBhvr>
                                      <p:to>
                                        <p:strVal val="visible"/>
                                      </p:to>
                                    </p:set>
                                    <p:anim calcmode="lin" valueType="num">
                                      <p:cBhvr>
                                        <p:cTn id="45" dur="500" fill="hold"/>
                                        <p:tgtEl>
                                          <p:spTgt spid="182"/>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182"/>
                                        </p:tgtEl>
                                        <p:attrNameLst>
                                          <p:attrName>ppt_y</p:attrName>
                                        </p:attrNameLst>
                                      </p:cBhvr>
                                      <p:tavLst>
                                        <p:tav tm="0">
                                          <p:val>
                                            <p:strVal val="#ppt_y"/>
                                          </p:val>
                                        </p:tav>
                                        <p:tav tm="100000">
                                          <p:val>
                                            <p:strVal val="#ppt_y"/>
                                          </p:val>
                                        </p:tav>
                                      </p:tavLst>
                                    </p:anim>
                                    <p:anim calcmode="lin" valueType="num">
                                      <p:cBhvr>
                                        <p:cTn id="47" dur="500" fill="hold"/>
                                        <p:tgtEl>
                                          <p:spTgt spid="182"/>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182"/>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182"/>
                                        </p:tgtEl>
                                      </p:cBhvr>
                                    </p:animEffect>
                                  </p:childTnLst>
                                </p:cTn>
                              </p:par>
                            </p:childTnLst>
                          </p:cTn>
                        </p:par>
                        <p:par>
                          <p:cTn id="50" fill="hold">
                            <p:stCondLst>
                              <p:cond delay="3950"/>
                            </p:stCondLst>
                            <p:childTnLst>
                              <p:par>
                                <p:cTn id="51" presetID="53" presetClass="exit" presetSubtype="32" fill="hold" nodeType="afterEffect">
                                  <p:stCondLst>
                                    <p:cond delay="0"/>
                                  </p:stCondLst>
                                  <p:childTnLst>
                                    <p:anim calcmode="lin" valueType="num">
                                      <p:cBhvr>
                                        <p:cTn id="52" dur="500"/>
                                        <p:tgtEl>
                                          <p:spTgt spid="222"/>
                                        </p:tgtEl>
                                        <p:attrNameLst>
                                          <p:attrName>ppt_w</p:attrName>
                                        </p:attrNameLst>
                                      </p:cBhvr>
                                      <p:tavLst>
                                        <p:tav tm="0">
                                          <p:val>
                                            <p:strVal val="ppt_w"/>
                                          </p:val>
                                        </p:tav>
                                        <p:tav tm="100000">
                                          <p:val>
                                            <p:fltVal val="0"/>
                                          </p:val>
                                        </p:tav>
                                      </p:tavLst>
                                    </p:anim>
                                    <p:anim calcmode="lin" valueType="num">
                                      <p:cBhvr>
                                        <p:cTn id="53" dur="500"/>
                                        <p:tgtEl>
                                          <p:spTgt spid="222"/>
                                        </p:tgtEl>
                                        <p:attrNameLst>
                                          <p:attrName>ppt_h</p:attrName>
                                        </p:attrNameLst>
                                      </p:cBhvr>
                                      <p:tavLst>
                                        <p:tav tm="0">
                                          <p:val>
                                            <p:strVal val="ppt_h"/>
                                          </p:val>
                                        </p:tav>
                                        <p:tav tm="100000">
                                          <p:val>
                                            <p:fltVal val="0"/>
                                          </p:val>
                                        </p:tav>
                                      </p:tavLst>
                                    </p:anim>
                                    <p:animEffect transition="out" filter="fade">
                                      <p:cBhvr>
                                        <p:cTn id="54" dur="500"/>
                                        <p:tgtEl>
                                          <p:spTgt spid="222"/>
                                        </p:tgtEl>
                                      </p:cBhvr>
                                    </p:animEffect>
                                    <p:set>
                                      <p:cBhvr>
                                        <p:cTn id="55" dur="1" fill="hold">
                                          <p:stCondLst>
                                            <p:cond delay="499"/>
                                          </p:stCondLst>
                                        </p:cTn>
                                        <p:tgtEl>
                                          <p:spTgt spid="2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180" grpId="0"/>
      <p:bldP spid="181" grpId="0"/>
      <p:bldP spid="18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3" descr="E:\陈建\网上作图\PP制作\素材\未标题-6.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3"/>
          <p:cNvSpPr txBox="1"/>
          <p:nvPr/>
        </p:nvSpPr>
        <p:spPr>
          <a:xfrm>
            <a:off x="1670052" y="142845"/>
            <a:ext cx="4540248" cy="400110"/>
          </a:xfrm>
          <a:prstGeom prst="rect">
            <a:avLst/>
          </a:prstGeom>
          <a:noFill/>
        </p:spPr>
        <p:txBody>
          <a:bodyPr wrap="square" rtlCol="0">
            <a:spAutoFit/>
          </a:bodyPr>
          <a:lstStyle/>
          <a:p>
            <a:r>
              <a:rPr lang="zh-CN" altLang="en-US" sz="2000" dirty="0">
                <a:solidFill>
                  <a:schemeClr val="bg1"/>
                </a:solidFill>
                <a:latin typeface="方正兰亭黑简体" pitchFamily="2" charset="-122"/>
                <a:ea typeface="方正兰亭黑简体" pitchFamily="2" charset="-122"/>
              </a:rPr>
              <a:t>项目想法</a:t>
            </a:r>
          </a:p>
        </p:txBody>
      </p:sp>
      <p:sp>
        <p:nvSpPr>
          <p:cNvPr id="115" name="剪去同侧角的矩形 114"/>
          <p:cNvSpPr/>
          <p:nvPr/>
        </p:nvSpPr>
        <p:spPr>
          <a:xfrm rot="10800000">
            <a:off x="173038" y="204775"/>
            <a:ext cx="1211262" cy="276250"/>
          </a:xfrm>
          <a:prstGeom prst="snip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TextBox 115"/>
          <p:cNvSpPr txBox="1"/>
          <p:nvPr/>
        </p:nvSpPr>
        <p:spPr>
          <a:xfrm>
            <a:off x="260588" y="173249"/>
            <a:ext cx="1132361" cy="307777"/>
          </a:xfrm>
          <a:prstGeom prst="rect">
            <a:avLst/>
          </a:prstGeom>
          <a:noFill/>
        </p:spPr>
        <p:txBody>
          <a:bodyPr wrap="none" rtlCol="0">
            <a:spAutoFit/>
          </a:bodyPr>
          <a:lstStyle/>
          <a:p>
            <a:r>
              <a:rPr lang="en-US" altLang="zh-CN" sz="1400" spc="300" dirty="0">
                <a:solidFill>
                  <a:srgbClr val="2A303C"/>
                </a:solidFill>
                <a:latin typeface="方正兰亭黑简体" pitchFamily="2" charset="-122"/>
                <a:ea typeface="方正兰亭黑简体" pitchFamily="2" charset="-122"/>
              </a:rPr>
              <a:t>Java</a:t>
            </a:r>
            <a:r>
              <a:rPr lang="zh-CN" altLang="en-US" sz="1400" spc="300" dirty="0">
                <a:solidFill>
                  <a:srgbClr val="2A303C"/>
                </a:solidFill>
                <a:latin typeface="方正兰亭黑简体" pitchFamily="2" charset="-122"/>
                <a:ea typeface="方正兰亭黑简体" pitchFamily="2" charset="-122"/>
              </a:rPr>
              <a:t>答辩</a:t>
            </a:r>
          </a:p>
        </p:txBody>
      </p:sp>
      <p:cxnSp>
        <p:nvCxnSpPr>
          <p:cNvPr id="117" name="直接连接符 116"/>
          <p:cNvCxnSpPr/>
          <p:nvPr/>
        </p:nvCxnSpPr>
        <p:spPr>
          <a:xfrm flipV="1">
            <a:off x="177800" y="481025"/>
            <a:ext cx="871468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8" name="Freeform 54"/>
          <p:cNvSpPr>
            <a:spLocks/>
          </p:cNvSpPr>
          <p:nvPr/>
        </p:nvSpPr>
        <p:spPr bwMode="auto">
          <a:xfrm>
            <a:off x="2171700" y="1338759"/>
            <a:ext cx="1045369" cy="1053703"/>
          </a:xfrm>
          <a:custGeom>
            <a:avLst/>
            <a:gdLst>
              <a:gd name="T0" fmla="*/ 0 w 163"/>
              <a:gd name="T1" fmla="*/ 0 h 164"/>
              <a:gd name="T2" fmla="*/ 384840 w 163"/>
              <a:gd name="T3" fmla="*/ 1404782 h 164"/>
              <a:gd name="T4" fmla="*/ 820993 w 163"/>
              <a:gd name="T5" fmla="*/ 608168 h 164"/>
              <a:gd name="T6" fmla="*/ 1393977 w 163"/>
              <a:gd name="T7" fmla="*/ 0 h 164"/>
              <a:gd name="T8" fmla="*/ 0 w 163"/>
              <a:gd name="T9" fmla="*/ 0 h 1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3" h="164">
                <a:moveTo>
                  <a:pt x="0" y="0"/>
                </a:moveTo>
                <a:cubicBezTo>
                  <a:pt x="45" y="164"/>
                  <a:pt x="45" y="164"/>
                  <a:pt x="45" y="164"/>
                </a:cubicBezTo>
                <a:cubicBezTo>
                  <a:pt x="52" y="145"/>
                  <a:pt x="87" y="87"/>
                  <a:pt x="96" y="71"/>
                </a:cubicBezTo>
                <a:cubicBezTo>
                  <a:pt x="126" y="16"/>
                  <a:pt x="163" y="0"/>
                  <a:pt x="163" y="0"/>
                </a:cubicBezTo>
                <a:cubicBezTo>
                  <a:pt x="0" y="0"/>
                  <a:pt x="0" y="0"/>
                  <a:pt x="0" y="0"/>
                </a:cubicBezTo>
              </a:path>
            </a:pathLst>
          </a:custGeom>
          <a:solidFill>
            <a:schemeClr val="tx1">
              <a:lumMod val="75000"/>
              <a:lumOff val="25000"/>
            </a:schemeClr>
          </a:solidFill>
          <a:ln>
            <a:noFill/>
          </a:ln>
        </p:spPr>
        <p:txBody>
          <a:bodyPr lIns="68580" tIns="34290" rIns="68580" bIns="34290"/>
          <a:lstStyle/>
          <a:p>
            <a:endParaRPr lang="zh-CN" altLang="en-US"/>
          </a:p>
        </p:txBody>
      </p:sp>
      <p:sp>
        <p:nvSpPr>
          <p:cNvPr id="119" name="Freeform 83"/>
          <p:cNvSpPr/>
          <p:nvPr/>
        </p:nvSpPr>
        <p:spPr>
          <a:xfrm>
            <a:off x="1575198" y="1730474"/>
            <a:ext cx="2525315" cy="821531"/>
          </a:xfrm>
          <a:custGeom>
            <a:avLst/>
            <a:gdLst>
              <a:gd name="connsiteX0" fmla="*/ 627128 w 3918640"/>
              <a:gd name="connsiteY0" fmla="*/ 0 h 1274382"/>
              <a:gd name="connsiteX1" fmla="*/ 2311115 w 3918640"/>
              <a:gd name="connsiteY1" fmla="*/ 0 h 1274382"/>
              <a:gd name="connsiteX2" fmla="*/ 2343852 w 3918640"/>
              <a:gd name="connsiteY2" fmla="*/ 0 h 1274382"/>
              <a:gd name="connsiteX3" fmla="*/ 2510711 w 3918640"/>
              <a:gd name="connsiteY3" fmla="*/ 0 h 1274382"/>
              <a:gd name="connsiteX4" fmla="*/ 2689091 w 3918640"/>
              <a:gd name="connsiteY4" fmla="*/ 0 h 1274382"/>
              <a:gd name="connsiteX5" fmla="*/ 2839532 w 3918640"/>
              <a:gd name="connsiteY5" fmla="*/ 0 h 1274382"/>
              <a:gd name="connsiteX6" fmla="*/ 2955313 w 3918640"/>
              <a:gd name="connsiteY6" fmla="*/ 0 h 1274382"/>
              <a:gd name="connsiteX7" fmla="*/ 3029711 w 3918640"/>
              <a:gd name="connsiteY7" fmla="*/ 0 h 1274382"/>
              <a:gd name="connsiteX8" fmla="*/ 3056004 w 3918640"/>
              <a:gd name="connsiteY8" fmla="*/ 0 h 1274382"/>
              <a:gd name="connsiteX9" fmla="*/ 3918640 w 3918640"/>
              <a:gd name="connsiteY9" fmla="*/ 0 h 1274382"/>
              <a:gd name="connsiteX10" fmla="*/ 3918640 w 3918640"/>
              <a:gd name="connsiteY10" fmla="*/ 817544 h 1274382"/>
              <a:gd name="connsiteX11" fmla="*/ 2343852 w 3918640"/>
              <a:gd name="connsiteY11" fmla="*/ 817544 h 1274382"/>
              <a:gd name="connsiteX12" fmla="*/ 2343852 w 3918640"/>
              <a:gd name="connsiteY12" fmla="*/ 805669 h 1274382"/>
              <a:gd name="connsiteX13" fmla="*/ 2259651 w 3918640"/>
              <a:gd name="connsiteY13" fmla="*/ 975699 h 1274382"/>
              <a:gd name="connsiteX14" fmla="*/ 0 w 3918640"/>
              <a:gd name="connsiteY14" fmla="*/ 1274382 h 1274382"/>
              <a:gd name="connsiteX15" fmla="*/ 507675 w 3918640"/>
              <a:gd name="connsiteY15" fmla="*/ 59737 h 1274382"/>
              <a:gd name="connsiteX16" fmla="*/ 627128 w 3918640"/>
              <a:gd name="connsiteY16" fmla="*/ 0 h 1274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18640" h="1274382">
                <a:moveTo>
                  <a:pt x="627128" y="0"/>
                </a:moveTo>
                <a:cubicBezTo>
                  <a:pt x="683121" y="0"/>
                  <a:pt x="1617903" y="0"/>
                  <a:pt x="2311115" y="0"/>
                </a:cubicBezTo>
                <a:lnTo>
                  <a:pt x="2343852" y="0"/>
                </a:lnTo>
                <a:lnTo>
                  <a:pt x="2510711" y="0"/>
                </a:lnTo>
                <a:lnTo>
                  <a:pt x="2689091" y="0"/>
                </a:lnTo>
                <a:lnTo>
                  <a:pt x="2839532" y="0"/>
                </a:lnTo>
                <a:lnTo>
                  <a:pt x="2955313" y="0"/>
                </a:lnTo>
                <a:lnTo>
                  <a:pt x="3029711" y="0"/>
                </a:lnTo>
                <a:lnTo>
                  <a:pt x="3056004" y="0"/>
                </a:lnTo>
                <a:lnTo>
                  <a:pt x="3918640" y="0"/>
                </a:lnTo>
                <a:lnTo>
                  <a:pt x="3918640" y="817544"/>
                </a:lnTo>
                <a:lnTo>
                  <a:pt x="2343852" y="817544"/>
                </a:lnTo>
                <a:lnTo>
                  <a:pt x="2343852" y="805669"/>
                </a:lnTo>
                <a:lnTo>
                  <a:pt x="2259651" y="975699"/>
                </a:lnTo>
                <a:cubicBezTo>
                  <a:pt x="2170061" y="1194733"/>
                  <a:pt x="89589" y="1025479"/>
                  <a:pt x="0" y="1274382"/>
                </a:cubicBezTo>
                <a:cubicBezTo>
                  <a:pt x="0" y="1274382"/>
                  <a:pt x="0" y="1274382"/>
                  <a:pt x="507675" y="59737"/>
                </a:cubicBezTo>
                <a:cubicBezTo>
                  <a:pt x="507675" y="59737"/>
                  <a:pt x="537538" y="0"/>
                  <a:pt x="627128" y="0"/>
                </a:cubicBezTo>
                <a:close/>
              </a:path>
            </a:pathLst>
          </a:custGeom>
          <a:solidFill>
            <a:srgbClr val="655E39"/>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id-ID"/>
          </a:p>
        </p:txBody>
      </p:sp>
      <p:sp>
        <p:nvSpPr>
          <p:cNvPr id="120" name="Freeform 56"/>
          <p:cNvSpPr>
            <a:spLocks/>
          </p:cNvSpPr>
          <p:nvPr/>
        </p:nvSpPr>
        <p:spPr bwMode="auto">
          <a:xfrm>
            <a:off x="1258491" y="2257921"/>
            <a:ext cx="2569369" cy="815578"/>
          </a:xfrm>
          <a:custGeom>
            <a:avLst/>
            <a:gdLst>
              <a:gd name="T0" fmla="*/ 51 w 400"/>
              <a:gd name="T1" fmla="*/ 6 h 127"/>
              <a:gd name="T2" fmla="*/ 0 w 400"/>
              <a:gd name="T3" fmla="*/ 127 h 127"/>
              <a:gd name="T4" fmla="*/ 320 w 400"/>
              <a:gd name="T5" fmla="*/ 98 h 127"/>
              <a:gd name="T6" fmla="*/ 400 w 400"/>
              <a:gd name="T7" fmla="*/ 0 h 127"/>
              <a:gd name="T8" fmla="*/ 63 w 400"/>
              <a:gd name="T9" fmla="*/ 0 h 127"/>
              <a:gd name="T10" fmla="*/ 51 w 400"/>
              <a:gd name="T11" fmla="*/ 6 h 127"/>
            </a:gdLst>
            <a:ahLst/>
            <a:cxnLst>
              <a:cxn ang="0">
                <a:pos x="T0" y="T1"/>
              </a:cxn>
              <a:cxn ang="0">
                <a:pos x="T2" y="T3"/>
              </a:cxn>
              <a:cxn ang="0">
                <a:pos x="T4" y="T5"/>
              </a:cxn>
              <a:cxn ang="0">
                <a:pos x="T6" y="T7"/>
              </a:cxn>
              <a:cxn ang="0">
                <a:pos x="T8" y="T9"/>
              </a:cxn>
              <a:cxn ang="0">
                <a:pos x="T10" y="T11"/>
              </a:cxn>
            </a:cxnLst>
            <a:rect l="0" t="0" r="r" b="b"/>
            <a:pathLst>
              <a:path w="400" h="127">
                <a:moveTo>
                  <a:pt x="51" y="6"/>
                </a:moveTo>
                <a:cubicBezTo>
                  <a:pt x="0" y="127"/>
                  <a:pt x="0" y="127"/>
                  <a:pt x="0" y="127"/>
                </a:cubicBezTo>
                <a:cubicBezTo>
                  <a:pt x="9" y="102"/>
                  <a:pt x="311" y="119"/>
                  <a:pt x="320" y="98"/>
                </a:cubicBezTo>
                <a:cubicBezTo>
                  <a:pt x="347" y="35"/>
                  <a:pt x="400" y="0"/>
                  <a:pt x="400" y="0"/>
                </a:cubicBezTo>
                <a:cubicBezTo>
                  <a:pt x="400" y="0"/>
                  <a:pt x="72" y="0"/>
                  <a:pt x="63" y="0"/>
                </a:cubicBezTo>
                <a:cubicBezTo>
                  <a:pt x="53" y="0"/>
                  <a:pt x="51" y="6"/>
                  <a:pt x="51" y="6"/>
                </a:cubicBezTo>
                <a:close/>
              </a:path>
            </a:pathLst>
          </a:custGeom>
          <a:gradFill>
            <a:gsLst>
              <a:gs pos="0">
                <a:schemeClr val="bg1">
                  <a:lumMod val="50000"/>
                </a:schemeClr>
              </a:gs>
              <a:gs pos="100000">
                <a:schemeClr val="bg1">
                  <a:lumMod val="75000"/>
                </a:schemeClr>
              </a:gs>
            </a:gsLst>
            <a:lin ang="0" scaled="0"/>
          </a:gradFill>
          <a:ln>
            <a:noFill/>
          </a:ln>
        </p:spPr>
        <p:txBody>
          <a:bodyPr lIns="68580" tIns="34290" rIns="68580" bIns="34290"/>
          <a:lstStyle/>
          <a:p>
            <a:pPr eaLnBrk="1" fontAlgn="auto" hangingPunct="1">
              <a:spcBef>
                <a:spcPts val="0"/>
              </a:spcBef>
              <a:spcAft>
                <a:spcPts val="0"/>
              </a:spcAft>
              <a:defRPr/>
            </a:pPr>
            <a:endParaRPr lang="id-ID">
              <a:latin typeface="+mn-lt"/>
            </a:endParaRPr>
          </a:p>
        </p:txBody>
      </p:sp>
      <p:sp>
        <p:nvSpPr>
          <p:cNvPr id="121" name="Freeform 85"/>
          <p:cNvSpPr>
            <a:spLocks/>
          </p:cNvSpPr>
          <p:nvPr/>
        </p:nvSpPr>
        <p:spPr bwMode="auto">
          <a:xfrm>
            <a:off x="951310" y="2803228"/>
            <a:ext cx="3570684" cy="829865"/>
          </a:xfrm>
          <a:custGeom>
            <a:avLst/>
            <a:gdLst>
              <a:gd name="connsiteX0" fmla="*/ 4015982 w 5541497"/>
              <a:gd name="connsiteY0" fmla="*/ 0 h 1287474"/>
              <a:gd name="connsiteX1" fmla="*/ 5541497 w 5541497"/>
              <a:gd name="connsiteY1" fmla="*/ 0 h 1287474"/>
              <a:gd name="connsiteX2" fmla="*/ 5541497 w 5541497"/>
              <a:gd name="connsiteY2" fmla="*/ 809583 h 1287474"/>
              <a:gd name="connsiteX3" fmla="*/ 4162274 w 5541497"/>
              <a:gd name="connsiteY3" fmla="*/ 809583 h 1287474"/>
              <a:gd name="connsiteX4" fmla="*/ 4074241 w 5541497"/>
              <a:gd name="connsiteY4" fmla="*/ 987809 h 1287474"/>
              <a:gd name="connsiteX5" fmla="*/ 0 w 5541497"/>
              <a:gd name="connsiteY5" fmla="*/ 1287474 h 1287474"/>
              <a:gd name="connsiteX6" fmla="*/ 508035 w 5541497"/>
              <a:gd name="connsiteY6" fmla="*/ 68834 h 1287474"/>
              <a:gd name="connsiteX7" fmla="*/ 627573 w 5541497"/>
              <a:gd name="connsiteY7" fmla="*/ 8901 h 1287474"/>
              <a:gd name="connsiteX8" fmla="*/ 3904986 w 5541497"/>
              <a:gd name="connsiteY8" fmla="*/ 8901 h 1287474"/>
              <a:gd name="connsiteX9" fmla="*/ 4015982 w 5541497"/>
              <a:gd name="connsiteY9" fmla="*/ 8901 h 128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41497" h="1287474">
                <a:moveTo>
                  <a:pt x="4015982" y="0"/>
                </a:moveTo>
                <a:lnTo>
                  <a:pt x="5541497" y="0"/>
                </a:lnTo>
                <a:lnTo>
                  <a:pt x="5541497" y="809583"/>
                </a:lnTo>
                <a:lnTo>
                  <a:pt x="4162274" y="809583"/>
                </a:lnTo>
                <a:lnTo>
                  <a:pt x="4074241" y="987809"/>
                </a:lnTo>
                <a:cubicBezTo>
                  <a:pt x="3984588" y="1207563"/>
                  <a:pt x="89653" y="1037753"/>
                  <a:pt x="0" y="1287474"/>
                </a:cubicBezTo>
                <a:cubicBezTo>
                  <a:pt x="0" y="1287474"/>
                  <a:pt x="0" y="1287474"/>
                  <a:pt x="508035" y="68834"/>
                </a:cubicBezTo>
                <a:cubicBezTo>
                  <a:pt x="508035" y="68834"/>
                  <a:pt x="527958" y="8901"/>
                  <a:pt x="627573" y="8901"/>
                </a:cubicBezTo>
                <a:cubicBezTo>
                  <a:pt x="689210" y="8901"/>
                  <a:pt x="2671853" y="8901"/>
                  <a:pt x="3904986" y="8901"/>
                </a:cubicBezTo>
                <a:lnTo>
                  <a:pt x="4015982" y="8901"/>
                </a:lnTo>
                <a:close/>
              </a:path>
            </a:pathLst>
          </a:custGeom>
          <a:gradFill>
            <a:gsLst>
              <a:gs pos="0">
                <a:schemeClr val="tx1">
                  <a:lumMod val="65000"/>
                  <a:lumOff val="35000"/>
                </a:schemeClr>
              </a:gs>
              <a:gs pos="100000">
                <a:schemeClr val="bg1">
                  <a:lumMod val="65000"/>
                </a:schemeClr>
              </a:gs>
            </a:gsLst>
            <a:lin ang="0" scaled="0"/>
          </a:gradFill>
          <a:ln>
            <a:noFill/>
          </a:ln>
        </p:spPr>
        <p:txBody>
          <a:bodyPr lIns="68580" tIns="34290" rIns="68580" bIns="34290"/>
          <a:lstStyle/>
          <a:p>
            <a:pPr eaLnBrk="1" fontAlgn="auto" hangingPunct="1">
              <a:spcBef>
                <a:spcPts val="0"/>
              </a:spcBef>
              <a:spcAft>
                <a:spcPts val="0"/>
              </a:spcAft>
              <a:defRPr/>
            </a:pPr>
            <a:endParaRPr lang="id-ID">
              <a:latin typeface="+mn-lt"/>
            </a:endParaRPr>
          </a:p>
        </p:txBody>
      </p:sp>
      <p:sp>
        <p:nvSpPr>
          <p:cNvPr id="122" name="Freeform 58"/>
          <p:cNvSpPr>
            <a:spLocks/>
          </p:cNvSpPr>
          <p:nvPr/>
        </p:nvSpPr>
        <p:spPr bwMode="auto">
          <a:xfrm>
            <a:off x="764381" y="3324721"/>
            <a:ext cx="3563541" cy="589359"/>
          </a:xfrm>
          <a:custGeom>
            <a:avLst/>
            <a:gdLst>
              <a:gd name="T0" fmla="*/ 46 w 555"/>
              <a:gd name="T1" fmla="*/ 0 h 92"/>
              <a:gd name="T2" fmla="*/ 34 w 555"/>
              <a:gd name="T3" fmla="*/ 6 h 92"/>
              <a:gd name="T4" fmla="*/ 0 w 555"/>
              <a:gd name="T5" fmla="*/ 84 h 92"/>
              <a:gd name="T6" fmla="*/ 238 w 555"/>
              <a:gd name="T7" fmla="*/ 92 h 92"/>
              <a:gd name="T8" fmla="*/ 478 w 555"/>
              <a:gd name="T9" fmla="*/ 92 h 92"/>
              <a:gd name="T10" fmla="*/ 555 w 555"/>
              <a:gd name="T11" fmla="*/ 0 h 92"/>
              <a:gd name="T12" fmla="*/ 46 w 55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555" h="92">
                <a:moveTo>
                  <a:pt x="46" y="0"/>
                </a:moveTo>
                <a:cubicBezTo>
                  <a:pt x="36" y="0"/>
                  <a:pt x="34" y="6"/>
                  <a:pt x="34" y="6"/>
                </a:cubicBezTo>
                <a:cubicBezTo>
                  <a:pt x="0" y="84"/>
                  <a:pt x="0" y="84"/>
                  <a:pt x="0" y="84"/>
                </a:cubicBezTo>
                <a:cubicBezTo>
                  <a:pt x="4" y="72"/>
                  <a:pt x="151" y="84"/>
                  <a:pt x="238" y="92"/>
                </a:cubicBezTo>
                <a:cubicBezTo>
                  <a:pt x="478" y="92"/>
                  <a:pt x="478" y="92"/>
                  <a:pt x="478" y="92"/>
                </a:cubicBezTo>
                <a:cubicBezTo>
                  <a:pt x="505" y="33"/>
                  <a:pt x="555" y="0"/>
                  <a:pt x="555" y="0"/>
                </a:cubicBezTo>
                <a:cubicBezTo>
                  <a:pt x="555" y="0"/>
                  <a:pt x="55" y="0"/>
                  <a:pt x="46" y="0"/>
                </a:cubicBezTo>
                <a:close/>
              </a:path>
            </a:pathLst>
          </a:custGeom>
          <a:gradFill>
            <a:gsLst>
              <a:gs pos="0">
                <a:schemeClr val="tx1">
                  <a:lumMod val="75000"/>
                  <a:lumOff val="25000"/>
                </a:schemeClr>
              </a:gs>
              <a:gs pos="100000">
                <a:schemeClr val="tx1">
                  <a:lumMod val="50000"/>
                  <a:lumOff val="50000"/>
                </a:schemeClr>
              </a:gs>
            </a:gsLst>
            <a:lin ang="0" scaled="0"/>
          </a:gradFill>
          <a:ln>
            <a:noFill/>
          </a:ln>
        </p:spPr>
        <p:txBody>
          <a:bodyPr lIns="68580" tIns="34290" rIns="68580" bIns="34290"/>
          <a:lstStyle/>
          <a:p>
            <a:pPr eaLnBrk="1" fontAlgn="auto" hangingPunct="1">
              <a:spcBef>
                <a:spcPts val="0"/>
              </a:spcBef>
              <a:spcAft>
                <a:spcPts val="0"/>
              </a:spcAft>
              <a:defRPr/>
            </a:pPr>
            <a:endParaRPr lang="id-ID">
              <a:latin typeface="+mn-lt"/>
            </a:endParaRPr>
          </a:p>
        </p:txBody>
      </p:sp>
      <p:sp>
        <p:nvSpPr>
          <p:cNvPr id="123" name="Freeform 60"/>
          <p:cNvSpPr>
            <a:spLocks/>
          </p:cNvSpPr>
          <p:nvPr/>
        </p:nvSpPr>
        <p:spPr bwMode="auto">
          <a:xfrm>
            <a:off x="2614612" y="2281734"/>
            <a:ext cx="1204913" cy="0"/>
          </a:xfrm>
          <a:custGeom>
            <a:avLst/>
            <a:gdLst>
              <a:gd name="T0" fmla="*/ 1597949 w 188"/>
              <a:gd name="T1" fmla="*/ 1606494 w 188"/>
              <a:gd name="T2" fmla="*/ 0 w 188"/>
              <a:gd name="T3" fmla="*/ 0 w 188"/>
              <a:gd name="T4" fmla="*/ 1597949 w 188"/>
              <a:gd name="T5" fmla="*/ 0 60000 65536"/>
              <a:gd name="T6" fmla="*/ 0 60000 65536"/>
              <a:gd name="T7" fmla="*/ 0 60000 65536"/>
              <a:gd name="T8" fmla="*/ 0 60000 65536"/>
              <a:gd name="T9" fmla="*/ 0 60000 65536"/>
            </a:gdLst>
            <a:ahLst/>
            <a:cxnLst>
              <a:cxn ang="T5">
                <a:pos x="T0" y="0"/>
              </a:cxn>
              <a:cxn ang="T6">
                <a:pos x="T1" y="0"/>
              </a:cxn>
              <a:cxn ang="T7">
                <a:pos x="T2" y="0"/>
              </a:cxn>
              <a:cxn ang="T8">
                <a:pos x="T3" y="0"/>
              </a:cxn>
              <a:cxn ang="T9">
                <a:pos x="T4" y="0"/>
              </a:cxn>
            </a:cxnLst>
            <a:rect l="0" t="0" r="r" b="b"/>
            <a:pathLst>
              <a:path w="188">
                <a:moveTo>
                  <a:pt x="187" y="0"/>
                </a:moveTo>
                <a:cubicBezTo>
                  <a:pt x="188" y="0"/>
                  <a:pt x="188" y="0"/>
                  <a:pt x="188" y="0"/>
                </a:cubicBezTo>
                <a:cubicBezTo>
                  <a:pt x="0" y="0"/>
                  <a:pt x="0" y="0"/>
                  <a:pt x="0" y="0"/>
                </a:cubicBezTo>
                <a:cubicBezTo>
                  <a:pt x="0" y="0"/>
                  <a:pt x="0" y="0"/>
                  <a:pt x="0" y="0"/>
                </a:cubicBezTo>
                <a:lnTo>
                  <a:pt x="187" y="0"/>
                </a:lnTo>
                <a:close/>
              </a:path>
            </a:pathLst>
          </a:custGeom>
          <a:solidFill>
            <a:srgbClr val="915C5C"/>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24" name="Freeform 62"/>
          <p:cNvSpPr>
            <a:spLocks/>
          </p:cNvSpPr>
          <p:nvPr/>
        </p:nvSpPr>
        <p:spPr bwMode="auto">
          <a:xfrm>
            <a:off x="3120629" y="3329484"/>
            <a:ext cx="1207294" cy="0"/>
          </a:xfrm>
          <a:custGeom>
            <a:avLst/>
            <a:gdLst>
              <a:gd name="T0" fmla="*/ 1601533 w 188"/>
              <a:gd name="T1" fmla="*/ 1610097 w 188"/>
              <a:gd name="T2" fmla="*/ 0 w 188"/>
              <a:gd name="T3" fmla="*/ 0 w 188"/>
              <a:gd name="T4" fmla="*/ 1601533 w 188"/>
              <a:gd name="T5" fmla="*/ 0 60000 65536"/>
              <a:gd name="T6" fmla="*/ 0 60000 65536"/>
              <a:gd name="T7" fmla="*/ 0 60000 65536"/>
              <a:gd name="T8" fmla="*/ 0 60000 65536"/>
              <a:gd name="T9" fmla="*/ 0 60000 65536"/>
            </a:gdLst>
            <a:ahLst/>
            <a:cxnLst>
              <a:cxn ang="T5">
                <a:pos x="T0" y="0"/>
              </a:cxn>
              <a:cxn ang="T6">
                <a:pos x="T1" y="0"/>
              </a:cxn>
              <a:cxn ang="T7">
                <a:pos x="T2" y="0"/>
              </a:cxn>
              <a:cxn ang="T8">
                <a:pos x="T3" y="0"/>
              </a:cxn>
              <a:cxn ang="T9">
                <a:pos x="T4" y="0"/>
              </a:cxn>
            </a:cxnLst>
            <a:rect l="0" t="0" r="r" b="b"/>
            <a:pathLst>
              <a:path w="188">
                <a:moveTo>
                  <a:pt x="187" y="0"/>
                </a:moveTo>
                <a:cubicBezTo>
                  <a:pt x="187" y="0"/>
                  <a:pt x="188" y="0"/>
                  <a:pt x="188" y="0"/>
                </a:cubicBezTo>
                <a:cubicBezTo>
                  <a:pt x="0" y="0"/>
                  <a:pt x="0" y="0"/>
                  <a:pt x="0" y="0"/>
                </a:cubicBezTo>
                <a:cubicBezTo>
                  <a:pt x="0" y="0"/>
                  <a:pt x="0" y="0"/>
                  <a:pt x="0" y="0"/>
                </a:cubicBezTo>
                <a:lnTo>
                  <a:pt x="187" y="0"/>
                </a:lnTo>
                <a:close/>
              </a:path>
            </a:pathLst>
          </a:custGeom>
          <a:solidFill>
            <a:srgbClr val="915C5C"/>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25" name="Freeform 63"/>
          <p:cNvSpPr>
            <a:spLocks/>
          </p:cNvSpPr>
          <p:nvPr/>
        </p:nvSpPr>
        <p:spPr bwMode="auto">
          <a:xfrm>
            <a:off x="2171700" y="1338759"/>
            <a:ext cx="1045369" cy="0"/>
          </a:xfrm>
          <a:custGeom>
            <a:avLst/>
            <a:gdLst>
              <a:gd name="T0" fmla="*/ 1385425 w 163"/>
              <a:gd name="T1" fmla="*/ 1393977 w 163"/>
              <a:gd name="T2" fmla="*/ 0 w 163"/>
              <a:gd name="T3" fmla="*/ 0 w 163"/>
              <a:gd name="T4" fmla="*/ 1385425 w 163"/>
              <a:gd name="T5" fmla="*/ 0 60000 65536"/>
              <a:gd name="T6" fmla="*/ 0 60000 65536"/>
              <a:gd name="T7" fmla="*/ 0 60000 65536"/>
              <a:gd name="T8" fmla="*/ 0 60000 65536"/>
              <a:gd name="T9" fmla="*/ 0 60000 65536"/>
            </a:gdLst>
            <a:ahLst/>
            <a:cxnLst>
              <a:cxn ang="T5">
                <a:pos x="T0" y="0"/>
              </a:cxn>
              <a:cxn ang="T6">
                <a:pos x="T1" y="0"/>
              </a:cxn>
              <a:cxn ang="T7">
                <a:pos x="T2" y="0"/>
              </a:cxn>
              <a:cxn ang="T8">
                <a:pos x="T3" y="0"/>
              </a:cxn>
              <a:cxn ang="T9">
                <a:pos x="T4" y="0"/>
              </a:cxn>
            </a:cxnLst>
            <a:rect l="0" t="0" r="r" b="b"/>
            <a:pathLst>
              <a:path w="163">
                <a:moveTo>
                  <a:pt x="162" y="0"/>
                </a:moveTo>
                <a:cubicBezTo>
                  <a:pt x="163" y="0"/>
                  <a:pt x="163" y="0"/>
                  <a:pt x="163" y="0"/>
                </a:cubicBezTo>
                <a:cubicBezTo>
                  <a:pt x="0" y="0"/>
                  <a:pt x="0" y="0"/>
                  <a:pt x="0" y="0"/>
                </a:cubicBezTo>
                <a:cubicBezTo>
                  <a:pt x="0" y="0"/>
                  <a:pt x="0" y="0"/>
                  <a:pt x="0" y="0"/>
                </a:cubicBezTo>
                <a:lnTo>
                  <a:pt x="162" y="0"/>
                </a:lnTo>
                <a:close/>
              </a:path>
            </a:pathLst>
          </a:custGeom>
          <a:solidFill>
            <a:srgbClr val="915C5C"/>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26" name="Freeform 61"/>
          <p:cNvSpPr>
            <a:spLocks/>
          </p:cNvSpPr>
          <p:nvPr/>
        </p:nvSpPr>
        <p:spPr bwMode="auto">
          <a:xfrm>
            <a:off x="2863454" y="2804417"/>
            <a:ext cx="1615678" cy="4763"/>
          </a:xfrm>
          <a:custGeom>
            <a:avLst/>
            <a:gdLst>
              <a:gd name="T0" fmla="*/ 2143387 w 188"/>
              <a:gd name="T1" fmla="*/ 7204 h 1"/>
              <a:gd name="T2" fmla="*/ 2154849 w 188"/>
              <a:gd name="T3" fmla="*/ 0 h 1"/>
              <a:gd name="T4" fmla="*/ 0 w 188"/>
              <a:gd name="T5" fmla="*/ 0 h 1"/>
              <a:gd name="T6" fmla="*/ 0 w 188"/>
              <a:gd name="T7" fmla="*/ 7204 h 1"/>
              <a:gd name="T8" fmla="*/ 2143387 w 188"/>
              <a:gd name="T9" fmla="*/ 7204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
                <a:moveTo>
                  <a:pt x="187" y="1"/>
                </a:moveTo>
                <a:cubicBezTo>
                  <a:pt x="188" y="0"/>
                  <a:pt x="188" y="0"/>
                  <a:pt x="188" y="0"/>
                </a:cubicBezTo>
                <a:cubicBezTo>
                  <a:pt x="0" y="0"/>
                  <a:pt x="0" y="0"/>
                  <a:pt x="0" y="0"/>
                </a:cubicBezTo>
                <a:cubicBezTo>
                  <a:pt x="0" y="1"/>
                  <a:pt x="0" y="1"/>
                  <a:pt x="0" y="1"/>
                </a:cubicBezTo>
                <a:lnTo>
                  <a:pt x="187" y="1"/>
                </a:ln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27" name="Freeform 59"/>
          <p:cNvSpPr>
            <a:spLocks/>
          </p:cNvSpPr>
          <p:nvPr/>
        </p:nvSpPr>
        <p:spPr bwMode="auto">
          <a:xfrm>
            <a:off x="2350293" y="1731665"/>
            <a:ext cx="1862138" cy="8334"/>
          </a:xfrm>
          <a:custGeom>
            <a:avLst/>
            <a:gdLst>
              <a:gd name="T0" fmla="*/ 2483211 w 185"/>
              <a:gd name="T1" fmla="*/ 0 h 1"/>
              <a:gd name="T2" fmla="*/ 0 w 185"/>
              <a:gd name="T3" fmla="*/ 0 h 1"/>
              <a:gd name="T4" fmla="*/ 0 w 185"/>
              <a:gd name="T5" fmla="*/ 10805 h 1"/>
              <a:gd name="T6" fmla="*/ 2469788 w 185"/>
              <a:gd name="T7" fmla="*/ 10805 h 1"/>
              <a:gd name="T8" fmla="*/ 2483211 w 185"/>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
                <a:moveTo>
                  <a:pt x="185" y="0"/>
                </a:moveTo>
                <a:cubicBezTo>
                  <a:pt x="0" y="0"/>
                  <a:pt x="0" y="0"/>
                  <a:pt x="0" y="0"/>
                </a:cubicBezTo>
                <a:cubicBezTo>
                  <a:pt x="0" y="1"/>
                  <a:pt x="0" y="1"/>
                  <a:pt x="0" y="1"/>
                </a:cubicBezTo>
                <a:cubicBezTo>
                  <a:pt x="184" y="1"/>
                  <a:pt x="184" y="1"/>
                  <a:pt x="184" y="1"/>
                </a:cubicBezTo>
                <a:cubicBezTo>
                  <a:pt x="184" y="0"/>
                  <a:pt x="185" y="0"/>
                  <a:pt x="185" y="0"/>
                </a:cubicBezTo>
              </a:path>
            </a:pathLst>
          </a:custGeom>
          <a:solidFill>
            <a:srgbClr val="FFFF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28" name="Oval 76"/>
          <p:cNvSpPr/>
          <p:nvPr/>
        </p:nvSpPr>
        <p:spPr>
          <a:xfrm>
            <a:off x="2775347" y="1207790"/>
            <a:ext cx="717947" cy="717947"/>
          </a:xfrm>
          <a:prstGeom prst="ellipse">
            <a:avLst/>
          </a:prstGeom>
          <a:solidFill>
            <a:schemeClr val="bg1"/>
          </a:solidFill>
          <a:ln w="920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endParaRPr lang="zh-CN" altLang="zh-CN">
              <a:solidFill>
                <a:srgbClr val="FFFFFF"/>
              </a:solidFill>
            </a:endParaRPr>
          </a:p>
        </p:txBody>
      </p:sp>
      <p:sp>
        <p:nvSpPr>
          <p:cNvPr id="129" name="Oval 78"/>
          <p:cNvSpPr/>
          <p:nvPr/>
        </p:nvSpPr>
        <p:spPr>
          <a:xfrm>
            <a:off x="3881438" y="1651893"/>
            <a:ext cx="717947" cy="717947"/>
          </a:xfrm>
          <a:prstGeom prst="ellipse">
            <a:avLst/>
          </a:prstGeom>
          <a:solidFill>
            <a:schemeClr val="bg1"/>
          </a:solidFill>
          <a:ln w="92075">
            <a:solidFill>
              <a:srgbClr val="655E3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endParaRPr lang="zh-CN" altLang="zh-CN">
              <a:solidFill>
                <a:srgbClr val="FFFFFF"/>
              </a:solidFill>
            </a:endParaRPr>
          </a:p>
        </p:txBody>
      </p:sp>
      <p:sp>
        <p:nvSpPr>
          <p:cNvPr id="130" name="Oval 79"/>
          <p:cNvSpPr/>
          <p:nvPr/>
        </p:nvSpPr>
        <p:spPr>
          <a:xfrm>
            <a:off x="3250407" y="2173387"/>
            <a:ext cx="717947" cy="717947"/>
          </a:xfrm>
          <a:prstGeom prst="ellipse">
            <a:avLst/>
          </a:prstGeom>
          <a:solidFill>
            <a:schemeClr val="bg1"/>
          </a:solidFill>
          <a:ln w="920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endParaRPr lang="zh-CN" altLang="zh-CN">
              <a:solidFill>
                <a:srgbClr val="FFFFFF"/>
              </a:solidFill>
            </a:endParaRPr>
          </a:p>
        </p:txBody>
      </p:sp>
      <p:sp>
        <p:nvSpPr>
          <p:cNvPr id="131" name="Oval 80"/>
          <p:cNvSpPr/>
          <p:nvPr/>
        </p:nvSpPr>
        <p:spPr>
          <a:xfrm>
            <a:off x="4312444" y="2703215"/>
            <a:ext cx="717947" cy="717947"/>
          </a:xfrm>
          <a:prstGeom prst="ellipse">
            <a:avLst/>
          </a:prstGeom>
          <a:solidFill>
            <a:schemeClr val="bg1"/>
          </a:solidFill>
          <a:ln w="920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endParaRPr lang="zh-CN" altLang="zh-CN">
              <a:solidFill>
                <a:srgbClr val="FFFFFF"/>
              </a:solidFill>
            </a:endParaRPr>
          </a:p>
        </p:txBody>
      </p:sp>
      <p:sp>
        <p:nvSpPr>
          <p:cNvPr id="132" name="Oval 81"/>
          <p:cNvSpPr/>
          <p:nvPr/>
        </p:nvSpPr>
        <p:spPr>
          <a:xfrm>
            <a:off x="3740944" y="3273524"/>
            <a:ext cx="717947" cy="717947"/>
          </a:xfrm>
          <a:prstGeom prst="ellipse">
            <a:avLst/>
          </a:prstGeom>
          <a:solidFill>
            <a:schemeClr val="bg1"/>
          </a:solidFill>
          <a:ln w="920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endParaRPr lang="zh-CN" altLang="zh-CN">
              <a:solidFill>
                <a:srgbClr val="FFFFFF"/>
              </a:solidFill>
            </a:endParaRPr>
          </a:p>
        </p:txBody>
      </p:sp>
      <p:sp>
        <p:nvSpPr>
          <p:cNvPr id="133" name="Freeform 64"/>
          <p:cNvSpPr>
            <a:spLocks/>
          </p:cNvSpPr>
          <p:nvPr/>
        </p:nvSpPr>
        <p:spPr bwMode="auto">
          <a:xfrm>
            <a:off x="1760935" y="1330424"/>
            <a:ext cx="1681163" cy="2867025"/>
          </a:xfrm>
          <a:custGeom>
            <a:avLst/>
            <a:gdLst>
              <a:gd name="T0" fmla="*/ 2240447 w 262"/>
              <a:gd name="T1" fmla="*/ 3470402 h 446"/>
              <a:gd name="T2" fmla="*/ 547285 w 262"/>
              <a:gd name="T3" fmla="*/ 0 h 446"/>
              <a:gd name="T4" fmla="*/ 222334 w 262"/>
              <a:gd name="T5" fmla="*/ 668374 h 446"/>
              <a:gd name="T6" fmla="*/ 1770124 w 262"/>
              <a:gd name="T7" fmla="*/ 3821727 h 446"/>
              <a:gd name="T8" fmla="*/ 2240447 w 262"/>
              <a:gd name="T9" fmla="*/ 3478971 h 446"/>
              <a:gd name="T10" fmla="*/ 2240447 w 262"/>
              <a:gd name="T11" fmla="*/ 3478971 h 446"/>
              <a:gd name="T12" fmla="*/ 2240447 w 262"/>
              <a:gd name="T13" fmla="*/ 3478971 h 446"/>
              <a:gd name="T14" fmla="*/ 2240447 w 262"/>
              <a:gd name="T15" fmla="*/ 3470402 h 4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2" h="446">
                <a:moveTo>
                  <a:pt x="262" y="405"/>
                </a:moveTo>
                <a:cubicBezTo>
                  <a:pt x="64" y="0"/>
                  <a:pt x="64" y="0"/>
                  <a:pt x="64" y="0"/>
                </a:cubicBezTo>
                <a:cubicBezTo>
                  <a:pt x="26" y="78"/>
                  <a:pt x="26" y="78"/>
                  <a:pt x="26" y="78"/>
                </a:cubicBezTo>
                <a:cubicBezTo>
                  <a:pt x="17" y="96"/>
                  <a:pt x="0" y="151"/>
                  <a:pt x="207" y="446"/>
                </a:cubicBezTo>
                <a:cubicBezTo>
                  <a:pt x="240" y="434"/>
                  <a:pt x="261" y="419"/>
                  <a:pt x="262" y="406"/>
                </a:cubicBezTo>
                <a:cubicBezTo>
                  <a:pt x="262" y="406"/>
                  <a:pt x="262" y="406"/>
                  <a:pt x="262" y="406"/>
                </a:cubicBezTo>
                <a:cubicBezTo>
                  <a:pt x="262" y="406"/>
                  <a:pt x="262" y="406"/>
                  <a:pt x="262" y="406"/>
                </a:cubicBezTo>
                <a:cubicBezTo>
                  <a:pt x="262" y="406"/>
                  <a:pt x="262" y="406"/>
                  <a:pt x="262" y="405"/>
                </a:cubicBezTo>
                <a:close/>
              </a:path>
            </a:pathLst>
          </a:custGeom>
          <a:solidFill>
            <a:schemeClr val="bg1">
              <a:lumMod val="50000"/>
            </a:schemeClr>
          </a:solidFill>
          <a:ln>
            <a:noFill/>
          </a:ln>
        </p:spPr>
        <p:txBody>
          <a:bodyPr lIns="68580" tIns="34290" rIns="68580" bIns="34290"/>
          <a:lstStyle/>
          <a:p>
            <a:endParaRPr lang="zh-CN" altLang="en-US"/>
          </a:p>
        </p:txBody>
      </p:sp>
      <p:sp>
        <p:nvSpPr>
          <p:cNvPr id="134" name="Freeform 65"/>
          <p:cNvSpPr>
            <a:spLocks/>
          </p:cNvSpPr>
          <p:nvPr/>
        </p:nvSpPr>
        <p:spPr bwMode="auto">
          <a:xfrm>
            <a:off x="1420416" y="1768574"/>
            <a:ext cx="1666875" cy="2537222"/>
          </a:xfrm>
          <a:custGeom>
            <a:avLst/>
            <a:gdLst>
              <a:gd name="T0" fmla="*/ 256435 w 260"/>
              <a:gd name="T1" fmla="*/ 787772 h 395"/>
              <a:gd name="T2" fmla="*/ 1572802 w 260"/>
              <a:gd name="T3" fmla="*/ 3382282 h 395"/>
              <a:gd name="T4" fmla="*/ 2222438 w 260"/>
              <a:gd name="T5" fmla="*/ 3228153 h 395"/>
              <a:gd name="T6" fmla="*/ 641088 w 260"/>
              <a:gd name="T7" fmla="*/ 0 h 395"/>
              <a:gd name="T8" fmla="*/ 256435 w 260"/>
              <a:gd name="T9" fmla="*/ 787772 h 3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395">
                <a:moveTo>
                  <a:pt x="30" y="92"/>
                </a:moveTo>
                <a:cubicBezTo>
                  <a:pt x="0" y="151"/>
                  <a:pt x="111" y="294"/>
                  <a:pt x="184" y="395"/>
                </a:cubicBezTo>
                <a:cubicBezTo>
                  <a:pt x="213" y="391"/>
                  <a:pt x="239" y="384"/>
                  <a:pt x="260" y="377"/>
                </a:cubicBezTo>
                <a:cubicBezTo>
                  <a:pt x="108" y="98"/>
                  <a:pt x="65" y="20"/>
                  <a:pt x="75" y="0"/>
                </a:cubicBezTo>
                <a:lnTo>
                  <a:pt x="30" y="92"/>
                </a:lnTo>
                <a:close/>
              </a:path>
            </a:pathLst>
          </a:custGeom>
          <a:solidFill>
            <a:schemeClr val="bg2">
              <a:lumMod val="50000"/>
            </a:schemeClr>
          </a:solidFill>
          <a:ln>
            <a:noFill/>
          </a:ln>
        </p:spPr>
        <p:txBody>
          <a:bodyPr lIns="68580" tIns="34290" rIns="68580" bIns="34290"/>
          <a:lstStyle/>
          <a:p>
            <a:endParaRPr lang="zh-CN" altLang="en-US"/>
          </a:p>
        </p:txBody>
      </p:sp>
      <p:sp>
        <p:nvSpPr>
          <p:cNvPr id="135" name="Freeform 66"/>
          <p:cNvSpPr>
            <a:spLocks/>
          </p:cNvSpPr>
          <p:nvPr/>
        </p:nvSpPr>
        <p:spPr bwMode="auto">
          <a:xfrm>
            <a:off x="1258491" y="2313880"/>
            <a:ext cx="1343025" cy="2018110"/>
          </a:xfrm>
          <a:custGeom>
            <a:avLst/>
            <a:gdLst>
              <a:gd name="T0" fmla="*/ 0 w 209"/>
              <a:gd name="T1" fmla="*/ 103 h 314"/>
              <a:gd name="T2" fmla="*/ 126 w 209"/>
              <a:gd name="T3" fmla="*/ 314 h 314"/>
              <a:gd name="T4" fmla="*/ 137 w 209"/>
              <a:gd name="T5" fmla="*/ 314 h 314"/>
              <a:gd name="T6" fmla="*/ 209 w 209"/>
              <a:gd name="T7" fmla="*/ 309 h 314"/>
              <a:gd name="T8" fmla="*/ 51 w 209"/>
              <a:gd name="T9" fmla="*/ 0 h 314"/>
              <a:gd name="T10" fmla="*/ 0 w 209"/>
              <a:gd name="T11" fmla="*/ 103 h 314"/>
            </a:gdLst>
            <a:ahLst/>
            <a:cxnLst>
              <a:cxn ang="0">
                <a:pos x="T0" y="T1"/>
              </a:cxn>
              <a:cxn ang="0">
                <a:pos x="T2" y="T3"/>
              </a:cxn>
              <a:cxn ang="0">
                <a:pos x="T4" y="T5"/>
              </a:cxn>
              <a:cxn ang="0">
                <a:pos x="T6" y="T7"/>
              </a:cxn>
              <a:cxn ang="0">
                <a:pos x="T8" y="T9"/>
              </a:cxn>
              <a:cxn ang="0">
                <a:pos x="T10" y="T11"/>
              </a:cxn>
            </a:cxnLst>
            <a:rect l="0" t="0" r="r" b="b"/>
            <a:pathLst>
              <a:path w="209" h="314">
                <a:moveTo>
                  <a:pt x="0" y="103"/>
                </a:moveTo>
                <a:cubicBezTo>
                  <a:pt x="31" y="168"/>
                  <a:pt x="78" y="231"/>
                  <a:pt x="126" y="314"/>
                </a:cubicBezTo>
                <a:cubicBezTo>
                  <a:pt x="129" y="314"/>
                  <a:pt x="133" y="314"/>
                  <a:pt x="137" y="314"/>
                </a:cubicBezTo>
                <a:cubicBezTo>
                  <a:pt x="162" y="314"/>
                  <a:pt x="187" y="313"/>
                  <a:pt x="209" y="309"/>
                </a:cubicBezTo>
                <a:cubicBezTo>
                  <a:pt x="88" y="101"/>
                  <a:pt x="43" y="21"/>
                  <a:pt x="51" y="0"/>
                </a:cubicBezTo>
                <a:lnTo>
                  <a:pt x="0" y="103"/>
                </a:lnTo>
                <a:close/>
              </a:path>
            </a:pathLst>
          </a:custGeom>
          <a:solidFill>
            <a:schemeClr val="bg1">
              <a:lumMod val="75000"/>
            </a:schemeClr>
          </a:solidFill>
          <a:ln>
            <a:noFill/>
          </a:ln>
        </p:spPr>
        <p:txBody>
          <a:bodyPr lIns="68580" tIns="34290" rIns="68580" bIns="34290"/>
          <a:lstStyle/>
          <a:p>
            <a:pPr eaLnBrk="1" fontAlgn="auto" hangingPunct="1">
              <a:spcBef>
                <a:spcPts val="0"/>
              </a:spcBef>
              <a:spcAft>
                <a:spcPts val="0"/>
              </a:spcAft>
              <a:defRPr/>
            </a:pPr>
            <a:endParaRPr lang="id-ID">
              <a:latin typeface="+mn-lt"/>
            </a:endParaRPr>
          </a:p>
        </p:txBody>
      </p:sp>
      <p:sp>
        <p:nvSpPr>
          <p:cNvPr id="136" name="Freeform 67"/>
          <p:cNvSpPr>
            <a:spLocks/>
          </p:cNvSpPr>
          <p:nvPr/>
        </p:nvSpPr>
        <p:spPr bwMode="auto">
          <a:xfrm>
            <a:off x="964406" y="2841327"/>
            <a:ext cx="1104900" cy="1490663"/>
          </a:xfrm>
          <a:custGeom>
            <a:avLst/>
            <a:gdLst>
              <a:gd name="T0" fmla="*/ 0 w 172"/>
              <a:gd name="T1" fmla="*/ 100 h 232"/>
              <a:gd name="T2" fmla="*/ 78 w 172"/>
              <a:gd name="T3" fmla="*/ 222 h 232"/>
              <a:gd name="T4" fmla="*/ 172 w 172"/>
              <a:gd name="T5" fmla="*/ 232 h 232"/>
              <a:gd name="T6" fmla="*/ 49 w 172"/>
              <a:gd name="T7" fmla="*/ 0 h 232"/>
              <a:gd name="T8" fmla="*/ 0 w 172"/>
              <a:gd name="T9" fmla="*/ 100 h 232"/>
            </a:gdLst>
            <a:ahLst/>
            <a:cxnLst>
              <a:cxn ang="0">
                <a:pos x="T0" y="T1"/>
              </a:cxn>
              <a:cxn ang="0">
                <a:pos x="T2" y="T3"/>
              </a:cxn>
              <a:cxn ang="0">
                <a:pos x="T4" y="T5"/>
              </a:cxn>
              <a:cxn ang="0">
                <a:pos x="T6" y="T7"/>
              </a:cxn>
              <a:cxn ang="0">
                <a:pos x="T8" y="T9"/>
              </a:cxn>
            </a:cxnLst>
            <a:rect l="0" t="0" r="r" b="b"/>
            <a:pathLst>
              <a:path w="172" h="232">
                <a:moveTo>
                  <a:pt x="0" y="100"/>
                </a:moveTo>
                <a:cubicBezTo>
                  <a:pt x="22" y="142"/>
                  <a:pt x="51" y="175"/>
                  <a:pt x="78" y="222"/>
                </a:cubicBezTo>
                <a:cubicBezTo>
                  <a:pt x="106" y="228"/>
                  <a:pt x="138" y="232"/>
                  <a:pt x="172" y="232"/>
                </a:cubicBezTo>
                <a:cubicBezTo>
                  <a:pt x="68" y="54"/>
                  <a:pt x="43" y="13"/>
                  <a:pt x="49" y="0"/>
                </a:cubicBezTo>
                <a:lnTo>
                  <a:pt x="0" y="100"/>
                </a:lnTo>
                <a:close/>
              </a:path>
            </a:pathLst>
          </a:custGeom>
          <a:solidFill>
            <a:schemeClr val="bg1">
              <a:lumMod val="65000"/>
            </a:schemeClr>
          </a:solidFill>
          <a:ln>
            <a:noFill/>
          </a:ln>
        </p:spPr>
        <p:txBody>
          <a:bodyPr lIns="68580" tIns="34290" rIns="68580" bIns="34290"/>
          <a:lstStyle/>
          <a:p>
            <a:pPr eaLnBrk="1" fontAlgn="auto" hangingPunct="1">
              <a:spcBef>
                <a:spcPts val="0"/>
              </a:spcBef>
              <a:spcAft>
                <a:spcPts val="0"/>
              </a:spcAft>
              <a:defRPr/>
            </a:pPr>
            <a:endParaRPr lang="id-ID">
              <a:latin typeface="+mn-lt"/>
            </a:endParaRPr>
          </a:p>
        </p:txBody>
      </p:sp>
      <p:sp>
        <p:nvSpPr>
          <p:cNvPr id="137" name="Freeform 68"/>
          <p:cNvSpPr>
            <a:spLocks/>
          </p:cNvSpPr>
          <p:nvPr/>
        </p:nvSpPr>
        <p:spPr bwMode="auto">
          <a:xfrm>
            <a:off x="732235" y="3375917"/>
            <a:ext cx="738188" cy="891779"/>
          </a:xfrm>
          <a:custGeom>
            <a:avLst/>
            <a:gdLst>
              <a:gd name="T0" fmla="*/ 0 w 115"/>
              <a:gd name="T1" fmla="*/ 79 h 139"/>
              <a:gd name="T2" fmla="*/ 0 w 115"/>
              <a:gd name="T3" fmla="*/ 81 h 139"/>
              <a:gd name="T4" fmla="*/ 0 w 115"/>
              <a:gd name="T5" fmla="*/ 81 h 139"/>
              <a:gd name="T6" fmla="*/ 0 w 115"/>
              <a:gd name="T7" fmla="*/ 81 h 139"/>
              <a:gd name="T8" fmla="*/ 115 w 115"/>
              <a:gd name="T9" fmla="*/ 139 h 139"/>
              <a:gd name="T10" fmla="*/ 39 w 115"/>
              <a:gd name="T11" fmla="*/ 0 h 139"/>
              <a:gd name="T12" fmla="*/ 0 w 115"/>
              <a:gd name="T13" fmla="*/ 79 h 139"/>
            </a:gdLst>
            <a:ahLst/>
            <a:cxnLst>
              <a:cxn ang="0">
                <a:pos x="T0" y="T1"/>
              </a:cxn>
              <a:cxn ang="0">
                <a:pos x="T2" y="T3"/>
              </a:cxn>
              <a:cxn ang="0">
                <a:pos x="T4" y="T5"/>
              </a:cxn>
              <a:cxn ang="0">
                <a:pos x="T6" y="T7"/>
              </a:cxn>
              <a:cxn ang="0">
                <a:pos x="T8" y="T9"/>
              </a:cxn>
              <a:cxn ang="0">
                <a:pos x="T10" y="T11"/>
              </a:cxn>
              <a:cxn ang="0">
                <a:pos x="T12" y="T13"/>
              </a:cxn>
            </a:cxnLst>
            <a:rect l="0" t="0" r="r" b="b"/>
            <a:pathLst>
              <a:path w="115" h="139">
                <a:moveTo>
                  <a:pt x="0" y="79"/>
                </a:moveTo>
                <a:cubicBezTo>
                  <a:pt x="0" y="80"/>
                  <a:pt x="0" y="80"/>
                  <a:pt x="0" y="81"/>
                </a:cubicBezTo>
                <a:cubicBezTo>
                  <a:pt x="0" y="81"/>
                  <a:pt x="0" y="81"/>
                  <a:pt x="0" y="81"/>
                </a:cubicBezTo>
                <a:cubicBezTo>
                  <a:pt x="0" y="81"/>
                  <a:pt x="0" y="81"/>
                  <a:pt x="0" y="81"/>
                </a:cubicBezTo>
                <a:cubicBezTo>
                  <a:pt x="2" y="101"/>
                  <a:pt x="48" y="125"/>
                  <a:pt x="115" y="139"/>
                </a:cubicBezTo>
                <a:cubicBezTo>
                  <a:pt x="48" y="36"/>
                  <a:pt x="36" y="7"/>
                  <a:pt x="39" y="0"/>
                </a:cubicBezTo>
                <a:lnTo>
                  <a:pt x="0" y="79"/>
                </a:lnTo>
                <a:close/>
              </a:path>
            </a:pathLst>
          </a:custGeom>
          <a:solidFill>
            <a:schemeClr val="tx1">
              <a:lumMod val="50000"/>
              <a:lumOff val="50000"/>
            </a:schemeClr>
          </a:solidFill>
          <a:ln>
            <a:noFill/>
          </a:ln>
        </p:spPr>
        <p:txBody>
          <a:bodyPr lIns="68580" tIns="34290" rIns="68580" bIns="34290"/>
          <a:lstStyle/>
          <a:p>
            <a:pPr eaLnBrk="1" fontAlgn="auto" hangingPunct="1">
              <a:spcBef>
                <a:spcPts val="0"/>
              </a:spcBef>
              <a:spcAft>
                <a:spcPts val="0"/>
              </a:spcAft>
              <a:defRPr/>
            </a:pPr>
            <a:endParaRPr lang="id-ID">
              <a:latin typeface="+mn-lt"/>
            </a:endParaRPr>
          </a:p>
        </p:txBody>
      </p:sp>
      <p:sp>
        <p:nvSpPr>
          <p:cNvPr id="138" name="Freeform 69"/>
          <p:cNvSpPr>
            <a:spLocks/>
          </p:cNvSpPr>
          <p:nvPr/>
        </p:nvSpPr>
        <p:spPr bwMode="auto">
          <a:xfrm>
            <a:off x="1837135" y="1768574"/>
            <a:ext cx="1250156" cy="2422922"/>
          </a:xfrm>
          <a:custGeom>
            <a:avLst/>
            <a:gdLst>
              <a:gd name="T0" fmla="*/ 76972 w 195"/>
              <a:gd name="T1" fmla="*/ 17141 h 377"/>
              <a:gd name="T2" fmla="*/ 1659177 w 195"/>
              <a:gd name="T3" fmla="*/ 3230998 h 377"/>
              <a:gd name="T4" fmla="*/ 1667729 w 195"/>
              <a:gd name="T5" fmla="*/ 3230998 h 377"/>
              <a:gd name="T6" fmla="*/ 85525 w 195"/>
              <a:gd name="T7" fmla="*/ 0 h 377"/>
              <a:gd name="T8" fmla="*/ 76972 w 195"/>
              <a:gd name="T9" fmla="*/ 17141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5" h="377">
                <a:moveTo>
                  <a:pt x="9" y="2"/>
                </a:moveTo>
                <a:cubicBezTo>
                  <a:pt x="0" y="21"/>
                  <a:pt x="43" y="99"/>
                  <a:pt x="194" y="377"/>
                </a:cubicBezTo>
                <a:cubicBezTo>
                  <a:pt x="195" y="377"/>
                  <a:pt x="195" y="377"/>
                  <a:pt x="195" y="377"/>
                </a:cubicBezTo>
                <a:cubicBezTo>
                  <a:pt x="43" y="98"/>
                  <a:pt x="0" y="20"/>
                  <a:pt x="10" y="0"/>
                </a:cubicBezTo>
                <a:lnTo>
                  <a:pt x="9" y="2"/>
                </a:ln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39" name="Freeform 70"/>
          <p:cNvSpPr>
            <a:spLocks/>
          </p:cNvSpPr>
          <p:nvPr/>
        </p:nvSpPr>
        <p:spPr bwMode="auto">
          <a:xfrm>
            <a:off x="1534716" y="2313880"/>
            <a:ext cx="1066800" cy="1991916"/>
          </a:xfrm>
          <a:custGeom>
            <a:avLst/>
            <a:gdLst>
              <a:gd name="T0" fmla="*/ 59997 w 166"/>
              <a:gd name="T1" fmla="*/ 8563 h 310"/>
              <a:gd name="T2" fmla="*/ 1422793 w 166"/>
              <a:gd name="T3" fmla="*/ 2654676 h 310"/>
              <a:gd name="T4" fmla="*/ 1422793 w 166"/>
              <a:gd name="T5" fmla="*/ 2646113 h 310"/>
              <a:gd name="T6" fmla="*/ 68568 w 166"/>
              <a:gd name="T7" fmla="*/ 0 h 310"/>
              <a:gd name="T8" fmla="*/ 59997 w 166"/>
              <a:gd name="T9" fmla="*/ 8563 h 3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6" h="310">
                <a:moveTo>
                  <a:pt x="7" y="1"/>
                </a:moveTo>
                <a:cubicBezTo>
                  <a:pt x="1" y="25"/>
                  <a:pt x="47" y="105"/>
                  <a:pt x="166" y="310"/>
                </a:cubicBezTo>
                <a:cubicBezTo>
                  <a:pt x="166" y="309"/>
                  <a:pt x="166" y="309"/>
                  <a:pt x="166" y="309"/>
                </a:cubicBezTo>
                <a:cubicBezTo>
                  <a:pt x="45" y="101"/>
                  <a:pt x="0" y="21"/>
                  <a:pt x="8" y="0"/>
                </a:cubicBezTo>
                <a:lnTo>
                  <a:pt x="7" y="1"/>
                </a:ln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40" name="Freeform 71"/>
          <p:cNvSpPr>
            <a:spLocks/>
          </p:cNvSpPr>
          <p:nvPr/>
        </p:nvSpPr>
        <p:spPr bwMode="auto">
          <a:xfrm>
            <a:off x="1239442" y="2841327"/>
            <a:ext cx="829865" cy="1490663"/>
          </a:xfrm>
          <a:custGeom>
            <a:avLst/>
            <a:gdLst>
              <a:gd name="T0" fmla="*/ 51433 w 129"/>
              <a:gd name="T1" fmla="*/ 8570 h 232"/>
              <a:gd name="T2" fmla="*/ 1097245 w 129"/>
              <a:gd name="T3" fmla="*/ 1988307 h 232"/>
              <a:gd name="T4" fmla="*/ 1105817 w 129"/>
              <a:gd name="T5" fmla="*/ 1988307 h 232"/>
              <a:gd name="T6" fmla="*/ 51433 w 129"/>
              <a:gd name="T7" fmla="*/ 0 h 232"/>
              <a:gd name="T8" fmla="*/ 51433 w 129"/>
              <a:gd name="T9" fmla="*/ 8570 h 2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 h="232">
                <a:moveTo>
                  <a:pt x="6" y="1"/>
                </a:moveTo>
                <a:cubicBezTo>
                  <a:pt x="0" y="14"/>
                  <a:pt x="25" y="55"/>
                  <a:pt x="128" y="232"/>
                </a:cubicBezTo>
                <a:cubicBezTo>
                  <a:pt x="129" y="232"/>
                  <a:pt x="129" y="232"/>
                  <a:pt x="129" y="232"/>
                </a:cubicBezTo>
                <a:cubicBezTo>
                  <a:pt x="25" y="54"/>
                  <a:pt x="0" y="13"/>
                  <a:pt x="6" y="0"/>
                </a:cubicBezTo>
                <a:lnTo>
                  <a:pt x="6" y="1"/>
                </a:ln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41" name="Freeform 72"/>
          <p:cNvSpPr>
            <a:spLocks/>
          </p:cNvSpPr>
          <p:nvPr/>
        </p:nvSpPr>
        <p:spPr bwMode="auto">
          <a:xfrm>
            <a:off x="962025" y="3375917"/>
            <a:ext cx="504825" cy="891779"/>
          </a:xfrm>
          <a:custGeom>
            <a:avLst/>
            <a:gdLst>
              <a:gd name="T0" fmla="*/ 25579 w 79"/>
              <a:gd name="T1" fmla="*/ 8552 h 139"/>
              <a:gd name="T2" fmla="*/ 665050 w 79"/>
              <a:gd name="T3" fmla="*/ 1188662 h 139"/>
              <a:gd name="T4" fmla="*/ 673576 w 79"/>
              <a:gd name="T5" fmla="*/ 1188662 h 139"/>
              <a:gd name="T6" fmla="*/ 25579 w 79"/>
              <a:gd name="T7" fmla="*/ 0 h 139"/>
              <a:gd name="T8" fmla="*/ 25579 w 79"/>
              <a:gd name="T9" fmla="*/ 8552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139">
                <a:moveTo>
                  <a:pt x="3" y="1"/>
                </a:moveTo>
                <a:cubicBezTo>
                  <a:pt x="0" y="8"/>
                  <a:pt x="12" y="37"/>
                  <a:pt x="78" y="139"/>
                </a:cubicBezTo>
                <a:cubicBezTo>
                  <a:pt x="79" y="139"/>
                  <a:pt x="79" y="139"/>
                  <a:pt x="79" y="139"/>
                </a:cubicBezTo>
                <a:cubicBezTo>
                  <a:pt x="12" y="36"/>
                  <a:pt x="0" y="7"/>
                  <a:pt x="3" y="0"/>
                </a:cubicBezTo>
                <a:lnTo>
                  <a:pt x="3" y="1"/>
                </a:ln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sp>
        <p:nvSpPr>
          <p:cNvPr id="142" name="TextBox 141"/>
          <p:cNvSpPr txBox="1"/>
          <p:nvPr/>
        </p:nvSpPr>
        <p:spPr>
          <a:xfrm rot="3600000">
            <a:off x="910937" y="3792347"/>
            <a:ext cx="404598" cy="207749"/>
          </a:xfrm>
          <a:prstGeom prst="rect">
            <a:avLst/>
          </a:prstGeom>
          <a:noFill/>
        </p:spPr>
        <p:txBody>
          <a:bodyPr wrap="none" lIns="68580" tIns="34290" rIns="68580" bIns="34290">
            <a:spAutoFit/>
          </a:bodyPr>
          <a:lstStyle/>
          <a:p>
            <a:pPr>
              <a:defRPr/>
            </a:pPr>
            <a:r>
              <a:rPr lang="en-US" altLang="zh-CN" sz="900" b="1" dirty="0">
                <a:solidFill>
                  <a:schemeClr val="bg1"/>
                </a:solidFill>
                <a:latin typeface="Raleway" panose="020B0003030101060003" pitchFamily="34" charset="0"/>
              </a:rPr>
              <a:t>Filter</a:t>
            </a:r>
            <a:endParaRPr lang="id-ID" sz="900" b="1" dirty="0">
              <a:solidFill>
                <a:schemeClr val="bg1"/>
              </a:solidFill>
              <a:latin typeface="+mn-lt"/>
            </a:endParaRPr>
          </a:p>
        </p:txBody>
      </p:sp>
      <p:sp>
        <p:nvSpPr>
          <p:cNvPr id="143" name="TextBox 142"/>
          <p:cNvSpPr txBox="1"/>
          <p:nvPr/>
        </p:nvSpPr>
        <p:spPr>
          <a:xfrm rot="3600000">
            <a:off x="1300744" y="3589940"/>
            <a:ext cx="512000" cy="207749"/>
          </a:xfrm>
          <a:prstGeom prst="rect">
            <a:avLst/>
          </a:prstGeom>
          <a:noFill/>
        </p:spPr>
        <p:txBody>
          <a:bodyPr wrap="none" lIns="68580" tIns="34290" rIns="68580" bIns="34290">
            <a:spAutoFit/>
          </a:bodyPr>
          <a:lstStyle/>
          <a:p>
            <a:pPr>
              <a:defRPr/>
            </a:pPr>
            <a:r>
              <a:rPr lang="en-US" altLang="zh-CN" sz="900" b="1" dirty="0">
                <a:solidFill>
                  <a:schemeClr val="bg1"/>
                </a:solidFill>
                <a:latin typeface="Raleway" panose="020B0003030101060003" pitchFamily="34" charset="0"/>
              </a:rPr>
              <a:t>Servlet</a:t>
            </a:r>
            <a:endParaRPr lang="id-ID" sz="900" b="1" dirty="0">
              <a:solidFill>
                <a:schemeClr val="bg1">
                  <a:lumMod val="95000"/>
                </a:schemeClr>
              </a:solidFill>
              <a:latin typeface="+mn-lt"/>
            </a:endParaRPr>
          </a:p>
        </p:txBody>
      </p:sp>
      <p:sp>
        <p:nvSpPr>
          <p:cNvPr id="144" name="TextBox 143"/>
          <p:cNvSpPr txBox="1"/>
          <p:nvPr/>
        </p:nvSpPr>
        <p:spPr>
          <a:xfrm rot="3600000">
            <a:off x="1814970" y="3336338"/>
            <a:ext cx="332463" cy="207749"/>
          </a:xfrm>
          <a:prstGeom prst="rect">
            <a:avLst/>
          </a:prstGeom>
          <a:noFill/>
        </p:spPr>
        <p:txBody>
          <a:bodyPr wrap="none" lIns="68580" tIns="34290" rIns="68580" bIns="34290">
            <a:spAutoFit/>
          </a:bodyPr>
          <a:lstStyle/>
          <a:p>
            <a:pPr>
              <a:defRPr/>
            </a:pPr>
            <a:r>
              <a:rPr lang="en-US" altLang="zh-CN" sz="900" b="1" dirty="0" err="1">
                <a:solidFill>
                  <a:schemeClr val="bg1"/>
                </a:solidFill>
                <a:latin typeface="Raleway" panose="020B0003030101060003" pitchFamily="34" charset="0"/>
              </a:rPr>
              <a:t>JSP</a:t>
            </a:r>
            <a:endParaRPr lang="id-ID" sz="900" b="1" dirty="0">
              <a:solidFill>
                <a:schemeClr val="bg1">
                  <a:lumMod val="95000"/>
                </a:schemeClr>
              </a:solidFill>
              <a:latin typeface="+mn-lt"/>
            </a:endParaRPr>
          </a:p>
        </p:txBody>
      </p:sp>
      <p:sp>
        <p:nvSpPr>
          <p:cNvPr id="145" name="TextBox 144"/>
          <p:cNvSpPr txBox="1"/>
          <p:nvPr/>
        </p:nvSpPr>
        <p:spPr>
          <a:xfrm rot="3600000">
            <a:off x="2138186" y="3089878"/>
            <a:ext cx="545662" cy="207749"/>
          </a:xfrm>
          <a:prstGeom prst="rect">
            <a:avLst/>
          </a:prstGeom>
          <a:noFill/>
        </p:spPr>
        <p:txBody>
          <a:bodyPr wrap="none" lIns="68580" tIns="34290" rIns="68580" bIns="34290">
            <a:spAutoFit/>
          </a:bodyPr>
          <a:lstStyle/>
          <a:p>
            <a:pPr>
              <a:defRPr/>
            </a:pPr>
            <a:r>
              <a:rPr lang="en-US" altLang="zh-CN" sz="900" b="1" dirty="0">
                <a:solidFill>
                  <a:schemeClr val="bg1"/>
                </a:solidFill>
                <a:latin typeface="Raleway" panose="020B0003030101060003" pitchFamily="34" charset="0"/>
              </a:rPr>
              <a:t>Java EE</a:t>
            </a:r>
            <a:endParaRPr lang="id-ID" sz="900" b="1" dirty="0">
              <a:solidFill>
                <a:schemeClr val="bg1">
                  <a:lumMod val="95000"/>
                </a:schemeClr>
              </a:solidFill>
              <a:latin typeface="+mn-lt"/>
            </a:endParaRPr>
          </a:p>
        </p:txBody>
      </p:sp>
      <p:sp>
        <p:nvSpPr>
          <p:cNvPr id="146" name="TextBox 145"/>
          <p:cNvSpPr txBox="1"/>
          <p:nvPr/>
        </p:nvSpPr>
        <p:spPr>
          <a:xfrm rot="3834703">
            <a:off x="2593902" y="2861277"/>
            <a:ext cx="483146" cy="207749"/>
          </a:xfrm>
          <a:prstGeom prst="rect">
            <a:avLst/>
          </a:prstGeom>
          <a:noFill/>
        </p:spPr>
        <p:txBody>
          <a:bodyPr wrap="none" lIns="68580" tIns="34290" rIns="68580" bIns="34290">
            <a:spAutoFit/>
          </a:bodyPr>
          <a:lstStyle/>
          <a:p>
            <a:pPr>
              <a:defRPr/>
            </a:pPr>
            <a:r>
              <a:rPr lang="en-US" sz="900" b="1" dirty="0">
                <a:solidFill>
                  <a:schemeClr val="bg1">
                    <a:lumMod val="95000"/>
                  </a:schemeClr>
                </a:solidFill>
                <a:latin typeface="+mn-lt"/>
              </a:rPr>
              <a:t>J</a:t>
            </a:r>
            <a:r>
              <a:rPr lang="en-US" altLang="zh-CN" sz="900" b="1" dirty="0">
                <a:solidFill>
                  <a:schemeClr val="bg1">
                    <a:lumMod val="95000"/>
                  </a:schemeClr>
                </a:solidFill>
                <a:latin typeface="+mn-lt"/>
              </a:rPr>
              <a:t>ava SE</a:t>
            </a:r>
            <a:endParaRPr lang="id-ID" sz="900" b="1" dirty="0">
              <a:solidFill>
                <a:schemeClr val="bg1">
                  <a:lumMod val="95000"/>
                </a:schemeClr>
              </a:solidFill>
              <a:latin typeface="+mn-lt"/>
            </a:endParaRPr>
          </a:p>
        </p:txBody>
      </p:sp>
      <p:grpSp>
        <p:nvGrpSpPr>
          <p:cNvPr id="147" name="Group 12"/>
          <p:cNvGrpSpPr/>
          <p:nvPr/>
        </p:nvGrpSpPr>
        <p:grpSpPr>
          <a:xfrm>
            <a:off x="2955700" y="1381237"/>
            <a:ext cx="373856" cy="367903"/>
            <a:chOff x="6297613" y="1392238"/>
            <a:chExt cx="498475" cy="490537"/>
          </a:xfrm>
          <a:solidFill>
            <a:schemeClr val="bg1">
              <a:lumMod val="65000"/>
            </a:schemeClr>
          </a:solidFill>
        </p:grpSpPr>
        <p:sp>
          <p:nvSpPr>
            <p:cNvPr id="148" name="Freeform 9"/>
            <p:cNvSpPr>
              <a:spLocks/>
            </p:cNvSpPr>
            <p:nvPr/>
          </p:nvSpPr>
          <p:spPr bwMode="auto">
            <a:xfrm>
              <a:off x="6570663" y="1454150"/>
              <a:ext cx="160338" cy="160337"/>
            </a:xfrm>
            <a:custGeom>
              <a:avLst/>
              <a:gdLst>
                <a:gd name="T0" fmla="*/ 38 w 42"/>
                <a:gd name="T1" fmla="*/ 40 h 42"/>
                <a:gd name="T2" fmla="*/ 38 w 42"/>
                <a:gd name="T3" fmla="*/ 40 h 42"/>
                <a:gd name="T4" fmla="*/ 40 w 42"/>
                <a:gd name="T5" fmla="*/ 42 h 42"/>
                <a:gd name="T6" fmla="*/ 42 w 42"/>
                <a:gd name="T7" fmla="*/ 40 h 42"/>
                <a:gd name="T8" fmla="*/ 42 w 42"/>
                <a:gd name="T9" fmla="*/ 40 h 42"/>
                <a:gd name="T10" fmla="*/ 2 w 42"/>
                <a:gd name="T11" fmla="*/ 0 h 42"/>
                <a:gd name="T12" fmla="*/ 2 w 42"/>
                <a:gd name="T13" fmla="*/ 0 h 42"/>
                <a:gd name="T14" fmla="*/ 0 w 42"/>
                <a:gd name="T15" fmla="*/ 2 h 42"/>
                <a:gd name="T16" fmla="*/ 2 w 42"/>
                <a:gd name="T17" fmla="*/ 4 h 42"/>
                <a:gd name="T18" fmla="*/ 2 w 42"/>
                <a:gd name="T19" fmla="*/ 4 h 42"/>
                <a:gd name="T20" fmla="*/ 38 w 42"/>
                <a:gd name="T21"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38" y="40"/>
                  </a:moveTo>
                  <a:cubicBezTo>
                    <a:pt x="38" y="40"/>
                    <a:pt x="38" y="40"/>
                    <a:pt x="38" y="40"/>
                  </a:cubicBezTo>
                  <a:cubicBezTo>
                    <a:pt x="38" y="41"/>
                    <a:pt x="39" y="42"/>
                    <a:pt x="40" y="42"/>
                  </a:cubicBezTo>
                  <a:cubicBezTo>
                    <a:pt x="41" y="42"/>
                    <a:pt x="42" y="41"/>
                    <a:pt x="42" y="40"/>
                  </a:cubicBezTo>
                  <a:cubicBezTo>
                    <a:pt x="42" y="40"/>
                    <a:pt x="42" y="40"/>
                    <a:pt x="42" y="40"/>
                  </a:cubicBezTo>
                  <a:cubicBezTo>
                    <a:pt x="42" y="18"/>
                    <a:pt x="24" y="0"/>
                    <a:pt x="2" y="0"/>
                  </a:cubicBezTo>
                  <a:cubicBezTo>
                    <a:pt x="2" y="0"/>
                    <a:pt x="2" y="0"/>
                    <a:pt x="2" y="0"/>
                  </a:cubicBezTo>
                  <a:cubicBezTo>
                    <a:pt x="1" y="0"/>
                    <a:pt x="0" y="1"/>
                    <a:pt x="0" y="2"/>
                  </a:cubicBezTo>
                  <a:cubicBezTo>
                    <a:pt x="0" y="3"/>
                    <a:pt x="1" y="4"/>
                    <a:pt x="2" y="4"/>
                  </a:cubicBezTo>
                  <a:cubicBezTo>
                    <a:pt x="2" y="4"/>
                    <a:pt x="2" y="4"/>
                    <a:pt x="2" y="4"/>
                  </a:cubicBezTo>
                  <a:cubicBezTo>
                    <a:pt x="22" y="4"/>
                    <a:pt x="38" y="20"/>
                    <a:pt x="3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149" name="Freeform 10"/>
            <p:cNvSpPr>
              <a:spLocks noEditPoints="1"/>
            </p:cNvSpPr>
            <p:nvPr/>
          </p:nvSpPr>
          <p:spPr bwMode="auto">
            <a:xfrm>
              <a:off x="6297613" y="1392238"/>
              <a:ext cx="498475" cy="490537"/>
            </a:xfrm>
            <a:custGeom>
              <a:avLst/>
              <a:gdLst>
                <a:gd name="T0" fmla="*/ 37 w 130"/>
                <a:gd name="T1" fmla="*/ 4 h 128"/>
                <a:gd name="T2" fmla="*/ 29 w 130"/>
                <a:gd name="T3" fmla="*/ 0 h 128"/>
                <a:gd name="T4" fmla="*/ 24 w 130"/>
                <a:gd name="T5" fmla="*/ 1 h 128"/>
                <a:gd name="T6" fmla="*/ 17 w 130"/>
                <a:gd name="T7" fmla="*/ 12 h 128"/>
                <a:gd name="T8" fmla="*/ 17 w 130"/>
                <a:gd name="T9" fmla="*/ 67 h 128"/>
                <a:gd name="T10" fmla="*/ 5 w 130"/>
                <a:gd name="T11" fmla="*/ 80 h 128"/>
                <a:gd name="T12" fmla="*/ 5 w 130"/>
                <a:gd name="T13" fmla="*/ 96 h 128"/>
                <a:gd name="T14" fmla="*/ 33 w 130"/>
                <a:gd name="T15" fmla="*/ 124 h 128"/>
                <a:gd name="T16" fmla="*/ 41 w 130"/>
                <a:gd name="T17" fmla="*/ 128 h 128"/>
                <a:gd name="T18" fmla="*/ 49 w 130"/>
                <a:gd name="T19" fmla="*/ 124 h 128"/>
                <a:gd name="T20" fmla="*/ 62 w 130"/>
                <a:gd name="T21" fmla="*/ 112 h 128"/>
                <a:gd name="T22" fmla="*/ 117 w 130"/>
                <a:gd name="T23" fmla="*/ 112 h 128"/>
                <a:gd name="T24" fmla="*/ 128 w 130"/>
                <a:gd name="T25" fmla="*/ 105 h 128"/>
                <a:gd name="T26" fmla="*/ 125 w 130"/>
                <a:gd name="T27" fmla="*/ 92 h 128"/>
                <a:gd name="T28" fmla="*/ 37 w 130"/>
                <a:gd name="T29" fmla="*/ 4 h 128"/>
                <a:gd name="T30" fmla="*/ 56 w 130"/>
                <a:gd name="T31" fmla="*/ 106 h 128"/>
                <a:gd name="T32" fmla="*/ 44 w 130"/>
                <a:gd name="T33" fmla="*/ 119 h 128"/>
                <a:gd name="T34" fmla="*/ 41 w 130"/>
                <a:gd name="T35" fmla="*/ 120 h 128"/>
                <a:gd name="T36" fmla="*/ 38 w 130"/>
                <a:gd name="T37" fmla="*/ 119 h 128"/>
                <a:gd name="T38" fmla="*/ 10 w 130"/>
                <a:gd name="T39" fmla="*/ 91 h 128"/>
                <a:gd name="T40" fmla="*/ 9 w 130"/>
                <a:gd name="T41" fmla="*/ 88 h 128"/>
                <a:gd name="T42" fmla="*/ 10 w 130"/>
                <a:gd name="T43" fmla="*/ 85 h 128"/>
                <a:gd name="T44" fmla="*/ 23 w 130"/>
                <a:gd name="T45" fmla="*/ 73 h 128"/>
                <a:gd name="T46" fmla="*/ 23 w 130"/>
                <a:gd name="T47" fmla="*/ 73 h 128"/>
                <a:gd name="T48" fmla="*/ 56 w 130"/>
                <a:gd name="T49" fmla="*/ 106 h 128"/>
                <a:gd name="T50" fmla="*/ 56 w 130"/>
                <a:gd name="T51" fmla="*/ 106 h 128"/>
                <a:gd name="T52" fmla="*/ 62 w 130"/>
                <a:gd name="T53" fmla="*/ 104 h 128"/>
                <a:gd name="T54" fmla="*/ 60 w 130"/>
                <a:gd name="T55" fmla="*/ 104 h 128"/>
                <a:gd name="T56" fmla="*/ 25 w 130"/>
                <a:gd name="T57" fmla="*/ 69 h 128"/>
                <a:gd name="T58" fmla="*/ 25 w 130"/>
                <a:gd name="T59" fmla="*/ 67 h 128"/>
                <a:gd name="T60" fmla="*/ 25 w 130"/>
                <a:gd name="T61" fmla="*/ 19 h 128"/>
                <a:gd name="T62" fmla="*/ 110 w 130"/>
                <a:gd name="T63" fmla="*/ 104 h 128"/>
                <a:gd name="T64" fmla="*/ 62 w 130"/>
                <a:gd name="T65" fmla="*/ 104 h 128"/>
                <a:gd name="T66" fmla="*/ 121 w 130"/>
                <a:gd name="T67" fmla="*/ 102 h 128"/>
                <a:gd name="T68" fmla="*/ 117 w 130"/>
                <a:gd name="T69" fmla="*/ 104 h 128"/>
                <a:gd name="T70" fmla="*/ 116 w 130"/>
                <a:gd name="T71" fmla="*/ 104 h 128"/>
                <a:gd name="T72" fmla="*/ 25 w 130"/>
                <a:gd name="T73" fmla="*/ 13 h 128"/>
                <a:gd name="T74" fmla="*/ 25 w 130"/>
                <a:gd name="T75" fmla="*/ 12 h 128"/>
                <a:gd name="T76" fmla="*/ 27 w 130"/>
                <a:gd name="T77" fmla="*/ 8 h 128"/>
                <a:gd name="T78" fmla="*/ 29 w 130"/>
                <a:gd name="T79" fmla="*/ 8 h 128"/>
                <a:gd name="T80" fmla="*/ 32 w 130"/>
                <a:gd name="T81" fmla="*/ 9 h 128"/>
                <a:gd name="T82" fmla="*/ 120 w 130"/>
                <a:gd name="T83" fmla="*/ 97 h 128"/>
                <a:gd name="T84" fmla="*/ 121 w 130"/>
                <a:gd name="T85" fmla="*/ 10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 h="128">
                  <a:moveTo>
                    <a:pt x="37" y="4"/>
                  </a:moveTo>
                  <a:cubicBezTo>
                    <a:pt x="35" y="1"/>
                    <a:pt x="32" y="0"/>
                    <a:pt x="29" y="0"/>
                  </a:cubicBezTo>
                  <a:cubicBezTo>
                    <a:pt x="27" y="0"/>
                    <a:pt x="26" y="0"/>
                    <a:pt x="24" y="1"/>
                  </a:cubicBezTo>
                  <a:cubicBezTo>
                    <a:pt x="20" y="3"/>
                    <a:pt x="17" y="7"/>
                    <a:pt x="17" y="12"/>
                  </a:cubicBezTo>
                  <a:cubicBezTo>
                    <a:pt x="17" y="67"/>
                    <a:pt x="17" y="67"/>
                    <a:pt x="17" y="67"/>
                  </a:cubicBezTo>
                  <a:cubicBezTo>
                    <a:pt x="5" y="80"/>
                    <a:pt x="5" y="80"/>
                    <a:pt x="5" y="80"/>
                  </a:cubicBezTo>
                  <a:cubicBezTo>
                    <a:pt x="0" y="84"/>
                    <a:pt x="0" y="92"/>
                    <a:pt x="5" y="96"/>
                  </a:cubicBezTo>
                  <a:cubicBezTo>
                    <a:pt x="33" y="124"/>
                    <a:pt x="33" y="124"/>
                    <a:pt x="33" y="124"/>
                  </a:cubicBezTo>
                  <a:cubicBezTo>
                    <a:pt x="35" y="127"/>
                    <a:pt x="38" y="128"/>
                    <a:pt x="41" y="128"/>
                  </a:cubicBezTo>
                  <a:cubicBezTo>
                    <a:pt x="44" y="128"/>
                    <a:pt x="47" y="127"/>
                    <a:pt x="49" y="124"/>
                  </a:cubicBezTo>
                  <a:cubicBezTo>
                    <a:pt x="62" y="112"/>
                    <a:pt x="62" y="112"/>
                    <a:pt x="62" y="112"/>
                  </a:cubicBezTo>
                  <a:cubicBezTo>
                    <a:pt x="117" y="112"/>
                    <a:pt x="117" y="112"/>
                    <a:pt x="117" y="112"/>
                  </a:cubicBezTo>
                  <a:cubicBezTo>
                    <a:pt x="122" y="112"/>
                    <a:pt x="126" y="109"/>
                    <a:pt x="128" y="105"/>
                  </a:cubicBezTo>
                  <a:cubicBezTo>
                    <a:pt x="130" y="100"/>
                    <a:pt x="129" y="95"/>
                    <a:pt x="125" y="92"/>
                  </a:cubicBezTo>
                  <a:lnTo>
                    <a:pt x="37" y="4"/>
                  </a:lnTo>
                  <a:close/>
                  <a:moveTo>
                    <a:pt x="56" y="106"/>
                  </a:moveTo>
                  <a:cubicBezTo>
                    <a:pt x="44" y="119"/>
                    <a:pt x="44" y="119"/>
                    <a:pt x="44" y="119"/>
                  </a:cubicBezTo>
                  <a:cubicBezTo>
                    <a:pt x="43" y="120"/>
                    <a:pt x="42" y="120"/>
                    <a:pt x="41" y="120"/>
                  </a:cubicBezTo>
                  <a:cubicBezTo>
                    <a:pt x="40" y="120"/>
                    <a:pt x="39" y="120"/>
                    <a:pt x="38" y="119"/>
                  </a:cubicBezTo>
                  <a:cubicBezTo>
                    <a:pt x="10" y="91"/>
                    <a:pt x="10" y="91"/>
                    <a:pt x="10" y="91"/>
                  </a:cubicBezTo>
                  <a:cubicBezTo>
                    <a:pt x="9" y="90"/>
                    <a:pt x="9" y="89"/>
                    <a:pt x="9" y="88"/>
                  </a:cubicBezTo>
                  <a:cubicBezTo>
                    <a:pt x="9" y="87"/>
                    <a:pt x="9" y="86"/>
                    <a:pt x="10" y="85"/>
                  </a:cubicBezTo>
                  <a:cubicBezTo>
                    <a:pt x="23" y="73"/>
                    <a:pt x="23" y="73"/>
                    <a:pt x="23" y="73"/>
                  </a:cubicBezTo>
                  <a:cubicBezTo>
                    <a:pt x="23" y="73"/>
                    <a:pt x="23" y="73"/>
                    <a:pt x="23" y="73"/>
                  </a:cubicBezTo>
                  <a:cubicBezTo>
                    <a:pt x="56" y="106"/>
                    <a:pt x="56" y="106"/>
                    <a:pt x="56" y="106"/>
                  </a:cubicBezTo>
                  <a:cubicBezTo>
                    <a:pt x="56" y="106"/>
                    <a:pt x="56" y="106"/>
                    <a:pt x="56" y="106"/>
                  </a:cubicBezTo>
                  <a:close/>
                  <a:moveTo>
                    <a:pt x="62" y="104"/>
                  </a:moveTo>
                  <a:cubicBezTo>
                    <a:pt x="61" y="104"/>
                    <a:pt x="61" y="104"/>
                    <a:pt x="60" y="104"/>
                  </a:cubicBezTo>
                  <a:cubicBezTo>
                    <a:pt x="25" y="69"/>
                    <a:pt x="25" y="69"/>
                    <a:pt x="25" y="69"/>
                  </a:cubicBezTo>
                  <a:cubicBezTo>
                    <a:pt x="25" y="68"/>
                    <a:pt x="25" y="68"/>
                    <a:pt x="25" y="67"/>
                  </a:cubicBezTo>
                  <a:cubicBezTo>
                    <a:pt x="25" y="19"/>
                    <a:pt x="25" y="19"/>
                    <a:pt x="25" y="19"/>
                  </a:cubicBezTo>
                  <a:cubicBezTo>
                    <a:pt x="110" y="104"/>
                    <a:pt x="110" y="104"/>
                    <a:pt x="110" y="104"/>
                  </a:cubicBezTo>
                  <a:lnTo>
                    <a:pt x="62" y="104"/>
                  </a:lnTo>
                  <a:close/>
                  <a:moveTo>
                    <a:pt x="121" y="102"/>
                  </a:moveTo>
                  <a:cubicBezTo>
                    <a:pt x="120" y="103"/>
                    <a:pt x="119" y="104"/>
                    <a:pt x="117" y="104"/>
                  </a:cubicBezTo>
                  <a:cubicBezTo>
                    <a:pt x="116" y="104"/>
                    <a:pt x="116" y="104"/>
                    <a:pt x="116" y="104"/>
                  </a:cubicBezTo>
                  <a:cubicBezTo>
                    <a:pt x="25" y="13"/>
                    <a:pt x="25" y="13"/>
                    <a:pt x="25" y="13"/>
                  </a:cubicBezTo>
                  <a:cubicBezTo>
                    <a:pt x="25" y="12"/>
                    <a:pt x="25" y="12"/>
                    <a:pt x="25" y="12"/>
                  </a:cubicBezTo>
                  <a:cubicBezTo>
                    <a:pt x="25" y="10"/>
                    <a:pt x="26" y="9"/>
                    <a:pt x="27" y="8"/>
                  </a:cubicBezTo>
                  <a:cubicBezTo>
                    <a:pt x="28" y="8"/>
                    <a:pt x="28" y="8"/>
                    <a:pt x="29" y="8"/>
                  </a:cubicBezTo>
                  <a:cubicBezTo>
                    <a:pt x="30" y="8"/>
                    <a:pt x="31" y="8"/>
                    <a:pt x="32" y="9"/>
                  </a:cubicBezTo>
                  <a:cubicBezTo>
                    <a:pt x="120" y="97"/>
                    <a:pt x="120" y="97"/>
                    <a:pt x="120" y="97"/>
                  </a:cubicBezTo>
                  <a:cubicBezTo>
                    <a:pt x="121" y="98"/>
                    <a:pt x="121" y="100"/>
                    <a:pt x="121"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150" name="Freeform 11"/>
            <p:cNvSpPr>
              <a:spLocks/>
            </p:cNvSpPr>
            <p:nvPr/>
          </p:nvSpPr>
          <p:spPr bwMode="auto">
            <a:xfrm>
              <a:off x="6562726" y="1392238"/>
              <a:ext cx="230188" cy="230187"/>
            </a:xfrm>
            <a:custGeom>
              <a:avLst/>
              <a:gdLst>
                <a:gd name="T0" fmla="*/ 4 w 60"/>
                <a:gd name="T1" fmla="*/ 8 h 60"/>
                <a:gd name="T2" fmla="*/ 4 w 60"/>
                <a:gd name="T3" fmla="*/ 8 h 60"/>
                <a:gd name="T4" fmla="*/ 52 w 60"/>
                <a:gd name="T5" fmla="*/ 56 h 60"/>
                <a:gd name="T6" fmla="*/ 52 w 60"/>
                <a:gd name="T7" fmla="*/ 56 h 60"/>
                <a:gd name="T8" fmla="*/ 56 w 60"/>
                <a:gd name="T9" fmla="*/ 60 h 60"/>
                <a:gd name="T10" fmla="*/ 60 w 60"/>
                <a:gd name="T11" fmla="*/ 56 h 60"/>
                <a:gd name="T12" fmla="*/ 60 w 60"/>
                <a:gd name="T13" fmla="*/ 56 h 60"/>
                <a:gd name="T14" fmla="*/ 4 w 60"/>
                <a:gd name="T15" fmla="*/ 0 h 60"/>
                <a:gd name="T16" fmla="*/ 4 w 60"/>
                <a:gd name="T17" fmla="*/ 0 h 60"/>
                <a:gd name="T18" fmla="*/ 0 w 60"/>
                <a:gd name="T19" fmla="*/ 4 h 60"/>
                <a:gd name="T20" fmla="*/ 4 w 60"/>
                <a:gd name="T21"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0">
                  <a:moveTo>
                    <a:pt x="4" y="8"/>
                  </a:moveTo>
                  <a:cubicBezTo>
                    <a:pt x="4" y="8"/>
                    <a:pt x="4" y="8"/>
                    <a:pt x="4" y="8"/>
                  </a:cubicBezTo>
                  <a:cubicBezTo>
                    <a:pt x="30" y="8"/>
                    <a:pt x="52" y="30"/>
                    <a:pt x="52" y="56"/>
                  </a:cubicBezTo>
                  <a:cubicBezTo>
                    <a:pt x="52" y="56"/>
                    <a:pt x="52" y="56"/>
                    <a:pt x="52" y="56"/>
                  </a:cubicBezTo>
                  <a:cubicBezTo>
                    <a:pt x="52" y="58"/>
                    <a:pt x="54" y="60"/>
                    <a:pt x="56" y="60"/>
                  </a:cubicBezTo>
                  <a:cubicBezTo>
                    <a:pt x="58" y="60"/>
                    <a:pt x="60" y="58"/>
                    <a:pt x="60" y="56"/>
                  </a:cubicBezTo>
                  <a:cubicBezTo>
                    <a:pt x="60" y="56"/>
                    <a:pt x="60" y="56"/>
                    <a:pt x="60" y="56"/>
                  </a:cubicBezTo>
                  <a:cubicBezTo>
                    <a:pt x="60" y="25"/>
                    <a:pt x="35" y="0"/>
                    <a:pt x="4" y="0"/>
                  </a:cubicBezTo>
                  <a:cubicBezTo>
                    <a:pt x="4" y="0"/>
                    <a:pt x="4" y="0"/>
                    <a:pt x="4" y="0"/>
                  </a:cubicBezTo>
                  <a:cubicBezTo>
                    <a:pt x="2" y="0"/>
                    <a:pt x="0" y="2"/>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grpSp>
      <p:grpSp>
        <p:nvGrpSpPr>
          <p:cNvPr id="151" name="Group 20"/>
          <p:cNvGrpSpPr/>
          <p:nvPr/>
        </p:nvGrpSpPr>
        <p:grpSpPr>
          <a:xfrm>
            <a:off x="3454788" y="2369350"/>
            <a:ext cx="322660" cy="369094"/>
            <a:chOff x="8004175" y="1949450"/>
            <a:chExt cx="430213" cy="492125"/>
          </a:xfrm>
          <a:solidFill>
            <a:schemeClr val="bg1">
              <a:lumMod val="65000"/>
            </a:schemeClr>
          </a:solidFill>
        </p:grpSpPr>
        <p:sp>
          <p:nvSpPr>
            <p:cNvPr id="152" name="Freeform 15"/>
            <p:cNvSpPr>
              <a:spLocks noEditPoints="1"/>
            </p:cNvSpPr>
            <p:nvPr/>
          </p:nvSpPr>
          <p:spPr bwMode="auto">
            <a:xfrm>
              <a:off x="8004175" y="1949450"/>
              <a:ext cx="430213" cy="492125"/>
            </a:xfrm>
            <a:custGeom>
              <a:avLst/>
              <a:gdLst>
                <a:gd name="T0" fmla="*/ 112 w 112"/>
                <a:gd name="T1" fmla="*/ 27 h 128"/>
                <a:gd name="T2" fmla="*/ 100 w 112"/>
                <a:gd name="T3" fmla="*/ 16 h 128"/>
                <a:gd name="T4" fmla="*/ 88 w 112"/>
                <a:gd name="T5" fmla="*/ 16 h 128"/>
                <a:gd name="T6" fmla="*/ 88 w 112"/>
                <a:gd name="T7" fmla="*/ 12 h 128"/>
                <a:gd name="T8" fmla="*/ 88 w 112"/>
                <a:gd name="T9" fmla="*/ 12 h 128"/>
                <a:gd name="T10" fmla="*/ 76 w 112"/>
                <a:gd name="T11" fmla="*/ 0 h 128"/>
                <a:gd name="T12" fmla="*/ 36 w 112"/>
                <a:gd name="T13" fmla="*/ 0 h 128"/>
                <a:gd name="T14" fmla="*/ 24 w 112"/>
                <a:gd name="T15" fmla="*/ 12 h 128"/>
                <a:gd name="T16" fmla="*/ 24 w 112"/>
                <a:gd name="T17" fmla="*/ 12 h 128"/>
                <a:gd name="T18" fmla="*/ 24 w 112"/>
                <a:gd name="T19" fmla="*/ 16 h 128"/>
                <a:gd name="T20" fmla="*/ 12 w 112"/>
                <a:gd name="T21" fmla="*/ 16 h 128"/>
                <a:gd name="T22" fmla="*/ 0 w 112"/>
                <a:gd name="T23" fmla="*/ 27 h 128"/>
                <a:gd name="T24" fmla="*/ 0 w 112"/>
                <a:gd name="T25" fmla="*/ 27 h 128"/>
                <a:gd name="T26" fmla="*/ 0 w 112"/>
                <a:gd name="T27" fmla="*/ 32 h 128"/>
                <a:gd name="T28" fmla="*/ 0 w 112"/>
                <a:gd name="T29" fmla="*/ 36 h 128"/>
                <a:gd name="T30" fmla="*/ 8 w 112"/>
                <a:gd name="T31" fmla="*/ 44 h 128"/>
                <a:gd name="T32" fmla="*/ 8 w 112"/>
                <a:gd name="T33" fmla="*/ 44 h 128"/>
                <a:gd name="T34" fmla="*/ 8 w 112"/>
                <a:gd name="T35" fmla="*/ 112 h 128"/>
                <a:gd name="T36" fmla="*/ 24 w 112"/>
                <a:gd name="T37" fmla="*/ 128 h 128"/>
                <a:gd name="T38" fmla="*/ 88 w 112"/>
                <a:gd name="T39" fmla="*/ 128 h 128"/>
                <a:gd name="T40" fmla="*/ 104 w 112"/>
                <a:gd name="T41" fmla="*/ 112 h 128"/>
                <a:gd name="T42" fmla="*/ 104 w 112"/>
                <a:gd name="T43" fmla="*/ 44 h 128"/>
                <a:gd name="T44" fmla="*/ 104 w 112"/>
                <a:gd name="T45" fmla="*/ 44 h 128"/>
                <a:gd name="T46" fmla="*/ 112 w 112"/>
                <a:gd name="T47" fmla="*/ 36 h 128"/>
                <a:gd name="T48" fmla="*/ 112 w 112"/>
                <a:gd name="T49" fmla="*/ 32 h 128"/>
                <a:gd name="T50" fmla="*/ 112 w 112"/>
                <a:gd name="T51" fmla="*/ 27 h 128"/>
                <a:gd name="T52" fmla="*/ 32 w 112"/>
                <a:gd name="T53" fmla="*/ 12 h 128"/>
                <a:gd name="T54" fmla="*/ 36 w 112"/>
                <a:gd name="T55" fmla="*/ 8 h 128"/>
                <a:gd name="T56" fmla="*/ 76 w 112"/>
                <a:gd name="T57" fmla="*/ 8 h 128"/>
                <a:gd name="T58" fmla="*/ 80 w 112"/>
                <a:gd name="T59" fmla="*/ 12 h 128"/>
                <a:gd name="T60" fmla="*/ 80 w 112"/>
                <a:gd name="T61" fmla="*/ 16 h 128"/>
                <a:gd name="T62" fmla="*/ 32 w 112"/>
                <a:gd name="T63" fmla="*/ 16 h 128"/>
                <a:gd name="T64" fmla="*/ 32 w 112"/>
                <a:gd name="T65" fmla="*/ 12 h 128"/>
                <a:gd name="T66" fmla="*/ 96 w 112"/>
                <a:gd name="T67" fmla="*/ 112 h 128"/>
                <a:gd name="T68" fmla="*/ 88 w 112"/>
                <a:gd name="T69" fmla="*/ 120 h 128"/>
                <a:gd name="T70" fmla="*/ 24 w 112"/>
                <a:gd name="T71" fmla="*/ 120 h 128"/>
                <a:gd name="T72" fmla="*/ 16 w 112"/>
                <a:gd name="T73" fmla="*/ 112 h 128"/>
                <a:gd name="T74" fmla="*/ 16 w 112"/>
                <a:gd name="T75" fmla="*/ 44 h 128"/>
                <a:gd name="T76" fmla="*/ 96 w 112"/>
                <a:gd name="T77" fmla="*/ 44 h 128"/>
                <a:gd name="T78" fmla="*/ 96 w 112"/>
                <a:gd name="T79" fmla="*/ 112 h 128"/>
                <a:gd name="T80" fmla="*/ 104 w 112"/>
                <a:gd name="T81" fmla="*/ 32 h 128"/>
                <a:gd name="T82" fmla="*/ 104 w 112"/>
                <a:gd name="T83" fmla="*/ 36 h 128"/>
                <a:gd name="T84" fmla="*/ 8 w 112"/>
                <a:gd name="T85" fmla="*/ 36 h 128"/>
                <a:gd name="T86" fmla="*/ 8 w 112"/>
                <a:gd name="T87" fmla="*/ 32 h 128"/>
                <a:gd name="T88" fmla="*/ 8 w 112"/>
                <a:gd name="T89" fmla="*/ 28 h 128"/>
                <a:gd name="T90" fmla="*/ 12 w 112"/>
                <a:gd name="T91" fmla="*/ 24 h 128"/>
                <a:gd name="T92" fmla="*/ 100 w 112"/>
                <a:gd name="T93" fmla="*/ 24 h 128"/>
                <a:gd name="T94" fmla="*/ 104 w 112"/>
                <a:gd name="T95" fmla="*/ 28 h 128"/>
                <a:gd name="T96" fmla="*/ 104 w 112"/>
                <a:gd name="T97" fmla="*/ 3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128">
                  <a:moveTo>
                    <a:pt x="112" y="27"/>
                  </a:moveTo>
                  <a:cubicBezTo>
                    <a:pt x="112" y="21"/>
                    <a:pt x="106" y="16"/>
                    <a:pt x="100" y="16"/>
                  </a:cubicBezTo>
                  <a:cubicBezTo>
                    <a:pt x="88" y="16"/>
                    <a:pt x="88" y="16"/>
                    <a:pt x="88" y="16"/>
                  </a:cubicBezTo>
                  <a:cubicBezTo>
                    <a:pt x="88" y="12"/>
                    <a:pt x="88" y="12"/>
                    <a:pt x="88" y="12"/>
                  </a:cubicBezTo>
                  <a:cubicBezTo>
                    <a:pt x="88" y="12"/>
                    <a:pt x="88" y="12"/>
                    <a:pt x="88" y="12"/>
                  </a:cubicBezTo>
                  <a:cubicBezTo>
                    <a:pt x="88" y="5"/>
                    <a:pt x="83" y="0"/>
                    <a:pt x="76" y="0"/>
                  </a:cubicBezTo>
                  <a:cubicBezTo>
                    <a:pt x="36" y="0"/>
                    <a:pt x="36" y="0"/>
                    <a:pt x="36" y="0"/>
                  </a:cubicBezTo>
                  <a:cubicBezTo>
                    <a:pt x="29" y="0"/>
                    <a:pt x="24" y="5"/>
                    <a:pt x="24" y="12"/>
                  </a:cubicBezTo>
                  <a:cubicBezTo>
                    <a:pt x="24" y="12"/>
                    <a:pt x="24" y="12"/>
                    <a:pt x="24" y="12"/>
                  </a:cubicBezTo>
                  <a:cubicBezTo>
                    <a:pt x="24" y="16"/>
                    <a:pt x="24" y="16"/>
                    <a:pt x="24" y="16"/>
                  </a:cubicBezTo>
                  <a:cubicBezTo>
                    <a:pt x="12" y="16"/>
                    <a:pt x="12" y="16"/>
                    <a:pt x="12" y="16"/>
                  </a:cubicBezTo>
                  <a:cubicBezTo>
                    <a:pt x="6" y="16"/>
                    <a:pt x="0" y="21"/>
                    <a:pt x="0" y="27"/>
                  </a:cubicBezTo>
                  <a:cubicBezTo>
                    <a:pt x="0" y="27"/>
                    <a:pt x="0" y="27"/>
                    <a:pt x="0" y="27"/>
                  </a:cubicBezTo>
                  <a:cubicBezTo>
                    <a:pt x="0" y="32"/>
                    <a:pt x="0" y="32"/>
                    <a:pt x="0" y="32"/>
                  </a:cubicBezTo>
                  <a:cubicBezTo>
                    <a:pt x="0" y="36"/>
                    <a:pt x="0" y="36"/>
                    <a:pt x="0" y="36"/>
                  </a:cubicBezTo>
                  <a:cubicBezTo>
                    <a:pt x="0" y="40"/>
                    <a:pt x="4" y="44"/>
                    <a:pt x="8" y="44"/>
                  </a:cubicBezTo>
                  <a:cubicBezTo>
                    <a:pt x="8" y="44"/>
                    <a:pt x="8" y="44"/>
                    <a:pt x="8" y="44"/>
                  </a:cubicBezTo>
                  <a:cubicBezTo>
                    <a:pt x="8" y="112"/>
                    <a:pt x="8" y="112"/>
                    <a:pt x="8" y="112"/>
                  </a:cubicBezTo>
                  <a:cubicBezTo>
                    <a:pt x="8" y="121"/>
                    <a:pt x="15" y="128"/>
                    <a:pt x="24" y="128"/>
                  </a:cubicBezTo>
                  <a:cubicBezTo>
                    <a:pt x="88" y="128"/>
                    <a:pt x="88" y="128"/>
                    <a:pt x="88" y="128"/>
                  </a:cubicBezTo>
                  <a:cubicBezTo>
                    <a:pt x="97" y="128"/>
                    <a:pt x="104" y="121"/>
                    <a:pt x="104" y="112"/>
                  </a:cubicBezTo>
                  <a:cubicBezTo>
                    <a:pt x="104" y="44"/>
                    <a:pt x="104" y="44"/>
                    <a:pt x="104" y="44"/>
                  </a:cubicBezTo>
                  <a:cubicBezTo>
                    <a:pt x="104" y="44"/>
                    <a:pt x="104" y="44"/>
                    <a:pt x="104" y="44"/>
                  </a:cubicBezTo>
                  <a:cubicBezTo>
                    <a:pt x="108" y="44"/>
                    <a:pt x="112" y="40"/>
                    <a:pt x="112" y="36"/>
                  </a:cubicBezTo>
                  <a:cubicBezTo>
                    <a:pt x="112" y="32"/>
                    <a:pt x="112" y="32"/>
                    <a:pt x="112" y="32"/>
                  </a:cubicBezTo>
                  <a:cubicBezTo>
                    <a:pt x="112" y="27"/>
                    <a:pt x="112" y="27"/>
                    <a:pt x="112" y="27"/>
                  </a:cubicBezTo>
                  <a:close/>
                  <a:moveTo>
                    <a:pt x="32" y="12"/>
                  </a:moveTo>
                  <a:cubicBezTo>
                    <a:pt x="32" y="10"/>
                    <a:pt x="34" y="8"/>
                    <a:pt x="36" y="8"/>
                  </a:cubicBezTo>
                  <a:cubicBezTo>
                    <a:pt x="76" y="8"/>
                    <a:pt x="76" y="8"/>
                    <a:pt x="76" y="8"/>
                  </a:cubicBezTo>
                  <a:cubicBezTo>
                    <a:pt x="78" y="8"/>
                    <a:pt x="80" y="10"/>
                    <a:pt x="80" y="12"/>
                  </a:cubicBezTo>
                  <a:cubicBezTo>
                    <a:pt x="80" y="16"/>
                    <a:pt x="80" y="16"/>
                    <a:pt x="80" y="16"/>
                  </a:cubicBezTo>
                  <a:cubicBezTo>
                    <a:pt x="32" y="16"/>
                    <a:pt x="32" y="16"/>
                    <a:pt x="32" y="16"/>
                  </a:cubicBezTo>
                  <a:lnTo>
                    <a:pt x="32" y="12"/>
                  </a:lnTo>
                  <a:close/>
                  <a:moveTo>
                    <a:pt x="96" y="112"/>
                  </a:moveTo>
                  <a:cubicBezTo>
                    <a:pt x="96" y="116"/>
                    <a:pt x="92" y="120"/>
                    <a:pt x="88" y="120"/>
                  </a:cubicBezTo>
                  <a:cubicBezTo>
                    <a:pt x="24" y="120"/>
                    <a:pt x="24" y="120"/>
                    <a:pt x="24" y="120"/>
                  </a:cubicBezTo>
                  <a:cubicBezTo>
                    <a:pt x="20" y="120"/>
                    <a:pt x="16" y="116"/>
                    <a:pt x="16" y="112"/>
                  </a:cubicBezTo>
                  <a:cubicBezTo>
                    <a:pt x="16" y="44"/>
                    <a:pt x="16" y="44"/>
                    <a:pt x="16" y="44"/>
                  </a:cubicBezTo>
                  <a:cubicBezTo>
                    <a:pt x="96" y="44"/>
                    <a:pt x="96" y="44"/>
                    <a:pt x="96" y="44"/>
                  </a:cubicBezTo>
                  <a:lnTo>
                    <a:pt x="96" y="112"/>
                  </a:lnTo>
                  <a:close/>
                  <a:moveTo>
                    <a:pt x="104" y="32"/>
                  </a:moveTo>
                  <a:cubicBezTo>
                    <a:pt x="104" y="36"/>
                    <a:pt x="104" y="36"/>
                    <a:pt x="104" y="36"/>
                  </a:cubicBezTo>
                  <a:cubicBezTo>
                    <a:pt x="8" y="36"/>
                    <a:pt x="8" y="36"/>
                    <a:pt x="8" y="36"/>
                  </a:cubicBezTo>
                  <a:cubicBezTo>
                    <a:pt x="8" y="32"/>
                    <a:pt x="8" y="32"/>
                    <a:pt x="8" y="32"/>
                  </a:cubicBezTo>
                  <a:cubicBezTo>
                    <a:pt x="8" y="28"/>
                    <a:pt x="8" y="28"/>
                    <a:pt x="8" y="28"/>
                  </a:cubicBezTo>
                  <a:cubicBezTo>
                    <a:pt x="8" y="26"/>
                    <a:pt x="10" y="24"/>
                    <a:pt x="12" y="24"/>
                  </a:cubicBezTo>
                  <a:cubicBezTo>
                    <a:pt x="100" y="24"/>
                    <a:pt x="100" y="24"/>
                    <a:pt x="100" y="24"/>
                  </a:cubicBezTo>
                  <a:cubicBezTo>
                    <a:pt x="102" y="24"/>
                    <a:pt x="104" y="26"/>
                    <a:pt x="104" y="28"/>
                  </a:cubicBezTo>
                  <a:lnTo>
                    <a:pt x="10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153" name="Freeform 16"/>
            <p:cNvSpPr>
              <a:spLocks noEditPoints="1"/>
            </p:cNvSpPr>
            <p:nvPr/>
          </p:nvSpPr>
          <p:spPr bwMode="auto">
            <a:xfrm>
              <a:off x="8096250" y="2149475"/>
              <a:ext cx="61913" cy="230188"/>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154" name="Freeform 17"/>
            <p:cNvSpPr>
              <a:spLocks noEditPoints="1"/>
            </p:cNvSpPr>
            <p:nvPr/>
          </p:nvSpPr>
          <p:spPr bwMode="auto">
            <a:xfrm>
              <a:off x="8188325" y="2149475"/>
              <a:ext cx="61913" cy="230188"/>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155" name="Freeform 18"/>
            <p:cNvSpPr>
              <a:spLocks noEditPoints="1"/>
            </p:cNvSpPr>
            <p:nvPr/>
          </p:nvSpPr>
          <p:spPr bwMode="auto">
            <a:xfrm>
              <a:off x="8280400" y="2149475"/>
              <a:ext cx="61913" cy="230188"/>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grpSp>
      <p:grpSp>
        <p:nvGrpSpPr>
          <p:cNvPr id="156" name="Group 27"/>
          <p:cNvGrpSpPr/>
          <p:nvPr/>
        </p:nvGrpSpPr>
        <p:grpSpPr>
          <a:xfrm>
            <a:off x="4086149" y="1837630"/>
            <a:ext cx="346472" cy="367904"/>
            <a:chOff x="6881813" y="2154238"/>
            <a:chExt cx="461963" cy="490538"/>
          </a:xfrm>
          <a:solidFill>
            <a:schemeClr val="bg1">
              <a:lumMod val="65000"/>
            </a:schemeClr>
          </a:solidFill>
        </p:grpSpPr>
        <p:sp>
          <p:nvSpPr>
            <p:cNvPr id="157" name="Freeform 22"/>
            <p:cNvSpPr>
              <a:spLocks noEditPoints="1"/>
            </p:cNvSpPr>
            <p:nvPr/>
          </p:nvSpPr>
          <p:spPr bwMode="auto">
            <a:xfrm>
              <a:off x="6881813" y="2154238"/>
              <a:ext cx="461963" cy="490538"/>
            </a:xfrm>
            <a:custGeom>
              <a:avLst/>
              <a:gdLst>
                <a:gd name="T0" fmla="*/ 104 w 120"/>
                <a:gd name="T1" fmla="*/ 0 h 128"/>
                <a:gd name="T2" fmla="*/ 16 w 120"/>
                <a:gd name="T3" fmla="*/ 0 h 128"/>
                <a:gd name="T4" fmla="*/ 0 w 120"/>
                <a:gd name="T5" fmla="*/ 16 h 128"/>
                <a:gd name="T6" fmla="*/ 0 w 120"/>
                <a:gd name="T7" fmla="*/ 112 h 128"/>
                <a:gd name="T8" fmla="*/ 16 w 120"/>
                <a:gd name="T9" fmla="*/ 128 h 128"/>
                <a:gd name="T10" fmla="*/ 104 w 120"/>
                <a:gd name="T11" fmla="*/ 128 h 128"/>
                <a:gd name="T12" fmla="*/ 120 w 120"/>
                <a:gd name="T13" fmla="*/ 112 h 128"/>
                <a:gd name="T14" fmla="*/ 120 w 120"/>
                <a:gd name="T15" fmla="*/ 16 h 128"/>
                <a:gd name="T16" fmla="*/ 104 w 120"/>
                <a:gd name="T17" fmla="*/ 0 h 128"/>
                <a:gd name="T18" fmla="*/ 112 w 120"/>
                <a:gd name="T19" fmla="*/ 112 h 128"/>
                <a:gd name="T20" fmla="*/ 104 w 120"/>
                <a:gd name="T21" fmla="*/ 120 h 128"/>
                <a:gd name="T22" fmla="*/ 16 w 120"/>
                <a:gd name="T23" fmla="*/ 120 h 128"/>
                <a:gd name="T24" fmla="*/ 8 w 120"/>
                <a:gd name="T25" fmla="*/ 112 h 128"/>
                <a:gd name="T26" fmla="*/ 8 w 120"/>
                <a:gd name="T27" fmla="*/ 16 h 128"/>
                <a:gd name="T28" fmla="*/ 16 w 120"/>
                <a:gd name="T29" fmla="*/ 8 h 128"/>
                <a:gd name="T30" fmla="*/ 104 w 120"/>
                <a:gd name="T31" fmla="*/ 8 h 128"/>
                <a:gd name="T32" fmla="*/ 112 w 120"/>
                <a:gd name="T33" fmla="*/ 16 h 128"/>
                <a:gd name="T34" fmla="*/ 112 w 120"/>
                <a:gd name="T35"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8">
                  <a:moveTo>
                    <a:pt x="104" y="0"/>
                  </a:moveTo>
                  <a:cubicBezTo>
                    <a:pt x="16" y="0"/>
                    <a:pt x="16" y="0"/>
                    <a:pt x="16" y="0"/>
                  </a:cubicBezTo>
                  <a:cubicBezTo>
                    <a:pt x="7" y="0"/>
                    <a:pt x="0" y="7"/>
                    <a:pt x="0" y="16"/>
                  </a:cubicBezTo>
                  <a:cubicBezTo>
                    <a:pt x="0" y="112"/>
                    <a:pt x="0" y="112"/>
                    <a:pt x="0" y="112"/>
                  </a:cubicBezTo>
                  <a:cubicBezTo>
                    <a:pt x="0" y="121"/>
                    <a:pt x="7" y="128"/>
                    <a:pt x="16" y="128"/>
                  </a:cubicBezTo>
                  <a:cubicBezTo>
                    <a:pt x="104" y="128"/>
                    <a:pt x="104" y="128"/>
                    <a:pt x="104" y="128"/>
                  </a:cubicBezTo>
                  <a:cubicBezTo>
                    <a:pt x="113" y="128"/>
                    <a:pt x="120" y="121"/>
                    <a:pt x="120" y="112"/>
                  </a:cubicBezTo>
                  <a:cubicBezTo>
                    <a:pt x="120" y="16"/>
                    <a:pt x="120" y="16"/>
                    <a:pt x="120" y="16"/>
                  </a:cubicBezTo>
                  <a:cubicBezTo>
                    <a:pt x="120" y="7"/>
                    <a:pt x="113" y="0"/>
                    <a:pt x="104" y="0"/>
                  </a:cubicBezTo>
                  <a:close/>
                  <a:moveTo>
                    <a:pt x="112" y="112"/>
                  </a:moveTo>
                  <a:cubicBezTo>
                    <a:pt x="112" y="116"/>
                    <a:pt x="108" y="120"/>
                    <a:pt x="104" y="120"/>
                  </a:cubicBezTo>
                  <a:cubicBezTo>
                    <a:pt x="16" y="120"/>
                    <a:pt x="16" y="120"/>
                    <a:pt x="16" y="120"/>
                  </a:cubicBezTo>
                  <a:cubicBezTo>
                    <a:pt x="12" y="120"/>
                    <a:pt x="8" y="116"/>
                    <a:pt x="8" y="112"/>
                  </a:cubicBezTo>
                  <a:cubicBezTo>
                    <a:pt x="8" y="16"/>
                    <a:pt x="8" y="16"/>
                    <a:pt x="8" y="16"/>
                  </a:cubicBezTo>
                  <a:cubicBezTo>
                    <a:pt x="8" y="12"/>
                    <a:pt x="12" y="8"/>
                    <a:pt x="16" y="8"/>
                  </a:cubicBezTo>
                  <a:cubicBezTo>
                    <a:pt x="104" y="8"/>
                    <a:pt x="104" y="8"/>
                    <a:pt x="104" y="8"/>
                  </a:cubicBezTo>
                  <a:cubicBezTo>
                    <a:pt x="108" y="8"/>
                    <a:pt x="112" y="12"/>
                    <a:pt x="112" y="16"/>
                  </a:cubicBezTo>
                  <a:lnTo>
                    <a:pt x="112"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158" name="Freeform 23"/>
            <p:cNvSpPr>
              <a:spLocks noEditPoints="1"/>
            </p:cNvSpPr>
            <p:nvPr/>
          </p:nvSpPr>
          <p:spPr bwMode="auto">
            <a:xfrm>
              <a:off x="6942138" y="2214563"/>
              <a:ext cx="339725" cy="307975"/>
            </a:xfrm>
            <a:custGeom>
              <a:avLst/>
              <a:gdLst>
                <a:gd name="T0" fmla="*/ 84 w 88"/>
                <a:gd name="T1" fmla="*/ 0 h 80"/>
                <a:gd name="T2" fmla="*/ 4 w 88"/>
                <a:gd name="T3" fmla="*/ 0 h 80"/>
                <a:gd name="T4" fmla="*/ 0 w 88"/>
                <a:gd name="T5" fmla="*/ 4 h 80"/>
                <a:gd name="T6" fmla="*/ 0 w 88"/>
                <a:gd name="T7" fmla="*/ 76 h 80"/>
                <a:gd name="T8" fmla="*/ 4 w 88"/>
                <a:gd name="T9" fmla="*/ 80 h 80"/>
                <a:gd name="T10" fmla="*/ 84 w 88"/>
                <a:gd name="T11" fmla="*/ 80 h 80"/>
                <a:gd name="T12" fmla="*/ 88 w 88"/>
                <a:gd name="T13" fmla="*/ 76 h 80"/>
                <a:gd name="T14" fmla="*/ 88 w 88"/>
                <a:gd name="T15" fmla="*/ 4 h 80"/>
                <a:gd name="T16" fmla="*/ 84 w 88"/>
                <a:gd name="T17" fmla="*/ 0 h 80"/>
                <a:gd name="T18" fmla="*/ 84 w 88"/>
                <a:gd name="T19" fmla="*/ 4 h 80"/>
                <a:gd name="T20" fmla="*/ 84 w 88"/>
                <a:gd name="T21" fmla="*/ 59 h 80"/>
                <a:gd name="T22" fmla="*/ 71 w 88"/>
                <a:gd name="T23" fmla="*/ 45 h 80"/>
                <a:gd name="T24" fmla="*/ 68 w 88"/>
                <a:gd name="T25" fmla="*/ 44 h 80"/>
                <a:gd name="T26" fmla="*/ 65 w 88"/>
                <a:gd name="T27" fmla="*/ 45 h 80"/>
                <a:gd name="T28" fmla="*/ 55 w 88"/>
                <a:gd name="T29" fmla="*/ 57 h 80"/>
                <a:gd name="T30" fmla="*/ 23 w 88"/>
                <a:gd name="T31" fmla="*/ 21 h 80"/>
                <a:gd name="T32" fmla="*/ 20 w 88"/>
                <a:gd name="T33" fmla="*/ 20 h 80"/>
                <a:gd name="T34" fmla="*/ 17 w 88"/>
                <a:gd name="T35" fmla="*/ 21 h 80"/>
                <a:gd name="T36" fmla="*/ 4 w 88"/>
                <a:gd name="T37" fmla="*/ 36 h 80"/>
                <a:gd name="T38" fmla="*/ 4 w 88"/>
                <a:gd name="T39" fmla="*/ 4 h 80"/>
                <a:gd name="T40" fmla="*/ 84 w 88"/>
                <a:gd name="T41" fmla="*/ 4 h 80"/>
                <a:gd name="T42" fmla="*/ 4 w 88"/>
                <a:gd name="T43" fmla="*/ 42 h 80"/>
                <a:gd name="T44" fmla="*/ 20 w 88"/>
                <a:gd name="T45" fmla="*/ 24 h 80"/>
                <a:gd name="T46" fmla="*/ 52 w 88"/>
                <a:gd name="T47" fmla="*/ 61 h 80"/>
                <a:gd name="T48" fmla="*/ 55 w 88"/>
                <a:gd name="T49" fmla="*/ 63 h 80"/>
                <a:gd name="T50" fmla="*/ 66 w 88"/>
                <a:gd name="T51" fmla="*/ 76 h 80"/>
                <a:gd name="T52" fmla="*/ 4 w 88"/>
                <a:gd name="T53" fmla="*/ 76 h 80"/>
                <a:gd name="T54" fmla="*/ 4 w 88"/>
                <a:gd name="T55" fmla="*/ 42 h 80"/>
                <a:gd name="T56" fmla="*/ 71 w 88"/>
                <a:gd name="T57" fmla="*/ 76 h 80"/>
                <a:gd name="T58" fmla="*/ 57 w 88"/>
                <a:gd name="T59" fmla="*/ 60 h 80"/>
                <a:gd name="T60" fmla="*/ 68 w 88"/>
                <a:gd name="T61" fmla="*/ 48 h 80"/>
                <a:gd name="T62" fmla="*/ 84 w 88"/>
                <a:gd name="T63" fmla="*/ 66 h 80"/>
                <a:gd name="T64" fmla="*/ 84 w 88"/>
                <a:gd name="T65" fmla="*/ 76 h 80"/>
                <a:gd name="T66" fmla="*/ 71 w 88"/>
                <a:gd name="T6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0">
                  <a:moveTo>
                    <a:pt x="84" y="0"/>
                  </a:moveTo>
                  <a:cubicBezTo>
                    <a:pt x="4" y="0"/>
                    <a:pt x="4" y="0"/>
                    <a:pt x="4" y="0"/>
                  </a:cubicBezTo>
                  <a:cubicBezTo>
                    <a:pt x="2" y="0"/>
                    <a:pt x="0" y="2"/>
                    <a:pt x="0" y="4"/>
                  </a:cubicBezTo>
                  <a:cubicBezTo>
                    <a:pt x="0" y="76"/>
                    <a:pt x="0" y="76"/>
                    <a:pt x="0" y="76"/>
                  </a:cubicBezTo>
                  <a:cubicBezTo>
                    <a:pt x="0" y="78"/>
                    <a:pt x="2" y="80"/>
                    <a:pt x="4" y="80"/>
                  </a:cubicBezTo>
                  <a:cubicBezTo>
                    <a:pt x="84" y="80"/>
                    <a:pt x="84" y="80"/>
                    <a:pt x="84" y="80"/>
                  </a:cubicBezTo>
                  <a:cubicBezTo>
                    <a:pt x="86" y="80"/>
                    <a:pt x="88" y="78"/>
                    <a:pt x="88" y="76"/>
                  </a:cubicBezTo>
                  <a:cubicBezTo>
                    <a:pt x="88" y="4"/>
                    <a:pt x="88" y="4"/>
                    <a:pt x="88" y="4"/>
                  </a:cubicBezTo>
                  <a:cubicBezTo>
                    <a:pt x="88" y="2"/>
                    <a:pt x="86" y="0"/>
                    <a:pt x="84" y="0"/>
                  </a:cubicBezTo>
                  <a:close/>
                  <a:moveTo>
                    <a:pt x="84" y="4"/>
                  </a:moveTo>
                  <a:cubicBezTo>
                    <a:pt x="84" y="59"/>
                    <a:pt x="84" y="59"/>
                    <a:pt x="84" y="59"/>
                  </a:cubicBezTo>
                  <a:cubicBezTo>
                    <a:pt x="71" y="45"/>
                    <a:pt x="71" y="45"/>
                    <a:pt x="71" y="45"/>
                  </a:cubicBezTo>
                  <a:cubicBezTo>
                    <a:pt x="70" y="44"/>
                    <a:pt x="69" y="44"/>
                    <a:pt x="68" y="44"/>
                  </a:cubicBezTo>
                  <a:cubicBezTo>
                    <a:pt x="67" y="44"/>
                    <a:pt x="66" y="44"/>
                    <a:pt x="65" y="45"/>
                  </a:cubicBezTo>
                  <a:cubicBezTo>
                    <a:pt x="55" y="57"/>
                    <a:pt x="55" y="57"/>
                    <a:pt x="55" y="57"/>
                  </a:cubicBezTo>
                  <a:cubicBezTo>
                    <a:pt x="23" y="21"/>
                    <a:pt x="23" y="21"/>
                    <a:pt x="23" y="21"/>
                  </a:cubicBezTo>
                  <a:cubicBezTo>
                    <a:pt x="22" y="20"/>
                    <a:pt x="21" y="20"/>
                    <a:pt x="20" y="20"/>
                  </a:cubicBezTo>
                  <a:cubicBezTo>
                    <a:pt x="19" y="20"/>
                    <a:pt x="18" y="20"/>
                    <a:pt x="17" y="21"/>
                  </a:cubicBezTo>
                  <a:cubicBezTo>
                    <a:pt x="4" y="36"/>
                    <a:pt x="4" y="36"/>
                    <a:pt x="4" y="36"/>
                  </a:cubicBezTo>
                  <a:cubicBezTo>
                    <a:pt x="4" y="4"/>
                    <a:pt x="4" y="4"/>
                    <a:pt x="4" y="4"/>
                  </a:cubicBezTo>
                  <a:lnTo>
                    <a:pt x="84" y="4"/>
                  </a:lnTo>
                  <a:close/>
                  <a:moveTo>
                    <a:pt x="4" y="42"/>
                  </a:moveTo>
                  <a:cubicBezTo>
                    <a:pt x="20" y="24"/>
                    <a:pt x="20" y="24"/>
                    <a:pt x="20" y="24"/>
                  </a:cubicBezTo>
                  <a:cubicBezTo>
                    <a:pt x="52" y="61"/>
                    <a:pt x="52" y="61"/>
                    <a:pt x="52" y="61"/>
                  </a:cubicBezTo>
                  <a:cubicBezTo>
                    <a:pt x="55" y="63"/>
                    <a:pt x="55" y="63"/>
                    <a:pt x="55" y="63"/>
                  </a:cubicBezTo>
                  <a:cubicBezTo>
                    <a:pt x="66" y="76"/>
                    <a:pt x="66" y="76"/>
                    <a:pt x="66" y="76"/>
                  </a:cubicBezTo>
                  <a:cubicBezTo>
                    <a:pt x="4" y="76"/>
                    <a:pt x="4" y="76"/>
                    <a:pt x="4" y="76"/>
                  </a:cubicBezTo>
                  <a:lnTo>
                    <a:pt x="4" y="42"/>
                  </a:lnTo>
                  <a:close/>
                  <a:moveTo>
                    <a:pt x="71" y="76"/>
                  </a:moveTo>
                  <a:cubicBezTo>
                    <a:pt x="57" y="60"/>
                    <a:pt x="57" y="60"/>
                    <a:pt x="57" y="60"/>
                  </a:cubicBezTo>
                  <a:cubicBezTo>
                    <a:pt x="68" y="48"/>
                    <a:pt x="68" y="48"/>
                    <a:pt x="68" y="48"/>
                  </a:cubicBezTo>
                  <a:cubicBezTo>
                    <a:pt x="84" y="66"/>
                    <a:pt x="84" y="66"/>
                    <a:pt x="84" y="66"/>
                  </a:cubicBezTo>
                  <a:cubicBezTo>
                    <a:pt x="84" y="76"/>
                    <a:pt x="84" y="76"/>
                    <a:pt x="84" y="76"/>
                  </a:cubicBezTo>
                  <a:lnTo>
                    <a:pt x="71"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159" name="Freeform 24"/>
            <p:cNvSpPr>
              <a:spLocks noEditPoints="1"/>
            </p:cNvSpPr>
            <p:nvPr/>
          </p:nvSpPr>
          <p:spPr bwMode="auto">
            <a:xfrm>
              <a:off x="7127875" y="2260600"/>
              <a:ext cx="92075" cy="92075"/>
            </a:xfrm>
            <a:custGeom>
              <a:avLst/>
              <a:gdLst>
                <a:gd name="T0" fmla="*/ 12 w 24"/>
                <a:gd name="T1" fmla="*/ 24 h 24"/>
                <a:gd name="T2" fmla="*/ 24 w 24"/>
                <a:gd name="T3" fmla="*/ 12 h 24"/>
                <a:gd name="T4" fmla="*/ 12 w 24"/>
                <a:gd name="T5" fmla="*/ 0 h 24"/>
                <a:gd name="T6" fmla="*/ 0 w 24"/>
                <a:gd name="T7" fmla="*/ 12 h 24"/>
                <a:gd name="T8" fmla="*/ 12 w 24"/>
                <a:gd name="T9" fmla="*/ 24 h 24"/>
                <a:gd name="T10" fmla="*/ 12 w 24"/>
                <a:gd name="T11" fmla="*/ 4 h 24"/>
                <a:gd name="T12" fmla="*/ 20 w 24"/>
                <a:gd name="T13" fmla="*/ 12 h 24"/>
                <a:gd name="T14" fmla="*/ 12 w 24"/>
                <a:gd name="T15" fmla="*/ 20 h 24"/>
                <a:gd name="T16" fmla="*/ 4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grpSp>
      <p:sp>
        <p:nvSpPr>
          <p:cNvPr id="160" name="Freeform 28"/>
          <p:cNvSpPr>
            <a:spLocks noEditPoints="1"/>
          </p:cNvSpPr>
          <p:nvPr/>
        </p:nvSpPr>
        <p:spPr bwMode="auto">
          <a:xfrm>
            <a:off x="4508898" y="2884190"/>
            <a:ext cx="369094" cy="369094"/>
          </a:xfrm>
          <a:custGeom>
            <a:avLst/>
            <a:gdLst>
              <a:gd name="T0" fmla="*/ 114 w 128"/>
              <a:gd name="T1" fmla="*/ 29 h 128"/>
              <a:gd name="T2" fmla="*/ 112 w 128"/>
              <a:gd name="T3" fmla="*/ 8 h 128"/>
              <a:gd name="T4" fmla="*/ 24 w 128"/>
              <a:gd name="T5" fmla="*/ 0 h 128"/>
              <a:gd name="T6" fmla="*/ 16 w 128"/>
              <a:gd name="T7" fmla="*/ 27 h 128"/>
              <a:gd name="T8" fmla="*/ 2 w 128"/>
              <a:gd name="T9" fmla="*/ 45 h 128"/>
              <a:gd name="T10" fmla="*/ 0 w 128"/>
              <a:gd name="T11" fmla="*/ 56 h 128"/>
              <a:gd name="T12" fmla="*/ 12 w 128"/>
              <a:gd name="T13" fmla="*/ 68 h 128"/>
              <a:gd name="T14" fmla="*/ 20 w 128"/>
              <a:gd name="T15" fmla="*/ 128 h 128"/>
              <a:gd name="T16" fmla="*/ 116 w 128"/>
              <a:gd name="T17" fmla="*/ 120 h 128"/>
              <a:gd name="T18" fmla="*/ 116 w 128"/>
              <a:gd name="T19" fmla="*/ 68 h 128"/>
              <a:gd name="T20" fmla="*/ 128 w 128"/>
              <a:gd name="T21" fmla="*/ 52 h 128"/>
              <a:gd name="T22" fmla="*/ 104 w 128"/>
              <a:gd name="T23" fmla="*/ 8 h 128"/>
              <a:gd name="T24" fmla="*/ 24 w 128"/>
              <a:gd name="T25" fmla="*/ 24 h 128"/>
              <a:gd name="T26" fmla="*/ 24 w 128"/>
              <a:gd name="T27" fmla="*/ 8 h 128"/>
              <a:gd name="T28" fmla="*/ 41 w 128"/>
              <a:gd name="T29" fmla="*/ 60 h 128"/>
              <a:gd name="T30" fmla="*/ 40 w 128"/>
              <a:gd name="T31" fmla="*/ 32 h 128"/>
              <a:gd name="T32" fmla="*/ 41 w 128"/>
              <a:gd name="T33" fmla="*/ 60 h 128"/>
              <a:gd name="T34" fmla="*/ 62 w 128"/>
              <a:gd name="T35" fmla="*/ 32 h 128"/>
              <a:gd name="T36" fmla="*/ 45 w 128"/>
              <a:gd name="T37" fmla="*/ 60 h 128"/>
              <a:gd name="T38" fmla="*/ 66 w 128"/>
              <a:gd name="T39" fmla="*/ 32 h 128"/>
              <a:gd name="T40" fmla="*/ 83 w 128"/>
              <a:gd name="T41" fmla="*/ 60 h 128"/>
              <a:gd name="T42" fmla="*/ 66 w 128"/>
              <a:gd name="T43" fmla="*/ 32 h 128"/>
              <a:gd name="T44" fmla="*/ 88 w 128"/>
              <a:gd name="T45" fmla="*/ 32 h 128"/>
              <a:gd name="T46" fmla="*/ 87 w 128"/>
              <a:gd name="T47" fmla="*/ 60 h 128"/>
              <a:gd name="T48" fmla="*/ 8 w 128"/>
              <a:gd name="T49" fmla="*/ 56 h 128"/>
              <a:gd name="T50" fmla="*/ 9 w 128"/>
              <a:gd name="T51" fmla="*/ 50 h 128"/>
              <a:gd name="T52" fmla="*/ 24 w 128"/>
              <a:gd name="T53" fmla="*/ 32 h 128"/>
              <a:gd name="T54" fmla="*/ 19 w 128"/>
              <a:gd name="T55" fmla="*/ 60 h 128"/>
              <a:gd name="T56" fmla="*/ 8 w 128"/>
              <a:gd name="T57" fmla="*/ 56 h 128"/>
              <a:gd name="T58" fmla="*/ 50 w 128"/>
              <a:gd name="T59" fmla="*/ 120 h 128"/>
              <a:gd name="T60" fmla="*/ 80 w 128"/>
              <a:gd name="T61" fmla="*/ 80 h 128"/>
              <a:gd name="T62" fmla="*/ 108 w 128"/>
              <a:gd name="T63" fmla="*/ 120 h 128"/>
              <a:gd name="T64" fmla="*/ 84 w 128"/>
              <a:gd name="T65" fmla="*/ 80 h 128"/>
              <a:gd name="T66" fmla="*/ 50 w 128"/>
              <a:gd name="T67" fmla="*/ 76 h 128"/>
              <a:gd name="T68" fmla="*/ 46 w 128"/>
              <a:gd name="T69" fmla="*/ 120 h 128"/>
              <a:gd name="T70" fmla="*/ 20 w 128"/>
              <a:gd name="T71" fmla="*/ 68 h 128"/>
              <a:gd name="T72" fmla="*/ 108 w 128"/>
              <a:gd name="T73" fmla="*/ 120 h 128"/>
              <a:gd name="T74" fmla="*/ 116 w 128"/>
              <a:gd name="T75" fmla="*/ 60 h 128"/>
              <a:gd name="T76" fmla="*/ 93 w 128"/>
              <a:gd name="T77" fmla="*/ 32 h 128"/>
              <a:gd name="T78" fmla="*/ 104 w 128"/>
              <a:gd name="T79" fmla="*/ 32 h 128"/>
              <a:gd name="T80" fmla="*/ 119 w 128"/>
              <a:gd name="T81" fmla="*/ 50 h 128"/>
              <a:gd name="T82" fmla="*/ 120 w 128"/>
              <a:gd name="T83"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28">
                <a:moveTo>
                  <a:pt x="126" y="45"/>
                </a:moveTo>
                <a:cubicBezTo>
                  <a:pt x="114" y="29"/>
                  <a:pt x="114" y="29"/>
                  <a:pt x="114" y="29"/>
                </a:cubicBezTo>
                <a:cubicBezTo>
                  <a:pt x="113" y="28"/>
                  <a:pt x="113" y="28"/>
                  <a:pt x="112" y="27"/>
                </a:cubicBezTo>
                <a:cubicBezTo>
                  <a:pt x="112" y="8"/>
                  <a:pt x="112" y="8"/>
                  <a:pt x="112" y="8"/>
                </a:cubicBezTo>
                <a:cubicBezTo>
                  <a:pt x="112" y="4"/>
                  <a:pt x="108" y="0"/>
                  <a:pt x="104" y="0"/>
                </a:cubicBezTo>
                <a:cubicBezTo>
                  <a:pt x="24" y="0"/>
                  <a:pt x="24" y="0"/>
                  <a:pt x="24" y="0"/>
                </a:cubicBezTo>
                <a:cubicBezTo>
                  <a:pt x="20" y="0"/>
                  <a:pt x="16" y="4"/>
                  <a:pt x="16" y="8"/>
                </a:cubicBezTo>
                <a:cubicBezTo>
                  <a:pt x="16" y="27"/>
                  <a:pt x="16" y="27"/>
                  <a:pt x="16" y="27"/>
                </a:cubicBezTo>
                <a:cubicBezTo>
                  <a:pt x="15" y="28"/>
                  <a:pt x="15" y="28"/>
                  <a:pt x="14" y="29"/>
                </a:cubicBezTo>
                <a:cubicBezTo>
                  <a:pt x="2" y="45"/>
                  <a:pt x="2" y="45"/>
                  <a:pt x="2" y="45"/>
                </a:cubicBezTo>
                <a:cubicBezTo>
                  <a:pt x="1" y="47"/>
                  <a:pt x="0" y="49"/>
                  <a:pt x="0" y="52"/>
                </a:cubicBezTo>
                <a:cubicBezTo>
                  <a:pt x="0" y="56"/>
                  <a:pt x="0" y="56"/>
                  <a:pt x="0" y="56"/>
                </a:cubicBezTo>
                <a:cubicBezTo>
                  <a:pt x="0" y="63"/>
                  <a:pt x="5" y="68"/>
                  <a:pt x="12" y="68"/>
                </a:cubicBezTo>
                <a:cubicBezTo>
                  <a:pt x="12" y="68"/>
                  <a:pt x="12" y="68"/>
                  <a:pt x="12" y="68"/>
                </a:cubicBezTo>
                <a:cubicBezTo>
                  <a:pt x="12" y="120"/>
                  <a:pt x="12" y="120"/>
                  <a:pt x="12" y="120"/>
                </a:cubicBezTo>
                <a:cubicBezTo>
                  <a:pt x="12" y="124"/>
                  <a:pt x="16" y="128"/>
                  <a:pt x="20" y="128"/>
                </a:cubicBezTo>
                <a:cubicBezTo>
                  <a:pt x="108" y="128"/>
                  <a:pt x="108" y="128"/>
                  <a:pt x="108" y="128"/>
                </a:cubicBezTo>
                <a:cubicBezTo>
                  <a:pt x="112" y="128"/>
                  <a:pt x="116" y="124"/>
                  <a:pt x="116" y="120"/>
                </a:cubicBezTo>
                <a:cubicBezTo>
                  <a:pt x="116" y="68"/>
                  <a:pt x="116" y="68"/>
                  <a:pt x="116" y="68"/>
                </a:cubicBezTo>
                <a:cubicBezTo>
                  <a:pt x="116" y="68"/>
                  <a:pt x="116" y="68"/>
                  <a:pt x="116" y="68"/>
                </a:cubicBezTo>
                <a:cubicBezTo>
                  <a:pt x="123" y="68"/>
                  <a:pt x="128" y="63"/>
                  <a:pt x="128" y="56"/>
                </a:cubicBezTo>
                <a:cubicBezTo>
                  <a:pt x="128" y="52"/>
                  <a:pt x="128" y="52"/>
                  <a:pt x="128" y="52"/>
                </a:cubicBezTo>
                <a:cubicBezTo>
                  <a:pt x="128" y="49"/>
                  <a:pt x="127" y="47"/>
                  <a:pt x="126" y="45"/>
                </a:cubicBezTo>
                <a:close/>
                <a:moveTo>
                  <a:pt x="104" y="8"/>
                </a:moveTo>
                <a:cubicBezTo>
                  <a:pt x="104" y="24"/>
                  <a:pt x="104" y="24"/>
                  <a:pt x="104" y="24"/>
                </a:cubicBezTo>
                <a:cubicBezTo>
                  <a:pt x="24" y="24"/>
                  <a:pt x="24" y="24"/>
                  <a:pt x="24" y="24"/>
                </a:cubicBezTo>
                <a:cubicBezTo>
                  <a:pt x="24" y="24"/>
                  <a:pt x="24" y="24"/>
                  <a:pt x="24" y="24"/>
                </a:cubicBezTo>
                <a:cubicBezTo>
                  <a:pt x="24" y="8"/>
                  <a:pt x="24" y="8"/>
                  <a:pt x="24" y="8"/>
                </a:cubicBezTo>
                <a:lnTo>
                  <a:pt x="104" y="8"/>
                </a:lnTo>
                <a:close/>
                <a:moveTo>
                  <a:pt x="41" y="60"/>
                </a:moveTo>
                <a:cubicBezTo>
                  <a:pt x="24" y="60"/>
                  <a:pt x="24" y="60"/>
                  <a:pt x="24" y="60"/>
                </a:cubicBezTo>
                <a:cubicBezTo>
                  <a:pt x="40" y="32"/>
                  <a:pt x="40" y="32"/>
                  <a:pt x="40" y="32"/>
                </a:cubicBezTo>
                <a:cubicBezTo>
                  <a:pt x="49" y="32"/>
                  <a:pt x="49" y="32"/>
                  <a:pt x="49" y="32"/>
                </a:cubicBezTo>
                <a:lnTo>
                  <a:pt x="41" y="60"/>
                </a:lnTo>
                <a:close/>
                <a:moveTo>
                  <a:pt x="53" y="32"/>
                </a:moveTo>
                <a:cubicBezTo>
                  <a:pt x="62" y="32"/>
                  <a:pt x="62" y="32"/>
                  <a:pt x="62" y="32"/>
                </a:cubicBezTo>
                <a:cubicBezTo>
                  <a:pt x="62" y="60"/>
                  <a:pt x="62" y="60"/>
                  <a:pt x="62" y="60"/>
                </a:cubicBezTo>
                <a:cubicBezTo>
                  <a:pt x="45" y="60"/>
                  <a:pt x="45" y="60"/>
                  <a:pt x="45" y="60"/>
                </a:cubicBezTo>
                <a:lnTo>
                  <a:pt x="53" y="32"/>
                </a:lnTo>
                <a:close/>
                <a:moveTo>
                  <a:pt x="66" y="32"/>
                </a:moveTo>
                <a:cubicBezTo>
                  <a:pt x="75" y="32"/>
                  <a:pt x="75" y="32"/>
                  <a:pt x="75" y="32"/>
                </a:cubicBezTo>
                <a:cubicBezTo>
                  <a:pt x="83" y="60"/>
                  <a:pt x="83" y="60"/>
                  <a:pt x="83" y="60"/>
                </a:cubicBezTo>
                <a:cubicBezTo>
                  <a:pt x="66" y="60"/>
                  <a:pt x="66" y="60"/>
                  <a:pt x="66" y="60"/>
                </a:cubicBezTo>
                <a:lnTo>
                  <a:pt x="66" y="32"/>
                </a:lnTo>
                <a:close/>
                <a:moveTo>
                  <a:pt x="79" y="32"/>
                </a:moveTo>
                <a:cubicBezTo>
                  <a:pt x="88" y="32"/>
                  <a:pt x="88" y="32"/>
                  <a:pt x="88" y="32"/>
                </a:cubicBezTo>
                <a:cubicBezTo>
                  <a:pt x="104" y="60"/>
                  <a:pt x="104" y="60"/>
                  <a:pt x="104" y="60"/>
                </a:cubicBezTo>
                <a:cubicBezTo>
                  <a:pt x="87" y="60"/>
                  <a:pt x="87" y="60"/>
                  <a:pt x="87" y="60"/>
                </a:cubicBezTo>
                <a:lnTo>
                  <a:pt x="79" y="32"/>
                </a:lnTo>
                <a:close/>
                <a:moveTo>
                  <a:pt x="8" y="56"/>
                </a:moveTo>
                <a:cubicBezTo>
                  <a:pt x="8" y="52"/>
                  <a:pt x="8" y="52"/>
                  <a:pt x="8" y="52"/>
                </a:cubicBezTo>
                <a:cubicBezTo>
                  <a:pt x="8" y="51"/>
                  <a:pt x="8" y="50"/>
                  <a:pt x="9" y="50"/>
                </a:cubicBezTo>
                <a:cubicBezTo>
                  <a:pt x="21" y="34"/>
                  <a:pt x="21" y="34"/>
                  <a:pt x="21" y="34"/>
                </a:cubicBezTo>
                <a:cubicBezTo>
                  <a:pt x="22" y="33"/>
                  <a:pt x="23" y="32"/>
                  <a:pt x="24" y="32"/>
                </a:cubicBezTo>
                <a:cubicBezTo>
                  <a:pt x="35" y="32"/>
                  <a:pt x="35" y="32"/>
                  <a:pt x="35" y="32"/>
                </a:cubicBezTo>
                <a:cubicBezTo>
                  <a:pt x="19" y="60"/>
                  <a:pt x="19" y="60"/>
                  <a:pt x="19" y="60"/>
                </a:cubicBezTo>
                <a:cubicBezTo>
                  <a:pt x="12" y="60"/>
                  <a:pt x="12" y="60"/>
                  <a:pt x="12" y="60"/>
                </a:cubicBezTo>
                <a:cubicBezTo>
                  <a:pt x="10" y="60"/>
                  <a:pt x="8" y="58"/>
                  <a:pt x="8" y="56"/>
                </a:cubicBezTo>
                <a:close/>
                <a:moveTo>
                  <a:pt x="80" y="120"/>
                </a:moveTo>
                <a:cubicBezTo>
                  <a:pt x="50" y="120"/>
                  <a:pt x="50" y="120"/>
                  <a:pt x="50" y="120"/>
                </a:cubicBezTo>
                <a:cubicBezTo>
                  <a:pt x="50" y="80"/>
                  <a:pt x="50" y="80"/>
                  <a:pt x="50" y="80"/>
                </a:cubicBezTo>
                <a:cubicBezTo>
                  <a:pt x="80" y="80"/>
                  <a:pt x="80" y="80"/>
                  <a:pt x="80" y="80"/>
                </a:cubicBezTo>
                <a:lnTo>
                  <a:pt x="80" y="120"/>
                </a:lnTo>
                <a:close/>
                <a:moveTo>
                  <a:pt x="108" y="120"/>
                </a:moveTo>
                <a:cubicBezTo>
                  <a:pt x="84" y="120"/>
                  <a:pt x="84" y="120"/>
                  <a:pt x="84" y="120"/>
                </a:cubicBezTo>
                <a:cubicBezTo>
                  <a:pt x="84" y="80"/>
                  <a:pt x="84" y="80"/>
                  <a:pt x="84" y="80"/>
                </a:cubicBezTo>
                <a:cubicBezTo>
                  <a:pt x="84" y="78"/>
                  <a:pt x="82" y="76"/>
                  <a:pt x="80" y="76"/>
                </a:cubicBezTo>
                <a:cubicBezTo>
                  <a:pt x="50" y="76"/>
                  <a:pt x="50" y="76"/>
                  <a:pt x="50" y="76"/>
                </a:cubicBezTo>
                <a:cubicBezTo>
                  <a:pt x="48" y="76"/>
                  <a:pt x="46" y="78"/>
                  <a:pt x="46" y="80"/>
                </a:cubicBezTo>
                <a:cubicBezTo>
                  <a:pt x="46" y="120"/>
                  <a:pt x="46" y="120"/>
                  <a:pt x="46" y="120"/>
                </a:cubicBezTo>
                <a:cubicBezTo>
                  <a:pt x="20" y="120"/>
                  <a:pt x="20" y="120"/>
                  <a:pt x="20" y="120"/>
                </a:cubicBezTo>
                <a:cubicBezTo>
                  <a:pt x="20" y="68"/>
                  <a:pt x="20" y="68"/>
                  <a:pt x="20" y="68"/>
                </a:cubicBezTo>
                <a:cubicBezTo>
                  <a:pt x="108" y="68"/>
                  <a:pt x="108" y="68"/>
                  <a:pt x="108" y="68"/>
                </a:cubicBezTo>
                <a:lnTo>
                  <a:pt x="108" y="120"/>
                </a:lnTo>
                <a:close/>
                <a:moveTo>
                  <a:pt x="120" y="56"/>
                </a:moveTo>
                <a:cubicBezTo>
                  <a:pt x="120" y="58"/>
                  <a:pt x="118" y="60"/>
                  <a:pt x="116" y="60"/>
                </a:cubicBezTo>
                <a:cubicBezTo>
                  <a:pt x="109" y="60"/>
                  <a:pt x="109" y="60"/>
                  <a:pt x="109" y="60"/>
                </a:cubicBezTo>
                <a:cubicBezTo>
                  <a:pt x="93" y="32"/>
                  <a:pt x="93" y="32"/>
                  <a:pt x="93" y="32"/>
                </a:cubicBezTo>
                <a:cubicBezTo>
                  <a:pt x="104" y="32"/>
                  <a:pt x="104" y="32"/>
                  <a:pt x="104" y="32"/>
                </a:cubicBezTo>
                <a:cubicBezTo>
                  <a:pt x="104" y="32"/>
                  <a:pt x="104" y="32"/>
                  <a:pt x="104" y="32"/>
                </a:cubicBezTo>
                <a:cubicBezTo>
                  <a:pt x="105" y="32"/>
                  <a:pt x="106" y="33"/>
                  <a:pt x="107" y="34"/>
                </a:cubicBezTo>
                <a:cubicBezTo>
                  <a:pt x="119" y="50"/>
                  <a:pt x="119" y="50"/>
                  <a:pt x="119" y="50"/>
                </a:cubicBezTo>
                <a:cubicBezTo>
                  <a:pt x="120" y="50"/>
                  <a:pt x="120" y="51"/>
                  <a:pt x="120" y="52"/>
                </a:cubicBezTo>
                <a:lnTo>
                  <a:pt x="120" y="56"/>
                </a:lnTo>
                <a:close/>
              </a:path>
            </a:pathLst>
          </a:custGeom>
          <a:solidFill>
            <a:schemeClr val="bg1">
              <a:lumMod val="65000"/>
            </a:schemeClr>
          </a:solidFill>
          <a:ln>
            <a:noFill/>
          </a:ln>
        </p:spPr>
        <p:txBody>
          <a:bodyPr lIns="68580" tIns="34290" rIns="68580" bIns="34290"/>
          <a:lstStyle/>
          <a:p>
            <a:pPr eaLnBrk="1" fontAlgn="auto" hangingPunct="1">
              <a:spcBef>
                <a:spcPts val="0"/>
              </a:spcBef>
              <a:spcAft>
                <a:spcPts val="0"/>
              </a:spcAft>
              <a:defRPr/>
            </a:pPr>
            <a:endParaRPr lang="id-ID">
              <a:latin typeface="+mn-lt"/>
            </a:endParaRPr>
          </a:p>
        </p:txBody>
      </p:sp>
      <p:grpSp>
        <p:nvGrpSpPr>
          <p:cNvPr id="161" name="Group 2064"/>
          <p:cNvGrpSpPr/>
          <p:nvPr/>
        </p:nvGrpSpPr>
        <p:grpSpPr>
          <a:xfrm>
            <a:off x="3914501" y="3492748"/>
            <a:ext cx="371475" cy="367904"/>
            <a:chOff x="7219950" y="3429000"/>
            <a:chExt cx="495300" cy="490538"/>
          </a:xfrm>
          <a:solidFill>
            <a:schemeClr val="bg1">
              <a:lumMod val="65000"/>
            </a:schemeClr>
          </a:solidFill>
        </p:grpSpPr>
        <p:sp>
          <p:nvSpPr>
            <p:cNvPr id="162" name="Freeform 32"/>
            <p:cNvSpPr>
              <a:spLocks noEditPoints="1"/>
            </p:cNvSpPr>
            <p:nvPr/>
          </p:nvSpPr>
          <p:spPr bwMode="auto">
            <a:xfrm>
              <a:off x="7219950" y="3475038"/>
              <a:ext cx="452438" cy="444500"/>
            </a:xfrm>
            <a:custGeom>
              <a:avLst/>
              <a:gdLst>
                <a:gd name="T0" fmla="*/ 84 w 118"/>
                <a:gd name="T1" fmla="*/ 3 h 116"/>
                <a:gd name="T2" fmla="*/ 77 w 118"/>
                <a:gd name="T3" fmla="*/ 0 h 116"/>
                <a:gd name="T4" fmla="*/ 70 w 118"/>
                <a:gd name="T5" fmla="*/ 3 h 116"/>
                <a:gd name="T6" fmla="*/ 64 w 118"/>
                <a:gd name="T7" fmla="*/ 9 h 116"/>
                <a:gd name="T8" fmla="*/ 61 w 118"/>
                <a:gd name="T9" fmla="*/ 16 h 116"/>
                <a:gd name="T10" fmla="*/ 62 w 118"/>
                <a:gd name="T11" fmla="*/ 21 h 116"/>
                <a:gd name="T12" fmla="*/ 8 w 118"/>
                <a:gd name="T13" fmla="*/ 43 h 116"/>
                <a:gd name="T14" fmla="*/ 1 w 118"/>
                <a:gd name="T15" fmla="*/ 51 h 116"/>
                <a:gd name="T16" fmla="*/ 5 w 118"/>
                <a:gd name="T17" fmla="*/ 62 h 116"/>
                <a:gd name="T18" fmla="*/ 55 w 118"/>
                <a:gd name="T19" fmla="*/ 112 h 116"/>
                <a:gd name="T20" fmla="*/ 64 w 118"/>
                <a:gd name="T21" fmla="*/ 116 h 116"/>
                <a:gd name="T22" fmla="*/ 64 w 118"/>
                <a:gd name="T23" fmla="*/ 116 h 116"/>
                <a:gd name="T24" fmla="*/ 66 w 118"/>
                <a:gd name="T25" fmla="*/ 116 h 116"/>
                <a:gd name="T26" fmla="*/ 75 w 118"/>
                <a:gd name="T27" fmla="*/ 108 h 116"/>
                <a:gd name="T28" fmla="*/ 96 w 118"/>
                <a:gd name="T29" fmla="*/ 55 h 116"/>
                <a:gd name="T30" fmla="*/ 102 w 118"/>
                <a:gd name="T31" fmla="*/ 57 h 116"/>
                <a:gd name="T32" fmla="*/ 109 w 118"/>
                <a:gd name="T33" fmla="*/ 54 h 116"/>
                <a:gd name="T34" fmla="*/ 115 w 118"/>
                <a:gd name="T35" fmla="*/ 48 h 116"/>
                <a:gd name="T36" fmla="*/ 118 w 118"/>
                <a:gd name="T37" fmla="*/ 41 h 116"/>
                <a:gd name="T38" fmla="*/ 115 w 118"/>
                <a:gd name="T39" fmla="*/ 34 h 116"/>
                <a:gd name="T40" fmla="*/ 84 w 118"/>
                <a:gd name="T41" fmla="*/ 3 h 116"/>
                <a:gd name="T42" fmla="*/ 68 w 118"/>
                <a:gd name="T43" fmla="*/ 105 h 116"/>
                <a:gd name="T44" fmla="*/ 65 w 118"/>
                <a:gd name="T45" fmla="*/ 108 h 116"/>
                <a:gd name="T46" fmla="*/ 64 w 118"/>
                <a:gd name="T47" fmla="*/ 108 h 116"/>
                <a:gd name="T48" fmla="*/ 61 w 118"/>
                <a:gd name="T49" fmla="*/ 107 h 116"/>
                <a:gd name="T50" fmla="*/ 10 w 118"/>
                <a:gd name="T51" fmla="*/ 56 h 116"/>
                <a:gd name="T52" fmla="*/ 9 w 118"/>
                <a:gd name="T53" fmla="*/ 53 h 116"/>
                <a:gd name="T54" fmla="*/ 11 w 118"/>
                <a:gd name="T55" fmla="*/ 50 h 116"/>
                <a:gd name="T56" fmla="*/ 36 w 118"/>
                <a:gd name="T57" fmla="*/ 40 h 116"/>
                <a:gd name="T58" fmla="*/ 87 w 118"/>
                <a:gd name="T59" fmla="*/ 58 h 116"/>
                <a:gd name="T60" fmla="*/ 68 w 118"/>
                <a:gd name="T61" fmla="*/ 105 h 116"/>
                <a:gd name="T62" fmla="*/ 109 w 118"/>
                <a:gd name="T63" fmla="*/ 42 h 116"/>
                <a:gd name="T64" fmla="*/ 103 w 118"/>
                <a:gd name="T65" fmla="*/ 48 h 116"/>
                <a:gd name="T66" fmla="*/ 100 w 118"/>
                <a:gd name="T67" fmla="*/ 48 h 116"/>
                <a:gd name="T68" fmla="*/ 93 w 118"/>
                <a:gd name="T69" fmla="*/ 41 h 116"/>
                <a:gd name="T70" fmla="*/ 88 w 118"/>
                <a:gd name="T71" fmla="*/ 55 h 116"/>
                <a:gd name="T72" fmla="*/ 88 w 118"/>
                <a:gd name="T73" fmla="*/ 54 h 116"/>
                <a:gd name="T74" fmla="*/ 53 w 118"/>
                <a:gd name="T75" fmla="*/ 39 h 116"/>
                <a:gd name="T76" fmla="*/ 42 w 118"/>
                <a:gd name="T77" fmla="*/ 38 h 116"/>
                <a:gd name="T78" fmla="*/ 76 w 118"/>
                <a:gd name="T79" fmla="*/ 24 h 116"/>
                <a:gd name="T80" fmla="*/ 70 w 118"/>
                <a:gd name="T81" fmla="*/ 17 h 116"/>
                <a:gd name="T82" fmla="*/ 70 w 118"/>
                <a:gd name="T83" fmla="*/ 14 h 116"/>
                <a:gd name="T84" fmla="*/ 75 w 118"/>
                <a:gd name="T85" fmla="*/ 9 h 116"/>
                <a:gd name="T86" fmla="*/ 78 w 118"/>
                <a:gd name="T87" fmla="*/ 9 h 116"/>
                <a:gd name="T88" fmla="*/ 109 w 118"/>
                <a:gd name="T89" fmla="*/ 39 h 116"/>
                <a:gd name="T90" fmla="*/ 109 w 118"/>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6">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163" name="Freeform 33"/>
            <p:cNvSpPr>
              <a:spLocks noEditPoints="1"/>
            </p:cNvSpPr>
            <p:nvPr/>
          </p:nvSpPr>
          <p:spPr bwMode="auto">
            <a:xfrm>
              <a:off x="7439025" y="3675063"/>
              <a:ext cx="76200" cy="76200"/>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164" name="Freeform 34"/>
            <p:cNvSpPr>
              <a:spLocks noEditPoints="1"/>
            </p:cNvSpPr>
            <p:nvPr/>
          </p:nvSpPr>
          <p:spPr bwMode="auto">
            <a:xfrm>
              <a:off x="7639050" y="3429000"/>
              <a:ext cx="76200" cy="76200"/>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165" name="Freeform 35"/>
            <p:cNvSpPr>
              <a:spLocks noEditPoints="1"/>
            </p:cNvSpPr>
            <p:nvPr/>
          </p:nvSpPr>
          <p:spPr bwMode="auto">
            <a:xfrm>
              <a:off x="7346950" y="3659188"/>
              <a:ext cx="61913" cy="61913"/>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166" name="Oval 36"/>
            <p:cNvSpPr>
              <a:spLocks noChangeArrowheads="1"/>
            </p:cNvSpPr>
            <p:nvPr/>
          </p:nvSpPr>
          <p:spPr bwMode="auto">
            <a:xfrm>
              <a:off x="7408863" y="3767138"/>
              <a:ext cx="30163"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sp>
          <p:nvSpPr>
            <p:cNvPr id="167" name="Oval 37"/>
            <p:cNvSpPr>
              <a:spLocks noChangeArrowheads="1"/>
            </p:cNvSpPr>
            <p:nvPr/>
          </p:nvSpPr>
          <p:spPr bwMode="auto">
            <a:xfrm>
              <a:off x="7653338" y="3536950"/>
              <a:ext cx="31750"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a:latin typeface="+mn-lt"/>
              </a:endParaRPr>
            </a:p>
          </p:txBody>
        </p:sp>
      </p:grpSp>
      <p:cxnSp>
        <p:nvCxnSpPr>
          <p:cNvPr id="168" name="Straight Connector 82"/>
          <p:cNvCxnSpPr/>
          <p:nvPr/>
        </p:nvCxnSpPr>
        <p:spPr>
          <a:xfrm>
            <a:off x="3639741" y="1504255"/>
            <a:ext cx="2727722" cy="0"/>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69" name="Straight Connector 84"/>
          <p:cNvCxnSpPr/>
          <p:nvPr/>
        </p:nvCxnSpPr>
        <p:spPr>
          <a:xfrm>
            <a:off x="4714875" y="2022177"/>
            <a:ext cx="1652588" cy="0"/>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70" name="Straight Connector 86"/>
          <p:cNvCxnSpPr/>
          <p:nvPr/>
        </p:nvCxnSpPr>
        <p:spPr>
          <a:xfrm>
            <a:off x="4131469" y="2546052"/>
            <a:ext cx="2235994" cy="0"/>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71" name="Straight Connector 87"/>
          <p:cNvCxnSpPr/>
          <p:nvPr/>
        </p:nvCxnSpPr>
        <p:spPr>
          <a:xfrm>
            <a:off x="5172075" y="3062783"/>
            <a:ext cx="1195388" cy="0"/>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72" name="Straight Connector 90"/>
          <p:cNvCxnSpPr/>
          <p:nvPr/>
        </p:nvCxnSpPr>
        <p:spPr>
          <a:xfrm>
            <a:off x="4599385" y="3665240"/>
            <a:ext cx="1768078" cy="0"/>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6534150" y="1312565"/>
            <a:ext cx="702756" cy="238527"/>
          </a:xfrm>
          <a:prstGeom prst="rect">
            <a:avLst/>
          </a:prstGeom>
          <a:noFill/>
        </p:spPr>
        <p:txBody>
          <a:bodyPr wrap="none" lIns="68580" tIns="34290" rIns="68580" bIns="34290">
            <a:spAutoFit/>
          </a:bodyPr>
          <a:lstStyle/>
          <a:p>
            <a:pPr>
              <a:defRPr/>
            </a:pPr>
            <a:r>
              <a:rPr lang="zh-CN" altLang="en-US" sz="1100" b="1" dirty="0">
                <a:solidFill>
                  <a:schemeClr val="bg1"/>
                </a:solidFill>
                <a:latin typeface="Raleway" panose="020B0003030101060003" pitchFamily="34" charset="0"/>
              </a:rPr>
              <a:t>个人网站</a:t>
            </a:r>
            <a:endParaRPr lang="id-ID" altLang="zh-CN" sz="1100" b="1" dirty="0">
              <a:solidFill>
                <a:schemeClr val="bg1"/>
              </a:solidFill>
              <a:latin typeface="Raleway" panose="020B0003030101060003" pitchFamily="34" charset="0"/>
            </a:endParaRPr>
          </a:p>
        </p:txBody>
      </p:sp>
      <p:sp>
        <p:nvSpPr>
          <p:cNvPr id="174" name="TextBox 173"/>
          <p:cNvSpPr txBox="1"/>
          <p:nvPr/>
        </p:nvSpPr>
        <p:spPr>
          <a:xfrm>
            <a:off x="6534151" y="1473299"/>
            <a:ext cx="1688306" cy="315471"/>
          </a:xfrm>
          <a:prstGeom prst="rect">
            <a:avLst/>
          </a:prstGeom>
          <a:noFill/>
        </p:spPr>
        <p:txBody>
          <a:bodyPr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defTabSz="684610"/>
            <a:r>
              <a:rPr lang="zh-CN" altLang="en-US" sz="800" b="1" dirty="0">
                <a:solidFill>
                  <a:schemeClr val="bg1"/>
                </a:solidFill>
                <a:latin typeface="Signika Negative"/>
              </a:rPr>
              <a:t>如何能够制作一个属于个人版的技术网站？</a:t>
            </a:r>
            <a:endParaRPr lang="en-US" altLang="zh-CN" sz="800" b="1" dirty="0">
              <a:solidFill>
                <a:schemeClr val="bg1"/>
              </a:solidFill>
              <a:latin typeface="Signika Negative"/>
            </a:endParaRPr>
          </a:p>
        </p:txBody>
      </p:sp>
      <p:sp>
        <p:nvSpPr>
          <p:cNvPr id="175" name="TextBox 174"/>
          <p:cNvSpPr txBox="1"/>
          <p:nvPr/>
        </p:nvSpPr>
        <p:spPr>
          <a:xfrm>
            <a:off x="6534150" y="1822153"/>
            <a:ext cx="702756" cy="238527"/>
          </a:xfrm>
          <a:prstGeom prst="rect">
            <a:avLst/>
          </a:prstGeom>
          <a:noFill/>
        </p:spPr>
        <p:txBody>
          <a:bodyPr wrap="none" lIns="68580" tIns="34290" rIns="68580" bIns="34290">
            <a:spAutoFit/>
          </a:bodyPr>
          <a:lstStyle/>
          <a:p>
            <a:pPr>
              <a:defRPr/>
            </a:pPr>
            <a:r>
              <a:rPr lang="zh-CN" altLang="en-US" sz="1100" b="1" dirty="0">
                <a:solidFill>
                  <a:schemeClr val="bg1"/>
                </a:solidFill>
                <a:latin typeface="Raleway" panose="020B0003030101060003" pitchFamily="34" charset="0"/>
              </a:rPr>
              <a:t>项目技术</a:t>
            </a:r>
            <a:endParaRPr lang="id-ID" sz="1100" b="1" dirty="0">
              <a:solidFill>
                <a:schemeClr val="bg1"/>
              </a:solidFill>
              <a:latin typeface="Raleway" panose="020B0003030101060003" pitchFamily="34" charset="0"/>
            </a:endParaRPr>
          </a:p>
        </p:txBody>
      </p:sp>
      <p:sp>
        <p:nvSpPr>
          <p:cNvPr id="176" name="TextBox 175"/>
          <p:cNvSpPr txBox="1"/>
          <p:nvPr/>
        </p:nvSpPr>
        <p:spPr>
          <a:xfrm>
            <a:off x="6534151" y="1982886"/>
            <a:ext cx="1688306" cy="315471"/>
          </a:xfrm>
          <a:prstGeom prst="rect">
            <a:avLst/>
          </a:prstGeom>
          <a:noFill/>
        </p:spPr>
        <p:txBody>
          <a:bodyPr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defTabSz="684610"/>
            <a:r>
              <a:rPr lang="zh-CN" altLang="en-US" sz="800" dirty="0">
                <a:solidFill>
                  <a:schemeClr val="bg1"/>
                </a:solidFill>
                <a:latin typeface="方正兰亭黑简体" pitchFamily="2" charset="-122"/>
                <a:ea typeface="方正兰亭黑简体" pitchFamily="2" charset="-122"/>
              </a:rPr>
              <a:t>使用何种技术才能够既搭建个人网闸又能完成进步？</a:t>
            </a:r>
            <a:endParaRPr lang="en-US" altLang="zh-CN" sz="800" b="1" dirty="0">
              <a:solidFill>
                <a:schemeClr val="bg1"/>
              </a:solidFill>
              <a:latin typeface="Signika Negative"/>
            </a:endParaRPr>
          </a:p>
        </p:txBody>
      </p:sp>
      <p:sp>
        <p:nvSpPr>
          <p:cNvPr id="177" name="TextBox 176"/>
          <p:cNvSpPr txBox="1"/>
          <p:nvPr/>
        </p:nvSpPr>
        <p:spPr>
          <a:xfrm>
            <a:off x="6534150" y="2351981"/>
            <a:ext cx="702756" cy="238527"/>
          </a:xfrm>
          <a:prstGeom prst="rect">
            <a:avLst/>
          </a:prstGeom>
          <a:noFill/>
        </p:spPr>
        <p:txBody>
          <a:bodyPr wrap="none" lIns="68580" tIns="34290" rIns="68580" bIns="34290">
            <a:spAutoFit/>
          </a:bodyPr>
          <a:lstStyle/>
          <a:p>
            <a:pPr>
              <a:defRPr/>
            </a:pPr>
            <a:r>
              <a:rPr lang="zh-CN" altLang="en-US" sz="1100" b="1" dirty="0">
                <a:solidFill>
                  <a:schemeClr val="bg1"/>
                </a:solidFill>
                <a:latin typeface="Raleway" panose="020B0003030101060003" pitchFamily="34" charset="0"/>
              </a:rPr>
              <a:t>项目步骤</a:t>
            </a:r>
            <a:endParaRPr lang="id-ID" sz="1100" b="1" dirty="0">
              <a:solidFill>
                <a:schemeClr val="bg1"/>
              </a:solidFill>
              <a:latin typeface="Raleway" panose="020B0003030101060003" pitchFamily="34" charset="0"/>
            </a:endParaRPr>
          </a:p>
        </p:txBody>
      </p:sp>
      <p:sp>
        <p:nvSpPr>
          <p:cNvPr id="178" name="TextBox 177"/>
          <p:cNvSpPr txBox="1"/>
          <p:nvPr/>
        </p:nvSpPr>
        <p:spPr>
          <a:xfrm>
            <a:off x="6534151" y="2512715"/>
            <a:ext cx="1688306" cy="315471"/>
          </a:xfrm>
          <a:prstGeom prst="rect">
            <a:avLst/>
          </a:prstGeom>
          <a:noFill/>
        </p:spPr>
        <p:txBody>
          <a:bodyPr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defTabSz="684610"/>
            <a:r>
              <a:rPr lang="zh-CN" altLang="en-US" sz="800" b="1" dirty="0">
                <a:solidFill>
                  <a:schemeClr val="bg1"/>
                </a:solidFill>
                <a:latin typeface="Signika Negative"/>
              </a:rPr>
              <a:t>什么才是一个具体项目开发所需要具备的？</a:t>
            </a:r>
            <a:endParaRPr lang="en-US" altLang="zh-CN" sz="800" b="1" dirty="0">
              <a:solidFill>
                <a:schemeClr val="bg1"/>
              </a:solidFill>
              <a:latin typeface="Signika Negative"/>
            </a:endParaRPr>
          </a:p>
        </p:txBody>
      </p:sp>
      <p:sp>
        <p:nvSpPr>
          <p:cNvPr id="179" name="TextBox 178"/>
          <p:cNvSpPr txBox="1"/>
          <p:nvPr/>
        </p:nvSpPr>
        <p:spPr>
          <a:xfrm>
            <a:off x="6534150" y="2881809"/>
            <a:ext cx="702756" cy="238527"/>
          </a:xfrm>
          <a:prstGeom prst="rect">
            <a:avLst/>
          </a:prstGeom>
          <a:noFill/>
        </p:spPr>
        <p:txBody>
          <a:bodyPr wrap="none" lIns="68580" tIns="34290" rIns="68580" bIns="34290">
            <a:spAutoFit/>
          </a:bodyPr>
          <a:lstStyle/>
          <a:p>
            <a:pPr>
              <a:defRPr/>
            </a:pPr>
            <a:r>
              <a:rPr lang="zh-CN" altLang="en-US" sz="1100" b="1" dirty="0">
                <a:solidFill>
                  <a:schemeClr val="bg1"/>
                </a:solidFill>
                <a:latin typeface="Raleway" panose="020B0003030101060003" pitchFamily="34" charset="0"/>
              </a:rPr>
              <a:t>设计模式</a:t>
            </a:r>
            <a:endParaRPr lang="id-ID" sz="1100" b="1" dirty="0">
              <a:solidFill>
                <a:schemeClr val="bg1"/>
              </a:solidFill>
              <a:latin typeface="Raleway" panose="020B0003030101060003" pitchFamily="34" charset="0"/>
            </a:endParaRPr>
          </a:p>
        </p:txBody>
      </p:sp>
      <p:sp>
        <p:nvSpPr>
          <p:cNvPr id="180" name="TextBox 179"/>
          <p:cNvSpPr txBox="1"/>
          <p:nvPr/>
        </p:nvSpPr>
        <p:spPr>
          <a:xfrm>
            <a:off x="6534151" y="3042543"/>
            <a:ext cx="1688306" cy="315471"/>
          </a:xfrm>
          <a:prstGeom prst="rect">
            <a:avLst/>
          </a:prstGeom>
          <a:noFill/>
        </p:spPr>
        <p:txBody>
          <a:bodyPr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defTabSz="684610"/>
            <a:r>
              <a:rPr lang="zh-CN" altLang="en-US" sz="800" dirty="0">
                <a:solidFill>
                  <a:schemeClr val="bg1"/>
                </a:solidFill>
                <a:latin typeface="方正兰亭黑简体" pitchFamily="2" charset="-122"/>
                <a:ea typeface="方正兰亭黑简体" pitchFamily="2" charset="-122"/>
              </a:rPr>
              <a:t>使用何种设计模式能够帮助简化代码和使代码的可维护性高？</a:t>
            </a:r>
            <a:endParaRPr lang="en-US" altLang="zh-CN" sz="800" b="1" dirty="0">
              <a:solidFill>
                <a:schemeClr val="bg1"/>
              </a:solidFill>
              <a:latin typeface="Signika Negative"/>
            </a:endParaRPr>
          </a:p>
        </p:txBody>
      </p:sp>
      <p:sp>
        <p:nvSpPr>
          <p:cNvPr id="182" name="TextBox 181"/>
          <p:cNvSpPr txBox="1"/>
          <p:nvPr/>
        </p:nvSpPr>
        <p:spPr>
          <a:xfrm>
            <a:off x="6534151" y="3618805"/>
            <a:ext cx="1688306" cy="315471"/>
          </a:xfrm>
          <a:prstGeom prst="rect">
            <a:avLst/>
          </a:prstGeom>
          <a:noFill/>
        </p:spPr>
        <p:txBody>
          <a:bodyPr lIns="68580" tIns="34290" rIns="68580" bIns="342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defTabSz="684610"/>
            <a:r>
              <a:rPr lang="zh-CN" altLang="en-US" sz="800" dirty="0">
                <a:solidFill>
                  <a:schemeClr val="bg1"/>
                </a:solidFill>
                <a:latin typeface="方正兰亭黑简体" pitchFamily="2" charset="-122"/>
                <a:ea typeface="方正兰亭黑简体" pitchFamily="2" charset="-122"/>
              </a:rPr>
              <a:t>什么样的功能才是这个项目所需要实现的？</a:t>
            </a:r>
            <a:endParaRPr lang="en-US" altLang="zh-CN" sz="800" b="1" dirty="0">
              <a:solidFill>
                <a:schemeClr val="bg1"/>
              </a:solidFill>
              <a:latin typeface="Signika Negative"/>
            </a:endParaRPr>
          </a:p>
        </p:txBody>
      </p:sp>
      <p:sp>
        <p:nvSpPr>
          <p:cNvPr id="73" name="TextBox 178">
            <a:extLst>
              <a:ext uri="{FF2B5EF4-FFF2-40B4-BE49-F238E27FC236}">
                <a16:creationId xmlns:a16="http://schemas.microsoft.com/office/drawing/2014/main" id="{02BC2739-8807-4131-8908-FE698AF25176}"/>
              </a:ext>
            </a:extLst>
          </p:cNvPr>
          <p:cNvSpPr txBox="1"/>
          <p:nvPr/>
        </p:nvSpPr>
        <p:spPr>
          <a:xfrm>
            <a:off x="6579897" y="3421635"/>
            <a:ext cx="702756" cy="238527"/>
          </a:xfrm>
          <a:prstGeom prst="rect">
            <a:avLst/>
          </a:prstGeom>
          <a:noFill/>
        </p:spPr>
        <p:txBody>
          <a:bodyPr wrap="none" lIns="68580" tIns="34290" rIns="68580" bIns="34290">
            <a:spAutoFit/>
          </a:bodyPr>
          <a:lstStyle/>
          <a:p>
            <a:pPr>
              <a:defRPr/>
            </a:pPr>
            <a:r>
              <a:rPr lang="zh-CN" altLang="en-US" sz="1100" b="1" dirty="0">
                <a:solidFill>
                  <a:schemeClr val="bg1"/>
                </a:solidFill>
                <a:latin typeface="Raleway" panose="020B0003030101060003" pitchFamily="34" charset="0"/>
              </a:rPr>
              <a:t>项目功能</a:t>
            </a:r>
            <a:endParaRPr lang="id-ID" sz="1100" b="1" dirty="0">
              <a:solidFill>
                <a:schemeClr val="bg1"/>
              </a:solidFill>
              <a:latin typeface="Raleway" panose="020B0003030101060003" pitchFamily="34" charset="0"/>
            </a:endParaRPr>
          </a:p>
        </p:txBody>
      </p:sp>
    </p:spTree>
    <p:extLst>
      <p:ext uri="{BB962C8B-B14F-4D97-AF65-F5344CB8AC3E}">
        <p14:creationId xmlns:p14="http://schemas.microsoft.com/office/powerpoint/2010/main" val="17222696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7">
                                            <p:txEl>
                                              <p:pRg st="0" end="0"/>
                                            </p:txEl>
                                          </p:spTgt>
                                        </p:tgtEl>
                                      </p:cBhvr>
                                    </p:animEffect>
                                    <p:animScale>
                                      <p:cBhvr>
                                        <p:cTn id="7" dur="250" autoRev="1" fill="hold"/>
                                        <p:tgtEl>
                                          <p:spTgt spid="17">
                                            <p:txEl>
                                              <p:pRg st="0" end="0"/>
                                            </p:txEl>
                                          </p:spTgt>
                                        </p:tgtEl>
                                      </p:cBhvr>
                                      <p:by x="105000" y="105000"/>
                                    </p:animScale>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37"/>
                                        </p:tgtEl>
                                        <p:attrNameLst>
                                          <p:attrName>style.visibility</p:attrName>
                                        </p:attrNameLst>
                                      </p:cBhvr>
                                      <p:to>
                                        <p:strVal val="visible"/>
                                      </p:to>
                                    </p:set>
                                    <p:animEffect transition="in" filter="fade">
                                      <p:cBhvr>
                                        <p:cTn id="11" dur="750"/>
                                        <p:tgtEl>
                                          <p:spTgt spid="137"/>
                                        </p:tgtEl>
                                      </p:cBhvr>
                                    </p:animEffect>
                                    <p:anim calcmode="lin" valueType="num">
                                      <p:cBhvr>
                                        <p:cTn id="12" dur="750" fill="hold"/>
                                        <p:tgtEl>
                                          <p:spTgt spid="137"/>
                                        </p:tgtEl>
                                        <p:attrNameLst>
                                          <p:attrName>ppt_x</p:attrName>
                                        </p:attrNameLst>
                                      </p:cBhvr>
                                      <p:tavLst>
                                        <p:tav tm="0">
                                          <p:val>
                                            <p:strVal val="#ppt_x"/>
                                          </p:val>
                                        </p:tav>
                                        <p:tav tm="100000">
                                          <p:val>
                                            <p:strVal val="#ppt_x"/>
                                          </p:val>
                                        </p:tav>
                                      </p:tavLst>
                                    </p:anim>
                                    <p:anim calcmode="lin" valueType="num">
                                      <p:cBhvr>
                                        <p:cTn id="13" dur="750" fill="hold"/>
                                        <p:tgtEl>
                                          <p:spTgt spid="137"/>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136"/>
                                        </p:tgtEl>
                                        <p:attrNameLst>
                                          <p:attrName>style.visibility</p:attrName>
                                        </p:attrNameLst>
                                      </p:cBhvr>
                                      <p:to>
                                        <p:strVal val="visible"/>
                                      </p:to>
                                    </p:set>
                                    <p:animEffect transition="in" filter="fade">
                                      <p:cBhvr>
                                        <p:cTn id="16" dur="750"/>
                                        <p:tgtEl>
                                          <p:spTgt spid="136"/>
                                        </p:tgtEl>
                                      </p:cBhvr>
                                    </p:animEffect>
                                    <p:anim calcmode="lin" valueType="num">
                                      <p:cBhvr>
                                        <p:cTn id="17" dur="750" fill="hold"/>
                                        <p:tgtEl>
                                          <p:spTgt spid="136"/>
                                        </p:tgtEl>
                                        <p:attrNameLst>
                                          <p:attrName>ppt_x</p:attrName>
                                        </p:attrNameLst>
                                      </p:cBhvr>
                                      <p:tavLst>
                                        <p:tav tm="0">
                                          <p:val>
                                            <p:strVal val="#ppt_x"/>
                                          </p:val>
                                        </p:tav>
                                        <p:tav tm="100000">
                                          <p:val>
                                            <p:strVal val="#ppt_x"/>
                                          </p:val>
                                        </p:tav>
                                      </p:tavLst>
                                    </p:anim>
                                    <p:anim calcmode="lin" valueType="num">
                                      <p:cBhvr>
                                        <p:cTn id="18" dur="750" fill="hold"/>
                                        <p:tgtEl>
                                          <p:spTgt spid="136"/>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5"/>
                                        </p:tgtEl>
                                        <p:attrNameLst>
                                          <p:attrName>style.visibility</p:attrName>
                                        </p:attrNameLst>
                                      </p:cBhvr>
                                      <p:to>
                                        <p:strVal val="visible"/>
                                      </p:to>
                                    </p:set>
                                    <p:animEffect transition="in" filter="fade">
                                      <p:cBhvr>
                                        <p:cTn id="21" dur="750"/>
                                        <p:tgtEl>
                                          <p:spTgt spid="135"/>
                                        </p:tgtEl>
                                      </p:cBhvr>
                                    </p:animEffect>
                                    <p:anim calcmode="lin" valueType="num">
                                      <p:cBhvr>
                                        <p:cTn id="22" dur="750" fill="hold"/>
                                        <p:tgtEl>
                                          <p:spTgt spid="135"/>
                                        </p:tgtEl>
                                        <p:attrNameLst>
                                          <p:attrName>ppt_x</p:attrName>
                                        </p:attrNameLst>
                                      </p:cBhvr>
                                      <p:tavLst>
                                        <p:tav tm="0">
                                          <p:val>
                                            <p:strVal val="#ppt_x"/>
                                          </p:val>
                                        </p:tav>
                                        <p:tav tm="100000">
                                          <p:val>
                                            <p:strVal val="#ppt_x"/>
                                          </p:val>
                                        </p:tav>
                                      </p:tavLst>
                                    </p:anim>
                                    <p:anim calcmode="lin" valueType="num">
                                      <p:cBhvr>
                                        <p:cTn id="23" dur="750" fill="hold"/>
                                        <p:tgtEl>
                                          <p:spTgt spid="135"/>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34"/>
                                        </p:tgtEl>
                                        <p:attrNameLst>
                                          <p:attrName>style.visibility</p:attrName>
                                        </p:attrNameLst>
                                      </p:cBhvr>
                                      <p:to>
                                        <p:strVal val="visible"/>
                                      </p:to>
                                    </p:set>
                                    <p:animEffect transition="in" filter="fade">
                                      <p:cBhvr>
                                        <p:cTn id="26" dur="750"/>
                                        <p:tgtEl>
                                          <p:spTgt spid="134"/>
                                        </p:tgtEl>
                                      </p:cBhvr>
                                    </p:animEffect>
                                    <p:anim calcmode="lin" valueType="num">
                                      <p:cBhvr>
                                        <p:cTn id="27" dur="750" fill="hold"/>
                                        <p:tgtEl>
                                          <p:spTgt spid="134"/>
                                        </p:tgtEl>
                                        <p:attrNameLst>
                                          <p:attrName>ppt_x</p:attrName>
                                        </p:attrNameLst>
                                      </p:cBhvr>
                                      <p:tavLst>
                                        <p:tav tm="0">
                                          <p:val>
                                            <p:strVal val="#ppt_x"/>
                                          </p:val>
                                        </p:tav>
                                        <p:tav tm="100000">
                                          <p:val>
                                            <p:strVal val="#ppt_x"/>
                                          </p:val>
                                        </p:tav>
                                      </p:tavLst>
                                    </p:anim>
                                    <p:anim calcmode="lin" valueType="num">
                                      <p:cBhvr>
                                        <p:cTn id="28" dur="750" fill="hold"/>
                                        <p:tgtEl>
                                          <p:spTgt spid="134"/>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33"/>
                                        </p:tgtEl>
                                        <p:attrNameLst>
                                          <p:attrName>style.visibility</p:attrName>
                                        </p:attrNameLst>
                                      </p:cBhvr>
                                      <p:to>
                                        <p:strVal val="visible"/>
                                      </p:to>
                                    </p:set>
                                    <p:animEffect transition="in" filter="fade">
                                      <p:cBhvr>
                                        <p:cTn id="31" dur="750"/>
                                        <p:tgtEl>
                                          <p:spTgt spid="133"/>
                                        </p:tgtEl>
                                      </p:cBhvr>
                                    </p:animEffect>
                                    <p:anim calcmode="lin" valueType="num">
                                      <p:cBhvr>
                                        <p:cTn id="32" dur="750" fill="hold"/>
                                        <p:tgtEl>
                                          <p:spTgt spid="133"/>
                                        </p:tgtEl>
                                        <p:attrNameLst>
                                          <p:attrName>ppt_x</p:attrName>
                                        </p:attrNameLst>
                                      </p:cBhvr>
                                      <p:tavLst>
                                        <p:tav tm="0">
                                          <p:val>
                                            <p:strVal val="#ppt_x"/>
                                          </p:val>
                                        </p:tav>
                                        <p:tav tm="100000">
                                          <p:val>
                                            <p:strVal val="#ppt_x"/>
                                          </p:val>
                                        </p:tav>
                                      </p:tavLst>
                                    </p:anim>
                                    <p:anim calcmode="lin" valueType="num">
                                      <p:cBhvr>
                                        <p:cTn id="33" dur="750" fill="hold"/>
                                        <p:tgtEl>
                                          <p:spTgt spid="133"/>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22" presetClass="entr" presetSubtype="8" fill="hold" grpId="0" nodeType="after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wipe(left)">
                                      <p:cBhvr>
                                        <p:cTn id="37" dur="500"/>
                                        <p:tgtEl>
                                          <p:spTgt spid="118"/>
                                        </p:tgtEl>
                                      </p:cBhvr>
                                    </p:animEffect>
                                  </p:childTnLst>
                                </p:cTn>
                              </p:par>
                              <p:par>
                                <p:cTn id="38" presetID="22" presetClass="entr" presetSubtype="8" fill="hold" nodeType="withEffect">
                                  <p:stCondLst>
                                    <p:cond delay="0"/>
                                  </p:stCondLst>
                                  <p:childTnLst>
                                    <p:set>
                                      <p:cBhvr>
                                        <p:cTn id="39" dur="1" fill="hold">
                                          <p:stCondLst>
                                            <p:cond delay="0"/>
                                          </p:stCondLst>
                                        </p:cTn>
                                        <p:tgtEl>
                                          <p:spTgt spid="119"/>
                                        </p:tgtEl>
                                        <p:attrNameLst>
                                          <p:attrName>style.visibility</p:attrName>
                                        </p:attrNameLst>
                                      </p:cBhvr>
                                      <p:to>
                                        <p:strVal val="visible"/>
                                      </p:to>
                                    </p:set>
                                    <p:animEffect transition="in" filter="wipe(left)">
                                      <p:cBhvr>
                                        <p:cTn id="40" dur="500"/>
                                        <p:tgtEl>
                                          <p:spTgt spid="119"/>
                                        </p:tgtEl>
                                      </p:cBhvr>
                                    </p:animEffect>
                                  </p:childTnLst>
                                </p:cTn>
                              </p:par>
                              <p:par>
                                <p:cTn id="41" presetID="22" presetClass="entr" presetSubtype="8" fill="hold" nodeType="withEffect">
                                  <p:stCondLst>
                                    <p:cond delay="0"/>
                                  </p:stCondLst>
                                  <p:childTnLst>
                                    <p:set>
                                      <p:cBhvr>
                                        <p:cTn id="42" dur="1" fill="hold">
                                          <p:stCondLst>
                                            <p:cond delay="0"/>
                                          </p:stCondLst>
                                        </p:cTn>
                                        <p:tgtEl>
                                          <p:spTgt spid="120"/>
                                        </p:tgtEl>
                                        <p:attrNameLst>
                                          <p:attrName>style.visibility</p:attrName>
                                        </p:attrNameLst>
                                      </p:cBhvr>
                                      <p:to>
                                        <p:strVal val="visible"/>
                                      </p:to>
                                    </p:set>
                                    <p:animEffect transition="in" filter="wipe(left)">
                                      <p:cBhvr>
                                        <p:cTn id="43" dur="500"/>
                                        <p:tgtEl>
                                          <p:spTgt spid="120"/>
                                        </p:tgtEl>
                                      </p:cBhvr>
                                    </p:animEffect>
                                  </p:childTnLst>
                                </p:cTn>
                              </p:par>
                              <p:par>
                                <p:cTn id="44" presetID="22" presetClass="entr" presetSubtype="8" fill="hold" nodeType="withEffect">
                                  <p:stCondLst>
                                    <p:cond delay="0"/>
                                  </p:stCondLst>
                                  <p:childTnLst>
                                    <p:set>
                                      <p:cBhvr>
                                        <p:cTn id="45" dur="1" fill="hold">
                                          <p:stCondLst>
                                            <p:cond delay="0"/>
                                          </p:stCondLst>
                                        </p:cTn>
                                        <p:tgtEl>
                                          <p:spTgt spid="121"/>
                                        </p:tgtEl>
                                        <p:attrNameLst>
                                          <p:attrName>style.visibility</p:attrName>
                                        </p:attrNameLst>
                                      </p:cBhvr>
                                      <p:to>
                                        <p:strVal val="visible"/>
                                      </p:to>
                                    </p:set>
                                    <p:animEffect transition="in" filter="wipe(left)">
                                      <p:cBhvr>
                                        <p:cTn id="46" dur="500"/>
                                        <p:tgtEl>
                                          <p:spTgt spid="121"/>
                                        </p:tgtEl>
                                      </p:cBhvr>
                                    </p:animEffect>
                                  </p:childTnLst>
                                </p:cTn>
                              </p:par>
                              <p:par>
                                <p:cTn id="47" presetID="22" presetClass="entr" presetSubtype="8" fill="hold" nodeType="withEffect">
                                  <p:stCondLst>
                                    <p:cond delay="0"/>
                                  </p:stCondLst>
                                  <p:childTnLst>
                                    <p:set>
                                      <p:cBhvr>
                                        <p:cTn id="48" dur="1" fill="hold">
                                          <p:stCondLst>
                                            <p:cond delay="0"/>
                                          </p:stCondLst>
                                        </p:cTn>
                                        <p:tgtEl>
                                          <p:spTgt spid="122"/>
                                        </p:tgtEl>
                                        <p:attrNameLst>
                                          <p:attrName>style.visibility</p:attrName>
                                        </p:attrNameLst>
                                      </p:cBhvr>
                                      <p:to>
                                        <p:strVal val="visible"/>
                                      </p:to>
                                    </p:set>
                                    <p:animEffect transition="in" filter="wipe(left)">
                                      <p:cBhvr>
                                        <p:cTn id="49" dur="500"/>
                                        <p:tgtEl>
                                          <p:spTgt spid="12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28"/>
                                        </p:tgtEl>
                                        <p:attrNameLst>
                                          <p:attrName>style.visibility</p:attrName>
                                        </p:attrNameLst>
                                      </p:cBhvr>
                                      <p:to>
                                        <p:strVal val="visible"/>
                                      </p:to>
                                    </p:set>
                                    <p:anim calcmode="lin" valueType="num">
                                      <p:cBhvr>
                                        <p:cTn id="52" dur="500" fill="hold"/>
                                        <p:tgtEl>
                                          <p:spTgt spid="128"/>
                                        </p:tgtEl>
                                        <p:attrNameLst>
                                          <p:attrName>ppt_w</p:attrName>
                                        </p:attrNameLst>
                                      </p:cBhvr>
                                      <p:tavLst>
                                        <p:tav tm="0">
                                          <p:val>
                                            <p:fltVal val="0"/>
                                          </p:val>
                                        </p:tav>
                                        <p:tav tm="100000">
                                          <p:val>
                                            <p:strVal val="#ppt_w"/>
                                          </p:val>
                                        </p:tav>
                                      </p:tavLst>
                                    </p:anim>
                                    <p:anim calcmode="lin" valueType="num">
                                      <p:cBhvr>
                                        <p:cTn id="53" dur="500" fill="hold"/>
                                        <p:tgtEl>
                                          <p:spTgt spid="128"/>
                                        </p:tgtEl>
                                        <p:attrNameLst>
                                          <p:attrName>ppt_h</p:attrName>
                                        </p:attrNameLst>
                                      </p:cBhvr>
                                      <p:tavLst>
                                        <p:tav tm="0">
                                          <p:val>
                                            <p:fltVal val="0"/>
                                          </p:val>
                                        </p:tav>
                                        <p:tav tm="100000">
                                          <p:val>
                                            <p:strVal val="#ppt_h"/>
                                          </p:val>
                                        </p:tav>
                                      </p:tavLst>
                                    </p:anim>
                                    <p:animEffect transition="in" filter="fade">
                                      <p:cBhvr>
                                        <p:cTn id="54" dur="500"/>
                                        <p:tgtEl>
                                          <p:spTgt spid="128"/>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29"/>
                                        </p:tgtEl>
                                        <p:attrNameLst>
                                          <p:attrName>style.visibility</p:attrName>
                                        </p:attrNameLst>
                                      </p:cBhvr>
                                      <p:to>
                                        <p:strVal val="visible"/>
                                      </p:to>
                                    </p:set>
                                    <p:anim calcmode="lin" valueType="num">
                                      <p:cBhvr>
                                        <p:cTn id="57" dur="500" fill="hold"/>
                                        <p:tgtEl>
                                          <p:spTgt spid="129"/>
                                        </p:tgtEl>
                                        <p:attrNameLst>
                                          <p:attrName>ppt_w</p:attrName>
                                        </p:attrNameLst>
                                      </p:cBhvr>
                                      <p:tavLst>
                                        <p:tav tm="0">
                                          <p:val>
                                            <p:fltVal val="0"/>
                                          </p:val>
                                        </p:tav>
                                        <p:tav tm="100000">
                                          <p:val>
                                            <p:strVal val="#ppt_w"/>
                                          </p:val>
                                        </p:tav>
                                      </p:tavLst>
                                    </p:anim>
                                    <p:anim calcmode="lin" valueType="num">
                                      <p:cBhvr>
                                        <p:cTn id="58" dur="500" fill="hold"/>
                                        <p:tgtEl>
                                          <p:spTgt spid="129"/>
                                        </p:tgtEl>
                                        <p:attrNameLst>
                                          <p:attrName>ppt_h</p:attrName>
                                        </p:attrNameLst>
                                      </p:cBhvr>
                                      <p:tavLst>
                                        <p:tav tm="0">
                                          <p:val>
                                            <p:fltVal val="0"/>
                                          </p:val>
                                        </p:tav>
                                        <p:tav tm="100000">
                                          <p:val>
                                            <p:strVal val="#ppt_h"/>
                                          </p:val>
                                        </p:tav>
                                      </p:tavLst>
                                    </p:anim>
                                    <p:animEffect transition="in" filter="fade">
                                      <p:cBhvr>
                                        <p:cTn id="59" dur="500"/>
                                        <p:tgtEl>
                                          <p:spTgt spid="129"/>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30"/>
                                        </p:tgtEl>
                                        <p:attrNameLst>
                                          <p:attrName>style.visibility</p:attrName>
                                        </p:attrNameLst>
                                      </p:cBhvr>
                                      <p:to>
                                        <p:strVal val="visible"/>
                                      </p:to>
                                    </p:set>
                                    <p:anim calcmode="lin" valueType="num">
                                      <p:cBhvr>
                                        <p:cTn id="62" dur="500" fill="hold"/>
                                        <p:tgtEl>
                                          <p:spTgt spid="130"/>
                                        </p:tgtEl>
                                        <p:attrNameLst>
                                          <p:attrName>ppt_w</p:attrName>
                                        </p:attrNameLst>
                                      </p:cBhvr>
                                      <p:tavLst>
                                        <p:tav tm="0">
                                          <p:val>
                                            <p:fltVal val="0"/>
                                          </p:val>
                                        </p:tav>
                                        <p:tav tm="100000">
                                          <p:val>
                                            <p:strVal val="#ppt_w"/>
                                          </p:val>
                                        </p:tav>
                                      </p:tavLst>
                                    </p:anim>
                                    <p:anim calcmode="lin" valueType="num">
                                      <p:cBhvr>
                                        <p:cTn id="63" dur="500" fill="hold"/>
                                        <p:tgtEl>
                                          <p:spTgt spid="130"/>
                                        </p:tgtEl>
                                        <p:attrNameLst>
                                          <p:attrName>ppt_h</p:attrName>
                                        </p:attrNameLst>
                                      </p:cBhvr>
                                      <p:tavLst>
                                        <p:tav tm="0">
                                          <p:val>
                                            <p:fltVal val="0"/>
                                          </p:val>
                                        </p:tav>
                                        <p:tav tm="100000">
                                          <p:val>
                                            <p:strVal val="#ppt_h"/>
                                          </p:val>
                                        </p:tav>
                                      </p:tavLst>
                                    </p:anim>
                                    <p:animEffect transition="in" filter="fade">
                                      <p:cBhvr>
                                        <p:cTn id="64" dur="500"/>
                                        <p:tgtEl>
                                          <p:spTgt spid="130"/>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31"/>
                                        </p:tgtEl>
                                        <p:attrNameLst>
                                          <p:attrName>style.visibility</p:attrName>
                                        </p:attrNameLst>
                                      </p:cBhvr>
                                      <p:to>
                                        <p:strVal val="visible"/>
                                      </p:to>
                                    </p:set>
                                    <p:anim calcmode="lin" valueType="num">
                                      <p:cBhvr>
                                        <p:cTn id="67" dur="500" fill="hold"/>
                                        <p:tgtEl>
                                          <p:spTgt spid="131"/>
                                        </p:tgtEl>
                                        <p:attrNameLst>
                                          <p:attrName>ppt_w</p:attrName>
                                        </p:attrNameLst>
                                      </p:cBhvr>
                                      <p:tavLst>
                                        <p:tav tm="0">
                                          <p:val>
                                            <p:fltVal val="0"/>
                                          </p:val>
                                        </p:tav>
                                        <p:tav tm="100000">
                                          <p:val>
                                            <p:strVal val="#ppt_w"/>
                                          </p:val>
                                        </p:tav>
                                      </p:tavLst>
                                    </p:anim>
                                    <p:anim calcmode="lin" valueType="num">
                                      <p:cBhvr>
                                        <p:cTn id="68" dur="500" fill="hold"/>
                                        <p:tgtEl>
                                          <p:spTgt spid="131"/>
                                        </p:tgtEl>
                                        <p:attrNameLst>
                                          <p:attrName>ppt_h</p:attrName>
                                        </p:attrNameLst>
                                      </p:cBhvr>
                                      <p:tavLst>
                                        <p:tav tm="0">
                                          <p:val>
                                            <p:fltVal val="0"/>
                                          </p:val>
                                        </p:tav>
                                        <p:tav tm="100000">
                                          <p:val>
                                            <p:strVal val="#ppt_h"/>
                                          </p:val>
                                        </p:tav>
                                      </p:tavLst>
                                    </p:anim>
                                    <p:animEffect transition="in" filter="fade">
                                      <p:cBhvr>
                                        <p:cTn id="69" dur="500"/>
                                        <p:tgtEl>
                                          <p:spTgt spid="131"/>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32"/>
                                        </p:tgtEl>
                                        <p:attrNameLst>
                                          <p:attrName>style.visibility</p:attrName>
                                        </p:attrNameLst>
                                      </p:cBhvr>
                                      <p:to>
                                        <p:strVal val="visible"/>
                                      </p:to>
                                    </p:set>
                                    <p:anim calcmode="lin" valueType="num">
                                      <p:cBhvr>
                                        <p:cTn id="72" dur="500" fill="hold"/>
                                        <p:tgtEl>
                                          <p:spTgt spid="132"/>
                                        </p:tgtEl>
                                        <p:attrNameLst>
                                          <p:attrName>ppt_w</p:attrName>
                                        </p:attrNameLst>
                                      </p:cBhvr>
                                      <p:tavLst>
                                        <p:tav tm="0">
                                          <p:val>
                                            <p:fltVal val="0"/>
                                          </p:val>
                                        </p:tav>
                                        <p:tav tm="100000">
                                          <p:val>
                                            <p:strVal val="#ppt_w"/>
                                          </p:val>
                                        </p:tav>
                                      </p:tavLst>
                                    </p:anim>
                                    <p:anim calcmode="lin" valueType="num">
                                      <p:cBhvr>
                                        <p:cTn id="73" dur="500" fill="hold"/>
                                        <p:tgtEl>
                                          <p:spTgt spid="132"/>
                                        </p:tgtEl>
                                        <p:attrNameLst>
                                          <p:attrName>ppt_h</p:attrName>
                                        </p:attrNameLst>
                                      </p:cBhvr>
                                      <p:tavLst>
                                        <p:tav tm="0">
                                          <p:val>
                                            <p:fltVal val="0"/>
                                          </p:val>
                                        </p:tav>
                                        <p:tav tm="100000">
                                          <p:val>
                                            <p:strVal val="#ppt_h"/>
                                          </p:val>
                                        </p:tav>
                                      </p:tavLst>
                                    </p:anim>
                                    <p:animEffect transition="in" filter="fade">
                                      <p:cBhvr>
                                        <p:cTn id="74" dur="500"/>
                                        <p:tgtEl>
                                          <p:spTgt spid="132"/>
                                        </p:tgtEl>
                                      </p:cBhvr>
                                    </p:animEffect>
                                  </p:childTnLst>
                                </p:cTn>
                              </p:par>
                            </p:childTnLst>
                          </p:cTn>
                        </p:par>
                        <p:par>
                          <p:cTn id="75" fill="hold">
                            <p:stCondLst>
                              <p:cond delay="1750"/>
                            </p:stCondLst>
                            <p:childTnLst>
                              <p:par>
                                <p:cTn id="76" presetID="10" presetClass="entr" presetSubtype="0" fill="hold" nodeType="afterEffect">
                                  <p:stCondLst>
                                    <p:cond delay="0"/>
                                  </p:stCondLst>
                                  <p:childTnLst>
                                    <p:set>
                                      <p:cBhvr>
                                        <p:cTn id="77" dur="1" fill="hold">
                                          <p:stCondLst>
                                            <p:cond delay="0"/>
                                          </p:stCondLst>
                                        </p:cTn>
                                        <p:tgtEl>
                                          <p:spTgt spid="147"/>
                                        </p:tgtEl>
                                        <p:attrNameLst>
                                          <p:attrName>style.visibility</p:attrName>
                                        </p:attrNameLst>
                                      </p:cBhvr>
                                      <p:to>
                                        <p:strVal val="visible"/>
                                      </p:to>
                                    </p:set>
                                    <p:animEffect transition="in" filter="fade">
                                      <p:cBhvr>
                                        <p:cTn id="78" dur="500"/>
                                        <p:tgtEl>
                                          <p:spTgt spid="147"/>
                                        </p:tgtEl>
                                      </p:cBhvr>
                                    </p:animEffect>
                                  </p:childTnLst>
                                </p:cTn>
                              </p:par>
                              <p:par>
                                <p:cTn id="79" presetID="10" presetClass="entr" presetSubtype="0" fill="hold" nodeType="withEffect">
                                  <p:stCondLst>
                                    <p:cond delay="0"/>
                                  </p:stCondLst>
                                  <p:childTnLst>
                                    <p:set>
                                      <p:cBhvr>
                                        <p:cTn id="80" dur="1" fill="hold">
                                          <p:stCondLst>
                                            <p:cond delay="0"/>
                                          </p:stCondLst>
                                        </p:cTn>
                                        <p:tgtEl>
                                          <p:spTgt spid="156"/>
                                        </p:tgtEl>
                                        <p:attrNameLst>
                                          <p:attrName>style.visibility</p:attrName>
                                        </p:attrNameLst>
                                      </p:cBhvr>
                                      <p:to>
                                        <p:strVal val="visible"/>
                                      </p:to>
                                    </p:set>
                                    <p:animEffect transition="in" filter="fade">
                                      <p:cBhvr>
                                        <p:cTn id="81" dur="500"/>
                                        <p:tgtEl>
                                          <p:spTgt spid="156"/>
                                        </p:tgtEl>
                                      </p:cBhvr>
                                    </p:animEffect>
                                  </p:childTnLst>
                                </p:cTn>
                              </p:par>
                              <p:par>
                                <p:cTn id="82" presetID="10" presetClass="entr" presetSubtype="0" fill="hold" nodeType="withEffect">
                                  <p:stCondLst>
                                    <p:cond delay="0"/>
                                  </p:stCondLst>
                                  <p:childTnLst>
                                    <p:set>
                                      <p:cBhvr>
                                        <p:cTn id="83" dur="1" fill="hold">
                                          <p:stCondLst>
                                            <p:cond delay="0"/>
                                          </p:stCondLst>
                                        </p:cTn>
                                        <p:tgtEl>
                                          <p:spTgt spid="151"/>
                                        </p:tgtEl>
                                        <p:attrNameLst>
                                          <p:attrName>style.visibility</p:attrName>
                                        </p:attrNameLst>
                                      </p:cBhvr>
                                      <p:to>
                                        <p:strVal val="visible"/>
                                      </p:to>
                                    </p:set>
                                    <p:animEffect transition="in" filter="fade">
                                      <p:cBhvr>
                                        <p:cTn id="84" dur="500"/>
                                        <p:tgtEl>
                                          <p:spTgt spid="151"/>
                                        </p:tgtEl>
                                      </p:cBhvr>
                                    </p:animEffect>
                                  </p:childTnLst>
                                </p:cTn>
                              </p:par>
                              <p:par>
                                <p:cTn id="85" presetID="10" presetClass="entr" presetSubtype="0" fill="hold" nodeType="withEffect">
                                  <p:stCondLst>
                                    <p:cond delay="0"/>
                                  </p:stCondLst>
                                  <p:childTnLst>
                                    <p:set>
                                      <p:cBhvr>
                                        <p:cTn id="86" dur="1" fill="hold">
                                          <p:stCondLst>
                                            <p:cond delay="0"/>
                                          </p:stCondLst>
                                        </p:cTn>
                                        <p:tgtEl>
                                          <p:spTgt spid="160"/>
                                        </p:tgtEl>
                                        <p:attrNameLst>
                                          <p:attrName>style.visibility</p:attrName>
                                        </p:attrNameLst>
                                      </p:cBhvr>
                                      <p:to>
                                        <p:strVal val="visible"/>
                                      </p:to>
                                    </p:set>
                                    <p:animEffect transition="in" filter="fade">
                                      <p:cBhvr>
                                        <p:cTn id="87" dur="500"/>
                                        <p:tgtEl>
                                          <p:spTgt spid="160"/>
                                        </p:tgtEl>
                                      </p:cBhvr>
                                    </p:animEffect>
                                  </p:childTnLst>
                                </p:cTn>
                              </p:par>
                              <p:par>
                                <p:cTn id="88" presetID="10" presetClass="entr" presetSubtype="0" fill="hold" nodeType="withEffect">
                                  <p:stCondLst>
                                    <p:cond delay="0"/>
                                  </p:stCondLst>
                                  <p:childTnLst>
                                    <p:set>
                                      <p:cBhvr>
                                        <p:cTn id="89" dur="1" fill="hold">
                                          <p:stCondLst>
                                            <p:cond delay="0"/>
                                          </p:stCondLst>
                                        </p:cTn>
                                        <p:tgtEl>
                                          <p:spTgt spid="161"/>
                                        </p:tgtEl>
                                        <p:attrNameLst>
                                          <p:attrName>style.visibility</p:attrName>
                                        </p:attrNameLst>
                                      </p:cBhvr>
                                      <p:to>
                                        <p:strVal val="visible"/>
                                      </p:to>
                                    </p:set>
                                    <p:animEffect transition="in" filter="fade">
                                      <p:cBhvr>
                                        <p:cTn id="90" dur="500"/>
                                        <p:tgtEl>
                                          <p:spTgt spid="161"/>
                                        </p:tgtEl>
                                      </p:cBhvr>
                                    </p:animEffect>
                                  </p:childTnLst>
                                </p:cTn>
                              </p:par>
                            </p:childTnLst>
                          </p:cTn>
                        </p:par>
                        <p:par>
                          <p:cTn id="91" fill="hold">
                            <p:stCondLst>
                              <p:cond delay="2250"/>
                            </p:stCondLst>
                            <p:childTnLst>
                              <p:par>
                                <p:cTn id="92" presetID="22" presetClass="entr" presetSubtype="8" fill="hold" nodeType="afterEffect">
                                  <p:stCondLst>
                                    <p:cond delay="0"/>
                                  </p:stCondLst>
                                  <p:childTnLst>
                                    <p:set>
                                      <p:cBhvr>
                                        <p:cTn id="93" dur="1" fill="hold">
                                          <p:stCondLst>
                                            <p:cond delay="0"/>
                                          </p:stCondLst>
                                        </p:cTn>
                                        <p:tgtEl>
                                          <p:spTgt spid="168"/>
                                        </p:tgtEl>
                                        <p:attrNameLst>
                                          <p:attrName>style.visibility</p:attrName>
                                        </p:attrNameLst>
                                      </p:cBhvr>
                                      <p:to>
                                        <p:strVal val="visible"/>
                                      </p:to>
                                    </p:set>
                                    <p:animEffect transition="in" filter="wipe(left)">
                                      <p:cBhvr>
                                        <p:cTn id="94" dur="500"/>
                                        <p:tgtEl>
                                          <p:spTgt spid="168"/>
                                        </p:tgtEl>
                                      </p:cBhvr>
                                    </p:animEffect>
                                  </p:childTnLst>
                                </p:cTn>
                              </p:par>
                            </p:childTnLst>
                          </p:cTn>
                        </p:par>
                        <p:par>
                          <p:cTn id="95" fill="hold">
                            <p:stCondLst>
                              <p:cond delay="2750"/>
                            </p:stCondLst>
                            <p:childTnLst>
                              <p:par>
                                <p:cTn id="96" presetID="10" presetClass="entr" presetSubtype="0" fill="hold" grpId="0" nodeType="afterEffect">
                                  <p:stCondLst>
                                    <p:cond delay="0"/>
                                  </p:stCondLst>
                                  <p:childTnLst>
                                    <p:set>
                                      <p:cBhvr>
                                        <p:cTn id="97" dur="1" fill="hold">
                                          <p:stCondLst>
                                            <p:cond delay="0"/>
                                          </p:stCondLst>
                                        </p:cTn>
                                        <p:tgtEl>
                                          <p:spTgt spid="173"/>
                                        </p:tgtEl>
                                        <p:attrNameLst>
                                          <p:attrName>style.visibility</p:attrName>
                                        </p:attrNameLst>
                                      </p:cBhvr>
                                      <p:to>
                                        <p:strVal val="visible"/>
                                      </p:to>
                                    </p:set>
                                    <p:animEffect transition="in" filter="fade">
                                      <p:cBhvr>
                                        <p:cTn id="98" dur="500"/>
                                        <p:tgtEl>
                                          <p:spTgt spid="17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74"/>
                                        </p:tgtEl>
                                        <p:attrNameLst>
                                          <p:attrName>style.visibility</p:attrName>
                                        </p:attrNameLst>
                                      </p:cBhvr>
                                      <p:to>
                                        <p:strVal val="visible"/>
                                      </p:to>
                                    </p:set>
                                    <p:animEffect transition="in" filter="fade">
                                      <p:cBhvr>
                                        <p:cTn id="101" dur="500"/>
                                        <p:tgtEl>
                                          <p:spTgt spid="174"/>
                                        </p:tgtEl>
                                      </p:cBhvr>
                                    </p:animEffect>
                                  </p:childTnLst>
                                </p:cTn>
                              </p:par>
                            </p:childTnLst>
                          </p:cTn>
                        </p:par>
                        <p:par>
                          <p:cTn id="102" fill="hold">
                            <p:stCondLst>
                              <p:cond delay="3250"/>
                            </p:stCondLst>
                            <p:childTnLst>
                              <p:par>
                                <p:cTn id="103" presetID="22" presetClass="entr" presetSubtype="8" fill="hold" nodeType="afterEffect">
                                  <p:stCondLst>
                                    <p:cond delay="0"/>
                                  </p:stCondLst>
                                  <p:childTnLst>
                                    <p:set>
                                      <p:cBhvr>
                                        <p:cTn id="104" dur="1" fill="hold">
                                          <p:stCondLst>
                                            <p:cond delay="0"/>
                                          </p:stCondLst>
                                        </p:cTn>
                                        <p:tgtEl>
                                          <p:spTgt spid="169"/>
                                        </p:tgtEl>
                                        <p:attrNameLst>
                                          <p:attrName>style.visibility</p:attrName>
                                        </p:attrNameLst>
                                      </p:cBhvr>
                                      <p:to>
                                        <p:strVal val="visible"/>
                                      </p:to>
                                    </p:set>
                                    <p:animEffect transition="in" filter="wipe(left)">
                                      <p:cBhvr>
                                        <p:cTn id="105" dur="500"/>
                                        <p:tgtEl>
                                          <p:spTgt spid="169"/>
                                        </p:tgtEl>
                                      </p:cBhvr>
                                    </p:animEffect>
                                  </p:childTnLst>
                                </p:cTn>
                              </p:par>
                            </p:childTnLst>
                          </p:cTn>
                        </p:par>
                        <p:par>
                          <p:cTn id="106" fill="hold">
                            <p:stCondLst>
                              <p:cond delay="3750"/>
                            </p:stCondLst>
                            <p:childTnLst>
                              <p:par>
                                <p:cTn id="107" presetID="10" presetClass="entr" presetSubtype="0" fill="hold" grpId="0" nodeType="afterEffect">
                                  <p:stCondLst>
                                    <p:cond delay="0"/>
                                  </p:stCondLst>
                                  <p:childTnLst>
                                    <p:set>
                                      <p:cBhvr>
                                        <p:cTn id="108" dur="1" fill="hold">
                                          <p:stCondLst>
                                            <p:cond delay="0"/>
                                          </p:stCondLst>
                                        </p:cTn>
                                        <p:tgtEl>
                                          <p:spTgt spid="175"/>
                                        </p:tgtEl>
                                        <p:attrNameLst>
                                          <p:attrName>style.visibility</p:attrName>
                                        </p:attrNameLst>
                                      </p:cBhvr>
                                      <p:to>
                                        <p:strVal val="visible"/>
                                      </p:to>
                                    </p:set>
                                    <p:animEffect transition="in" filter="fade">
                                      <p:cBhvr>
                                        <p:cTn id="109" dur="500"/>
                                        <p:tgtEl>
                                          <p:spTgt spid="175"/>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76"/>
                                        </p:tgtEl>
                                        <p:attrNameLst>
                                          <p:attrName>style.visibility</p:attrName>
                                        </p:attrNameLst>
                                      </p:cBhvr>
                                      <p:to>
                                        <p:strVal val="visible"/>
                                      </p:to>
                                    </p:set>
                                    <p:animEffect transition="in" filter="fade">
                                      <p:cBhvr>
                                        <p:cTn id="112" dur="500"/>
                                        <p:tgtEl>
                                          <p:spTgt spid="176"/>
                                        </p:tgtEl>
                                      </p:cBhvr>
                                    </p:animEffect>
                                  </p:childTnLst>
                                </p:cTn>
                              </p:par>
                            </p:childTnLst>
                          </p:cTn>
                        </p:par>
                        <p:par>
                          <p:cTn id="113" fill="hold">
                            <p:stCondLst>
                              <p:cond delay="4250"/>
                            </p:stCondLst>
                            <p:childTnLst>
                              <p:par>
                                <p:cTn id="114" presetID="22" presetClass="entr" presetSubtype="8" fill="hold" nodeType="afterEffect">
                                  <p:stCondLst>
                                    <p:cond delay="0"/>
                                  </p:stCondLst>
                                  <p:childTnLst>
                                    <p:set>
                                      <p:cBhvr>
                                        <p:cTn id="115" dur="1" fill="hold">
                                          <p:stCondLst>
                                            <p:cond delay="0"/>
                                          </p:stCondLst>
                                        </p:cTn>
                                        <p:tgtEl>
                                          <p:spTgt spid="170"/>
                                        </p:tgtEl>
                                        <p:attrNameLst>
                                          <p:attrName>style.visibility</p:attrName>
                                        </p:attrNameLst>
                                      </p:cBhvr>
                                      <p:to>
                                        <p:strVal val="visible"/>
                                      </p:to>
                                    </p:set>
                                    <p:animEffect transition="in" filter="wipe(left)">
                                      <p:cBhvr>
                                        <p:cTn id="116" dur="500"/>
                                        <p:tgtEl>
                                          <p:spTgt spid="170"/>
                                        </p:tgtEl>
                                      </p:cBhvr>
                                    </p:animEffect>
                                  </p:childTnLst>
                                </p:cTn>
                              </p:par>
                            </p:childTnLst>
                          </p:cTn>
                        </p:par>
                        <p:par>
                          <p:cTn id="117" fill="hold">
                            <p:stCondLst>
                              <p:cond delay="4750"/>
                            </p:stCondLst>
                            <p:childTnLst>
                              <p:par>
                                <p:cTn id="118" presetID="10" presetClass="entr" presetSubtype="0" fill="hold" grpId="0" nodeType="afterEffect">
                                  <p:stCondLst>
                                    <p:cond delay="0"/>
                                  </p:stCondLst>
                                  <p:childTnLst>
                                    <p:set>
                                      <p:cBhvr>
                                        <p:cTn id="119" dur="1" fill="hold">
                                          <p:stCondLst>
                                            <p:cond delay="0"/>
                                          </p:stCondLst>
                                        </p:cTn>
                                        <p:tgtEl>
                                          <p:spTgt spid="177"/>
                                        </p:tgtEl>
                                        <p:attrNameLst>
                                          <p:attrName>style.visibility</p:attrName>
                                        </p:attrNameLst>
                                      </p:cBhvr>
                                      <p:to>
                                        <p:strVal val="visible"/>
                                      </p:to>
                                    </p:set>
                                    <p:animEffect transition="in" filter="fade">
                                      <p:cBhvr>
                                        <p:cTn id="120" dur="500"/>
                                        <p:tgtEl>
                                          <p:spTgt spid="17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178"/>
                                        </p:tgtEl>
                                        <p:attrNameLst>
                                          <p:attrName>style.visibility</p:attrName>
                                        </p:attrNameLst>
                                      </p:cBhvr>
                                      <p:to>
                                        <p:strVal val="visible"/>
                                      </p:to>
                                    </p:set>
                                    <p:animEffect transition="in" filter="fade">
                                      <p:cBhvr>
                                        <p:cTn id="123" dur="500"/>
                                        <p:tgtEl>
                                          <p:spTgt spid="178"/>
                                        </p:tgtEl>
                                      </p:cBhvr>
                                    </p:animEffect>
                                  </p:childTnLst>
                                </p:cTn>
                              </p:par>
                            </p:childTnLst>
                          </p:cTn>
                        </p:par>
                        <p:par>
                          <p:cTn id="124" fill="hold">
                            <p:stCondLst>
                              <p:cond delay="5250"/>
                            </p:stCondLst>
                            <p:childTnLst>
                              <p:par>
                                <p:cTn id="125" presetID="22" presetClass="entr" presetSubtype="8" fill="hold" nodeType="afterEffect">
                                  <p:stCondLst>
                                    <p:cond delay="0"/>
                                  </p:stCondLst>
                                  <p:childTnLst>
                                    <p:set>
                                      <p:cBhvr>
                                        <p:cTn id="126" dur="1" fill="hold">
                                          <p:stCondLst>
                                            <p:cond delay="0"/>
                                          </p:stCondLst>
                                        </p:cTn>
                                        <p:tgtEl>
                                          <p:spTgt spid="171"/>
                                        </p:tgtEl>
                                        <p:attrNameLst>
                                          <p:attrName>style.visibility</p:attrName>
                                        </p:attrNameLst>
                                      </p:cBhvr>
                                      <p:to>
                                        <p:strVal val="visible"/>
                                      </p:to>
                                    </p:set>
                                    <p:animEffect transition="in" filter="wipe(left)">
                                      <p:cBhvr>
                                        <p:cTn id="127" dur="500"/>
                                        <p:tgtEl>
                                          <p:spTgt spid="171"/>
                                        </p:tgtEl>
                                      </p:cBhvr>
                                    </p:animEffect>
                                  </p:childTnLst>
                                </p:cTn>
                              </p:par>
                            </p:childTnLst>
                          </p:cTn>
                        </p:par>
                        <p:par>
                          <p:cTn id="128" fill="hold">
                            <p:stCondLst>
                              <p:cond delay="5750"/>
                            </p:stCondLst>
                            <p:childTnLst>
                              <p:par>
                                <p:cTn id="129" presetID="10" presetClass="entr" presetSubtype="0" fill="hold" grpId="0" nodeType="afterEffect">
                                  <p:stCondLst>
                                    <p:cond delay="0"/>
                                  </p:stCondLst>
                                  <p:childTnLst>
                                    <p:set>
                                      <p:cBhvr>
                                        <p:cTn id="130" dur="1" fill="hold">
                                          <p:stCondLst>
                                            <p:cond delay="0"/>
                                          </p:stCondLst>
                                        </p:cTn>
                                        <p:tgtEl>
                                          <p:spTgt spid="179"/>
                                        </p:tgtEl>
                                        <p:attrNameLst>
                                          <p:attrName>style.visibility</p:attrName>
                                        </p:attrNameLst>
                                      </p:cBhvr>
                                      <p:to>
                                        <p:strVal val="visible"/>
                                      </p:to>
                                    </p:set>
                                    <p:animEffect transition="in" filter="fade">
                                      <p:cBhvr>
                                        <p:cTn id="131" dur="500"/>
                                        <p:tgtEl>
                                          <p:spTgt spid="179"/>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180"/>
                                        </p:tgtEl>
                                        <p:attrNameLst>
                                          <p:attrName>style.visibility</p:attrName>
                                        </p:attrNameLst>
                                      </p:cBhvr>
                                      <p:to>
                                        <p:strVal val="visible"/>
                                      </p:to>
                                    </p:set>
                                    <p:animEffect transition="in" filter="fade">
                                      <p:cBhvr>
                                        <p:cTn id="134" dur="500"/>
                                        <p:tgtEl>
                                          <p:spTgt spid="180"/>
                                        </p:tgtEl>
                                      </p:cBhvr>
                                    </p:animEffect>
                                  </p:childTnLst>
                                </p:cTn>
                              </p:par>
                            </p:childTnLst>
                          </p:cTn>
                        </p:par>
                        <p:par>
                          <p:cTn id="135" fill="hold">
                            <p:stCondLst>
                              <p:cond delay="6250"/>
                            </p:stCondLst>
                            <p:childTnLst>
                              <p:par>
                                <p:cTn id="136" presetID="22" presetClass="entr" presetSubtype="8" fill="hold" nodeType="afterEffect">
                                  <p:stCondLst>
                                    <p:cond delay="0"/>
                                  </p:stCondLst>
                                  <p:childTnLst>
                                    <p:set>
                                      <p:cBhvr>
                                        <p:cTn id="137" dur="1" fill="hold">
                                          <p:stCondLst>
                                            <p:cond delay="0"/>
                                          </p:stCondLst>
                                        </p:cTn>
                                        <p:tgtEl>
                                          <p:spTgt spid="172"/>
                                        </p:tgtEl>
                                        <p:attrNameLst>
                                          <p:attrName>style.visibility</p:attrName>
                                        </p:attrNameLst>
                                      </p:cBhvr>
                                      <p:to>
                                        <p:strVal val="visible"/>
                                      </p:to>
                                    </p:set>
                                    <p:animEffect transition="in" filter="wipe(left)">
                                      <p:cBhvr>
                                        <p:cTn id="138" dur="500"/>
                                        <p:tgtEl>
                                          <p:spTgt spid="172"/>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182"/>
                                        </p:tgtEl>
                                        <p:attrNameLst>
                                          <p:attrName>style.visibility</p:attrName>
                                        </p:attrNameLst>
                                      </p:cBhvr>
                                      <p:to>
                                        <p:strVal val="visible"/>
                                      </p:to>
                                    </p:set>
                                    <p:animEffect transition="in" filter="fade">
                                      <p:cBhvr>
                                        <p:cTn id="141" dur="500"/>
                                        <p:tgtEl>
                                          <p:spTgt spid="182"/>
                                        </p:tgtEl>
                                      </p:cBhvr>
                                    </p:animEffect>
                                  </p:childTnLst>
                                </p:cTn>
                              </p:par>
                            </p:childTnLst>
                          </p:cTn>
                        </p:par>
                        <p:par>
                          <p:cTn id="142" fill="hold">
                            <p:stCondLst>
                              <p:cond delay="6750"/>
                            </p:stCondLst>
                            <p:childTnLst>
                              <p:par>
                                <p:cTn id="143" presetID="10" presetClass="entr" presetSubtype="0" fill="hold" grpId="0" nodeType="afterEffect">
                                  <p:stCondLst>
                                    <p:cond delay="0"/>
                                  </p:stCondLst>
                                  <p:childTnLst>
                                    <p:set>
                                      <p:cBhvr>
                                        <p:cTn id="144" dur="1" fill="hold">
                                          <p:stCondLst>
                                            <p:cond delay="0"/>
                                          </p:stCondLst>
                                        </p:cTn>
                                        <p:tgtEl>
                                          <p:spTgt spid="146"/>
                                        </p:tgtEl>
                                        <p:attrNameLst>
                                          <p:attrName>style.visibility</p:attrName>
                                        </p:attrNameLst>
                                      </p:cBhvr>
                                      <p:to>
                                        <p:strVal val="visible"/>
                                      </p:to>
                                    </p:set>
                                    <p:animEffect transition="in" filter="fade">
                                      <p:cBhvr>
                                        <p:cTn id="145" dur="500"/>
                                        <p:tgtEl>
                                          <p:spTgt spid="146"/>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45"/>
                                        </p:tgtEl>
                                        <p:attrNameLst>
                                          <p:attrName>style.visibility</p:attrName>
                                        </p:attrNameLst>
                                      </p:cBhvr>
                                      <p:to>
                                        <p:strVal val="visible"/>
                                      </p:to>
                                    </p:set>
                                    <p:animEffect transition="in" filter="fade">
                                      <p:cBhvr>
                                        <p:cTn id="148" dur="500"/>
                                        <p:tgtEl>
                                          <p:spTgt spid="145"/>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44"/>
                                        </p:tgtEl>
                                        <p:attrNameLst>
                                          <p:attrName>style.visibility</p:attrName>
                                        </p:attrNameLst>
                                      </p:cBhvr>
                                      <p:to>
                                        <p:strVal val="visible"/>
                                      </p:to>
                                    </p:set>
                                    <p:animEffect transition="in" filter="fade">
                                      <p:cBhvr>
                                        <p:cTn id="151" dur="500"/>
                                        <p:tgtEl>
                                          <p:spTgt spid="144"/>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43"/>
                                        </p:tgtEl>
                                        <p:attrNameLst>
                                          <p:attrName>style.visibility</p:attrName>
                                        </p:attrNameLst>
                                      </p:cBhvr>
                                      <p:to>
                                        <p:strVal val="visible"/>
                                      </p:to>
                                    </p:set>
                                    <p:animEffect transition="in" filter="fade">
                                      <p:cBhvr>
                                        <p:cTn id="154" dur="500"/>
                                        <p:tgtEl>
                                          <p:spTgt spid="143"/>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42"/>
                                        </p:tgtEl>
                                        <p:attrNameLst>
                                          <p:attrName>style.visibility</p:attrName>
                                        </p:attrNameLst>
                                      </p:cBhvr>
                                      <p:to>
                                        <p:strVal val="visible"/>
                                      </p:to>
                                    </p:set>
                                    <p:animEffect transition="in" filter="fade">
                                      <p:cBhvr>
                                        <p:cTn id="157" dur="500"/>
                                        <p:tgtEl>
                                          <p:spTgt spid="142"/>
                                        </p:tgtEl>
                                      </p:cBhvr>
                                    </p:animEffect>
                                  </p:childTnLst>
                                </p:cTn>
                              </p:par>
                            </p:childTnLst>
                          </p:cTn>
                        </p:par>
                        <p:par>
                          <p:cTn id="158" fill="hold">
                            <p:stCondLst>
                              <p:cond delay="7250"/>
                            </p:stCondLst>
                            <p:childTnLst>
                              <p:par>
                                <p:cTn id="159" presetID="10" presetClass="entr" presetSubtype="0" fill="hold" grpId="0" nodeType="afterEffect">
                                  <p:stCondLst>
                                    <p:cond delay="0"/>
                                  </p:stCondLst>
                                  <p:childTnLst>
                                    <p:set>
                                      <p:cBhvr>
                                        <p:cTn id="160" dur="1" fill="hold">
                                          <p:stCondLst>
                                            <p:cond delay="0"/>
                                          </p:stCondLst>
                                        </p:cTn>
                                        <p:tgtEl>
                                          <p:spTgt spid="73"/>
                                        </p:tgtEl>
                                        <p:attrNameLst>
                                          <p:attrName>style.visibility</p:attrName>
                                        </p:attrNameLst>
                                      </p:cBhvr>
                                      <p:to>
                                        <p:strVal val="visible"/>
                                      </p:to>
                                    </p:set>
                                    <p:animEffect transition="in" filter="fade">
                                      <p:cBhvr>
                                        <p:cTn id="16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allAtOnce"/>
      <p:bldP spid="118" grpId="0" animBg="1"/>
      <p:bldP spid="128" grpId="0" animBg="1"/>
      <p:bldP spid="129" grpId="0" animBg="1"/>
      <p:bldP spid="130" grpId="0" animBg="1"/>
      <p:bldP spid="131" grpId="0" animBg="1"/>
      <p:bldP spid="132" grpId="0" animBg="1"/>
      <p:bldP spid="133" grpId="0" animBg="1"/>
      <p:bldP spid="134" grpId="0" animBg="1"/>
      <p:bldP spid="142" grpId="0"/>
      <p:bldP spid="143" grpId="0"/>
      <p:bldP spid="144" grpId="0"/>
      <p:bldP spid="145" grpId="0"/>
      <p:bldP spid="146" grpId="0"/>
      <p:bldP spid="173" grpId="0"/>
      <p:bldP spid="174" grpId="0"/>
      <p:bldP spid="175" grpId="0"/>
      <p:bldP spid="176" grpId="0"/>
      <p:bldP spid="177" grpId="0"/>
      <p:bldP spid="178" grpId="0"/>
      <p:bldP spid="179" grpId="0"/>
      <p:bldP spid="180" grpId="0"/>
      <p:bldP spid="182" grpId="0"/>
      <p:bldP spid="73"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1449</TotalTime>
  <Words>1222</Words>
  <Application>Microsoft Office PowerPoint</Application>
  <PresentationFormat>全屏显示(16:9)</PresentationFormat>
  <Paragraphs>170</Paragraphs>
  <Slides>22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Roboto Condensed Regular</vt:lpstr>
      <vt:lpstr>Signika Negative</vt:lpstr>
      <vt:lpstr>方正大黑简体</vt:lpstr>
      <vt:lpstr>方正兰亭粗黑简体</vt:lpstr>
      <vt:lpstr>方正兰亭黑简体</vt:lpstr>
      <vt:lpstr>方正兰亭中黑_GBK</vt:lpstr>
      <vt:lpstr>Arial</vt:lpstr>
      <vt:lpstr>Calibri</vt:lpstr>
      <vt:lpstr>Open Sans</vt:lpstr>
      <vt:lpstr>Raleway</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唐登</cp:lastModifiedBy>
  <cp:revision>111</cp:revision>
  <dcterms:created xsi:type="dcterms:W3CDTF">2015-05-24T02:07:27Z</dcterms:created>
  <dcterms:modified xsi:type="dcterms:W3CDTF">2019-11-11T11:50:46Z</dcterms:modified>
</cp:coreProperties>
</file>