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13DB-A7DA-48AB-A09C-2B012BC06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798D-CC49-4181-8137-EF8788A64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80900-678F-480F-90E8-B5EBAB4A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A137-A35B-4D69-B587-E3A7107DDF6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9A405-A0CA-4C05-9E1E-A826B76A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4A3D-AD2B-4F56-81B6-70BB664B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9C8-77B9-4C03-86FE-510E5D1C0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2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F1B7-3754-4077-8612-C140607B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1381B-2CC0-4ADE-B12E-C1AD82918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2C1C4-B097-444A-8C41-D28F6CE3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A137-A35B-4D69-B587-E3A7107DDF6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F8C85-8D79-4A43-BA2F-DE0A5E2D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BF414-77FB-4788-AE36-1A4EB6C7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9C8-77B9-4C03-86FE-510E5D1C0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0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660A4-0B1D-4015-ACA0-622A2C992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84757-9287-4B9E-B1D1-869BC754E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22EC9-C373-4D89-9CB4-6B30598D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A137-A35B-4D69-B587-E3A7107DDF6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7D090-0688-482A-8A63-747E2657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9D7F2-F9BD-4431-8097-ED34EB69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9C8-77B9-4C03-86FE-510E5D1C0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7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6996-B59E-4378-A007-1F709C78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14F43-0CD3-4069-BF1F-D2A303ECB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21840-2E46-4D5B-9D86-8857C4E4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A137-A35B-4D69-B587-E3A7107DDF6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6BACD-6A8E-4199-A362-7AB502A2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517F5-18D6-4B23-BA9D-C04B5648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9C8-77B9-4C03-86FE-510E5D1C0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9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45AB-6EEA-4B5D-85A0-CE998CAD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EAE22-65A0-4B38-8082-7CE22277B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2164-0EA8-4B54-88F5-A0DEC29F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A137-A35B-4D69-B587-E3A7107DDF6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2D66A-7885-451B-B325-F6A1E906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58EF6-739F-48DD-93C3-A42F2998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9C8-77B9-4C03-86FE-510E5D1C0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5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D7646-38DA-4E8E-9535-CABF98ED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EFB1-B054-4646-83FE-83E297C61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738E6-7847-49B2-A168-EE419001A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7B85F-2F29-4532-A02D-E287D5BA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A137-A35B-4D69-B587-E3A7107DDF6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9E393-DCC8-4BC5-89F2-D416FE4E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FF81B-69F5-42D2-BB3E-53BF8C2E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9C8-77B9-4C03-86FE-510E5D1C0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0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9B1A-041E-4A40-A405-DADF3438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54430-1B72-4095-8CAE-7E0539DBC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E4AC9-4A87-4020-ACA2-BFFC3F07C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B961B-D275-47B0-8C28-D31C639BF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88F5B-D072-4250-9F49-C49A05EDA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F42D9-17B7-4859-B245-347C0284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A137-A35B-4D69-B587-E3A7107DDF6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22DEE-0EFD-4B04-A149-A0D86546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5FCBC-4F69-4673-9E1B-45935D92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9C8-77B9-4C03-86FE-510E5D1C0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4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5C7E-4772-4B93-8CCF-7C9FD7D7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96C09-3B45-4D97-AEEE-AD8D4248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A137-A35B-4D69-B587-E3A7107DDF6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5BCB0-F03C-46BF-B421-C236E2D0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1F73E-D803-481F-AFE6-1EAE9DF2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9C8-77B9-4C03-86FE-510E5D1C0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9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254D6-3D33-4D54-9066-0704D76A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A137-A35B-4D69-B587-E3A7107DDF6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860DD-7952-40D4-98A3-42A5AFDB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D1D19-6C21-4906-B5B0-E2FFC34A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9C8-77B9-4C03-86FE-510E5D1C0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4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AB5D-95FB-441F-BA93-C7C2CBDED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9A582-5B79-4060-98E8-0C515B575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4D148-23D0-4812-9360-8E3F4090C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5F39A-3E0A-4B3F-8653-09BD6557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A137-A35B-4D69-B587-E3A7107DDF6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A01F4-97CD-4DBA-AED4-F0DCBA84F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AE592-DDB8-40B0-9E3F-6FD73601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9C8-77B9-4C03-86FE-510E5D1C0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2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CC1B-8195-45BD-A7F3-18FAD5DD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92CA3-F322-4B48-9409-3BD93DCBB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17081-6FCC-425A-9D82-C1D9EDCE5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880B9-1763-49C0-9F00-E3844FF8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A137-A35B-4D69-B587-E3A7107DDF6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D1931-EE82-4125-9BC4-B9435C99C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373EA-4456-4F63-966A-B99702AA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9C8-77B9-4C03-86FE-510E5D1C0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1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D042B8-C791-48C3-92CC-22CD8E4E8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1FB51-59DD-499A-8D72-8B2E55393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83B7A-1203-417C-8FF5-7BC2C9767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2A137-A35B-4D69-B587-E3A7107DDF6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6AA8-7A27-4244-B90E-49102F6ED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DBF9D-EFCE-4B59-BE5D-7D9206789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819C8-77B9-4C03-86FE-510E5D1C0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2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F0209-D3C5-45D8-BCC9-8CA0AAF10571}"/>
              </a:ext>
            </a:extLst>
          </p:cNvPr>
          <p:cNvSpPr txBox="1"/>
          <p:nvPr/>
        </p:nvSpPr>
        <p:spPr>
          <a:xfrm>
            <a:off x="291816" y="867156"/>
            <a:ext cx="11608371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Digital rock physics visualization (Paraview</a:t>
            </a:r>
            <a:r>
              <a:rPr lang="en-US" sz="4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TM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 3D Velocity Field in Random Sphere Packing</a:t>
            </a:r>
          </a:p>
          <a:p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2597E-CF78-421C-B07C-C85C65199ACD}"/>
              </a:ext>
            </a:extLst>
          </p:cNvPr>
          <p:cNvSpPr txBox="1"/>
          <p:nvPr/>
        </p:nvSpPr>
        <p:spPr>
          <a:xfrm>
            <a:off x="2271875" y="2474674"/>
            <a:ext cx="7648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Bin Wang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Craft &amp; Hawkins Department of Petroleum Engineering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Louisiana State University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5866C9-2AC6-4572-985C-694F9DCD6F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16" t="12644" r="21173"/>
          <a:stretch/>
        </p:blipFill>
        <p:spPr>
          <a:xfrm>
            <a:off x="8376953" y="3826037"/>
            <a:ext cx="3514505" cy="2906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ACDF53-7E2C-44E0-8F08-42C8DB270BC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362" t="20271" r="20409" b="16327"/>
          <a:stretch/>
        </p:blipFill>
        <p:spPr>
          <a:xfrm>
            <a:off x="4360224" y="4154658"/>
            <a:ext cx="3799080" cy="2249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BC3A96-C1CF-4741-8EF4-5AFB29BE0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42" y="3826037"/>
            <a:ext cx="3842034" cy="27285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FB7173-88E2-45EE-8686-42064669B2A0}"/>
              </a:ext>
            </a:extLst>
          </p:cNvPr>
          <p:cNvSpPr/>
          <p:nvPr/>
        </p:nvSpPr>
        <p:spPr>
          <a:xfrm>
            <a:off x="3211764" y="636061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/>
              <a:t>Dataset from Mathieu </a:t>
            </a:r>
            <a:r>
              <a:rPr lang="en-US" sz="1400" dirty="0" err="1"/>
              <a:t>Souzy</a:t>
            </a:r>
            <a:r>
              <a:rPr lang="en-US" sz="1400" dirty="0"/>
              <a:t> (University of Twente)</a:t>
            </a:r>
          </a:p>
          <a:p>
            <a:pPr algn="ctr"/>
            <a:r>
              <a:rPr lang="en-US" sz="1400" dirty="0" err="1"/>
              <a:t>doi</a:t>
            </a:r>
            <a:r>
              <a:rPr lang="en-US" sz="1400" dirty="0"/>
              <a:t>: 10.17612/HDP8-0149</a:t>
            </a:r>
          </a:p>
        </p:txBody>
      </p:sp>
    </p:spTree>
    <p:extLst>
      <p:ext uri="{BB962C8B-B14F-4D97-AF65-F5344CB8AC3E}">
        <p14:creationId xmlns:p14="http://schemas.microsoft.com/office/powerpoint/2010/main" val="290971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 斌</dc:creator>
  <cp:lastModifiedBy>王 斌</cp:lastModifiedBy>
  <cp:revision>18</cp:revision>
  <dcterms:created xsi:type="dcterms:W3CDTF">2021-01-13T19:11:17Z</dcterms:created>
  <dcterms:modified xsi:type="dcterms:W3CDTF">2021-01-14T06:04:00Z</dcterms:modified>
</cp:coreProperties>
</file>