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459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2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244726"/>
            <a:ext cx="13990320" cy="477520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204076"/>
            <a:ext cx="12344400" cy="3311524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730250"/>
            <a:ext cx="354901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730250"/>
            <a:ext cx="1044130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419479"/>
            <a:ext cx="14196060" cy="5705474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9178929"/>
            <a:ext cx="14196060" cy="3000374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651250"/>
            <a:ext cx="69951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651250"/>
            <a:ext cx="69951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0253"/>
            <a:ext cx="1419606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362326"/>
            <a:ext cx="6963012" cy="164782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010150"/>
            <a:ext cx="696301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362326"/>
            <a:ext cx="6997304" cy="1647824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010150"/>
            <a:ext cx="699730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14400"/>
            <a:ext cx="5308520" cy="32004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974853"/>
            <a:ext cx="8332470" cy="974725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114800"/>
            <a:ext cx="5308520" cy="7623176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14400"/>
            <a:ext cx="5308520" cy="32004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974853"/>
            <a:ext cx="8332470" cy="974725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114800"/>
            <a:ext cx="5308520" cy="7623176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30253"/>
            <a:ext cx="1419606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651250"/>
            <a:ext cx="1419606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9027-C390-4383-A1E7-5024B49D13B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2712703"/>
            <a:ext cx="55549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C463-9D46-48C6-90D2-2E1B837CD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3.png"/><Relationship Id="rId3" Type="http://schemas.openxmlformats.org/officeDocument/2006/relationships/image" Target="../media/image12.png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image" Target="../media/image15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C60CEEC-74D3-453B-B8A7-0393662E15EB}"/>
              </a:ext>
            </a:extLst>
          </p:cNvPr>
          <p:cNvGrpSpPr/>
          <p:nvPr/>
        </p:nvGrpSpPr>
        <p:grpSpPr>
          <a:xfrm>
            <a:off x="57150" y="419100"/>
            <a:ext cx="7363882" cy="5867400"/>
            <a:chOff x="5096752" y="2971800"/>
            <a:chExt cx="860713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A16E26-99AD-4214-B811-00971715E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1"/>
            <a:stretch/>
          </p:blipFill>
          <p:spPr>
            <a:xfrm>
              <a:off x="5096752" y="2971800"/>
              <a:ext cx="8607134" cy="6858000"/>
            </a:xfrm>
            <a:prstGeom prst="rect">
              <a:avLst/>
            </a:prstGeom>
          </p:spPr>
        </p:pic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5A4F8660-AE91-425D-9DB4-7DD5233496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870160"/>
                </p:ext>
              </p:extLst>
            </p:nvPr>
          </p:nvGraphicFramePr>
          <p:xfrm>
            <a:off x="9901381" y="3121282"/>
            <a:ext cx="536142" cy="627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AxMath" r:id="rId4" imgW="177120" imgH="209520" progId="Equation.AxMath">
                    <p:embed/>
                  </p:oleObj>
                </mc:Choice>
                <mc:Fallback>
                  <p:oleObj name="AxMath" r:id="rId4" imgW="177120" imgH="209520" progId="Equation.AxMath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1381" y="3121282"/>
                          <a:ext cx="536142" cy="6270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EADBD6F9-9A03-4985-86AA-4959F2C9F5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752491"/>
                </p:ext>
              </p:extLst>
            </p:nvPr>
          </p:nvGraphicFramePr>
          <p:xfrm>
            <a:off x="12409494" y="5157788"/>
            <a:ext cx="554037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AxMath" r:id="rId6" imgW="183960" imgH="209520" progId="Equation.AxMath">
                    <p:embed/>
                  </p:oleObj>
                </mc:Choice>
                <mc:Fallback>
                  <p:oleObj name="AxMath" r:id="rId6" imgW="183960" imgH="209520" progId="Equation.AxMath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5A4F8660-AE91-425D-9DB4-7DD5233496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9494" y="5157788"/>
                          <a:ext cx="554037" cy="6270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85FABB7-FD09-480C-B15B-608C6922E9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686846"/>
                </p:ext>
              </p:extLst>
            </p:nvPr>
          </p:nvGraphicFramePr>
          <p:xfrm>
            <a:off x="10723562" y="6408514"/>
            <a:ext cx="558800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AxMath" r:id="rId8" imgW="185040" imgH="209520" progId="Equation.AxMath">
                    <p:embed/>
                  </p:oleObj>
                </mc:Choice>
                <mc:Fallback>
                  <p:oleObj name="AxMath" r:id="rId8" imgW="185040" imgH="209520" progId="Equation.AxMath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EADBD6F9-9A03-4985-86AA-4959F2C9F5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3562" y="6408514"/>
                          <a:ext cx="558800" cy="6270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93B99478-3C50-4A58-8C51-9FA27A5BB3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838383"/>
                </p:ext>
              </p:extLst>
            </p:nvPr>
          </p:nvGraphicFramePr>
          <p:xfrm>
            <a:off x="12963525" y="7253654"/>
            <a:ext cx="563562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AxMath" r:id="rId10" imgW="187560" imgH="209520" progId="Equation.AxMath">
                    <p:embed/>
                  </p:oleObj>
                </mc:Choice>
                <mc:Fallback>
                  <p:oleObj name="AxMath" r:id="rId10" imgW="187560" imgH="209520" progId="Equation.AxMath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985FABB7-FD09-480C-B15B-608C6922E9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3525" y="7253654"/>
                          <a:ext cx="563562" cy="6270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986EA4CD-8398-4B7F-87CC-D64B440B51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350853"/>
                </p:ext>
              </p:extLst>
            </p:nvPr>
          </p:nvGraphicFramePr>
          <p:xfrm>
            <a:off x="6781636" y="5351319"/>
            <a:ext cx="635000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AxMath" r:id="rId12" imgW="210600" imgH="209880" progId="Equation.AxMath">
                    <p:embed/>
                  </p:oleObj>
                </mc:Choice>
                <mc:Fallback>
                  <p:oleObj name="AxMath" r:id="rId12" imgW="210600" imgH="209880" progId="Equation.AxMath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93B99478-3C50-4A58-8C51-9FA27A5BB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636" y="5351319"/>
                          <a:ext cx="635000" cy="6270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1960AA8C-2B59-46CF-8760-0567B8D917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6606347"/>
                </p:ext>
              </p:extLst>
            </p:nvPr>
          </p:nvGraphicFramePr>
          <p:xfrm>
            <a:off x="10918831" y="4530731"/>
            <a:ext cx="727075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AxMath" r:id="rId14" imgW="241200" imgH="209880" progId="Equation.AxMath">
                    <p:embed/>
                  </p:oleObj>
                </mc:Choice>
                <mc:Fallback>
                  <p:oleObj name="AxMath" r:id="rId14" imgW="241200" imgH="209880" progId="Equation.AxMat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986EA4CD-8398-4B7F-87CC-D64B440B51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8831" y="4530731"/>
                          <a:ext cx="727075" cy="6270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B7FABCF0-A56E-45FC-A839-D96BF74F5D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0894969"/>
                </p:ext>
              </p:extLst>
            </p:nvPr>
          </p:nvGraphicFramePr>
          <p:xfrm>
            <a:off x="6535370" y="3501817"/>
            <a:ext cx="1978760" cy="493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AxMath" r:id="rId16" imgW="836640" imgH="209520" progId="Equation.AxMath">
                    <p:embed/>
                  </p:oleObj>
                </mc:Choice>
                <mc:Fallback>
                  <p:oleObj name="AxMath" r:id="rId16" imgW="836640" imgH="209520" progId="Equation.AxMat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986EA4CD-8398-4B7F-87CC-D64B440B51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5370" y="3501817"/>
                          <a:ext cx="1978760" cy="4931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0E0ACADE-F22C-4024-8E3C-6607383FB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5088834"/>
                </p:ext>
              </p:extLst>
            </p:nvPr>
          </p:nvGraphicFramePr>
          <p:xfrm>
            <a:off x="11052323" y="3376403"/>
            <a:ext cx="2036762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" name="AxMath" r:id="rId18" imgW="861120" imgH="209520" progId="Equation.AxMath">
                    <p:embed/>
                  </p:oleObj>
                </mc:Choice>
                <mc:Fallback>
                  <p:oleObj name="AxMath" r:id="rId18" imgW="861120" imgH="209520" progId="Equation.AxMat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B7FABCF0-A56E-45FC-A839-D96BF74F5D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2323" y="3376403"/>
                          <a:ext cx="2036762" cy="4937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5C129FD-FFC2-40C2-AAFC-9D2C979BAD08}"/>
                </a:ext>
              </a:extLst>
            </p:cNvPr>
            <p:cNvCxnSpPr>
              <a:cxnSpLocks/>
            </p:cNvCxnSpPr>
            <p:nvPr/>
          </p:nvCxnSpPr>
          <p:spPr>
            <a:xfrm>
              <a:off x="7270173" y="4502006"/>
              <a:ext cx="0" cy="6557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23C27D1-C5C4-4A8D-A447-9FFAC65E7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02347" y="5950094"/>
              <a:ext cx="46759" cy="6020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90DD4E-0A29-4047-96EF-81E6800E6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2401" y="4121294"/>
              <a:ext cx="46759" cy="6020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847D81-3585-4A6B-8A78-D47706419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895" y="8251536"/>
              <a:ext cx="0" cy="7112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6A53E6-644C-4898-A2D7-85041BE21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140" y="8883648"/>
              <a:ext cx="636955" cy="698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47FC6F-9C27-4212-87C2-F21A4E8378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2909" y="8485915"/>
              <a:ext cx="221227" cy="4768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7A191CD5-AC18-4C3A-A002-57DC9482D9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1777802"/>
                </p:ext>
              </p:extLst>
            </p:nvPr>
          </p:nvGraphicFramePr>
          <p:xfrm>
            <a:off x="6871565" y="8857019"/>
            <a:ext cx="330200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AxMath" r:id="rId20" imgW="109800" imgH="208080" progId="Equation.AxMath">
                    <p:embed/>
                  </p:oleObj>
                </mc:Choice>
                <mc:Fallback>
                  <p:oleObj name="AxMath" r:id="rId20" imgW="109800" imgH="208080" progId="Equation.AxMath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985FABB7-FD09-480C-B15B-608C6922E9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1565" y="8857019"/>
                          <a:ext cx="330200" cy="622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88FDADB2-43F2-4B13-AE01-9AFB4F663A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8092392"/>
                </p:ext>
              </p:extLst>
            </p:nvPr>
          </p:nvGraphicFramePr>
          <p:xfrm>
            <a:off x="5993257" y="8286173"/>
            <a:ext cx="315912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AxMath" r:id="rId22" imgW="105120" imgH="208080" progId="Equation.AxMath">
                    <p:embed/>
                  </p:oleObj>
                </mc:Choice>
                <mc:Fallback>
                  <p:oleObj name="AxMath" r:id="rId22" imgW="105120" imgH="208080" progId="Equation.AxMath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7A191CD5-AC18-4C3A-A002-57DC9482D9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3257" y="8286173"/>
                          <a:ext cx="315912" cy="622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602D057C-635B-48F6-B2D8-517EABB235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205737"/>
                </p:ext>
              </p:extLst>
            </p:nvPr>
          </p:nvGraphicFramePr>
          <p:xfrm>
            <a:off x="6609399" y="7940386"/>
            <a:ext cx="306387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AxMath" r:id="rId24" imgW="101160" imgH="208080" progId="Equation.AxMath">
                    <p:embed/>
                  </p:oleObj>
                </mc:Choice>
                <mc:Fallback>
                  <p:oleObj name="AxMath" r:id="rId24" imgW="101160" imgH="208080" progId="Equation.AxMath">
                    <p:embed/>
                    <p:pic>
                      <p:nvPicPr>
                        <p:cNvPr id="36" name="Object 35">
                          <a:extLst>
                            <a:ext uri="{FF2B5EF4-FFF2-40B4-BE49-F238E27FC236}">
                              <a16:creationId xmlns:a16="http://schemas.microsoft.com/office/drawing/2014/main" id="{88FDADB2-43F2-4B13-AE01-9AFB4F663A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9399" y="7940386"/>
                          <a:ext cx="306387" cy="622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5283C7D-1FB8-447B-82AB-C3FADE42B440}"/>
                </a:ext>
              </a:extLst>
            </p:cNvPr>
            <p:cNvCxnSpPr>
              <a:cxnSpLocks/>
            </p:cNvCxnSpPr>
            <p:nvPr/>
          </p:nvCxnSpPr>
          <p:spPr>
            <a:xfrm>
              <a:off x="7534276" y="5424775"/>
              <a:ext cx="633412" cy="17094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1765242-B21F-47D9-8EB7-771B0E4ECF0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41" y="317958"/>
            <a:ext cx="7521861" cy="60124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3CB89A-5CA3-4638-B63C-FA41F897E7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2" y="7069336"/>
            <a:ext cx="7514731" cy="60393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7E2535-C541-4372-9A65-298986EE68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971" y="7069338"/>
            <a:ext cx="7514731" cy="60393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B79852-74B4-4516-968E-215D8C4E340E}"/>
              </a:ext>
            </a:extLst>
          </p:cNvPr>
          <p:cNvSpPr txBox="1"/>
          <p:nvPr/>
        </p:nvSpPr>
        <p:spPr>
          <a:xfrm>
            <a:off x="4167778" y="6354278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(a)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64DAC5-5CB2-4F6B-A34D-38813B22D2F7}"/>
              </a:ext>
            </a:extLst>
          </p:cNvPr>
          <p:cNvSpPr txBox="1"/>
          <p:nvPr/>
        </p:nvSpPr>
        <p:spPr>
          <a:xfrm>
            <a:off x="12682068" y="6354277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(b)</a:t>
            </a:r>
            <a:endParaRPr 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A20B4-D12F-436F-AD5F-17A42D447777}"/>
              </a:ext>
            </a:extLst>
          </p:cNvPr>
          <p:cNvSpPr txBox="1"/>
          <p:nvPr/>
        </p:nvSpPr>
        <p:spPr>
          <a:xfrm>
            <a:off x="4166859" y="13060887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(c)</a:t>
            </a: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FC337A-520D-4959-A0C1-1E638DD4B88C}"/>
              </a:ext>
            </a:extLst>
          </p:cNvPr>
          <p:cNvSpPr txBox="1"/>
          <p:nvPr/>
        </p:nvSpPr>
        <p:spPr>
          <a:xfrm>
            <a:off x="12700386" y="13060887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33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AxMath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Wang</dc:creator>
  <cp:lastModifiedBy>PoreSimPC_New</cp:lastModifiedBy>
  <cp:revision>10</cp:revision>
  <dcterms:created xsi:type="dcterms:W3CDTF">2019-07-11T05:02:08Z</dcterms:created>
  <dcterms:modified xsi:type="dcterms:W3CDTF">2019-12-15T20:18:12Z</dcterms:modified>
</cp:coreProperties>
</file>