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554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8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6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3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8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AA308FA-98D9-4236-8755-69BDB95B18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/>
          <a:stretch/>
        </p:blipFill>
        <p:spPr>
          <a:xfrm>
            <a:off x="74529" y="614647"/>
            <a:ext cx="7370054" cy="6023318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7FABCF0-A56E-45FC-A839-D96BF74F5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884973"/>
              </p:ext>
            </p:extLst>
          </p:nvPr>
        </p:nvGraphicFramePr>
        <p:xfrm>
          <a:off x="3467544" y="43543"/>
          <a:ext cx="2139949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AxMath" r:id="rId4" imgW="904680" imgH="209520" progId="Equation.AxMath">
                  <p:embed/>
                </p:oleObj>
              </mc:Choice>
              <mc:Fallback>
                <p:oleObj name="AxMath" r:id="rId4" imgW="904680" imgH="209520" progId="Equation.AxMat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86EA4CD-8398-4B7F-87CC-D64B440B5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544" y="43543"/>
                        <a:ext cx="2139949" cy="493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E0ACADE-F22C-4024-8E3C-6607383FB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469286"/>
              </p:ext>
            </p:extLst>
          </p:nvPr>
        </p:nvGraphicFramePr>
        <p:xfrm>
          <a:off x="452147" y="92365"/>
          <a:ext cx="2212975" cy="49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AxMath" r:id="rId6" imgW="934920" imgH="209520" progId="Equation.AxMath">
                  <p:embed/>
                </p:oleObj>
              </mc:Choice>
              <mc:Fallback>
                <p:oleObj name="AxMath" r:id="rId6" imgW="934920" imgH="209520" progId="Equation.AxMath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7FABCF0-A56E-45FC-A839-D96BF74F5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47" y="92365"/>
                        <a:ext cx="2212975" cy="4937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847D81-3585-4A6B-8A78-D477064197D1}"/>
              </a:ext>
            </a:extLst>
          </p:cNvPr>
          <p:cNvCxnSpPr>
            <a:cxnSpLocks/>
          </p:cNvCxnSpPr>
          <p:nvPr/>
        </p:nvCxnSpPr>
        <p:spPr>
          <a:xfrm flipV="1">
            <a:off x="7073695" y="5372640"/>
            <a:ext cx="0" cy="7112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6A53E6-644C-4898-A2D7-85041BE210C2}"/>
              </a:ext>
            </a:extLst>
          </p:cNvPr>
          <p:cNvCxnSpPr>
            <a:cxnSpLocks/>
          </p:cNvCxnSpPr>
          <p:nvPr/>
        </p:nvCxnSpPr>
        <p:spPr>
          <a:xfrm flipH="1">
            <a:off x="6498331" y="6074603"/>
            <a:ext cx="556604" cy="18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47FC6F-9C27-4212-87C2-F21A4E8378B1}"/>
              </a:ext>
            </a:extLst>
          </p:cNvPr>
          <p:cNvCxnSpPr>
            <a:cxnSpLocks/>
          </p:cNvCxnSpPr>
          <p:nvPr/>
        </p:nvCxnSpPr>
        <p:spPr>
          <a:xfrm flipH="1" flipV="1">
            <a:off x="6861711" y="5607009"/>
            <a:ext cx="221227" cy="4768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7A191CD5-AC18-4C3A-A002-57DC9482D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406905"/>
              </p:ext>
            </p:extLst>
          </p:nvPr>
        </p:nvGraphicFramePr>
        <p:xfrm>
          <a:off x="6496629" y="5979307"/>
          <a:ext cx="330200" cy="622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AxMath" r:id="rId8" imgW="109800" imgH="208080" progId="Equation.AxMath">
                  <p:embed/>
                </p:oleObj>
              </mc:Choice>
              <mc:Fallback>
                <p:oleObj name="AxMath" r:id="rId8" imgW="109800" imgH="208080" progId="Equation.AxMat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85FABB7-FD09-480C-B15B-608C6922E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629" y="5979307"/>
                        <a:ext cx="330200" cy="622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88FDADB2-43F2-4B13-AE01-9AFB4F663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14103"/>
              </p:ext>
            </p:extLst>
          </p:nvPr>
        </p:nvGraphicFramePr>
        <p:xfrm>
          <a:off x="6584548" y="5286523"/>
          <a:ext cx="315913" cy="622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AxMath" r:id="rId10" imgW="105120" imgH="208080" progId="Equation.AxMath">
                  <p:embed/>
                </p:oleObj>
              </mc:Choice>
              <mc:Fallback>
                <p:oleObj name="AxMath" r:id="rId10" imgW="105120" imgH="208080" progId="Equation.AxMath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7A191CD5-AC18-4C3A-A002-57DC9482D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548" y="5286523"/>
                        <a:ext cx="315913" cy="622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02D057C-635B-48F6-B2D8-517EABB235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84513"/>
              </p:ext>
            </p:extLst>
          </p:nvPr>
        </p:nvGraphicFramePr>
        <p:xfrm>
          <a:off x="7138199" y="5061489"/>
          <a:ext cx="306387" cy="622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AxMath" r:id="rId12" imgW="101160" imgH="208080" progId="Equation.AxMath">
                  <p:embed/>
                </p:oleObj>
              </mc:Choice>
              <mc:Fallback>
                <p:oleObj name="AxMath" r:id="rId12" imgW="101160" imgH="208080" progId="Equation.AxMath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88FDADB2-43F2-4B13-AE01-9AFB4F663A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199" y="5061489"/>
                        <a:ext cx="306387" cy="622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A994782-1F74-46B2-B037-3447D26AD40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/>
          <a:stretch/>
        </p:blipFill>
        <p:spPr>
          <a:xfrm>
            <a:off x="8274385" y="586075"/>
            <a:ext cx="7227736" cy="598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0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AxMath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Wang</dc:creator>
  <cp:lastModifiedBy>PoreSimPC_New</cp:lastModifiedBy>
  <cp:revision>8</cp:revision>
  <dcterms:created xsi:type="dcterms:W3CDTF">2019-07-11T05:02:08Z</dcterms:created>
  <dcterms:modified xsi:type="dcterms:W3CDTF">2019-12-15T21:44:48Z</dcterms:modified>
</cp:coreProperties>
</file>