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2801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77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22363"/>
            <a:ext cx="9601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602038"/>
            <a:ext cx="9601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4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65125"/>
            <a:ext cx="276034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65125"/>
            <a:ext cx="812101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9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709739"/>
            <a:ext cx="1104138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589464"/>
            <a:ext cx="110413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6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825625"/>
            <a:ext cx="5440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825625"/>
            <a:ext cx="5440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7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65126"/>
            <a:ext cx="1104138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681163"/>
            <a:ext cx="54156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505075"/>
            <a:ext cx="541567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681163"/>
            <a:ext cx="54423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505075"/>
            <a:ext cx="544234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3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8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57200"/>
            <a:ext cx="41288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987426"/>
            <a:ext cx="648081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057400"/>
            <a:ext cx="41288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4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57200"/>
            <a:ext cx="41288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987426"/>
            <a:ext cx="648081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057400"/>
            <a:ext cx="41288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6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65126"/>
            <a:ext cx="110413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825625"/>
            <a:ext cx="110413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9027-C390-4383-A1E7-5024B49D13B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6356351"/>
            <a:ext cx="4320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DEE47E-5CEA-4E84-BC57-44D08AEB8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27" y="266619"/>
            <a:ext cx="5559773" cy="5503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4D0C7A-1D35-4D8C-98BC-ABE61E043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270" y="266616"/>
            <a:ext cx="5490674" cy="52705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DFC17D-C58E-45C2-95C4-5ED24702FCB2}"/>
              </a:ext>
            </a:extLst>
          </p:cNvPr>
          <p:cNvSpPr/>
          <p:nvPr/>
        </p:nvSpPr>
        <p:spPr>
          <a:xfrm>
            <a:off x="685709" y="5786464"/>
            <a:ext cx="54483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FEM/FVM Mesh with 12.54 million 2D elements and 5.45 million nodes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9FAB52-8B70-46C1-AFC4-1EC3BBD2A66A}"/>
              </a:ext>
            </a:extLst>
          </p:cNvPr>
          <p:cNvSpPr/>
          <p:nvPr/>
        </p:nvSpPr>
        <p:spPr>
          <a:xfrm>
            <a:off x="7239004" y="5769783"/>
            <a:ext cx="54483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BEM Mesh with 0.13 million 1D elements and 0.11 million nodes</a:t>
            </a:r>
          </a:p>
        </p:txBody>
      </p:sp>
    </p:spTree>
    <p:extLst>
      <p:ext uri="{BB962C8B-B14F-4D97-AF65-F5344CB8AC3E}">
        <p14:creationId xmlns:p14="http://schemas.microsoft.com/office/powerpoint/2010/main" val="264330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24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 Wang</dc:creator>
  <cp:lastModifiedBy>PoreSimPC_New</cp:lastModifiedBy>
  <cp:revision>10</cp:revision>
  <dcterms:created xsi:type="dcterms:W3CDTF">2019-07-11T05:02:08Z</dcterms:created>
  <dcterms:modified xsi:type="dcterms:W3CDTF">2019-12-17T02:59:19Z</dcterms:modified>
</cp:coreProperties>
</file>