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9027-C390-4383-A1E7-5024B49D13B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4CAAA-8077-4777-9564-F19A9F17A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" y="498482"/>
            <a:ext cx="8211128" cy="6158346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7FABCF0-A56E-45FC-A839-D96BF74F5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392799"/>
              </p:ext>
            </p:extLst>
          </p:nvPr>
        </p:nvGraphicFramePr>
        <p:xfrm>
          <a:off x="4162268" y="4769"/>
          <a:ext cx="21399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AxMath" r:id="rId4" imgW="904680" imgH="209520" progId="Equation.AxMath">
                  <p:embed/>
                </p:oleObj>
              </mc:Choice>
              <mc:Fallback>
                <p:oleObj name="AxMath" r:id="rId4" imgW="904680" imgH="209520" progId="Equation.AxMat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6EA4CD-8398-4B7F-87CC-D64B440B5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268" y="4769"/>
                        <a:ext cx="2139950" cy="49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E0ACADE-F22C-4024-8E3C-6607383FB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06755"/>
              </p:ext>
            </p:extLst>
          </p:nvPr>
        </p:nvGraphicFramePr>
        <p:xfrm>
          <a:off x="1146870" y="97133"/>
          <a:ext cx="22129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AxMath" r:id="rId6" imgW="934920" imgH="209520" progId="Equation.AxMath">
                  <p:embed/>
                </p:oleObj>
              </mc:Choice>
              <mc:Fallback>
                <p:oleObj name="AxMath" r:id="rId6" imgW="934920" imgH="209520" progId="Equation.AxMat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7FABCF0-A56E-45FC-A839-D96BF74F5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870" y="97133"/>
                        <a:ext cx="2212975" cy="49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847D81-3585-4A6B-8A78-D477064197D1}"/>
              </a:ext>
            </a:extLst>
          </p:cNvPr>
          <p:cNvCxnSpPr>
            <a:cxnSpLocks/>
          </p:cNvCxnSpPr>
          <p:nvPr/>
        </p:nvCxnSpPr>
        <p:spPr>
          <a:xfrm flipV="1">
            <a:off x="7768424" y="5377407"/>
            <a:ext cx="0" cy="711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A53E6-644C-4898-A2D7-85041BE210C2}"/>
              </a:ext>
            </a:extLst>
          </p:cNvPr>
          <p:cNvCxnSpPr>
            <a:cxnSpLocks/>
          </p:cNvCxnSpPr>
          <p:nvPr/>
        </p:nvCxnSpPr>
        <p:spPr>
          <a:xfrm flipH="1">
            <a:off x="7193059" y="6079371"/>
            <a:ext cx="556604" cy="18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47FC6F-9C27-4212-87C2-F21A4E8378B1}"/>
              </a:ext>
            </a:extLst>
          </p:cNvPr>
          <p:cNvCxnSpPr>
            <a:cxnSpLocks/>
          </p:cNvCxnSpPr>
          <p:nvPr/>
        </p:nvCxnSpPr>
        <p:spPr>
          <a:xfrm flipH="1" flipV="1">
            <a:off x="7556432" y="5611780"/>
            <a:ext cx="221227" cy="4768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A191CD5-AC18-4C3A-A002-57DC9482D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16063"/>
              </p:ext>
            </p:extLst>
          </p:nvPr>
        </p:nvGraphicFramePr>
        <p:xfrm>
          <a:off x="7191357" y="5984074"/>
          <a:ext cx="33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xMath" r:id="rId8" imgW="109800" imgH="208080" progId="Equation.AxMath">
                  <p:embed/>
                </p:oleObj>
              </mc:Choice>
              <mc:Fallback>
                <p:oleObj name="AxMath" r:id="rId8" imgW="109800" imgH="208080" progId="Equation.AxMat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85FABB7-FD09-480C-B15B-608C6922E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57" y="5984074"/>
                        <a:ext cx="330200" cy="62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88FDADB2-43F2-4B13-AE01-9AFB4F663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30202"/>
              </p:ext>
            </p:extLst>
          </p:nvPr>
        </p:nvGraphicFramePr>
        <p:xfrm>
          <a:off x="7279273" y="5291290"/>
          <a:ext cx="3159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AxMath" r:id="rId10" imgW="105120" imgH="208080" progId="Equation.AxMath">
                  <p:embed/>
                </p:oleObj>
              </mc:Choice>
              <mc:Fallback>
                <p:oleObj name="AxMath" r:id="rId10" imgW="105120" imgH="208080" progId="Equation.AxMath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191CD5-AC18-4C3A-A002-57DC9482D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273" y="5291290"/>
                        <a:ext cx="315912" cy="62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02D057C-635B-48F6-B2D8-517EABB23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02349"/>
              </p:ext>
            </p:extLst>
          </p:nvPr>
        </p:nvGraphicFramePr>
        <p:xfrm>
          <a:off x="7832922" y="5066257"/>
          <a:ext cx="3063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AxMath" r:id="rId12" imgW="101160" imgH="208080" progId="Equation.AxMath">
                  <p:embed/>
                </p:oleObj>
              </mc:Choice>
              <mc:Fallback>
                <p:oleObj name="AxMath" r:id="rId12" imgW="101160" imgH="208080" progId="Equation.AxMath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88FDADB2-43F2-4B13-AE01-9AFB4F663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922" y="5066257"/>
                        <a:ext cx="306387" cy="62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3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AxMath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Wang</dc:creator>
  <cp:lastModifiedBy>Bin Wang</cp:lastModifiedBy>
  <cp:revision>6</cp:revision>
  <dcterms:created xsi:type="dcterms:W3CDTF">2019-07-11T05:02:08Z</dcterms:created>
  <dcterms:modified xsi:type="dcterms:W3CDTF">2019-07-19T03:33:48Z</dcterms:modified>
</cp:coreProperties>
</file>