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98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5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706933"/>
            <a:ext cx="520184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268784"/>
            <a:ext cx="45898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29978"/>
            <a:ext cx="131958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29978"/>
            <a:ext cx="3882256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076899"/>
            <a:ext cx="527833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890725"/>
            <a:ext cx="527833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149890"/>
            <a:ext cx="260092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149890"/>
            <a:ext cx="260092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29979"/>
            <a:ext cx="5278339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058899"/>
            <a:ext cx="258896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577849"/>
            <a:ext cx="258896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058899"/>
            <a:ext cx="26017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577849"/>
            <a:ext cx="26017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621942"/>
            <a:ext cx="3098155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621942"/>
            <a:ext cx="3098155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29979"/>
            <a:ext cx="527833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149890"/>
            <a:ext cx="527833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D99C-F958-43CB-8714-D60A348AED7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003619"/>
            <a:ext cx="20654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DD00-0243-4852-9177-C15B27E7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CB7D4-BDE7-42B1-815C-D8F5906E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102"/>
            <a:ext cx="6119813" cy="426338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CB2D6D2-2404-4161-B8ED-6222D7352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39076"/>
              </p:ext>
            </p:extLst>
          </p:nvPr>
        </p:nvGraphicFramePr>
        <p:xfrm>
          <a:off x="1381424" y="3228526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AxMath" r:id="rId4" imgW="193320" imgH="228240" progId="Equation.AxMath">
                  <p:embed/>
                </p:oleObj>
              </mc:Choice>
              <mc:Fallback>
                <p:oleObj name="AxMath" r:id="rId4" imgW="193320" imgH="228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1424" y="3228526"/>
                        <a:ext cx="38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8DAB04A-5096-4A7B-9777-8E150C2C4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166094"/>
              </p:ext>
            </p:extLst>
          </p:nvPr>
        </p:nvGraphicFramePr>
        <p:xfrm>
          <a:off x="2327275" y="86201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AxMath" r:id="rId6" imgW="200520" imgH="228240" progId="Equation.AxMath">
                  <p:embed/>
                </p:oleObj>
              </mc:Choice>
              <mc:Fallback>
                <p:oleObj name="AxMath" r:id="rId6" imgW="200520" imgH="228240" progId="Equation.AxMat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CB2D6D2-2404-4161-B8ED-6222D7352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7275" y="862013"/>
                        <a:ext cx="4000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92FC774-4D4A-4F9A-A07C-A836B30DF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41819"/>
              </p:ext>
            </p:extLst>
          </p:nvPr>
        </p:nvGraphicFramePr>
        <p:xfrm>
          <a:off x="4094163" y="3457575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AxMath" r:id="rId8" imgW="201960" imgH="228240" progId="Equation.AxMath">
                  <p:embed/>
                </p:oleObj>
              </mc:Choice>
              <mc:Fallback>
                <p:oleObj name="AxMath" r:id="rId8" imgW="201960" imgH="228240" progId="Equation.AxMat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E8DAB04A-5096-4A7B-9777-8E150C2C4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4163" y="3457575"/>
                        <a:ext cx="4032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76BA151-2487-4BD3-83EA-01E0B3616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322026"/>
              </p:ext>
            </p:extLst>
          </p:nvPr>
        </p:nvGraphicFramePr>
        <p:xfrm>
          <a:off x="2760314" y="1844675"/>
          <a:ext cx="333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AxMath" r:id="rId10" imgW="167040" imgH="228960" progId="Equation.AxMath">
                  <p:embed/>
                </p:oleObj>
              </mc:Choice>
              <mc:Fallback>
                <p:oleObj name="AxMath" r:id="rId10" imgW="167040" imgH="228960" progId="Equation.AxMat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E8DAB04A-5096-4A7B-9777-8E150C2C4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0314" y="1844675"/>
                        <a:ext cx="333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1EBEA7-4900-40C2-874E-7BDBB375B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7662"/>
              </p:ext>
            </p:extLst>
          </p:nvPr>
        </p:nvGraphicFramePr>
        <p:xfrm>
          <a:off x="4244975" y="1509124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AxMath" r:id="rId12" imgW="173880" imgH="228960" progId="Equation.AxMath">
                  <p:embed/>
                </p:oleObj>
              </mc:Choice>
              <mc:Fallback>
                <p:oleObj name="AxMath" r:id="rId12" imgW="173880" imgH="228960" progId="Equation.AxMat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76BA151-2487-4BD3-83EA-01E0B3616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44975" y="1509124"/>
                        <a:ext cx="3492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659AA6-1641-4B63-819D-469207B6E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23497"/>
              </p:ext>
            </p:extLst>
          </p:nvPr>
        </p:nvGraphicFramePr>
        <p:xfrm>
          <a:off x="3240088" y="1387475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AxMath" r:id="rId14" imgW="176040" imgH="228960" progId="Equation.AxMath">
                  <p:embed/>
                </p:oleObj>
              </mc:Choice>
              <mc:Fallback>
                <p:oleObj name="AxMath" r:id="rId14" imgW="176040" imgH="228960" progId="Equation.AxMat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01EBEA7-4900-40C2-874E-7BDBB375B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40088" y="1387475"/>
                        <a:ext cx="352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2794C9F-A22B-4D71-872A-1ECAB9200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21945"/>
              </p:ext>
            </p:extLst>
          </p:nvPr>
        </p:nvGraphicFramePr>
        <p:xfrm>
          <a:off x="4170982" y="2114435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AxMath" r:id="rId16" imgW="178560" imgH="228960" progId="Equation.AxMath">
                  <p:embed/>
                </p:oleObj>
              </mc:Choice>
              <mc:Fallback>
                <p:oleObj name="AxMath" r:id="rId16" imgW="178560" imgH="228960" progId="Equation.AxMat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7659AA6-1641-4B63-819D-469207B6E4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70982" y="2114435"/>
                        <a:ext cx="355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8D73C9A-E272-4F24-9646-A47C7FA5F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92173"/>
              </p:ext>
            </p:extLst>
          </p:nvPr>
        </p:nvGraphicFramePr>
        <p:xfrm>
          <a:off x="3767138" y="1057275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AxMath" r:id="rId18" imgW="173880" imgH="228960" progId="Equation.AxMath">
                  <p:embed/>
                </p:oleObj>
              </mc:Choice>
              <mc:Fallback>
                <p:oleObj name="AxMath" r:id="rId18" imgW="173880" imgH="228960" progId="Equation.AxMat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2794C9F-A22B-4D71-872A-1ECAB9200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67138" y="1057275"/>
                        <a:ext cx="3492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54E9CC9-112F-4AA0-A7CE-615C6ECBA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972005"/>
              </p:ext>
            </p:extLst>
          </p:nvPr>
        </p:nvGraphicFramePr>
        <p:xfrm>
          <a:off x="3683794" y="2600287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AxMath" r:id="rId20" imgW="176040" imgH="228960" progId="Equation.AxMath">
                  <p:embed/>
                </p:oleObj>
              </mc:Choice>
              <mc:Fallback>
                <p:oleObj name="AxMath" r:id="rId20" imgW="176040" imgH="228960" progId="Equation.AxMat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8D73C9A-E272-4F24-9646-A47C7FA5F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83794" y="2600287"/>
                        <a:ext cx="352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54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AxMath</vt:lpstr>
      <vt:lpstr>Equation.AxMath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BinPC</dc:creator>
  <cp:lastModifiedBy>Bin Wang</cp:lastModifiedBy>
  <cp:revision>12</cp:revision>
  <dcterms:created xsi:type="dcterms:W3CDTF">2019-06-21T01:44:50Z</dcterms:created>
  <dcterms:modified xsi:type="dcterms:W3CDTF">2019-08-06T23:20:52Z</dcterms:modified>
</cp:coreProperties>
</file>