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9027-C390-4383-A1E7-5024B49D13B1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2.png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A16E26-99AD-4214-B811-00971715E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" y="0"/>
            <a:ext cx="9119772" cy="6858000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A4F8660-AE91-425D-9DB4-7DD523349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41533"/>
              </p:ext>
            </p:extLst>
          </p:nvPr>
        </p:nvGraphicFramePr>
        <p:xfrm>
          <a:off x="5329381" y="149482"/>
          <a:ext cx="536142" cy="62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xMath" r:id="rId4" imgW="177120" imgH="209520" progId="Equation.AxMath">
                  <p:embed/>
                </p:oleObj>
              </mc:Choice>
              <mc:Fallback>
                <p:oleObj name="AxMath" r:id="rId4" imgW="177120" imgH="209520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381" y="149482"/>
                        <a:ext cx="536142" cy="627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DBD6F9-9A03-4985-86AA-4959F2C9F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135088"/>
              </p:ext>
            </p:extLst>
          </p:nvPr>
        </p:nvGraphicFramePr>
        <p:xfrm>
          <a:off x="7837488" y="2185988"/>
          <a:ext cx="5540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xMath" r:id="rId6" imgW="183960" imgH="209520" progId="Equation.AxMath">
                  <p:embed/>
                </p:oleObj>
              </mc:Choice>
              <mc:Fallback>
                <p:oleObj name="AxMath" r:id="rId6" imgW="183960" imgH="209520" progId="Equation.AxMat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A4F8660-AE91-425D-9DB4-7DD523349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2185988"/>
                        <a:ext cx="554037" cy="627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5FABB7-FD09-480C-B15B-608C6922E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660393"/>
              </p:ext>
            </p:extLst>
          </p:nvPr>
        </p:nvGraphicFramePr>
        <p:xfrm>
          <a:off x="3036888" y="3640138"/>
          <a:ext cx="5588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xMath" r:id="rId8" imgW="185040" imgH="209520" progId="Equation.AxMath">
                  <p:embed/>
                </p:oleObj>
              </mc:Choice>
              <mc:Fallback>
                <p:oleObj name="AxMath" r:id="rId8" imgW="185040" imgH="209520" progId="Equation.AxMat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ADBD6F9-9A03-4985-86AA-4959F2C9F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640138"/>
                        <a:ext cx="558800" cy="627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3B99478-3C50-4A58-8C51-9FA27A5BB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56631"/>
              </p:ext>
            </p:extLst>
          </p:nvPr>
        </p:nvGraphicFramePr>
        <p:xfrm>
          <a:off x="8391525" y="4281848"/>
          <a:ext cx="5635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xMath" r:id="rId10" imgW="187560" imgH="209520" progId="Equation.AxMath">
                  <p:embed/>
                </p:oleObj>
              </mc:Choice>
              <mc:Fallback>
                <p:oleObj name="AxMath" r:id="rId10" imgW="187560" imgH="209520" progId="Equation.AxMat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85FABB7-FD09-480C-B15B-608C6922E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525" y="4281848"/>
                        <a:ext cx="563562" cy="62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86EA4CD-8398-4B7F-87CC-D64B440B5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80476"/>
              </p:ext>
            </p:extLst>
          </p:nvPr>
        </p:nvGraphicFramePr>
        <p:xfrm>
          <a:off x="2952750" y="2627312"/>
          <a:ext cx="7270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xMath" r:id="rId12" imgW="241920" imgH="209520" progId="Equation.AxMath">
                  <p:embed/>
                </p:oleObj>
              </mc:Choice>
              <mc:Fallback>
                <p:oleObj name="AxMath" r:id="rId12" imgW="241920" imgH="209520" progId="Equation.AxMat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3B99478-3C50-4A58-8C51-9FA27A5BB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627312"/>
                        <a:ext cx="727075" cy="62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960AA8C-2B59-46CF-8760-0567B8D91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34689"/>
              </p:ext>
            </p:extLst>
          </p:nvPr>
        </p:nvGraphicFramePr>
        <p:xfrm>
          <a:off x="6302218" y="1558926"/>
          <a:ext cx="81756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AxMath" r:id="rId14" imgW="272160" imgH="209520" progId="Equation.AxMath">
                  <p:embed/>
                </p:oleObj>
              </mc:Choice>
              <mc:Fallback>
                <p:oleObj name="AxMath" r:id="rId14" imgW="272160" imgH="209520" progId="Equation.AxMat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86EA4CD-8398-4B7F-87CC-D64B440B5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218" y="1558926"/>
                        <a:ext cx="817562" cy="627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7FABCF0-A56E-45FC-A839-D96BF74F5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816397"/>
              </p:ext>
            </p:extLst>
          </p:nvPr>
        </p:nvGraphicFramePr>
        <p:xfrm>
          <a:off x="1963370" y="530011"/>
          <a:ext cx="1978760" cy="49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AxMath" r:id="rId16" imgW="836640" imgH="209520" progId="Equation.AxMath">
                  <p:embed/>
                </p:oleObj>
              </mc:Choice>
              <mc:Fallback>
                <p:oleObj name="AxMath" r:id="rId16" imgW="836640" imgH="209520" progId="Equation.AxMat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86EA4CD-8398-4B7F-87CC-D64B440B5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370" y="530011"/>
                        <a:ext cx="1978760" cy="493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E0ACADE-F22C-4024-8E3C-6607383FB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17064"/>
              </p:ext>
            </p:extLst>
          </p:nvPr>
        </p:nvGraphicFramePr>
        <p:xfrm>
          <a:off x="6480323" y="404597"/>
          <a:ext cx="20367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xMath" r:id="rId18" imgW="861120" imgH="209520" progId="Equation.AxMath">
                  <p:embed/>
                </p:oleObj>
              </mc:Choice>
              <mc:Fallback>
                <p:oleObj name="AxMath" r:id="rId18" imgW="861120" imgH="209520" progId="Equation.AxMat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7FABCF0-A56E-45FC-A839-D96BF74F5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323" y="404597"/>
                        <a:ext cx="2036762" cy="493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C129FD-FFC2-40C2-AAFC-9D2C979BAD08}"/>
              </a:ext>
            </a:extLst>
          </p:cNvPr>
          <p:cNvCxnSpPr>
            <a:cxnSpLocks/>
          </p:cNvCxnSpPr>
          <p:nvPr/>
        </p:nvCxnSpPr>
        <p:spPr>
          <a:xfrm>
            <a:off x="2698173" y="1530206"/>
            <a:ext cx="0" cy="655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3C27D1-C5C4-4A8D-A447-9FFAC65E70FB}"/>
              </a:ext>
            </a:extLst>
          </p:cNvPr>
          <p:cNvCxnSpPr>
            <a:cxnSpLocks/>
          </p:cNvCxnSpPr>
          <p:nvPr/>
        </p:nvCxnSpPr>
        <p:spPr>
          <a:xfrm flipV="1">
            <a:off x="7230341" y="2978294"/>
            <a:ext cx="46759" cy="602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0DD4E-0A29-4047-96EF-81E6800E680C}"/>
              </a:ext>
            </a:extLst>
          </p:cNvPr>
          <p:cNvCxnSpPr>
            <a:cxnSpLocks/>
          </p:cNvCxnSpPr>
          <p:nvPr/>
        </p:nvCxnSpPr>
        <p:spPr>
          <a:xfrm flipV="1">
            <a:off x="7370395" y="1149494"/>
            <a:ext cx="46759" cy="602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847D81-3585-4A6B-8A78-D477064197D1}"/>
              </a:ext>
            </a:extLst>
          </p:cNvPr>
          <p:cNvCxnSpPr>
            <a:cxnSpLocks/>
          </p:cNvCxnSpPr>
          <p:nvPr/>
        </p:nvCxnSpPr>
        <p:spPr>
          <a:xfrm flipV="1">
            <a:off x="1972895" y="5279736"/>
            <a:ext cx="0" cy="711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6A53E6-644C-4898-A2D7-85041BE210C2}"/>
              </a:ext>
            </a:extLst>
          </p:cNvPr>
          <p:cNvCxnSpPr>
            <a:cxnSpLocks/>
          </p:cNvCxnSpPr>
          <p:nvPr/>
        </p:nvCxnSpPr>
        <p:spPr>
          <a:xfrm flipV="1">
            <a:off x="1954134" y="5911848"/>
            <a:ext cx="636955" cy="698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47FC6F-9C27-4212-87C2-F21A4E8378B1}"/>
              </a:ext>
            </a:extLst>
          </p:cNvPr>
          <p:cNvCxnSpPr>
            <a:cxnSpLocks/>
          </p:cNvCxnSpPr>
          <p:nvPr/>
        </p:nvCxnSpPr>
        <p:spPr>
          <a:xfrm flipH="1" flipV="1">
            <a:off x="1760903" y="5514109"/>
            <a:ext cx="221227" cy="4768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7A191CD5-AC18-4C3A-A002-57DC9482D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132974"/>
              </p:ext>
            </p:extLst>
          </p:nvPr>
        </p:nvGraphicFramePr>
        <p:xfrm>
          <a:off x="2299565" y="5885219"/>
          <a:ext cx="33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AxMath" r:id="rId20" imgW="109800" imgH="208080" progId="Equation.AxMath">
                  <p:embed/>
                </p:oleObj>
              </mc:Choice>
              <mc:Fallback>
                <p:oleObj name="AxMath" r:id="rId20" imgW="109800" imgH="208080" progId="Equation.AxMat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85FABB7-FD09-480C-B15B-608C6922E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565" y="5885219"/>
                        <a:ext cx="330200" cy="62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88FDADB2-43F2-4B13-AE01-9AFB4F663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56040"/>
              </p:ext>
            </p:extLst>
          </p:nvPr>
        </p:nvGraphicFramePr>
        <p:xfrm>
          <a:off x="1421257" y="5314373"/>
          <a:ext cx="3159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AxMath" r:id="rId22" imgW="105120" imgH="208080" progId="Equation.AxMath">
                  <p:embed/>
                </p:oleObj>
              </mc:Choice>
              <mc:Fallback>
                <p:oleObj name="AxMath" r:id="rId22" imgW="105120" imgH="208080" progId="Equation.AxMath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7A191CD5-AC18-4C3A-A002-57DC9482D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257" y="5314373"/>
                        <a:ext cx="315912" cy="62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02D057C-635B-48F6-B2D8-517EABB23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84707"/>
              </p:ext>
            </p:extLst>
          </p:nvPr>
        </p:nvGraphicFramePr>
        <p:xfrm>
          <a:off x="2037393" y="4968586"/>
          <a:ext cx="3063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xMath" r:id="rId24" imgW="101160" imgH="208080" progId="Equation.AxMath">
                  <p:embed/>
                </p:oleObj>
              </mc:Choice>
              <mc:Fallback>
                <p:oleObj name="AxMath" r:id="rId24" imgW="101160" imgH="208080" progId="Equation.AxMath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88FDADB2-43F2-4B13-AE01-9AFB4F663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393" y="4968586"/>
                        <a:ext cx="306387" cy="62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3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Equation.AxMath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Wang</dc:creator>
  <cp:lastModifiedBy>Bin Wang</cp:lastModifiedBy>
  <cp:revision>3</cp:revision>
  <dcterms:created xsi:type="dcterms:W3CDTF">2019-07-11T05:02:08Z</dcterms:created>
  <dcterms:modified xsi:type="dcterms:W3CDTF">2019-07-11T05:35:12Z</dcterms:modified>
</cp:coreProperties>
</file>