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4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FCA0-9343-4A4D-A561-8AB6CDB8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E8869-CEF1-4179-8765-F6CE7F7E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658E-0ECE-4DA6-B47C-24ABD59B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77D-A19C-4723-B8ED-6E5496E1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7ABB-7F6E-4BF2-950E-D4E544B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0F502-E6CB-410C-BCB6-27252AC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163F0-C02C-4005-B9C1-3A42AE99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4EB6E-B9E8-43A4-871C-F8D9C91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2599A-3321-4141-9DD4-9294576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15C94-B4CA-4988-9D43-AEA4688B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B6E19-960E-47E0-BA86-78482F2A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3AC80-B375-4CEA-9E62-697684C8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73AC6-C9E5-4B32-AB94-1FB3BEE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283EB-7178-489E-ACCB-F753364F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F715-2839-46D5-9378-A7C8F56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65106-01A7-4EF0-9440-101E941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9B9AD-6278-4A44-B160-6281999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20605-C50C-46AC-9A1F-BEF357D7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2527-2C81-4AFA-9893-460AA2E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7FF4-0F3B-449C-9EFE-088C9C7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5701-91D3-43C3-990B-46006EAB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63550-65F6-4B73-BE4F-A26A40DA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2390F-D75B-4741-8776-6EA11EB1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AEAE-067D-461C-911D-1CFD17AD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F9D5-C00A-4EC1-87AA-393CB4F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CD742-3CF2-40DC-8CD7-B2692AE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96CC-E540-42C6-8A8D-7D51FEB6F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EE3E5-2747-4846-9B7B-E1EC31FC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D4B15-1E64-4FD7-96EA-85B568F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9B1A6-04B4-4AC2-B592-5379792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62D6-4256-4553-9AFF-56C0C4C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D407-4448-4992-B927-8D48831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C907E-EC14-4EC4-BA9D-4A9EB252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3912-87F0-44CF-B454-CC4AC80C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74BC1-730F-4867-A134-DC561DC89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094B8-9A00-4BDD-9191-E5AB8C53D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4BFB-A3F4-4344-82A3-1B75B05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2D100-B0D6-413A-947A-FEBAB54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8182-FDD0-4737-A13C-D4BC5A0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324F-C4EA-4A71-B12D-FE55DEA5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A006A-4DA7-4B4D-A5FA-E4A9F956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8EAED-4BF1-4217-BB9F-DD346EF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CD1CB-820E-4B77-A2A3-85AA2B7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35493-1847-4372-A105-C9DEAA1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58D73-A314-4595-A2BA-E715B4C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7A51D-33B7-4891-AE1A-E332029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A731-6375-4E19-8292-1A001048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F8D96-BCDF-4925-9AEC-9059BADE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72C87-0020-429F-9171-DC43792B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9F62F-4573-40CE-AAAA-BE5BD357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10270-1CDB-4DD9-813A-C43AF456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A6A8C-CA2C-4B82-8291-2A2530E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A895-4D51-49D6-8678-3583D72D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5E34D-F9D0-4BB5-96E7-39453F68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A689B-5DD2-49D8-92B0-CFCD0806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DB16C-E468-4110-BB1F-658A221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4490C-3696-47D3-8CEF-F65DD55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35560-E8A8-4E07-A414-32CB234D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68958-E054-4499-88FC-665BDB1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866DF-9DE9-4F0D-BA16-4066D56B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70B6C-F907-4294-9DAE-D40C0F16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48A6-F6D9-4482-940A-D8CA7330C40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6228-740C-4108-B59A-3B81C62F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1357D-D57D-41D9-A02D-91341D24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424A-6C61-4991-98AE-FBA000060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DF070E-BA6B-4BCD-99E8-E36591E5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3" y="747427"/>
            <a:ext cx="1844181" cy="1816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C29AD-4DD1-45DD-BBBD-DD4D1F44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" y="747427"/>
            <a:ext cx="3306318" cy="171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C1996D-3AF1-4C72-91D1-B793F4C0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068" y="3203150"/>
            <a:ext cx="2730147" cy="2309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DCFDAC-AB88-420B-94B0-22840C351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4" y="3238393"/>
            <a:ext cx="2755969" cy="2309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BAB537-78D1-44C6-BC10-E1AD8EA52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25" y="3179669"/>
            <a:ext cx="2082375" cy="24190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46E116-CD74-4FEF-9A19-44205833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7" y="3300953"/>
            <a:ext cx="2914644" cy="22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2A6861-8142-40F5-B2CA-8FDC7038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267" y="-1989773"/>
            <a:ext cx="4581525" cy="2686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28FD7-4C60-4FFB-920D-80C164AA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73" y="1748383"/>
            <a:ext cx="3277434" cy="30326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064BF-85E7-4220-A5CB-F053450F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8" y="1628254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0ACBE30-79C7-49E1-B5E2-7E2C5A4BCCAE}"/>
              </a:ext>
            </a:extLst>
          </p:cNvPr>
          <p:cNvGrpSpPr/>
          <p:nvPr/>
        </p:nvGrpSpPr>
        <p:grpSpPr>
          <a:xfrm>
            <a:off x="2065943" y="389069"/>
            <a:ext cx="8710024" cy="6402256"/>
            <a:chOff x="3189894" y="1455869"/>
            <a:chExt cx="3722970" cy="2736549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A258A203-8D79-402E-A480-3A969018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658" y="1455869"/>
              <a:ext cx="1793953" cy="2485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7465DBF-54FF-4A08-9F4E-20663A24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87434" y="2459735"/>
              <a:ext cx="1425430" cy="1732683"/>
            </a:xfrm>
            <a:prstGeom prst="rect">
              <a:avLst/>
            </a:prstGeom>
          </p:spPr>
        </p:pic>
        <p:pic>
          <p:nvPicPr>
            <p:cNvPr id="6" name="Picture 2" descr="Zeiss Global Centre | University of Portsmouth">
              <a:extLst>
                <a:ext uri="{FF2B5EF4-FFF2-40B4-BE49-F238E27FC236}">
                  <a16:creationId xmlns:a16="http://schemas.microsoft.com/office/drawing/2014/main" id="{D4B449F6-E4DA-4D20-995A-3F714404DE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r="53519"/>
            <a:stretch/>
          </p:blipFill>
          <p:spPr bwMode="auto">
            <a:xfrm>
              <a:off x="3189894" y="1596849"/>
              <a:ext cx="1535189" cy="2344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7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CD73AB0-1DD9-4DCD-AD8A-FDAF25DB8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1"/>
          <a:stretch/>
        </p:blipFill>
        <p:spPr>
          <a:xfrm rot="21418606">
            <a:off x="3517242" y="1014200"/>
            <a:ext cx="2541344" cy="2492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43415C-7CFB-4018-8205-D9786B471B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5600" y="2624539"/>
            <a:ext cx="5474516" cy="2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0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9</cp:revision>
  <dcterms:created xsi:type="dcterms:W3CDTF">2022-04-28T02:04:29Z</dcterms:created>
  <dcterms:modified xsi:type="dcterms:W3CDTF">2022-06-05T08:18:02Z</dcterms:modified>
</cp:coreProperties>
</file>