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FFCA0-9343-4A4D-A561-8AB6CDB8C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2E8869-CEF1-4179-8765-F6CE7F7EB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4658E-0ECE-4DA6-B47C-24ABD59B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1F77D-A19C-4723-B8ED-6E5496E1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C7ABB-7F6E-4BF2-950E-D4E544B0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0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0F502-E6CB-410C-BCB6-27252ACF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E163F0-C02C-4005-B9C1-3A42AE99A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4EB6E-B9E8-43A4-871C-F8D9C916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2599A-3321-4141-9DD4-92945767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15C94-B4CA-4988-9D43-AEA4688B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68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4B6E19-960E-47E0-BA86-78482F2AB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93AC80-B375-4CEA-9E62-697684C8F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73AC6-C9E5-4B32-AB94-1FB3BEE1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283EB-7178-489E-ACCB-F753364F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BF715-2839-46D5-9378-A7C8F56C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1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65106-01A7-4EF0-9440-101E9411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9B9AD-6278-4A44-B160-62819991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20605-C50C-46AC-9A1F-BEF357D7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C2527-2C81-4AFA-9893-460AA2E2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17FF4-0F3B-449C-9EFE-088C9C7D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43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15701-91D3-43C3-990B-46006EAB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63550-65F6-4B73-BE4F-A26A40DA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2390F-D75B-4741-8776-6EA11EB1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6AEAE-067D-461C-911D-1CFD17AD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5F9D5-C00A-4EC1-87AA-393CB4F7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4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CD742-3CF2-40DC-8CD7-B2692AE9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B96CC-E540-42C6-8A8D-7D51FEB6F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AEE3E5-2747-4846-9B7B-E1EC31FC1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ED4B15-1E64-4FD7-96EA-85B568FB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B9B1A6-04B4-4AC2-B592-53797920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262D6-4256-4553-9AFF-56C0C4C8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2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7D407-4448-4992-B927-8D488312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C907E-EC14-4EC4-BA9D-4A9EB252D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593912-87F0-44CF-B454-CC4AC80C7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774BC1-730F-4867-A134-DC561DC89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094B8-9A00-4BDD-9191-E5AB8C53D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344BFB-A3F4-4344-82A3-1B75B051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32D100-B0D6-413A-947A-FEBAB54C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7A8182-FDD0-4737-A13C-D4BC5A09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0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2324F-C4EA-4A71-B12D-FE55DEA5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3A006A-4DA7-4B4D-A5FA-E4A9F956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18EAED-4BF1-4217-BB9F-DD346EF2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CD1CB-820E-4B77-A2A3-85AA2B79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34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235493-1847-4372-A105-C9DEAA11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758D73-A314-4595-A2BA-E715B4CB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17A51D-33B7-4891-AE1A-E332029D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FA731-6375-4E19-8292-1A001048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F8D96-BCDF-4925-9AEC-9059BADE3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672C87-0020-429F-9171-DC43792B6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59F62F-4573-40CE-AAAA-BE5BD357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10270-1CDB-4DD9-813A-C43AF456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AA6A8C-CA2C-4B82-8291-2A2530EF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7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8A895-4D51-49D6-8678-3583D72D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F5E34D-F9D0-4BB5-96E7-39453F683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BA689B-5DD2-49D8-92B0-CFCD08066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6DB16C-E468-4110-BB1F-658A221E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94490C-3696-47D3-8CEF-F65DD55F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135560-E8A8-4E07-A414-32CB234D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E68958-E054-4499-88FC-665BDB1A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866DF-9DE9-4F0D-BA16-4066D56B6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70B6C-F907-4294-9DAE-D40C0F16D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48A6-F6D9-4482-940A-D8CA7330C40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16228-740C-4108-B59A-3B81C62F1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1357D-D57D-41D9-A02D-91341D240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02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DF070E-BA6B-4BCD-99E8-E36591E55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83" y="747427"/>
            <a:ext cx="1844181" cy="18168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1C29AD-4DD1-45DD-BBBD-DD4D1F440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" y="747427"/>
            <a:ext cx="3306318" cy="17175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C1996D-3AF1-4C72-91D1-B793F4C01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9068" y="3203150"/>
            <a:ext cx="2730147" cy="23092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DCFDAC-AB88-420B-94B0-22840C3512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04" y="3238393"/>
            <a:ext cx="2755969" cy="23092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8BAB537-78D1-44C6-BC10-E1AD8EA52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425" y="3179669"/>
            <a:ext cx="2082375" cy="241901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46E116-CD74-4FEF-9A19-44205833BF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27" y="3300953"/>
            <a:ext cx="2914644" cy="225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9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2A6861-8142-40F5-B2CA-8FDC70386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3267" y="-1989773"/>
            <a:ext cx="4581525" cy="2686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B28FD7-4C60-4FFB-920D-80C164AA0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73" y="1748383"/>
            <a:ext cx="3277434" cy="30326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9064BF-85E7-4220-A5CB-F053450FC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88" y="1628254"/>
            <a:ext cx="61341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8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5</cp:revision>
  <dcterms:created xsi:type="dcterms:W3CDTF">2022-04-28T02:04:29Z</dcterms:created>
  <dcterms:modified xsi:type="dcterms:W3CDTF">2022-04-28T11:04:28Z</dcterms:modified>
</cp:coreProperties>
</file>