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9"/>
  </p:notesMasterIdLst>
  <p:sldIdLst>
    <p:sldId id="256" r:id="rId3"/>
    <p:sldId id="257"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9" r:id="rId50"/>
    <p:sldId id="307" r:id="rId51"/>
    <p:sldId id="310" r:id="rId52"/>
    <p:sldId id="311" r:id="rId53"/>
    <p:sldId id="312" r:id="rId54"/>
    <p:sldId id="313" r:id="rId55"/>
    <p:sldId id="314" r:id="rId56"/>
    <p:sldId id="315" r:id="rId57"/>
    <p:sldId id="308" r:id="rId5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14" autoAdjust="0"/>
    <p:restoredTop sz="94660"/>
  </p:normalViewPr>
  <p:slideViewPr>
    <p:cSldViewPr snapToGrid="0">
      <p:cViewPr varScale="1">
        <p:scale>
          <a:sx n="74" d="100"/>
          <a:sy n="74" d="100"/>
        </p:scale>
        <p:origin x="63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_rels/data8.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EA48A-80EB-4B26-B814-5E9A125D57DC}" type="doc">
      <dgm:prSet loTypeId="urn:microsoft.com/office/officeart/2005/8/layout/chevron2" loCatId="process" qsTypeId="urn:microsoft.com/office/officeart/2005/8/quickstyle/3d2" qsCatId="3D" csTypeId="urn:microsoft.com/office/officeart/2005/8/colors/colorful5" csCatId="colorful"/>
      <dgm:spPr/>
      <dgm:t>
        <a:bodyPr/>
        <a:lstStyle/>
        <a:p>
          <a:endParaRPr lang="zh-CN" altLang="en-US"/>
        </a:p>
      </dgm:t>
    </dgm:pt>
    <dgm:pt modelId="{B24907C1-79B2-47FD-B056-56C603E4DAFA}">
      <dgm:prSet/>
      <dgm:spPr/>
      <dgm:t>
        <a:bodyPr/>
        <a:lstStyle/>
        <a:p>
          <a:pPr rtl="0"/>
          <a:r>
            <a:rPr lang="zh-CN" dirty="0" smtClean="0"/>
            <a:t>识别</a:t>
          </a:r>
          <a:endParaRPr lang="zh-CN" dirty="0"/>
        </a:p>
      </dgm:t>
    </dgm:pt>
    <dgm:pt modelId="{5B9A1759-2F26-447A-AB21-76F992787AC5}" type="parTrans" cxnId="{75992F6F-3EC3-4705-86D4-0D55FE6D0A34}">
      <dgm:prSet/>
      <dgm:spPr/>
      <dgm:t>
        <a:bodyPr/>
        <a:lstStyle/>
        <a:p>
          <a:endParaRPr lang="zh-CN" altLang="en-US"/>
        </a:p>
      </dgm:t>
    </dgm:pt>
    <dgm:pt modelId="{64EF00BF-29C8-4833-836F-FD1EB33F6402}" type="sibTrans" cxnId="{75992F6F-3EC3-4705-86D4-0D55FE6D0A34}">
      <dgm:prSet/>
      <dgm:spPr/>
      <dgm:t>
        <a:bodyPr/>
        <a:lstStyle/>
        <a:p>
          <a:endParaRPr lang="zh-CN" altLang="en-US"/>
        </a:p>
      </dgm:t>
    </dgm:pt>
    <dgm:pt modelId="{A7DCBFDD-4A7A-486E-BACC-9D920DF4895A}">
      <dgm:prSet/>
      <dgm:spPr/>
      <dgm:t>
        <a:bodyPr/>
        <a:lstStyle/>
        <a:p>
          <a:pPr rtl="0"/>
          <a:r>
            <a:rPr lang="zh-CN" dirty="0" smtClean="0"/>
            <a:t>判定事件</a:t>
          </a:r>
          <a:r>
            <a:rPr lang="en-US" dirty="0" smtClean="0"/>
            <a:t>/</a:t>
          </a:r>
          <a:r>
            <a:rPr lang="zh-CN" dirty="0" smtClean="0"/>
            <a:t>案件类别</a:t>
          </a:r>
          <a:endParaRPr lang="zh-CN" dirty="0"/>
        </a:p>
      </dgm:t>
    </dgm:pt>
    <dgm:pt modelId="{961ECAD4-4556-48C4-AA18-E3F083D6160A}" type="parTrans" cxnId="{69ACFF4A-CE11-4B8A-B7BC-D0077B8A5F1F}">
      <dgm:prSet/>
      <dgm:spPr/>
      <dgm:t>
        <a:bodyPr/>
        <a:lstStyle/>
        <a:p>
          <a:endParaRPr lang="zh-CN" altLang="en-US"/>
        </a:p>
      </dgm:t>
    </dgm:pt>
    <dgm:pt modelId="{63B528BA-59C5-4457-9D55-F97A9DAD2F17}" type="sibTrans" cxnId="{69ACFF4A-CE11-4B8A-B7BC-D0077B8A5F1F}">
      <dgm:prSet/>
      <dgm:spPr/>
      <dgm:t>
        <a:bodyPr/>
        <a:lstStyle/>
        <a:p>
          <a:endParaRPr lang="zh-CN" altLang="en-US"/>
        </a:p>
      </dgm:t>
    </dgm:pt>
    <dgm:pt modelId="{7C337D4A-14A5-4404-9446-E4D387F83BEE}">
      <dgm:prSet/>
      <dgm:spPr/>
      <dgm:t>
        <a:bodyPr/>
        <a:lstStyle/>
        <a:p>
          <a:pPr rtl="0"/>
          <a:r>
            <a:rPr lang="zh-CN" smtClean="0"/>
            <a:t>保全</a:t>
          </a:r>
          <a:endParaRPr lang="zh-CN"/>
        </a:p>
      </dgm:t>
    </dgm:pt>
    <dgm:pt modelId="{226B8010-5BA0-400A-862E-E79330B798C2}" type="parTrans" cxnId="{D0052289-FF95-49AC-AE0D-3D55F892AF06}">
      <dgm:prSet/>
      <dgm:spPr/>
      <dgm:t>
        <a:bodyPr/>
        <a:lstStyle/>
        <a:p>
          <a:endParaRPr lang="zh-CN" altLang="en-US"/>
        </a:p>
      </dgm:t>
    </dgm:pt>
    <dgm:pt modelId="{0E3ED24A-980B-4BD4-AA54-CA0EEB74AAAD}" type="sibTrans" cxnId="{D0052289-FF95-49AC-AE0D-3D55F892AF06}">
      <dgm:prSet/>
      <dgm:spPr/>
      <dgm:t>
        <a:bodyPr/>
        <a:lstStyle/>
        <a:p>
          <a:endParaRPr lang="zh-CN" altLang="en-US"/>
        </a:p>
      </dgm:t>
    </dgm:pt>
    <dgm:pt modelId="{D66DDDB6-76C9-40A8-A17E-AF74CA6075AB}">
      <dgm:prSet/>
      <dgm:spPr/>
      <dgm:t>
        <a:bodyPr/>
        <a:lstStyle/>
        <a:p>
          <a:pPr rtl="0"/>
          <a:r>
            <a:rPr lang="zh-CN" dirty="0" smtClean="0"/>
            <a:t>开始证据保管链，扣押数据和文档</a:t>
          </a:r>
          <a:endParaRPr lang="zh-CN" dirty="0"/>
        </a:p>
      </dgm:t>
    </dgm:pt>
    <dgm:pt modelId="{59384956-8308-4936-A6D2-CD55DE206DEA}" type="parTrans" cxnId="{CC208D5C-CC57-4465-8928-59AD90B5C1B7}">
      <dgm:prSet/>
      <dgm:spPr/>
      <dgm:t>
        <a:bodyPr/>
        <a:lstStyle/>
        <a:p>
          <a:endParaRPr lang="zh-CN" altLang="en-US"/>
        </a:p>
      </dgm:t>
    </dgm:pt>
    <dgm:pt modelId="{E4858CF3-109B-4655-B189-64F24296DB39}" type="sibTrans" cxnId="{CC208D5C-CC57-4465-8928-59AD90B5C1B7}">
      <dgm:prSet/>
      <dgm:spPr/>
      <dgm:t>
        <a:bodyPr/>
        <a:lstStyle/>
        <a:p>
          <a:endParaRPr lang="zh-CN" altLang="en-US"/>
        </a:p>
      </dgm:t>
    </dgm:pt>
    <dgm:pt modelId="{5D984DCC-ACD8-446B-B899-4FB62178F451}">
      <dgm:prSet/>
      <dgm:spPr/>
      <dgm:t>
        <a:bodyPr/>
        <a:lstStyle/>
        <a:p>
          <a:pPr rtl="0"/>
          <a:r>
            <a:rPr lang="zh-CN" smtClean="0"/>
            <a:t>收集</a:t>
          </a:r>
          <a:endParaRPr lang="zh-CN"/>
        </a:p>
      </dgm:t>
    </dgm:pt>
    <dgm:pt modelId="{4C07F663-7691-492A-94AE-AB0754B98F55}" type="parTrans" cxnId="{1F8C91C7-6EF7-422E-985D-D8E98BC32BFC}">
      <dgm:prSet/>
      <dgm:spPr/>
      <dgm:t>
        <a:bodyPr/>
        <a:lstStyle/>
        <a:p>
          <a:endParaRPr lang="zh-CN" altLang="en-US"/>
        </a:p>
      </dgm:t>
    </dgm:pt>
    <dgm:pt modelId="{881A8337-EE36-4EE3-9370-FCB19037D06E}" type="sibTrans" cxnId="{1F8C91C7-6EF7-422E-985D-D8E98BC32BFC}">
      <dgm:prSet/>
      <dgm:spPr/>
      <dgm:t>
        <a:bodyPr/>
        <a:lstStyle/>
        <a:p>
          <a:endParaRPr lang="zh-CN" altLang="en-US"/>
        </a:p>
      </dgm:t>
    </dgm:pt>
    <dgm:pt modelId="{DBF25D08-A2BE-4B78-8CB3-7AA7662C0458}">
      <dgm:prSet/>
      <dgm:spPr/>
      <dgm:t>
        <a:bodyPr/>
        <a:lstStyle/>
        <a:p>
          <a:pPr rtl="0"/>
          <a:r>
            <a:rPr lang="zh-CN" dirty="0" smtClean="0"/>
            <a:t>镜像存储设备、恢复数据</a:t>
          </a:r>
          <a:r>
            <a:rPr lang="en-US" dirty="0" smtClean="0"/>
            <a:t> </a:t>
          </a:r>
          <a:endParaRPr lang="zh-CN" dirty="0"/>
        </a:p>
      </dgm:t>
    </dgm:pt>
    <dgm:pt modelId="{DFEBDF24-F412-4484-8573-4AF9D0C8C1D0}" type="parTrans" cxnId="{8B96572F-0EF9-4A8F-ACC9-26C058BDE86F}">
      <dgm:prSet/>
      <dgm:spPr/>
      <dgm:t>
        <a:bodyPr/>
        <a:lstStyle/>
        <a:p>
          <a:endParaRPr lang="zh-CN" altLang="en-US"/>
        </a:p>
      </dgm:t>
    </dgm:pt>
    <dgm:pt modelId="{C08CDAA3-21A8-4024-8E2D-BE901393B45B}" type="sibTrans" cxnId="{8B96572F-0EF9-4A8F-ACC9-26C058BDE86F}">
      <dgm:prSet/>
      <dgm:spPr/>
      <dgm:t>
        <a:bodyPr/>
        <a:lstStyle/>
        <a:p>
          <a:endParaRPr lang="zh-CN" altLang="en-US"/>
        </a:p>
      </dgm:t>
    </dgm:pt>
    <dgm:pt modelId="{F849888E-79A8-4ACB-B854-EF0D986F9991}">
      <dgm:prSet/>
      <dgm:spPr/>
      <dgm:t>
        <a:bodyPr/>
        <a:lstStyle/>
        <a:p>
          <a:pPr rtl="0"/>
          <a:r>
            <a:rPr lang="zh-CN" smtClean="0"/>
            <a:t>分析</a:t>
          </a:r>
          <a:endParaRPr lang="zh-CN"/>
        </a:p>
      </dgm:t>
    </dgm:pt>
    <dgm:pt modelId="{C1FDD0A3-1CC1-480F-BDA2-482AE91E3356}" type="parTrans" cxnId="{A32F116C-98E5-4CD7-9BEB-2DD1D2A5214B}">
      <dgm:prSet/>
      <dgm:spPr/>
      <dgm:t>
        <a:bodyPr/>
        <a:lstStyle/>
        <a:p>
          <a:endParaRPr lang="zh-CN" altLang="en-US"/>
        </a:p>
      </dgm:t>
    </dgm:pt>
    <dgm:pt modelId="{59481AA9-D75E-476D-AF43-80CA5647119E}" type="sibTrans" cxnId="{A32F116C-98E5-4CD7-9BEB-2DD1D2A5214B}">
      <dgm:prSet/>
      <dgm:spPr/>
      <dgm:t>
        <a:bodyPr/>
        <a:lstStyle/>
        <a:p>
          <a:endParaRPr lang="zh-CN" altLang="en-US"/>
        </a:p>
      </dgm:t>
    </dgm:pt>
    <dgm:pt modelId="{54122371-CBBF-46F4-AC7D-A41E82D77088}">
      <dgm:prSet/>
      <dgm:spPr/>
      <dgm:t>
        <a:bodyPr/>
        <a:lstStyle/>
        <a:p>
          <a:pPr rtl="0"/>
          <a:r>
            <a:rPr lang="zh-CN" smtClean="0"/>
            <a:t>检验所恢复数据，搜寻潜在证据</a:t>
          </a:r>
          <a:endParaRPr lang="zh-CN"/>
        </a:p>
      </dgm:t>
    </dgm:pt>
    <dgm:pt modelId="{982484ED-CDF0-427D-BD9A-F56F8A02435F}" type="parTrans" cxnId="{B20D4E12-C363-49BA-A7DB-002F1254CB5F}">
      <dgm:prSet/>
      <dgm:spPr/>
      <dgm:t>
        <a:bodyPr/>
        <a:lstStyle/>
        <a:p>
          <a:endParaRPr lang="zh-CN" altLang="en-US"/>
        </a:p>
      </dgm:t>
    </dgm:pt>
    <dgm:pt modelId="{C557EE7E-FFF8-45D8-864B-59FC0C25EE4D}" type="sibTrans" cxnId="{B20D4E12-C363-49BA-A7DB-002F1254CB5F}">
      <dgm:prSet/>
      <dgm:spPr/>
      <dgm:t>
        <a:bodyPr/>
        <a:lstStyle/>
        <a:p>
          <a:endParaRPr lang="zh-CN" altLang="en-US"/>
        </a:p>
      </dgm:t>
    </dgm:pt>
    <dgm:pt modelId="{53B2549A-A7B6-44CF-B933-9431F4C2E518}">
      <dgm:prSet/>
      <dgm:spPr/>
      <dgm:t>
        <a:bodyPr/>
        <a:lstStyle/>
        <a:p>
          <a:pPr rtl="0"/>
          <a:r>
            <a:rPr lang="zh-CN" smtClean="0"/>
            <a:t>报告</a:t>
          </a:r>
          <a:endParaRPr lang="zh-CN"/>
        </a:p>
      </dgm:t>
    </dgm:pt>
    <dgm:pt modelId="{D17A3C1F-8AD2-46B6-B32F-8815CD39B449}" type="parTrans" cxnId="{C48FDE64-F174-489B-986F-F55047243CE9}">
      <dgm:prSet/>
      <dgm:spPr/>
      <dgm:t>
        <a:bodyPr/>
        <a:lstStyle/>
        <a:p>
          <a:endParaRPr lang="zh-CN" altLang="en-US"/>
        </a:p>
      </dgm:t>
    </dgm:pt>
    <dgm:pt modelId="{B5C9EEFF-B0B8-488B-8BE7-CFA4636AB3B7}" type="sibTrans" cxnId="{C48FDE64-F174-489B-986F-F55047243CE9}">
      <dgm:prSet/>
      <dgm:spPr/>
      <dgm:t>
        <a:bodyPr/>
        <a:lstStyle/>
        <a:p>
          <a:endParaRPr lang="zh-CN" altLang="en-US"/>
        </a:p>
      </dgm:t>
    </dgm:pt>
    <dgm:pt modelId="{8626539E-B69B-4564-81C1-074A73A59753}">
      <dgm:prSet/>
      <dgm:spPr/>
      <dgm:t>
        <a:bodyPr/>
        <a:lstStyle/>
        <a:p>
          <a:pPr rtl="0"/>
          <a:r>
            <a:rPr lang="zh-CN" dirty="0" smtClean="0"/>
            <a:t>记录事实和发现，总结证据，准备证言</a:t>
          </a:r>
          <a:endParaRPr lang="zh-CN" dirty="0"/>
        </a:p>
      </dgm:t>
    </dgm:pt>
    <dgm:pt modelId="{0DF8F6FD-88AA-4A24-A8AA-F9ED16D6F5CD}" type="parTrans" cxnId="{2F8F2F85-E01D-46C8-B90E-412EEB5E249E}">
      <dgm:prSet/>
      <dgm:spPr/>
      <dgm:t>
        <a:bodyPr/>
        <a:lstStyle/>
        <a:p>
          <a:endParaRPr lang="zh-CN" altLang="en-US"/>
        </a:p>
      </dgm:t>
    </dgm:pt>
    <dgm:pt modelId="{4D187C9A-D87C-4077-B9C2-31047E4A3415}" type="sibTrans" cxnId="{2F8F2F85-E01D-46C8-B90E-412EEB5E249E}">
      <dgm:prSet/>
      <dgm:spPr/>
      <dgm:t>
        <a:bodyPr/>
        <a:lstStyle/>
        <a:p>
          <a:endParaRPr lang="zh-CN" altLang="en-US"/>
        </a:p>
      </dgm:t>
    </dgm:pt>
    <dgm:pt modelId="{EEB2FF10-F31D-4CFF-AEDE-B0C9A0069467}" type="pres">
      <dgm:prSet presAssocID="{529EA48A-80EB-4B26-B814-5E9A125D57DC}" presName="linearFlow" presStyleCnt="0">
        <dgm:presLayoutVars>
          <dgm:dir/>
          <dgm:animLvl val="lvl"/>
          <dgm:resizeHandles val="exact"/>
        </dgm:presLayoutVars>
      </dgm:prSet>
      <dgm:spPr/>
      <dgm:t>
        <a:bodyPr/>
        <a:lstStyle/>
        <a:p>
          <a:endParaRPr lang="zh-CN" altLang="en-US"/>
        </a:p>
      </dgm:t>
    </dgm:pt>
    <dgm:pt modelId="{E22CFCED-A69E-48F1-8D42-DC91C16340D5}" type="pres">
      <dgm:prSet presAssocID="{B24907C1-79B2-47FD-B056-56C603E4DAFA}" presName="composite" presStyleCnt="0"/>
      <dgm:spPr/>
    </dgm:pt>
    <dgm:pt modelId="{0575B6C3-ACCD-4885-B3E5-A5D278B23C0C}" type="pres">
      <dgm:prSet presAssocID="{B24907C1-79B2-47FD-B056-56C603E4DAFA}" presName="parentText" presStyleLbl="alignNode1" presStyleIdx="0" presStyleCnt="5">
        <dgm:presLayoutVars>
          <dgm:chMax val="1"/>
          <dgm:bulletEnabled val="1"/>
        </dgm:presLayoutVars>
      </dgm:prSet>
      <dgm:spPr/>
      <dgm:t>
        <a:bodyPr/>
        <a:lstStyle/>
        <a:p>
          <a:endParaRPr lang="zh-CN" altLang="en-US"/>
        </a:p>
      </dgm:t>
    </dgm:pt>
    <dgm:pt modelId="{5704E6F3-3567-44B0-8DB1-A5B6EE694E51}" type="pres">
      <dgm:prSet presAssocID="{B24907C1-79B2-47FD-B056-56C603E4DAFA}" presName="descendantText" presStyleLbl="alignAcc1" presStyleIdx="0" presStyleCnt="5">
        <dgm:presLayoutVars>
          <dgm:bulletEnabled val="1"/>
        </dgm:presLayoutVars>
      </dgm:prSet>
      <dgm:spPr/>
      <dgm:t>
        <a:bodyPr/>
        <a:lstStyle/>
        <a:p>
          <a:endParaRPr lang="zh-CN" altLang="en-US"/>
        </a:p>
      </dgm:t>
    </dgm:pt>
    <dgm:pt modelId="{3B9EE89A-FFB7-40C9-9128-1C7D9E3942AB}" type="pres">
      <dgm:prSet presAssocID="{64EF00BF-29C8-4833-836F-FD1EB33F6402}" presName="sp" presStyleCnt="0"/>
      <dgm:spPr/>
    </dgm:pt>
    <dgm:pt modelId="{E9E8348D-F2BE-42A5-BBCF-509B283B7210}" type="pres">
      <dgm:prSet presAssocID="{7C337D4A-14A5-4404-9446-E4D387F83BEE}" presName="composite" presStyleCnt="0"/>
      <dgm:spPr/>
    </dgm:pt>
    <dgm:pt modelId="{403A64ED-6D60-4C28-B0BC-995CBA876032}" type="pres">
      <dgm:prSet presAssocID="{7C337D4A-14A5-4404-9446-E4D387F83BEE}" presName="parentText" presStyleLbl="alignNode1" presStyleIdx="1" presStyleCnt="5">
        <dgm:presLayoutVars>
          <dgm:chMax val="1"/>
          <dgm:bulletEnabled val="1"/>
        </dgm:presLayoutVars>
      </dgm:prSet>
      <dgm:spPr/>
      <dgm:t>
        <a:bodyPr/>
        <a:lstStyle/>
        <a:p>
          <a:endParaRPr lang="zh-CN" altLang="en-US"/>
        </a:p>
      </dgm:t>
    </dgm:pt>
    <dgm:pt modelId="{7043820E-2282-48C2-8CDF-D904974AA42F}" type="pres">
      <dgm:prSet presAssocID="{7C337D4A-14A5-4404-9446-E4D387F83BEE}" presName="descendantText" presStyleLbl="alignAcc1" presStyleIdx="1" presStyleCnt="5">
        <dgm:presLayoutVars>
          <dgm:bulletEnabled val="1"/>
        </dgm:presLayoutVars>
      </dgm:prSet>
      <dgm:spPr/>
      <dgm:t>
        <a:bodyPr/>
        <a:lstStyle/>
        <a:p>
          <a:endParaRPr lang="zh-CN" altLang="en-US"/>
        </a:p>
      </dgm:t>
    </dgm:pt>
    <dgm:pt modelId="{ECE3BC33-FF05-40D3-9194-C2EB1A5484DF}" type="pres">
      <dgm:prSet presAssocID="{0E3ED24A-980B-4BD4-AA54-CA0EEB74AAAD}" presName="sp" presStyleCnt="0"/>
      <dgm:spPr/>
    </dgm:pt>
    <dgm:pt modelId="{05278701-82D4-4A0D-86A7-F442ABE1E2E5}" type="pres">
      <dgm:prSet presAssocID="{5D984DCC-ACD8-446B-B899-4FB62178F451}" presName="composite" presStyleCnt="0"/>
      <dgm:spPr/>
    </dgm:pt>
    <dgm:pt modelId="{8C89EAF8-3826-4344-9D9E-8DA2CE9795AC}" type="pres">
      <dgm:prSet presAssocID="{5D984DCC-ACD8-446B-B899-4FB62178F451}" presName="parentText" presStyleLbl="alignNode1" presStyleIdx="2" presStyleCnt="5">
        <dgm:presLayoutVars>
          <dgm:chMax val="1"/>
          <dgm:bulletEnabled val="1"/>
        </dgm:presLayoutVars>
      </dgm:prSet>
      <dgm:spPr/>
      <dgm:t>
        <a:bodyPr/>
        <a:lstStyle/>
        <a:p>
          <a:endParaRPr lang="zh-CN" altLang="en-US"/>
        </a:p>
      </dgm:t>
    </dgm:pt>
    <dgm:pt modelId="{7769255A-DCA8-4C44-BB0A-F6994BC0146C}" type="pres">
      <dgm:prSet presAssocID="{5D984DCC-ACD8-446B-B899-4FB62178F451}" presName="descendantText" presStyleLbl="alignAcc1" presStyleIdx="2" presStyleCnt="5">
        <dgm:presLayoutVars>
          <dgm:bulletEnabled val="1"/>
        </dgm:presLayoutVars>
      </dgm:prSet>
      <dgm:spPr/>
      <dgm:t>
        <a:bodyPr/>
        <a:lstStyle/>
        <a:p>
          <a:endParaRPr lang="zh-CN" altLang="en-US"/>
        </a:p>
      </dgm:t>
    </dgm:pt>
    <dgm:pt modelId="{67505E3B-8248-4AE8-8BF8-5C61CC207342}" type="pres">
      <dgm:prSet presAssocID="{881A8337-EE36-4EE3-9370-FCB19037D06E}" presName="sp" presStyleCnt="0"/>
      <dgm:spPr/>
    </dgm:pt>
    <dgm:pt modelId="{51B0CAAA-9579-4DEF-B155-96193CA5BA24}" type="pres">
      <dgm:prSet presAssocID="{F849888E-79A8-4ACB-B854-EF0D986F9991}" presName="composite" presStyleCnt="0"/>
      <dgm:spPr/>
    </dgm:pt>
    <dgm:pt modelId="{024DF05C-4038-4B01-8B4E-90A751BC61E0}" type="pres">
      <dgm:prSet presAssocID="{F849888E-79A8-4ACB-B854-EF0D986F9991}" presName="parentText" presStyleLbl="alignNode1" presStyleIdx="3" presStyleCnt="5">
        <dgm:presLayoutVars>
          <dgm:chMax val="1"/>
          <dgm:bulletEnabled val="1"/>
        </dgm:presLayoutVars>
      </dgm:prSet>
      <dgm:spPr/>
      <dgm:t>
        <a:bodyPr/>
        <a:lstStyle/>
        <a:p>
          <a:endParaRPr lang="zh-CN" altLang="en-US"/>
        </a:p>
      </dgm:t>
    </dgm:pt>
    <dgm:pt modelId="{3E9C80A9-121A-4608-AF42-C263BA484C86}" type="pres">
      <dgm:prSet presAssocID="{F849888E-79A8-4ACB-B854-EF0D986F9991}" presName="descendantText" presStyleLbl="alignAcc1" presStyleIdx="3" presStyleCnt="5">
        <dgm:presLayoutVars>
          <dgm:bulletEnabled val="1"/>
        </dgm:presLayoutVars>
      </dgm:prSet>
      <dgm:spPr/>
      <dgm:t>
        <a:bodyPr/>
        <a:lstStyle/>
        <a:p>
          <a:endParaRPr lang="zh-CN" altLang="en-US"/>
        </a:p>
      </dgm:t>
    </dgm:pt>
    <dgm:pt modelId="{BF8D7B1A-D2F8-429E-AAF6-343D42088076}" type="pres">
      <dgm:prSet presAssocID="{59481AA9-D75E-476D-AF43-80CA5647119E}" presName="sp" presStyleCnt="0"/>
      <dgm:spPr/>
    </dgm:pt>
    <dgm:pt modelId="{C0558117-0369-42A9-9C13-0603FF72D1C2}" type="pres">
      <dgm:prSet presAssocID="{53B2549A-A7B6-44CF-B933-9431F4C2E518}" presName="composite" presStyleCnt="0"/>
      <dgm:spPr/>
    </dgm:pt>
    <dgm:pt modelId="{639FEA4E-2F96-42A2-BC66-A698587136B9}" type="pres">
      <dgm:prSet presAssocID="{53B2549A-A7B6-44CF-B933-9431F4C2E518}" presName="parentText" presStyleLbl="alignNode1" presStyleIdx="4" presStyleCnt="5">
        <dgm:presLayoutVars>
          <dgm:chMax val="1"/>
          <dgm:bulletEnabled val="1"/>
        </dgm:presLayoutVars>
      </dgm:prSet>
      <dgm:spPr/>
      <dgm:t>
        <a:bodyPr/>
        <a:lstStyle/>
        <a:p>
          <a:endParaRPr lang="zh-CN" altLang="en-US"/>
        </a:p>
      </dgm:t>
    </dgm:pt>
    <dgm:pt modelId="{CEC1D88A-8B19-45A5-832B-3B0E2FD8BE5E}" type="pres">
      <dgm:prSet presAssocID="{53B2549A-A7B6-44CF-B933-9431F4C2E518}" presName="descendantText" presStyleLbl="alignAcc1" presStyleIdx="4" presStyleCnt="5">
        <dgm:presLayoutVars>
          <dgm:bulletEnabled val="1"/>
        </dgm:presLayoutVars>
      </dgm:prSet>
      <dgm:spPr/>
      <dgm:t>
        <a:bodyPr/>
        <a:lstStyle/>
        <a:p>
          <a:endParaRPr lang="zh-CN" altLang="en-US"/>
        </a:p>
      </dgm:t>
    </dgm:pt>
  </dgm:ptLst>
  <dgm:cxnLst>
    <dgm:cxn modelId="{8072E882-9F4A-4D4F-AB6C-93B0AFFFBD2D}" type="presOf" srcId="{7C337D4A-14A5-4404-9446-E4D387F83BEE}" destId="{403A64ED-6D60-4C28-B0BC-995CBA876032}" srcOrd="0" destOrd="0" presId="urn:microsoft.com/office/officeart/2005/8/layout/chevron2"/>
    <dgm:cxn modelId="{8B96572F-0EF9-4A8F-ACC9-26C058BDE86F}" srcId="{5D984DCC-ACD8-446B-B899-4FB62178F451}" destId="{DBF25D08-A2BE-4B78-8CB3-7AA7662C0458}" srcOrd="0" destOrd="0" parTransId="{DFEBDF24-F412-4484-8573-4AF9D0C8C1D0}" sibTransId="{C08CDAA3-21A8-4024-8E2D-BE901393B45B}"/>
    <dgm:cxn modelId="{D92C8112-408C-482D-BD82-68C742E5A87C}" type="presOf" srcId="{B24907C1-79B2-47FD-B056-56C603E4DAFA}" destId="{0575B6C3-ACCD-4885-B3E5-A5D278B23C0C}" srcOrd="0" destOrd="0" presId="urn:microsoft.com/office/officeart/2005/8/layout/chevron2"/>
    <dgm:cxn modelId="{1F8C91C7-6EF7-422E-985D-D8E98BC32BFC}" srcId="{529EA48A-80EB-4B26-B814-5E9A125D57DC}" destId="{5D984DCC-ACD8-446B-B899-4FB62178F451}" srcOrd="2" destOrd="0" parTransId="{4C07F663-7691-492A-94AE-AB0754B98F55}" sibTransId="{881A8337-EE36-4EE3-9370-FCB19037D06E}"/>
    <dgm:cxn modelId="{52512218-4C78-4FF4-9082-76DD33713396}" type="presOf" srcId="{D66DDDB6-76C9-40A8-A17E-AF74CA6075AB}" destId="{7043820E-2282-48C2-8CDF-D904974AA42F}" srcOrd="0" destOrd="0" presId="urn:microsoft.com/office/officeart/2005/8/layout/chevron2"/>
    <dgm:cxn modelId="{EB1B3EE7-50F9-4E8F-8BFC-348E61322924}" type="presOf" srcId="{8626539E-B69B-4564-81C1-074A73A59753}" destId="{CEC1D88A-8B19-45A5-832B-3B0E2FD8BE5E}" srcOrd="0" destOrd="0" presId="urn:microsoft.com/office/officeart/2005/8/layout/chevron2"/>
    <dgm:cxn modelId="{69ACFF4A-CE11-4B8A-B7BC-D0077B8A5F1F}" srcId="{B24907C1-79B2-47FD-B056-56C603E4DAFA}" destId="{A7DCBFDD-4A7A-486E-BACC-9D920DF4895A}" srcOrd="0" destOrd="0" parTransId="{961ECAD4-4556-48C4-AA18-E3F083D6160A}" sibTransId="{63B528BA-59C5-4457-9D55-F97A9DAD2F17}"/>
    <dgm:cxn modelId="{6D98A4B1-3202-4BE8-BBFC-28B9791D4D69}" type="presOf" srcId="{529EA48A-80EB-4B26-B814-5E9A125D57DC}" destId="{EEB2FF10-F31D-4CFF-AEDE-B0C9A0069467}" srcOrd="0" destOrd="0" presId="urn:microsoft.com/office/officeart/2005/8/layout/chevron2"/>
    <dgm:cxn modelId="{D0052289-FF95-49AC-AE0D-3D55F892AF06}" srcId="{529EA48A-80EB-4B26-B814-5E9A125D57DC}" destId="{7C337D4A-14A5-4404-9446-E4D387F83BEE}" srcOrd="1" destOrd="0" parTransId="{226B8010-5BA0-400A-862E-E79330B798C2}" sibTransId="{0E3ED24A-980B-4BD4-AA54-CA0EEB74AAAD}"/>
    <dgm:cxn modelId="{81B979F9-579E-45FA-9776-16C65B829019}" type="presOf" srcId="{A7DCBFDD-4A7A-486E-BACC-9D920DF4895A}" destId="{5704E6F3-3567-44B0-8DB1-A5B6EE694E51}" srcOrd="0" destOrd="0" presId="urn:microsoft.com/office/officeart/2005/8/layout/chevron2"/>
    <dgm:cxn modelId="{2F8F2F85-E01D-46C8-B90E-412EEB5E249E}" srcId="{53B2549A-A7B6-44CF-B933-9431F4C2E518}" destId="{8626539E-B69B-4564-81C1-074A73A59753}" srcOrd="0" destOrd="0" parTransId="{0DF8F6FD-88AA-4A24-A8AA-F9ED16D6F5CD}" sibTransId="{4D187C9A-D87C-4077-B9C2-31047E4A3415}"/>
    <dgm:cxn modelId="{79B3D0B0-6B47-4FC4-AAB3-10CEEA2C8EC3}" type="presOf" srcId="{DBF25D08-A2BE-4B78-8CB3-7AA7662C0458}" destId="{7769255A-DCA8-4C44-BB0A-F6994BC0146C}" srcOrd="0" destOrd="0" presId="urn:microsoft.com/office/officeart/2005/8/layout/chevron2"/>
    <dgm:cxn modelId="{CC208D5C-CC57-4465-8928-59AD90B5C1B7}" srcId="{7C337D4A-14A5-4404-9446-E4D387F83BEE}" destId="{D66DDDB6-76C9-40A8-A17E-AF74CA6075AB}" srcOrd="0" destOrd="0" parTransId="{59384956-8308-4936-A6D2-CD55DE206DEA}" sibTransId="{E4858CF3-109B-4655-B189-64F24296DB39}"/>
    <dgm:cxn modelId="{A4C2DF41-1C5F-43DB-B812-EDCA0DB48849}" type="presOf" srcId="{54122371-CBBF-46F4-AC7D-A41E82D77088}" destId="{3E9C80A9-121A-4608-AF42-C263BA484C86}" srcOrd="0" destOrd="0" presId="urn:microsoft.com/office/officeart/2005/8/layout/chevron2"/>
    <dgm:cxn modelId="{647C22BB-685A-43EC-BB47-B03D758FFB48}" type="presOf" srcId="{F849888E-79A8-4ACB-B854-EF0D986F9991}" destId="{024DF05C-4038-4B01-8B4E-90A751BC61E0}" srcOrd="0" destOrd="0" presId="urn:microsoft.com/office/officeart/2005/8/layout/chevron2"/>
    <dgm:cxn modelId="{A32F116C-98E5-4CD7-9BEB-2DD1D2A5214B}" srcId="{529EA48A-80EB-4B26-B814-5E9A125D57DC}" destId="{F849888E-79A8-4ACB-B854-EF0D986F9991}" srcOrd="3" destOrd="0" parTransId="{C1FDD0A3-1CC1-480F-BDA2-482AE91E3356}" sibTransId="{59481AA9-D75E-476D-AF43-80CA5647119E}"/>
    <dgm:cxn modelId="{C48FDE64-F174-489B-986F-F55047243CE9}" srcId="{529EA48A-80EB-4B26-B814-5E9A125D57DC}" destId="{53B2549A-A7B6-44CF-B933-9431F4C2E518}" srcOrd="4" destOrd="0" parTransId="{D17A3C1F-8AD2-46B6-B32F-8815CD39B449}" sibTransId="{B5C9EEFF-B0B8-488B-8BE7-CFA4636AB3B7}"/>
    <dgm:cxn modelId="{75992F6F-3EC3-4705-86D4-0D55FE6D0A34}" srcId="{529EA48A-80EB-4B26-B814-5E9A125D57DC}" destId="{B24907C1-79B2-47FD-B056-56C603E4DAFA}" srcOrd="0" destOrd="0" parTransId="{5B9A1759-2F26-447A-AB21-76F992787AC5}" sibTransId="{64EF00BF-29C8-4833-836F-FD1EB33F6402}"/>
    <dgm:cxn modelId="{839C6C76-66D8-412D-A73D-BDAA8AF34D56}" type="presOf" srcId="{53B2549A-A7B6-44CF-B933-9431F4C2E518}" destId="{639FEA4E-2F96-42A2-BC66-A698587136B9}" srcOrd="0" destOrd="0" presId="urn:microsoft.com/office/officeart/2005/8/layout/chevron2"/>
    <dgm:cxn modelId="{B20D4E12-C363-49BA-A7DB-002F1254CB5F}" srcId="{F849888E-79A8-4ACB-B854-EF0D986F9991}" destId="{54122371-CBBF-46F4-AC7D-A41E82D77088}" srcOrd="0" destOrd="0" parTransId="{982484ED-CDF0-427D-BD9A-F56F8A02435F}" sibTransId="{C557EE7E-FFF8-45D8-864B-59FC0C25EE4D}"/>
    <dgm:cxn modelId="{5317B295-4B73-4B7B-B6E7-079CDBE56461}" type="presOf" srcId="{5D984DCC-ACD8-446B-B899-4FB62178F451}" destId="{8C89EAF8-3826-4344-9D9E-8DA2CE9795AC}" srcOrd="0" destOrd="0" presId="urn:microsoft.com/office/officeart/2005/8/layout/chevron2"/>
    <dgm:cxn modelId="{8A2740A7-73E4-4349-BEDC-517E76048238}" type="presParOf" srcId="{EEB2FF10-F31D-4CFF-AEDE-B0C9A0069467}" destId="{E22CFCED-A69E-48F1-8D42-DC91C16340D5}" srcOrd="0" destOrd="0" presId="urn:microsoft.com/office/officeart/2005/8/layout/chevron2"/>
    <dgm:cxn modelId="{68C57B44-9FA2-469A-8F6C-9DDD97B4BB81}" type="presParOf" srcId="{E22CFCED-A69E-48F1-8D42-DC91C16340D5}" destId="{0575B6C3-ACCD-4885-B3E5-A5D278B23C0C}" srcOrd="0" destOrd="0" presId="urn:microsoft.com/office/officeart/2005/8/layout/chevron2"/>
    <dgm:cxn modelId="{D1B2CD1E-5090-441C-8D34-E17FEF8D5A6B}" type="presParOf" srcId="{E22CFCED-A69E-48F1-8D42-DC91C16340D5}" destId="{5704E6F3-3567-44B0-8DB1-A5B6EE694E51}" srcOrd="1" destOrd="0" presId="urn:microsoft.com/office/officeart/2005/8/layout/chevron2"/>
    <dgm:cxn modelId="{6B704962-B6A3-461D-BDC7-FA91A90909E1}" type="presParOf" srcId="{EEB2FF10-F31D-4CFF-AEDE-B0C9A0069467}" destId="{3B9EE89A-FFB7-40C9-9128-1C7D9E3942AB}" srcOrd="1" destOrd="0" presId="urn:microsoft.com/office/officeart/2005/8/layout/chevron2"/>
    <dgm:cxn modelId="{D6ADA86A-635D-45EC-8859-FAEF69D7ACF7}" type="presParOf" srcId="{EEB2FF10-F31D-4CFF-AEDE-B0C9A0069467}" destId="{E9E8348D-F2BE-42A5-BBCF-509B283B7210}" srcOrd="2" destOrd="0" presId="urn:microsoft.com/office/officeart/2005/8/layout/chevron2"/>
    <dgm:cxn modelId="{F0400626-F966-4919-A869-CE469614E542}" type="presParOf" srcId="{E9E8348D-F2BE-42A5-BBCF-509B283B7210}" destId="{403A64ED-6D60-4C28-B0BC-995CBA876032}" srcOrd="0" destOrd="0" presId="urn:microsoft.com/office/officeart/2005/8/layout/chevron2"/>
    <dgm:cxn modelId="{E9556895-A89A-4A70-9C21-31D05C1C90C9}" type="presParOf" srcId="{E9E8348D-F2BE-42A5-BBCF-509B283B7210}" destId="{7043820E-2282-48C2-8CDF-D904974AA42F}" srcOrd="1" destOrd="0" presId="urn:microsoft.com/office/officeart/2005/8/layout/chevron2"/>
    <dgm:cxn modelId="{587F46EF-8D17-419C-88AB-C96C09634425}" type="presParOf" srcId="{EEB2FF10-F31D-4CFF-AEDE-B0C9A0069467}" destId="{ECE3BC33-FF05-40D3-9194-C2EB1A5484DF}" srcOrd="3" destOrd="0" presId="urn:microsoft.com/office/officeart/2005/8/layout/chevron2"/>
    <dgm:cxn modelId="{6A60B981-26D3-49F7-8BB1-0C7E4ABAEAD0}" type="presParOf" srcId="{EEB2FF10-F31D-4CFF-AEDE-B0C9A0069467}" destId="{05278701-82D4-4A0D-86A7-F442ABE1E2E5}" srcOrd="4" destOrd="0" presId="urn:microsoft.com/office/officeart/2005/8/layout/chevron2"/>
    <dgm:cxn modelId="{2337AA89-232C-4352-A080-34EAECAE42B0}" type="presParOf" srcId="{05278701-82D4-4A0D-86A7-F442ABE1E2E5}" destId="{8C89EAF8-3826-4344-9D9E-8DA2CE9795AC}" srcOrd="0" destOrd="0" presId="urn:microsoft.com/office/officeart/2005/8/layout/chevron2"/>
    <dgm:cxn modelId="{1E9E64CF-27F3-4799-B5CC-CDC7A637F670}" type="presParOf" srcId="{05278701-82D4-4A0D-86A7-F442ABE1E2E5}" destId="{7769255A-DCA8-4C44-BB0A-F6994BC0146C}" srcOrd="1" destOrd="0" presId="urn:microsoft.com/office/officeart/2005/8/layout/chevron2"/>
    <dgm:cxn modelId="{15A3ACAF-FC64-47D5-93EF-FFF949DF741A}" type="presParOf" srcId="{EEB2FF10-F31D-4CFF-AEDE-B0C9A0069467}" destId="{67505E3B-8248-4AE8-8BF8-5C61CC207342}" srcOrd="5" destOrd="0" presId="urn:microsoft.com/office/officeart/2005/8/layout/chevron2"/>
    <dgm:cxn modelId="{B2CCC3EC-16A1-48D5-9B3E-1AF48908CB73}" type="presParOf" srcId="{EEB2FF10-F31D-4CFF-AEDE-B0C9A0069467}" destId="{51B0CAAA-9579-4DEF-B155-96193CA5BA24}" srcOrd="6" destOrd="0" presId="urn:microsoft.com/office/officeart/2005/8/layout/chevron2"/>
    <dgm:cxn modelId="{3AE5B85F-2026-4480-A5D5-FDB30FE37FFC}" type="presParOf" srcId="{51B0CAAA-9579-4DEF-B155-96193CA5BA24}" destId="{024DF05C-4038-4B01-8B4E-90A751BC61E0}" srcOrd="0" destOrd="0" presId="urn:microsoft.com/office/officeart/2005/8/layout/chevron2"/>
    <dgm:cxn modelId="{F82B367B-F87D-415B-A95F-29CA4E8489F6}" type="presParOf" srcId="{51B0CAAA-9579-4DEF-B155-96193CA5BA24}" destId="{3E9C80A9-121A-4608-AF42-C263BA484C86}" srcOrd="1" destOrd="0" presId="urn:microsoft.com/office/officeart/2005/8/layout/chevron2"/>
    <dgm:cxn modelId="{A0BDA717-0B16-4FCC-B825-5600249A26B5}" type="presParOf" srcId="{EEB2FF10-F31D-4CFF-AEDE-B0C9A0069467}" destId="{BF8D7B1A-D2F8-429E-AAF6-343D42088076}" srcOrd="7" destOrd="0" presId="urn:microsoft.com/office/officeart/2005/8/layout/chevron2"/>
    <dgm:cxn modelId="{12C56E75-7411-41E6-A779-C6A8DE27699F}" type="presParOf" srcId="{EEB2FF10-F31D-4CFF-AEDE-B0C9A0069467}" destId="{C0558117-0369-42A9-9C13-0603FF72D1C2}" srcOrd="8" destOrd="0" presId="urn:microsoft.com/office/officeart/2005/8/layout/chevron2"/>
    <dgm:cxn modelId="{805AD08B-E078-4928-B4EB-4222426A930A}" type="presParOf" srcId="{C0558117-0369-42A9-9C13-0603FF72D1C2}" destId="{639FEA4E-2F96-42A2-BC66-A698587136B9}" srcOrd="0" destOrd="0" presId="urn:microsoft.com/office/officeart/2005/8/layout/chevron2"/>
    <dgm:cxn modelId="{C25A56DC-5171-41F5-9EA2-C2FB9FAC9FCC}" type="presParOf" srcId="{C0558117-0369-42A9-9C13-0603FF72D1C2}" destId="{CEC1D88A-8B19-45A5-832B-3B0E2FD8BE5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A98250-3742-4BD8-A947-AB6ED0F0A33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82419A79-2FD6-49AD-8EFE-D01E1E90E2B2}">
      <dgm:prSet/>
      <dgm:spPr/>
      <dgm:t>
        <a:bodyPr/>
        <a:lstStyle/>
        <a:p>
          <a:pPr rtl="0"/>
          <a:r>
            <a:rPr lang="zh-CN" dirty="0" smtClean="0"/>
            <a:t>识别</a:t>
          </a:r>
          <a:r>
            <a:rPr lang="en-US" dirty="0" smtClean="0"/>
            <a:t> </a:t>
          </a:r>
          <a:endParaRPr lang="zh-CN" dirty="0"/>
        </a:p>
      </dgm:t>
    </dgm:pt>
    <dgm:pt modelId="{2DD1F071-4896-4EE2-87D7-E40BA598DD46}" type="parTrans" cxnId="{E4264FEA-95FE-448E-AA4F-AFB74A208028}">
      <dgm:prSet/>
      <dgm:spPr/>
      <dgm:t>
        <a:bodyPr/>
        <a:lstStyle/>
        <a:p>
          <a:endParaRPr lang="zh-CN" altLang="en-US"/>
        </a:p>
      </dgm:t>
    </dgm:pt>
    <dgm:pt modelId="{D35D150B-254D-4DE3-9E4F-39FA7BB9D3D7}" type="sibTrans" cxnId="{E4264FEA-95FE-448E-AA4F-AFB74A208028}">
      <dgm:prSet/>
      <dgm:spPr/>
      <dgm:t>
        <a:bodyPr/>
        <a:lstStyle/>
        <a:p>
          <a:endParaRPr lang="zh-CN" altLang="en-US"/>
        </a:p>
      </dgm:t>
    </dgm:pt>
    <dgm:pt modelId="{97B98C09-C885-4737-A1F2-9F3534487DCB}">
      <dgm:prSet custT="1"/>
      <dgm:spPr/>
      <dgm:t>
        <a:bodyPr/>
        <a:lstStyle/>
        <a:p>
          <a:pPr rtl="0"/>
          <a:r>
            <a:rPr lang="zh-CN" altLang="en-US" sz="2000" dirty="0" smtClean="0"/>
            <a:t>搜索、识别和记录可能包含数字证据的现场物理设备。重点在于识别、定位潜在证据，并注意其可能位于非常规位置。</a:t>
          </a:r>
          <a:endParaRPr lang="zh-CN" altLang="en-US" sz="2000" dirty="0"/>
        </a:p>
      </dgm:t>
    </dgm:pt>
    <dgm:pt modelId="{FA180E73-A804-4C46-8D78-00360CF0EA4D}" type="parTrans" cxnId="{6E1A6C76-F5DC-4F02-8700-9EAA10347CCB}">
      <dgm:prSet/>
      <dgm:spPr/>
      <dgm:t>
        <a:bodyPr/>
        <a:lstStyle/>
        <a:p>
          <a:endParaRPr lang="zh-CN" altLang="en-US"/>
        </a:p>
      </dgm:t>
    </dgm:pt>
    <dgm:pt modelId="{6B0B18B8-FA56-494E-9B58-448778D8CE69}" type="sibTrans" cxnId="{6E1A6C76-F5DC-4F02-8700-9EAA10347CCB}">
      <dgm:prSet/>
      <dgm:spPr/>
      <dgm:t>
        <a:bodyPr/>
        <a:lstStyle/>
        <a:p>
          <a:endParaRPr lang="zh-CN" altLang="en-US"/>
        </a:p>
      </dgm:t>
    </dgm:pt>
    <dgm:pt modelId="{33CABB98-E852-4E04-80D0-98B478104275}">
      <dgm:prSet/>
      <dgm:spPr/>
      <dgm:t>
        <a:bodyPr/>
        <a:lstStyle/>
        <a:p>
          <a:pPr rtl="0"/>
          <a:r>
            <a:rPr lang="zh-CN" smtClean="0"/>
            <a:t>收集</a:t>
          </a:r>
          <a:endParaRPr lang="zh-CN"/>
        </a:p>
      </dgm:t>
    </dgm:pt>
    <dgm:pt modelId="{60834E22-3074-4979-AC62-78E1C83C7A29}" type="parTrans" cxnId="{1BC99303-5032-4109-8299-40D9A3FCBA68}">
      <dgm:prSet/>
      <dgm:spPr/>
      <dgm:t>
        <a:bodyPr/>
        <a:lstStyle/>
        <a:p>
          <a:endParaRPr lang="zh-CN" altLang="en-US"/>
        </a:p>
      </dgm:t>
    </dgm:pt>
    <dgm:pt modelId="{11A4AFE3-E224-415E-A509-EF0E34F4A608}" type="sibTrans" cxnId="{1BC99303-5032-4109-8299-40D9A3FCBA68}">
      <dgm:prSet/>
      <dgm:spPr/>
      <dgm:t>
        <a:bodyPr/>
        <a:lstStyle/>
        <a:p>
          <a:endParaRPr lang="zh-CN" altLang="en-US"/>
        </a:p>
      </dgm:t>
    </dgm:pt>
    <dgm:pt modelId="{C302FF16-A8C6-450A-8E90-84552168F3DA}">
      <dgm:prSet custT="1"/>
      <dgm:spPr/>
      <dgm:t>
        <a:bodyPr/>
        <a:lstStyle/>
        <a:p>
          <a:pPr rtl="0"/>
          <a:r>
            <a:rPr lang="zh-CN" altLang="en-US" sz="2000" dirty="0" smtClean="0"/>
            <a:t>前一阶段识别的设备可被收集、转移到分析场所或现场进行证据获取。</a:t>
          </a:r>
          <a:endParaRPr lang="zh-CN" altLang="en-US" sz="2000" dirty="0"/>
        </a:p>
      </dgm:t>
    </dgm:pt>
    <dgm:pt modelId="{264369FC-8CA7-41BF-9B98-3327F29198F9}" type="parTrans" cxnId="{3A9C8CEF-8AC1-43B3-84EE-64C98CA16F1D}">
      <dgm:prSet/>
      <dgm:spPr/>
      <dgm:t>
        <a:bodyPr/>
        <a:lstStyle/>
        <a:p>
          <a:endParaRPr lang="zh-CN" altLang="en-US"/>
        </a:p>
      </dgm:t>
    </dgm:pt>
    <dgm:pt modelId="{785F0210-4688-4BF8-B5B2-EAD29973413D}" type="sibTrans" cxnId="{3A9C8CEF-8AC1-43B3-84EE-64C98CA16F1D}">
      <dgm:prSet/>
      <dgm:spPr/>
      <dgm:t>
        <a:bodyPr/>
        <a:lstStyle/>
        <a:p>
          <a:endParaRPr lang="zh-CN" altLang="en-US"/>
        </a:p>
      </dgm:t>
    </dgm:pt>
    <dgm:pt modelId="{AE199967-46C6-4AFA-BD6F-8A6B35896BAD}">
      <dgm:prSet/>
      <dgm:spPr/>
      <dgm:t>
        <a:bodyPr/>
        <a:lstStyle/>
        <a:p>
          <a:pPr rtl="0"/>
          <a:r>
            <a:rPr lang="zh-CN" smtClean="0"/>
            <a:t>获取</a:t>
          </a:r>
          <a:endParaRPr lang="zh-CN"/>
        </a:p>
      </dgm:t>
    </dgm:pt>
    <dgm:pt modelId="{4A7F6BD4-954F-49A9-B1F1-11E6DC111D4B}" type="parTrans" cxnId="{51E06B4A-6350-477D-8965-4593CB28AA2C}">
      <dgm:prSet/>
      <dgm:spPr/>
      <dgm:t>
        <a:bodyPr/>
        <a:lstStyle/>
        <a:p>
          <a:endParaRPr lang="zh-CN" altLang="en-US"/>
        </a:p>
      </dgm:t>
    </dgm:pt>
    <dgm:pt modelId="{02E8C092-6C08-4876-A260-1B28EB9422CF}" type="sibTrans" cxnId="{51E06B4A-6350-477D-8965-4593CB28AA2C}">
      <dgm:prSet/>
      <dgm:spPr/>
      <dgm:t>
        <a:bodyPr/>
        <a:lstStyle/>
        <a:p>
          <a:endParaRPr lang="zh-CN" altLang="en-US"/>
        </a:p>
      </dgm:t>
    </dgm:pt>
    <dgm:pt modelId="{C44F739D-9E35-40C6-BD14-C89A530A473A}">
      <dgm:prSet custT="1"/>
      <dgm:spPr/>
      <dgm:t>
        <a:bodyPr/>
        <a:lstStyle/>
        <a:p>
          <a:pPr rtl="0"/>
          <a:r>
            <a:rPr lang="zh-CN" altLang="en-US" sz="2000" dirty="0" smtClean="0"/>
            <a:t>涉及对潜在证据源制作镜像，最理想的是保持与数据源完全一致。</a:t>
          </a:r>
          <a:endParaRPr lang="zh-CN" altLang="en-US" sz="2000" dirty="0"/>
        </a:p>
      </dgm:t>
    </dgm:pt>
    <dgm:pt modelId="{C0BA0946-8E72-4218-B3C4-487B8F3C0642}" type="parTrans" cxnId="{DFC5F7FD-904D-4886-AA86-76DDA31F73A8}">
      <dgm:prSet/>
      <dgm:spPr/>
      <dgm:t>
        <a:bodyPr/>
        <a:lstStyle/>
        <a:p>
          <a:endParaRPr lang="zh-CN" altLang="en-US"/>
        </a:p>
      </dgm:t>
    </dgm:pt>
    <dgm:pt modelId="{36B1AAEE-4B32-4A4F-9F8C-4B9D66F190B7}" type="sibTrans" cxnId="{DFC5F7FD-904D-4886-AA86-76DDA31F73A8}">
      <dgm:prSet/>
      <dgm:spPr/>
      <dgm:t>
        <a:bodyPr/>
        <a:lstStyle/>
        <a:p>
          <a:endParaRPr lang="zh-CN" altLang="en-US"/>
        </a:p>
      </dgm:t>
    </dgm:pt>
    <dgm:pt modelId="{A25CACAC-90DE-49C2-957C-BD24484DFAD5}">
      <dgm:prSet/>
      <dgm:spPr/>
      <dgm:t>
        <a:bodyPr/>
        <a:lstStyle/>
        <a:p>
          <a:pPr rtl="0"/>
          <a:r>
            <a:rPr lang="zh-CN" smtClean="0"/>
            <a:t>保存</a:t>
          </a:r>
          <a:endParaRPr lang="zh-CN"/>
        </a:p>
      </dgm:t>
    </dgm:pt>
    <dgm:pt modelId="{542A03FB-1523-4118-82B4-A236527F5002}" type="parTrans" cxnId="{462BF57F-91F8-489F-ACBA-442CC1D436FE}">
      <dgm:prSet/>
      <dgm:spPr/>
      <dgm:t>
        <a:bodyPr/>
        <a:lstStyle/>
        <a:p>
          <a:endParaRPr lang="zh-CN" altLang="en-US"/>
        </a:p>
      </dgm:t>
    </dgm:pt>
    <dgm:pt modelId="{15A74A8D-3ADC-459F-96BC-AB0C4D34044D}" type="sibTrans" cxnId="{462BF57F-91F8-489F-ACBA-442CC1D436FE}">
      <dgm:prSet/>
      <dgm:spPr/>
      <dgm:t>
        <a:bodyPr/>
        <a:lstStyle/>
        <a:p>
          <a:endParaRPr lang="zh-CN" altLang="en-US"/>
        </a:p>
      </dgm:t>
    </dgm:pt>
    <dgm:pt modelId="{BE999E8E-C969-44EB-B3FA-4C9D1EDACACD}">
      <dgm:prSet custT="1"/>
      <dgm:spPr/>
      <dgm:t>
        <a:bodyPr/>
        <a:lstStyle/>
        <a:p>
          <a:pPr rtl="0"/>
          <a:r>
            <a:rPr lang="zh-CN" altLang="en-US" sz="2000" dirty="0" smtClean="0"/>
            <a:t>证据完整性，包括物理和逻辑两方面，必须全程得到保证。</a:t>
          </a:r>
          <a:endParaRPr lang="zh-CN" altLang="en-US" sz="2000" dirty="0"/>
        </a:p>
      </dgm:t>
    </dgm:pt>
    <dgm:pt modelId="{5142B86E-E01D-448F-BDCB-039A1AB6C5DC}" type="parTrans" cxnId="{5D3C69BF-E8EC-447B-985D-5C98F4EFB7DF}">
      <dgm:prSet/>
      <dgm:spPr/>
      <dgm:t>
        <a:bodyPr/>
        <a:lstStyle/>
        <a:p>
          <a:endParaRPr lang="zh-CN" altLang="en-US"/>
        </a:p>
      </dgm:t>
    </dgm:pt>
    <dgm:pt modelId="{ECA787C9-22E3-444C-9728-74B60E8A9630}" type="sibTrans" cxnId="{5D3C69BF-E8EC-447B-985D-5C98F4EFB7DF}">
      <dgm:prSet/>
      <dgm:spPr/>
      <dgm:t>
        <a:bodyPr/>
        <a:lstStyle/>
        <a:p>
          <a:endParaRPr lang="zh-CN" altLang="en-US"/>
        </a:p>
      </dgm:t>
    </dgm:pt>
    <dgm:pt modelId="{CCED2D07-C8F3-4911-9220-53925A8475A7}">
      <dgm:prSet/>
      <dgm:spPr/>
      <dgm:t>
        <a:bodyPr/>
        <a:lstStyle/>
        <a:p>
          <a:pPr rtl="0"/>
          <a:r>
            <a:rPr lang="zh-CN" smtClean="0"/>
            <a:t>分析</a:t>
          </a:r>
          <a:endParaRPr lang="zh-CN"/>
        </a:p>
      </dgm:t>
    </dgm:pt>
    <dgm:pt modelId="{4675041C-A7A4-4D99-9888-1718A890BD1E}" type="parTrans" cxnId="{9AC4E2E6-7A72-4ADD-918A-C218C7385056}">
      <dgm:prSet/>
      <dgm:spPr/>
      <dgm:t>
        <a:bodyPr/>
        <a:lstStyle/>
        <a:p>
          <a:endParaRPr lang="zh-CN" altLang="en-US"/>
        </a:p>
      </dgm:t>
    </dgm:pt>
    <dgm:pt modelId="{5B7C0DCF-D5A6-44EE-8889-BD7A89AE3C20}" type="sibTrans" cxnId="{9AC4E2E6-7A72-4ADD-918A-C218C7385056}">
      <dgm:prSet/>
      <dgm:spPr/>
      <dgm:t>
        <a:bodyPr/>
        <a:lstStyle/>
        <a:p>
          <a:endParaRPr lang="zh-CN" altLang="en-US"/>
        </a:p>
      </dgm:t>
    </dgm:pt>
    <dgm:pt modelId="{57DD3D3C-F4A1-47EC-A969-DD334A49786A}">
      <dgm:prSet custT="1"/>
      <dgm:spPr/>
      <dgm:t>
        <a:bodyPr/>
        <a:lstStyle/>
        <a:p>
          <a:pPr rtl="0"/>
          <a:r>
            <a:rPr lang="zh-CN" altLang="en-US" sz="2000" smtClean="0"/>
            <a:t>诠释所获取的证据数据。它通常依赖于案情、调查目标或焦点。</a:t>
          </a:r>
          <a:endParaRPr lang="zh-CN" altLang="en-US" sz="2000"/>
        </a:p>
      </dgm:t>
    </dgm:pt>
    <dgm:pt modelId="{BF8F561F-C27F-4482-9DE6-686ECB9F532C}" type="parTrans" cxnId="{6C2AD439-85D4-4545-9702-935184DD4D48}">
      <dgm:prSet/>
      <dgm:spPr/>
      <dgm:t>
        <a:bodyPr/>
        <a:lstStyle/>
        <a:p>
          <a:endParaRPr lang="zh-CN" altLang="en-US"/>
        </a:p>
      </dgm:t>
    </dgm:pt>
    <dgm:pt modelId="{07859A63-7EDC-4088-9C72-2807EC8F634A}" type="sibTrans" cxnId="{6C2AD439-85D4-4545-9702-935184DD4D48}">
      <dgm:prSet/>
      <dgm:spPr/>
      <dgm:t>
        <a:bodyPr/>
        <a:lstStyle/>
        <a:p>
          <a:endParaRPr lang="zh-CN" altLang="en-US"/>
        </a:p>
      </dgm:t>
    </dgm:pt>
    <dgm:pt modelId="{06B33553-A867-412A-BDB0-E4A3EF2EF16F}">
      <dgm:prSet/>
      <dgm:spPr/>
      <dgm:t>
        <a:bodyPr/>
        <a:lstStyle/>
        <a:p>
          <a:pPr rtl="0"/>
          <a:r>
            <a:rPr lang="zh-CN" smtClean="0"/>
            <a:t>报告</a:t>
          </a:r>
          <a:endParaRPr lang="zh-CN"/>
        </a:p>
      </dgm:t>
    </dgm:pt>
    <dgm:pt modelId="{72CAD5CB-618A-4393-9715-7743FEF218B7}" type="parTrans" cxnId="{41801130-1BA1-49DC-927A-3C846CC6A95C}">
      <dgm:prSet/>
      <dgm:spPr/>
      <dgm:t>
        <a:bodyPr/>
        <a:lstStyle/>
        <a:p>
          <a:endParaRPr lang="zh-CN" altLang="en-US"/>
        </a:p>
      </dgm:t>
    </dgm:pt>
    <dgm:pt modelId="{8ED63202-EBD1-43E7-BF6E-A4D9A6519A43}" type="sibTrans" cxnId="{41801130-1BA1-49DC-927A-3C846CC6A95C}">
      <dgm:prSet/>
      <dgm:spPr/>
      <dgm:t>
        <a:bodyPr/>
        <a:lstStyle/>
        <a:p>
          <a:endParaRPr lang="zh-CN" altLang="en-US"/>
        </a:p>
      </dgm:t>
    </dgm:pt>
    <dgm:pt modelId="{3CD1308F-704D-434A-898F-52A2A6FD3411}">
      <dgm:prSet custT="1"/>
      <dgm:spPr/>
      <dgm:t>
        <a:bodyPr/>
        <a:lstStyle/>
        <a:p>
          <a:pPr rtl="0"/>
          <a:r>
            <a:rPr lang="zh-CN" altLang="en-US" sz="2000" smtClean="0"/>
            <a:t>将数字调查结果向相关方传达</a:t>
          </a:r>
          <a:endParaRPr lang="zh-CN" altLang="en-US" sz="2000"/>
        </a:p>
      </dgm:t>
    </dgm:pt>
    <dgm:pt modelId="{48354615-F684-4D61-9A05-C5BE35468B0A}" type="parTrans" cxnId="{B7F7A4FA-D1FE-4EE2-B7E2-13DE2BC132C0}">
      <dgm:prSet/>
      <dgm:spPr/>
      <dgm:t>
        <a:bodyPr/>
        <a:lstStyle/>
        <a:p>
          <a:endParaRPr lang="zh-CN" altLang="en-US"/>
        </a:p>
      </dgm:t>
    </dgm:pt>
    <dgm:pt modelId="{27D00077-225C-4BC4-BE92-C06AADAC9268}" type="sibTrans" cxnId="{B7F7A4FA-D1FE-4EE2-B7E2-13DE2BC132C0}">
      <dgm:prSet/>
      <dgm:spPr/>
      <dgm:t>
        <a:bodyPr/>
        <a:lstStyle/>
        <a:p>
          <a:endParaRPr lang="zh-CN" altLang="en-US"/>
        </a:p>
      </dgm:t>
    </dgm:pt>
    <dgm:pt modelId="{36F3F2FF-ACB9-471F-A7EF-8D7392BCA301}" type="pres">
      <dgm:prSet presAssocID="{30A98250-3742-4BD8-A947-AB6ED0F0A336}" presName="Name0" presStyleCnt="0">
        <dgm:presLayoutVars>
          <dgm:dir/>
          <dgm:animLvl val="lvl"/>
          <dgm:resizeHandles val="exact"/>
        </dgm:presLayoutVars>
      </dgm:prSet>
      <dgm:spPr/>
    </dgm:pt>
    <dgm:pt modelId="{3CC65286-DFBC-4699-9177-7E552FD1E1CB}" type="pres">
      <dgm:prSet presAssocID="{82419A79-2FD6-49AD-8EFE-D01E1E90E2B2}" presName="linNode" presStyleCnt="0"/>
      <dgm:spPr/>
    </dgm:pt>
    <dgm:pt modelId="{DF15CF9C-6A82-4E1F-92CF-07AF421D7F9F}" type="pres">
      <dgm:prSet presAssocID="{82419A79-2FD6-49AD-8EFE-D01E1E90E2B2}" presName="parentText" presStyleLbl="node1" presStyleIdx="0" presStyleCnt="6" custScaleX="40015">
        <dgm:presLayoutVars>
          <dgm:chMax val="1"/>
          <dgm:bulletEnabled val="1"/>
        </dgm:presLayoutVars>
      </dgm:prSet>
      <dgm:spPr/>
    </dgm:pt>
    <dgm:pt modelId="{E81C5DF6-472F-43F8-8978-D0CB13D5CBB9}" type="pres">
      <dgm:prSet presAssocID="{82419A79-2FD6-49AD-8EFE-D01E1E90E2B2}" presName="descendantText" presStyleLbl="alignAccFollowNode1" presStyleIdx="0" presStyleCnt="6" custScaleX="127220" custScaleY="126189">
        <dgm:presLayoutVars>
          <dgm:bulletEnabled val="1"/>
        </dgm:presLayoutVars>
      </dgm:prSet>
      <dgm:spPr/>
      <dgm:t>
        <a:bodyPr/>
        <a:lstStyle/>
        <a:p>
          <a:endParaRPr lang="zh-CN" altLang="en-US"/>
        </a:p>
      </dgm:t>
    </dgm:pt>
    <dgm:pt modelId="{BBA98067-AD06-4F9E-BB84-E4A4B9C59739}" type="pres">
      <dgm:prSet presAssocID="{D35D150B-254D-4DE3-9E4F-39FA7BB9D3D7}" presName="sp" presStyleCnt="0"/>
      <dgm:spPr/>
    </dgm:pt>
    <dgm:pt modelId="{4A1855A6-F9B1-45BA-B92D-4FC334A8F9EB}" type="pres">
      <dgm:prSet presAssocID="{33CABB98-E852-4E04-80D0-98B478104275}" presName="linNode" presStyleCnt="0"/>
      <dgm:spPr/>
    </dgm:pt>
    <dgm:pt modelId="{E52B5C72-6EF5-45A9-BF10-9B370F727BE6}" type="pres">
      <dgm:prSet presAssocID="{33CABB98-E852-4E04-80D0-98B478104275}" presName="parentText" presStyleLbl="node1" presStyleIdx="1" presStyleCnt="6" custScaleX="40015">
        <dgm:presLayoutVars>
          <dgm:chMax val="1"/>
          <dgm:bulletEnabled val="1"/>
        </dgm:presLayoutVars>
      </dgm:prSet>
      <dgm:spPr/>
    </dgm:pt>
    <dgm:pt modelId="{9F5B03D8-847E-4C52-AEAE-1DA2B2125797}" type="pres">
      <dgm:prSet presAssocID="{33CABB98-E852-4E04-80D0-98B478104275}" presName="descendantText" presStyleLbl="alignAccFollowNode1" presStyleIdx="1" presStyleCnt="6" custScaleX="127220" custScaleY="112973">
        <dgm:presLayoutVars>
          <dgm:bulletEnabled val="1"/>
        </dgm:presLayoutVars>
      </dgm:prSet>
      <dgm:spPr/>
    </dgm:pt>
    <dgm:pt modelId="{26DD545C-4536-42CE-BD16-ACD80B954EBB}" type="pres">
      <dgm:prSet presAssocID="{11A4AFE3-E224-415E-A509-EF0E34F4A608}" presName="sp" presStyleCnt="0"/>
      <dgm:spPr/>
    </dgm:pt>
    <dgm:pt modelId="{B37BDCFD-32AD-4E4A-B741-0EE5A754BAC1}" type="pres">
      <dgm:prSet presAssocID="{AE199967-46C6-4AFA-BD6F-8A6B35896BAD}" presName="linNode" presStyleCnt="0"/>
      <dgm:spPr/>
    </dgm:pt>
    <dgm:pt modelId="{A2AC5681-82E5-4D20-BF4F-F1CF017B86CA}" type="pres">
      <dgm:prSet presAssocID="{AE199967-46C6-4AFA-BD6F-8A6B35896BAD}" presName="parentText" presStyleLbl="node1" presStyleIdx="2" presStyleCnt="6" custScaleX="40015">
        <dgm:presLayoutVars>
          <dgm:chMax val="1"/>
          <dgm:bulletEnabled val="1"/>
        </dgm:presLayoutVars>
      </dgm:prSet>
      <dgm:spPr/>
    </dgm:pt>
    <dgm:pt modelId="{E5646017-1706-4256-AE52-7A6D2F074CAD}" type="pres">
      <dgm:prSet presAssocID="{AE199967-46C6-4AFA-BD6F-8A6B35896BAD}" presName="descendantText" presStyleLbl="alignAccFollowNode1" presStyleIdx="2" presStyleCnt="6" custScaleX="127220" custScaleY="112973">
        <dgm:presLayoutVars>
          <dgm:bulletEnabled val="1"/>
        </dgm:presLayoutVars>
      </dgm:prSet>
      <dgm:spPr/>
    </dgm:pt>
    <dgm:pt modelId="{1E4AC9F0-BAB1-4CF9-90E2-43AA2314B3E6}" type="pres">
      <dgm:prSet presAssocID="{02E8C092-6C08-4876-A260-1B28EB9422CF}" presName="sp" presStyleCnt="0"/>
      <dgm:spPr/>
    </dgm:pt>
    <dgm:pt modelId="{4BB16EB6-6AAA-4518-B06E-548220EF25C6}" type="pres">
      <dgm:prSet presAssocID="{A25CACAC-90DE-49C2-957C-BD24484DFAD5}" presName="linNode" presStyleCnt="0"/>
      <dgm:spPr/>
    </dgm:pt>
    <dgm:pt modelId="{D159113F-DBE1-40F2-9F5E-731D231AF53B}" type="pres">
      <dgm:prSet presAssocID="{A25CACAC-90DE-49C2-957C-BD24484DFAD5}" presName="parentText" presStyleLbl="node1" presStyleIdx="3" presStyleCnt="6" custScaleX="40015">
        <dgm:presLayoutVars>
          <dgm:chMax val="1"/>
          <dgm:bulletEnabled val="1"/>
        </dgm:presLayoutVars>
      </dgm:prSet>
      <dgm:spPr/>
    </dgm:pt>
    <dgm:pt modelId="{A32B316A-BCDC-4CBB-B93D-501FC2AFD817}" type="pres">
      <dgm:prSet presAssocID="{A25CACAC-90DE-49C2-957C-BD24484DFAD5}" presName="descendantText" presStyleLbl="alignAccFollowNode1" presStyleIdx="3" presStyleCnt="6" custScaleX="127220" custScaleY="112973">
        <dgm:presLayoutVars>
          <dgm:bulletEnabled val="1"/>
        </dgm:presLayoutVars>
      </dgm:prSet>
      <dgm:spPr/>
    </dgm:pt>
    <dgm:pt modelId="{FC7CB6C6-F489-478E-9D70-85D379BB0E53}" type="pres">
      <dgm:prSet presAssocID="{15A74A8D-3ADC-459F-96BC-AB0C4D34044D}" presName="sp" presStyleCnt="0"/>
      <dgm:spPr/>
    </dgm:pt>
    <dgm:pt modelId="{FDFC0064-EBD2-4A1D-BDC9-44A60EBB7D44}" type="pres">
      <dgm:prSet presAssocID="{CCED2D07-C8F3-4911-9220-53925A8475A7}" presName="linNode" presStyleCnt="0"/>
      <dgm:spPr/>
    </dgm:pt>
    <dgm:pt modelId="{B37402C6-900F-40E8-9034-50FD0D04C8F6}" type="pres">
      <dgm:prSet presAssocID="{CCED2D07-C8F3-4911-9220-53925A8475A7}" presName="parentText" presStyleLbl="node1" presStyleIdx="4" presStyleCnt="6" custScaleX="40015">
        <dgm:presLayoutVars>
          <dgm:chMax val="1"/>
          <dgm:bulletEnabled val="1"/>
        </dgm:presLayoutVars>
      </dgm:prSet>
      <dgm:spPr/>
    </dgm:pt>
    <dgm:pt modelId="{A7E1AF82-7BF1-49AD-AD80-57AEA279DB2E}" type="pres">
      <dgm:prSet presAssocID="{CCED2D07-C8F3-4911-9220-53925A8475A7}" presName="descendantText" presStyleLbl="alignAccFollowNode1" presStyleIdx="4" presStyleCnt="6" custScaleX="127220" custScaleY="112973">
        <dgm:presLayoutVars>
          <dgm:bulletEnabled val="1"/>
        </dgm:presLayoutVars>
      </dgm:prSet>
      <dgm:spPr/>
    </dgm:pt>
    <dgm:pt modelId="{12E2062C-29D3-4022-B11B-B8470ECAB25E}" type="pres">
      <dgm:prSet presAssocID="{5B7C0DCF-D5A6-44EE-8889-BD7A89AE3C20}" presName="sp" presStyleCnt="0"/>
      <dgm:spPr/>
    </dgm:pt>
    <dgm:pt modelId="{A107DCCD-A67B-4128-AC91-AFAF5CCFA86B}" type="pres">
      <dgm:prSet presAssocID="{06B33553-A867-412A-BDB0-E4A3EF2EF16F}" presName="linNode" presStyleCnt="0"/>
      <dgm:spPr/>
    </dgm:pt>
    <dgm:pt modelId="{B8E7FA76-40B9-46E2-8F95-67E1E8EB931D}" type="pres">
      <dgm:prSet presAssocID="{06B33553-A867-412A-BDB0-E4A3EF2EF16F}" presName="parentText" presStyleLbl="node1" presStyleIdx="5" presStyleCnt="6" custScaleX="40015">
        <dgm:presLayoutVars>
          <dgm:chMax val="1"/>
          <dgm:bulletEnabled val="1"/>
        </dgm:presLayoutVars>
      </dgm:prSet>
      <dgm:spPr/>
    </dgm:pt>
    <dgm:pt modelId="{0853CFED-15F2-4DD2-9BDD-3F3519E1A84D}" type="pres">
      <dgm:prSet presAssocID="{06B33553-A867-412A-BDB0-E4A3EF2EF16F}" presName="descendantText" presStyleLbl="alignAccFollowNode1" presStyleIdx="5" presStyleCnt="6" custScaleX="127220" custScaleY="112973">
        <dgm:presLayoutVars>
          <dgm:bulletEnabled val="1"/>
        </dgm:presLayoutVars>
      </dgm:prSet>
      <dgm:spPr/>
    </dgm:pt>
  </dgm:ptLst>
  <dgm:cxnLst>
    <dgm:cxn modelId="{E4264FEA-95FE-448E-AA4F-AFB74A208028}" srcId="{30A98250-3742-4BD8-A947-AB6ED0F0A336}" destId="{82419A79-2FD6-49AD-8EFE-D01E1E90E2B2}" srcOrd="0" destOrd="0" parTransId="{2DD1F071-4896-4EE2-87D7-E40BA598DD46}" sibTransId="{D35D150B-254D-4DE3-9E4F-39FA7BB9D3D7}"/>
    <dgm:cxn modelId="{B44F6140-3654-4613-AEBE-A687A9277B54}" type="presOf" srcId="{C302FF16-A8C6-450A-8E90-84552168F3DA}" destId="{9F5B03D8-847E-4C52-AEAE-1DA2B2125797}" srcOrd="0" destOrd="0" presId="urn:microsoft.com/office/officeart/2005/8/layout/vList5"/>
    <dgm:cxn modelId="{6E1A6C76-F5DC-4F02-8700-9EAA10347CCB}" srcId="{82419A79-2FD6-49AD-8EFE-D01E1E90E2B2}" destId="{97B98C09-C885-4737-A1F2-9F3534487DCB}" srcOrd="0" destOrd="0" parTransId="{FA180E73-A804-4C46-8D78-00360CF0EA4D}" sibTransId="{6B0B18B8-FA56-494E-9B58-448778D8CE69}"/>
    <dgm:cxn modelId="{5153FF89-5418-4BB5-AA21-D652B8D37BDD}" type="presOf" srcId="{97B98C09-C885-4737-A1F2-9F3534487DCB}" destId="{E81C5DF6-472F-43F8-8978-D0CB13D5CBB9}" srcOrd="0" destOrd="0" presId="urn:microsoft.com/office/officeart/2005/8/layout/vList5"/>
    <dgm:cxn modelId="{488918D1-9489-4F06-8659-E41DFEC22F71}" type="presOf" srcId="{30A98250-3742-4BD8-A947-AB6ED0F0A336}" destId="{36F3F2FF-ACB9-471F-A7EF-8D7392BCA301}" srcOrd="0" destOrd="0" presId="urn:microsoft.com/office/officeart/2005/8/layout/vList5"/>
    <dgm:cxn modelId="{609F7ADC-E4B7-4BB9-A80F-A30E626EBA0F}" type="presOf" srcId="{57DD3D3C-F4A1-47EC-A969-DD334A49786A}" destId="{A7E1AF82-7BF1-49AD-AD80-57AEA279DB2E}" srcOrd="0" destOrd="0" presId="urn:microsoft.com/office/officeart/2005/8/layout/vList5"/>
    <dgm:cxn modelId="{3A9C8CEF-8AC1-43B3-84EE-64C98CA16F1D}" srcId="{33CABB98-E852-4E04-80D0-98B478104275}" destId="{C302FF16-A8C6-450A-8E90-84552168F3DA}" srcOrd="0" destOrd="0" parTransId="{264369FC-8CA7-41BF-9B98-3327F29198F9}" sibTransId="{785F0210-4688-4BF8-B5B2-EAD29973413D}"/>
    <dgm:cxn modelId="{462BF57F-91F8-489F-ACBA-442CC1D436FE}" srcId="{30A98250-3742-4BD8-A947-AB6ED0F0A336}" destId="{A25CACAC-90DE-49C2-957C-BD24484DFAD5}" srcOrd="3" destOrd="0" parTransId="{542A03FB-1523-4118-82B4-A236527F5002}" sibTransId="{15A74A8D-3ADC-459F-96BC-AB0C4D34044D}"/>
    <dgm:cxn modelId="{6C2AD439-85D4-4545-9702-935184DD4D48}" srcId="{CCED2D07-C8F3-4911-9220-53925A8475A7}" destId="{57DD3D3C-F4A1-47EC-A969-DD334A49786A}" srcOrd="0" destOrd="0" parTransId="{BF8F561F-C27F-4482-9DE6-686ECB9F532C}" sibTransId="{07859A63-7EDC-4088-9C72-2807EC8F634A}"/>
    <dgm:cxn modelId="{9AC4E2E6-7A72-4ADD-918A-C218C7385056}" srcId="{30A98250-3742-4BD8-A947-AB6ED0F0A336}" destId="{CCED2D07-C8F3-4911-9220-53925A8475A7}" srcOrd="4" destOrd="0" parTransId="{4675041C-A7A4-4D99-9888-1718A890BD1E}" sibTransId="{5B7C0DCF-D5A6-44EE-8889-BD7A89AE3C20}"/>
    <dgm:cxn modelId="{BDD35B48-A1C3-4BCE-841C-7890F41CB798}" type="presOf" srcId="{33CABB98-E852-4E04-80D0-98B478104275}" destId="{E52B5C72-6EF5-45A9-BF10-9B370F727BE6}" srcOrd="0" destOrd="0" presId="urn:microsoft.com/office/officeart/2005/8/layout/vList5"/>
    <dgm:cxn modelId="{63C4F65E-FD6C-4FCC-B331-69069E916EE8}" type="presOf" srcId="{06B33553-A867-412A-BDB0-E4A3EF2EF16F}" destId="{B8E7FA76-40B9-46E2-8F95-67E1E8EB931D}" srcOrd="0" destOrd="0" presId="urn:microsoft.com/office/officeart/2005/8/layout/vList5"/>
    <dgm:cxn modelId="{41801130-1BA1-49DC-927A-3C846CC6A95C}" srcId="{30A98250-3742-4BD8-A947-AB6ED0F0A336}" destId="{06B33553-A867-412A-BDB0-E4A3EF2EF16F}" srcOrd="5" destOrd="0" parTransId="{72CAD5CB-618A-4393-9715-7743FEF218B7}" sibTransId="{8ED63202-EBD1-43E7-BF6E-A4D9A6519A43}"/>
    <dgm:cxn modelId="{55392A0E-86B7-4960-9C28-F2F4CA9CD87A}" type="presOf" srcId="{CCED2D07-C8F3-4911-9220-53925A8475A7}" destId="{B37402C6-900F-40E8-9034-50FD0D04C8F6}" srcOrd="0" destOrd="0" presId="urn:microsoft.com/office/officeart/2005/8/layout/vList5"/>
    <dgm:cxn modelId="{51E06B4A-6350-477D-8965-4593CB28AA2C}" srcId="{30A98250-3742-4BD8-A947-AB6ED0F0A336}" destId="{AE199967-46C6-4AFA-BD6F-8A6B35896BAD}" srcOrd="2" destOrd="0" parTransId="{4A7F6BD4-954F-49A9-B1F1-11E6DC111D4B}" sibTransId="{02E8C092-6C08-4876-A260-1B28EB9422CF}"/>
    <dgm:cxn modelId="{6F4DC5E9-A641-48C4-BAB1-521CF1CF196D}" type="presOf" srcId="{3CD1308F-704D-434A-898F-52A2A6FD3411}" destId="{0853CFED-15F2-4DD2-9BDD-3F3519E1A84D}" srcOrd="0" destOrd="0" presId="urn:microsoft.com/office/officeart/2005/8/layout/vList5"/>
    <dgm:cxn modelId="{1BC99303-5032-4109-8299-40D9A3FCBA68}" srcId="{30A98250-3742-4BD8-A947-AB6ED0F0A336}" destId="{33CABB98-E852-4E04-80D0-98B478104275}" srcOrd="1" destOrd="0" parTransId="{60834E22-3074-4979-AC62-78E1C83C7A29}" sibTransId="{11A4AFE3-E224-415E-A509-EF0E34F4A608}"/>
    <dgm:cxn modelId="{27C3E583-8065-457D-8190-4B5313D027D6}" type="presOf" srcId="{AE199967-46C6-4AFA-BD6F-8A6B35896BAD}" destId="{A2AC5681-82E5-4D20-BF4F-F1CF017B86CA}" srcOrd="0" destOrd="0" presId="urn:microsoft.com/office/officeart/2005/8/layout/vList5"/>
    <dgm:cxn modelId="{DFC5F7FD-904D-4886-AA86-76DDA31F73A8}" srcId="{AE199967-46C6-4AFA-BD6F-8A6B35896BAD}" destId="{C44F739D-9E35-40C6-BD14-C89A530A473A}" srcOrd="0" destOrd="0" parTransId="{C0BA0946-8E72-4218-B3C4-487B8F3C0642}" sibTransId="{36B1AAEE-4B32-4A4F-9F8C-4B9D66F190B7}"/>
    <dgm:cxn modelId="{9357DBE7-BE5C-49B7-A26E-3A02B5368621}" type="presOf" srcId="{C44F739D-9E35-40C6-BD14-C89A530A473A}" destId="{E5646017-1706-4256-AE52-7A6D2F074CAD}" srcOrd="0" destOrd="0" presId="urn:microsoft.com/office/officeart/2005/8/layout/vList5"/>
    <dgm:cxn modelId="{4F2944E6-7CB7-4977-BF16-5D7F62BCEFD9}" type="presOf" srcId="{82419A79-2FD6-49AD-8EFE-D01E1E90E2B2}" destId="{DF15CF9C-6A82-4E1F-92CF-07AF421D7F9F}" srcOrd="0" destOrd="0" presId="urn:microsoft.com/office/officeart/2005/8/layout/vList5"/>
    <dgm:cxn modelId="{B7F7A4FA-D1FE-4EE2-B7E2-13DE2BC132C0}" srcId="{06B33553-A867-412A-BDB0-E4A3EF2EF16F}" destId="{3CD1308F-704D-434A-898F-52A2A6FD3411}" srcOrd="0" destOrd="0" parTransId="{48354615-F684-4D61-9A05-C5BE35468B0A}" sibTransId="{27D00077-225C-4BC4-BE92-C06AADAC9268}"/>
    <dgm:cxn modelId="{8468B351-6FD5-4653-87DA-18DDFDCA3AC9}" type="presOf" srcId="{A25CACAC-90DE-49C2-957C-BD24484DFAD5}" destId="{D159113F-DBE1-40F2-9F5E-731D231AF53B}" srcOrd="0" destOrd="0" presId="urn:microsoft.com/office/officeart/2005/8/layout/vList5"/>
    <dgm:cxn modelId="{5D3C69BF-E8EC-447B-985D-5C98F4EFB7DF}" srcId="{A25CACAC-90DE-49C2-957C-BD24484DFAD5}" destId="{BE999E8E-C969-44EB-B3FA-4C9D1EDACACD}" srcOrd="0" destOrd="0" parTransId="{5142B86E-E01D-448F-BDCB-039A1AB6C5DC}" sibTransId="{ECA787C9-22E3-444C-9728-74B60E8A9630}"/>
    <dgm:cxn modelId="{193108BC-0092-4BFE-9A94-5B4C20D5599B}" type="presOf" srcId="{BE999E8E-C969-44EB-B3FA-4C9D1EDACACD}" destId="{A32B316A-BCDC-4CBB-B93D-501FC2AFD817}" srcOrd="0" destOrd="0" presId="urn:microsoft.com/office/officeart/2005/8/layout/vList5"/>
    <dgm:cxn modelId="{7219B763-E428-4A51-9A9F-A72B32D79B84}" type="presParOf" srcId="{36F3F2FF-ACB9-471F-A7EF-8D7392BCA301}" destId="{3CC65286-DFBC-4699-9177-7E552FD1E1CB}" srcOrd="0" destOrd="0" presId="urn:microsoft.com/office/officeart/2005/8/layout/vList5"/>
    <dgm:cxn modelId="{1F5B96F0-008C-4659-836A-C779EF107CC4}" type="presParOf" srcId="{3CC65286-DFBC-4699-9177-7E552FD1E1CB}" destId="{DF15CF9C-6A82-4E1F-92CF-07AF421D7F9F}" srcOrd="0" destOrd="0" presId="urn:microsoft.com/office/officeart/2005/8/layout/vList5"/>
    <dgm:cxn modelId="{44201022-8F7B-4D12-9051-3B7B1354CE6D}" type="presParOf" srcId="{3CC65286-DFBC-4699-9177-7E552FD1E1CB}" destId="{E81C5DF6-472F-43F8-8978-D0CB13D5CBB9}" srcOrd="1" destOrd="0" presId="urn:microsoft.com/office/officeart/2005/8/layout/vList5"/>
    <dgm:cxn modelId="{4BEC5052-D3F2-469C-B233-4387BBCE8968}" type="presParOf" srcId="{36F3F2FF-ACB9-471F-A7EF-8D7392BCA301}" destId="{BBA98067-AD06-4F9E-BB84-E4A4B9C59739}" srcOrd="1" destOrd="0" presId="urn:microsoft.com/office/officeart/2005/8/layout/vList5"/>
    <dgm:cxn modelId="{4098200A-F695-4364-A532-BA342D8F4B84}" type="presParOf" srcId="{36F3F2FF-ACB9-471F-A7EF-8D7392BCA301}" destId="{4A1855A6-F9B1-45BA-B92D-4FC334A8F9EB}" srcOrd="2" destOrd="0" presId="urn:microsoft.com/office/officeart/2005/8/layout/vList5"/>
    <dgm:cxn modelId="{0F80B016-FC95-4FF0-BF98-E097959170EC}" type="presParOf" srcId="{4A1855A6-F9B1-45BA-B92D-4FC334A8F9EB}" destId="{E52B5C72-6EF5-45A9-BF10-9B370F727BE6}" srcOrd="0" destOrd="0" presId="urn:microsoft.com/office/officeart/2005/8/layout/vList5"/>
    <dgm:cxn modelId="{A8B70DFA-1CF6-4C73-A6EC-610696600A78}" type="presParOf" srcId="{4A1855A6-F9B1-45BA-B92D-4FC334A8F9EB}" destId="{9F5B03D8-847E-4C52-AEAE-1DA2B2125797}" srcOrd="1" destOrd="0" presId="urn:microsoft.com/office/officeart/2005/8/layout/vList5"/>
    <dgm:cxn modelId="{5737DDA6-20E0-45EA-9BE7-5CE848ED16BB}" type="presParOf" srcId="{36F3F2FF-ACB9-471F-A7EF-8D7392BCA301}" destId="{26DD545C-4536-42CE-BD16-ACD80B954EBB}" srcOrd="3" destOrd="0" presId="urn:microsoft.com/office/officeart/2005/8/layout/vList5"/>
    <dgm:cxn modelId="{FB41C7C1-A430-465A-9FB2-B9ECD8CAF6C0}" type="presParOf" srcId="{36F3F2FF-ACB9-471F-A7EF-8D7392BCA301}" destId="{B37BDCFD-32AD-4E4A-B741-0EE5A754BAC1}" srcOrd="4" destOrd="0" presId="urn:microsoft.com/office/officeart/2005/8/layout/vList5"/>
    <dgm:cxn modelId="{16D2323B-C423-4059-9B1C-F05E13B6294F}" type="presParOf" srcId="{B37BDCFD-32AD-4E4A-B741-0EE5A754BAC1}" destId="{A2AC5681-82E5-4D20-BF4F-F1CF017B86CA}" srcOrd="0" destOrd="0" presId="urn:microsoft.com/office/officeart/2005/8/layout/vList5"/>
    <dgm:cxn modelId="{C6F8D19A-9C77-49E6-AD7B-1A2B71532E61}" type="presParOf" srcId="{B37BDCFD-32AD-4E4A-B741-0EE5A754BAC1}" destId="{E5646017-1706-4256-AE52-7A6D2F074CAD}" srcOrd="1" destOrd="0" presId="urn:microsoft.com/office/officeart/2005/8/layout/vList5"/>
    <dgm:cxn modelId="{2633C211-8203-4C37-9513-EC5F2E9BFBC6}" type="presParOf" srcId="{36F3F2FF-ACB9-471F-A7EF-8D7392BCA301}" destId="{1E4AC9F0-BAB1-4CF9-90E2-43AA2314B3E6}" srcOrd="5" destOrd="0" presId="urn:microsoft.com/office/officeart/2005/8/layout/vList5"/>
    <dgm:cxn modelId="{1340007C-FAD6-4F03-A57A-459A1E019B98}" type="presParOf" srcId="{36F3F2FF-ACB9-471F-A7EF-8D7392BCA301}" destId="{4BB16EB6-6AAA-4518-B06E-548220EF25C6}" srcOrd="6" destOrd="0" presId="urn:microsoft.com/office/officeart/2005/8/layout/vList5"/>
    <dgm:cxn modelId="{F3F5BD63-2434-4AEF-BCB3-EDBD63C6F355}" type="presParOf" srcId="{4BB16EB6-6AAA-4518-B06E-548220EF25C6}" destId="{D159113F-DBE1-40F2-9F5E-731D231AF53B}" srcOrd="0" destOrd="0" presId="urn:microsoft.com/office/officeart/2005/8/layout/vList5"/>
    <dgm:cxn modelId="{B0F7D65B-FBC7-4826-AE0D-C10C50644141}" type="presParOf" srcId="{4BB16EB6-6AAA-4518-B06E-548220EF25C6}" destId="{A32B316A-BCDC-4CBB-B93D-501FC2AFD817}" srcOrd="1" destOrd="0" presId="urn:microsoft.com/office/officeart/2005/8/layout/vList5"/>
    <dgm:cxn modelId="{8A3DD15F-77D6-4808-8238-7149C10A6CAF}" type="presParOf" srcId="{36F3F2FF-ACB9-471F-A7EF-8D7392BCA301}" destId="{FC7CB6C6-F489-478E-9D70-85D379BB0E53}" srcOrd="7" destOrd="0" presId="urn:microsoft.com/office/officeart/2005/8/layout/vList5"/>
    <dgm:cxn modelId="{EF2FBDCA-57B0-4764-AE4C-6B59C2C88A41}" type="presParOf" srcId="{36F3F2FF-ACB9-471F-A7EF-8D7392BCA301}" destId="{FDFC0064-EBD2-4A1D-BDC9-44A60EBB7D44}" srcOrd="8" destOrd="0" presId="urn:microsoft.com/office/officeart/2005/8/layout/vList5"/>
    <dgm:cxn modelId="{9612B2FA-2DBD-448D-8CA5-58900FB88ACA}" type="presParOf" srcId="{FDFC0064-EBD2-4A1D-BDC9-44A60EBB7D44}" destId="{B37402C6-900F-40E8-9034-50FD0D04C8F6}" srcOrd="0" destOrd="0" presId="urn:microsoft.com/office/officeart/2005/8/layout/vList5"/>
    <dgm:cxn modelId="{CB0E9769-3AA1-47A0-81AA-9ACB38296C55}" type="presParOf" srcId="{FDFC0064-EBD2-4A1D-BDC9-44A60EBB7D44}" destId="{A7E1AF82-7BF1-49AD-AD80-57AEA279DB2E}" srcOrd="1" destOrd="0" presId="urn:microsoft.com/office/officeart/2005/8/layout/vList5"/>
    <dgm:cxn modelId="{0D1AB3E4-99F1-4263-B256-0C9E232215A1}" type="presParOf" srcId="{36F3F2FF-ACB9-471F-A7EF-8D7392BCA301}" destId="{12E2062C-29D3-4022-B11B-B8470ECAB25E}" srcOrd="9" destOrd="0" presId="urn:microsoft.com/office/officeart/2005/8/layout/vList5"/>
    <dgm:cxn modelId="{A1E22103-07FB-4C1B-8972-25D45758C352}" type="presParOf" srcId="{36F3F2FF-ACB9-471F-A7EF-8D7392BCA301}" destId="{A107DCCD-A67B-4128-AC91-AFAF5CCFA86B}" srcOrd="10" destOrd="0" presId="urn:microsoft.com/office/officeart/2005/8/layout/vList5"/>
    <dgm:cxn modelId="{75534A91-A384-4179-90B5-4A02AD510B91}" type="presParOf" srcId="{A107DCCD-A67B-4128-AC91-AFAF5CCFA86B}" destId="{B8E7FA76-40B9-46E2-8F95-67E1E8EB931D}" srcOrd="0" destOrd="0" presId="urn:microsoft.com/office/officeart/2005/8/layout/vList5"/>
    <dgm:cxn modelId="{ACE2E766-39D6-4A47-A2FD-528FC0648C9B}" type="presParOf" srcId="{A107DCCD-A67B-4128-AC91-AFAF5CCFA86B}" destId="{0853CFED-15F2-4DD2-9BDD-3F3519E1A84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CD9A64-47EA-4781-AE38-01FFB4602F4D}"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zh-CN" altLang="en-US"/>
        </a:p>
      </dgm:t>
    </dgm:pt>
    <dgm:pt modelId="{9F8BB0EC-E6CA-4A9D-90FF-0A6F99779AC3}">
      <dgm:prSet custT="1"/>
      <dgm:spPr/>
      <dgm:t>
        <a:bodyPr/>
        <a:lstStyle/>
        <a:p>
          <a:pPr rtl="0"/>
          <a:r>
            <a:rPr lang="zh-CN" sz="2000" b="1" dirty="0" smtClean="0"/>
            <a:t>识别和收集</a:t>
          </a:r>
          <a:endParaRPr lang="en-US" sz="2000" b="1" dirty="0"/>
        </a:p>
      </dgm:t>
    </dgm:pt>
    <dgm:pt modelId="{0FE429DF-65C1-427D-AB3A-16637F8F697F}" type="parTrans" cxnId="{E38F71BE-D01D-4D43-A091-895D226C0DAE}">
      <dgm:prSet/>
      <dgm:spPr/>
      <dgm:t>
        <a:bodyPr/>
        <a:lstStyle/>
        <a:p>
          <a:endParaRPr lang="zh-CN" altLang="en-US"/>
        </a:p>
      </dgm:t>
    </dgm:pt>
    <dgm:pt modelId="{4F5681D1-FFC7-4AB7-B742-B15246918091}" type="sibTrans" cxnId="{E38F71BE-D01D-4D43-A091-895D226C0DAE}">
      <dgm:prSet/>
      <dgm:spPr/>
      <dgm:t>
        <a:bodyPr/>
        <a:lstStyle/>
        <a:p>
          <a:endParaRPr lang="zh-CN" altLang="en-US"/>
        </a:p>
      </dgm:t>
    </dgm:pt>
    <dgm:pt modelId="{EC4CE18F-4C62-45AD-A124-16B054BD674E}">
      <dgm:prSet/>
      <dgm:spPr/>
      <dgm:t>
        <a:bodyPr/>
        <a:lstStyle/>
        <a:p>
          <a:pPr rtl="0"/>
          <a:r>
            <a:rPr lang="zh-CN" dirty="0" smtClean="0"/>
            <a:t>这一阶段的挑战是在现场及时选择证据。</a:t>
          </a:r>
          <a:endParaRPr lang="zh-CN" dirty="0"/>
        </a:p>
      </dgm:t>
    </dgm:pt>
    <dgm:pt modelId="{3F6E93D6-ABF7-4A6E-84C8-50CDBB402230}" type="parTrans" cxnId="{114CFCA1-4435-4D0B-A5D1-CC141972815A}">
      <dgm:prSet/>
      <dgm:spPr/>
      <dgm:t>
        <a:bodyPr/>
        <a:lstStyle/>
        <a:p>
          <a:endParaRPr lang="zh-CN" altLang="en-US"/>
        </a:p>
      </dgm:t>
    </dgm:pt>
    <dgm:pt modelId="{A19369E9-C7C1-4281-BF0B-186DDF78C03C}" type="sibTrans" cxnId="{114CFCA1-4435-4D0B-A5D1-CC141972815A}">
      <dgm:prSet/>
      <dgm:spPr/>
      <dgm:t>
        <a:bodyPr/>
        <a:lstStyle/>
        <a:p>
          <a:endParaRPr lang="zh-CN" altLang="en-US"/>
        </a:p>
      </dgm:t>
    </dgm:pt>
    <dgm:pt modelId="{260D43EE-8AAE-4495-8019-3CF100D05AA6}">
      <dgm:prSet custT="1"/>
      <dgm:spPr/>
      <dgm:t>
        <a:bodyPr/>
        <a:lstStyle/>
        <a:p>
          <a:pPr rtl="0"/>
          <a:r>
            <a:rPr lang="zh-CN" altLang="en-US" sz="2000" b="1" dirty="0" smtClean="0"/>
            <a:t>获取</a:t>
          </a:r>
          <a:endParaRPr lang="zh-CN" altLang="en-US" sz="2000" b="1" dirty="0"/>
        </a:p>
      </dgm:t>
    </dgm:pt>
    <dgm:pt modelId="{93C8DF76-F9D5-4B71-AD09-96C58F18EC56}" type="parTrans" cxnId="{D2E613E0-3190-41F6-9BDE-BFB5F0BD2F09}">
      <dgm:prSet/>
      <dgm:spPr/>
      <dgm:t>
        <a:bodyPr/>
        <a:lstStyle/>
        <a:p>
          <a:endParaRPr lang="zh-CN" altLang="en-US"/>
        </a:p>
      </dgm:t>
    </dgm:pt>
    <dgm:pt modelId="{4A214C1A-9B0F-464E-8FC2-BE420D233CE2}" type="sibTrans" cxnId="{D2E613E0-3190-41F6-9BDE-BFB5F0BD2F09}">
      <dgm:prSet/>
      <dgm:spPr/>
      <dgm:t>
        <a:bodyPr/>
        <a:lstStyle/>
        <a:p>
          <a:endParaRPr lang="zh-CN" altLang="en-US"/>
        </a:p>
      </dgm:t>
    </dgm:pt>
    <dgm:pt modelId="{7699EE21-2B45-4F03-BA57-220733C75C92}">
      <dgm:prSet/>
      <dgm:spPr/>
      <dgm:t>
        <a:bodyPr/>
        <a:lstStyle/>
        <a:p>
          <a:pPr rtl="0"/>
          <a:r>
            <a:rPr lang="zh-CN" smtClean="0"/>
            <a:t>当经典的按位镜像由于检材容量问题不再切实可行时，优先级区分程序或分类工作应被开展，并恰当地予以说明和记录</a:t>
          </a:r>
          <a:endParaRPr lang="zh-CN"/>
        </a:p>
      </dgm:t>
    </dgm:pt>
    <dgm:pt modelId="{5140B95B-3181-4D32-B45F-33C9D35E89F0}" type="parTrans" cxnId="{AAF9A174-AC92-4945-B149-1F32CF4733E5}">
      <dgm:prSet/>
      <dgm:spPr/>
      <dgm:t>
        <a:bodyPr/>
        <a:lstStyle/>
        <a:p>
          <a:endParaRPr lang="zh-CN" altLang="en-US"/>
        </a:p>
      </dgm:t>
    </dgm:pt>
    <dgm:pt modelId="{DAFE5434-B4B5-47B0-8D72-1AF2B9D6059A}" type="sibTrans" cxnId="{AAF9A174-AC92-4945-B149-1F32CF4733E5}">
      <dgm:prSet/>
      <dgm:spPr/>
      <dgm:t>
        <a:bodyPr/>
        <a:lstStyle/>
        <a:p>
          <a:endParaRPr lang="zh-CN" altLang="en-US"/>
        </a:p>
      </dgm:t>
    </dgm:pt>
    <dgm:pt modelId="{A75FAAD3-0A84-4B1B-AE1E-AB4B16F84979}">
      <dgm:prSet custT="1"/>
      <dgm:spPr/>
      <dgm:t>
        <a:bodyPr/>
        <a:lstStyle/>
        <a:p>
          <a:pPr rtl="0"/>
          <a:r>
            <a:rPr lang="zh-CN" altLang="en-US" sz="2000" b="1" dirty="0" smtClean="0"/>
            <a:t>保存</a:t>
          </a:r>
          <a:endParaRPr lang="zh-CN" altLang="en-US" sz="2000" b="1" dirty="0"/>
        </a:p>
      </dgm:t>
    </dgm:pt>
    <dgm:pt modelId="{DCCBEFD9-D119-4818-B239-53BB986D5296}" type="parTrans" cxnId="{59AD5DF4-81B4-4AD7-BB29-5E174E388AD2}">
      <dgm:prSet/>
      <dgm:spPr/>
      <dgm:t>
        <a:bodyPr/>
        <a:lstStyle/>
        <a:p>
          <a:endParaRPr lang="zh-CN" altLang="en-US"/>
        </a:p>
      </dgm:t>
    </dgm:pt>
    <dgm:pt modelId="{9ACB182F-76BE-4AAF-BBA9-A85527816BC6}" type="sibTrans" cxnId="{59AD5DF4-81B4-4AD7-BB29-5E174E388AD2}">
      <dgm:prSet/>
      <dgm:spPr/>
      <dgm:t>
        <a:bodyPr/>
        <a:lstStyle/>
        <a:p>
          <a:endParaRPr lang="zh-CN" altLang="en-US"/>
        </a:p>
      </dgm:t>
    </dgm:pt>
    <dgm:pt modelId="{D31456E6-6D19-49A0-A94C-129E57DA5A2A}">
      <dgm:prSet/>
      <dgm:spPr/>
      <dgm:t>
        <a:bodyPr/>
        <a:lstStyle/>
        <a:p>
          <a:pPr rtl="0"/>
          <a:r>
            <a:rPr lang="zh-CN" dirty="0" smtClean="0"/>
            <a:t>遵循法律要求安全保存所有检材</a:t>
          </a:r>
          <a:endParaRPr lang="zh-CN" dirty="0"/>
        </a:p>
      </dgm:t>
    </dgm:pt>
    <dgm:pt modelId="{F5DA1F82-5255-41E3-87EE-CB31ED6317D1}" type="parTrans" cxnId="{FFABD02B-4D28-4D6C-930C-09946F6EFB0C}">
      <dgm:prSet/>
      <dgm:spPr/>
      <dgm:t>
        <a:bodyPr/>
        <a:lstStyle/>
        <a:p>
          <a:endParaRPr lang="zh-CN" altLang="en-US"/>
        </a:p>
      </dgm:t>
    </dgm:pt>
    <dgm:pt modelId="{50B4DC92-2816-4C5C-B1C4-D4B54F1E8569}" type="sibTrans" cxnId="{FFABD02B-4D28-4D6C-930C-09946F6EFB0C}">
      <dgm:prSet/>
      <dgm:spPr/>
      <dgm:t>
        <a:bodyPr/>
        <a:lstStyle/>
        <a:p>
          <a:endParaRPr lang="zh-CN" altLang="en-US"/>
        </a:p>
      </dgm:t>
    </dgm:pt>
    <dgm:pt modelId="{69095708-FA6E-4023-B810-E9620A8CCA73}">
      <dgm:prSet custT="1"/>
      <dgm:spPr/>
      <dgm:t>
        <a:bodyPr/>
        <a:lstStyle/>
        <a:p>
          <a:pPr rtl="0"/>
          <a:r>
            <a:rPr lang="zh-CN" altLang="en-US" sz="2000" b="0" dirty="0" smtClean="0"/>
            <a:t>分析</a:t>
          </a:r>
          <a:endParaRPr lang="zh-CN" altLang="en-US" sz="2000" b="0" dirty="0"/>
        </a:p>
      </dgm:t>
    </dgm:pt>
    <dgm:pt modelId="{21302E1B-3143-48C4-85F8-984FF9F149AB}" type="parTrans" cxnId="{A70F65EB-9693-49D8-8E53-92B91C437E97}">
      <dgm:prSet/>
      <dgm:spPr/>
      <dgm:t>
        <a:bodyPr/>
        <a:lstStyle/>
        <a:p>
          <a:endParaRPr lang="zh-CN" altLang="en-US"/>
        </a:p>
      </dgm:t>
    </dgm:pt>
    <dgm:pt modelId="{C68D1EF2-0DB6-4923-BA5F-CB6960952CA5}" type="sibTrans" cxnId="{A70F65EB-9693-49D8-8E53-92B91C437E97}">
      <dgm:prSet/>
      <dgm:spPr/>
      <dgm:t>
        <a:bodyPr/>
        <a:lstStyle/>
        <a:p>
          <a:endParaRPr lang="zh-CN" altLang="en-US"/>
        </a:p>
      </dgm:t>
    </dgm:pt>
    <dgm:pt modelId="{A1305731-56D5-40EF-8EDD-B46E2D7834FE}">
      <dgm:prSet custT="1"/>
      <dgm:spPr/>
      <dgm:t>
        <a:bodyPr/>
        <a:lstStyle/>
        <a:p>
          <a:pPr rtl="0"/>
          <a:r>
            <a:rPr lang="zh-CN" altLang="en-US" sz="2000" dirty="0" smtClean="0"/>
            <a:t>集成源自数据科学的方法和工具意味着对当今盛行的“香肠工厂”式的取证（不熟练的操作者严重依赖点击大集成工具实现分析任务）的超越。</a:t>
          </a:r>
          <a:endParaRPr lang="zh-CN" altLang="en-US" sz="2000" dirty="0"/>
        </a:p>
      </dgm:t>
    </dgm:pt>
    <dgm:pt modelId="{27F44AE3-7C4D-4D73-8329-02380FF4CC20}" type="parTrans" cxnId="{81C73338-1077-4A43-9EE7-3EDF7FA8C409}">
      <dgm:prSet/>
      <dgm:spPr/>
      <dgm:t>
        <a:bodyPr/>
        <a:lstStyle/>
        <a:p>
          <a:endParaRPr lang="zh-CN" altLang="en-US"/>
        </a:p>
      </dgm:t>
    </dgm:pt>
    <dgm:pt modelId="{6F9B9952-6C2D-48E3-9F62-D4DD148D3267}" type="sibTrans" cxnId="{81C73338-1077-4A43-9EE7-3EDF7FA8C409}">
      <dgm:prSet/>
      <dgm:spPr/>
      <dgm:t>
        <a:bodyPr/>
        <a:lstStyle/>
        <a:p>
          <a:endParaRPr lang="zh-CN" altLang="en-US"/>
        </a:p>
      </dgm:t>
    </dgm:pt>
    <dgm:pt modelId="{23E5CAEF-519B-4D24-8084-03AB9500E52B}">
      <dgm:prSet custT="1"/>
      <dgm:spPr/>
      <dgm:t>
        <a:bodyPr/>
        <a:lstStyle/>
        <a:p>
          <a:pPr rtl="0"/>
          <a:r>
            <a:rPr lang="zh-CN" altLang="en-US" sz="2000" b="1" dirty="0" smtClean="0"/>
            <a:t>报告</a:t>
          </a:r>
          <a:endParaRPr lang="zh-CN" altLang="en-US" sz="2000" b="1" dirty="0"/>
        </a:p>
      </dgm:t>
    </dgm:pt>
    <dgm:pt modelId="{495A6958-B3E4-472F-9426-B908DDA516A6}" type="parTrans" cxnId="{4BDC059B-B59B-4855-9A3F-6F426D225758}">
      <dgm:prSet/>
      <dgm:spPr/>
      <dgm:t>
        <a:bodyPr/>
        <a:lstStyle/>
        <a:p>
          <a:endParaRPr lang="zh-CN" altLang="en-US"/>
        </a:p>
      </dgm:t>
    </dgm:pt>
    <dgm:pt modelId="{092B0FE4-07B2-47C7-87E4-212C4607CC61}" type="sibTrans" cxnId="{4BDC059B-B59B-4855-9A3F-6F426D225758}">
      <dgm:prSet/>
      <dgm:spPr/>
      <dgm:t>
        <a:bodyPr/>
        <a:lstStyle/>
        <a:p>
          <a:endParaRPr lang="zh-CN" altLang="en-US"/>
        </a:p>
      </dgm:t>
    </dgm:pt>
    <dgm:pt modelId="{2BFEF2EC-2EFF-4651-B930-C47374F57D5B}">
      <dgm:prSet custT="1"/>
      <dgm:spPr/>
      <dgm:t>
        <a:bodyPr/>
        <a:lstStyle/>
        <a:p>
          <a:pPr rtl="0"/>
          <a:r>
            <a:rPr lang="zh-CN" altLang="en-US" sz="2000" dirty="0" smtClean="0"/>
            <a:t>对于使用数据科学概念开展分析的最终报告应包含对所使用工具、方法的正确评价</a:t>
          </a:r>
          <a:endParaRPr lang="zh-CN" altLang="en-US" sz="2000" dirty="0"/>
        </a:p>
      </dgm:t>
    </dgm:pt>
    <dgm:pt modelId="{A20ABEF6-8D04-4D81-A835-489345655BFB}" type="parTrans" cxnId="{2C2F8656-446B-4241-802D-A5FA8B336740}">
      <dgm:prSet/>
      <dgm:spPr/>
      <dgm:t>
        <a:bodyPr/>
        <a:lstStyle/>
        <a:p>
          <a:endParaRPr lang="zh-CN" altLang="en-US"/>
        </a:p>
      </dgm:t>
    </dgm:pt>
    <dgm:pt modelId="{6C9BFF84-A32E-4676-BC82-FFF9D3B49173}" type="sibTrans" cxnId="{2C2F8656-446B-4241-802D-A5FA8B336740}">
      <dgm:prSet/>
      <dgm:spPr/>
      <dgm:t>
        <a:bodyPr/>
        <a:lstStyle/>
        <a:p>
          <a:endParaRPr lang="zh-CN" altLang="en-US"/>
        </a:p>
      </dgm:t>
    </dgm:pt>
    <dgm:pt modelId="{98C0CC30-C9E1-4F0B-A4CB-C8CDB8486587}" type="pres">
      <dgm:prSet presAssocID="{CECD9A64-47EA-4781-AE38-01FFB4602F4D}" presName="Name0" presStyleCnt="0">
        <dgm:presLayoutVars>
          <dgm:dir/>
          <dgm:animLvl val="lvl"/>
          <dgm:resizeHandles val="exact"/>
        </dgm:presLayoutVars>
      </dgm:prSet>
      <dgm:spPr/>
    </dgm:pt>
    <dgm:pt modelId="{CB0D0F61-6A9A-4CD1-8EE6-686F51A341C6}" type="pres">
      <dgm:prSet presAssocID="{9F8BB0EC-E6CA-4A9D-90FF-0A6F99779AC3}" presName="compositeNode" presStyleCnt="0">
        <dgm:presLayoutVars>
          <dgm:bulletEnabled val="1"/>
        </dgm:presLayoutVars>
      </dgm:prSet>
      <dgm:spPr/>
    </dgm:pt>
    <dgm:pt modelId="{E00AA9A1-38FD-465E-922F-5C7FEE9479B6}" type="pres">
      <dgm:prSet presAssocID="{9F8BB0EC-E6CA-4A9D-90FF-0A6F99779AC3}" presName="bgRect" presStyleLbl="node1" presStyleIdx="0" presStyleCnt="5" custScaleY="188302"/>
      <dgm:spPr/>
    </dgm:pt>
    <dgm:pt modelId="{45B88704-9652-4DCF-9CC6-8F163E4C275B}" type="pres">
      <dgm:prSet presAssocID="{9F8BB0EC-E6CA-4A9D-90FF-0A6F99779AC3}" presName="parentNode" presStyleLbl="node1" presStyleIdx="0" presStyleCnt="5">
        <dgm:presLayoutVars>
          <dgm:chMax val="0"/>
          <dgm:bulletEnabled val="1"/>
        </dgm:presLayoutVars>
      </dgm:prSet>
      <dgm:spPr/>
    </dgm:pt>
    <dgm:pt modelId="{28845DF1-F0BC-4AEE-AB1E-0FE4BBAAF3C3}" type="pres">
      <dgm:prSet presAssocID="{9F8BB0EC-E6CA-4A9D-90FF-0A6F99779AC3}" presName="childNode" presStyleLbl="node1" presStyleIdx="0" presStyleCnt="5">
        <dgm:presLayoutVars>
          <dgm:bulletEnabled val="1"/>
        </dgm:presLayoutVars>
      </dgm:prSet>
      <dgm:spPr/>
    </dgm:pt>
    <dgm:pt modelId="{E767B54D-BAA6-4CEC-94DE-87B750A84DEB}" type="pres">
      <dgm:prSet presAssocID="{4F5681D1-FFC7-4AB7-B742-B15246918091}" presName="hSp" presStyleCnt="0"/>
      <dgm:spPr/>
    </dgm:pt>
    <dgm:pt modelId="{6002D847-BC83-4A61-B3C4-D6E7F17CC3E4}" type="pres">
      <dgm:prSet presAssocID="{4F5681D1-FFC7-4AB7-B742-B15246918091}" presName="vProcSp" presStyleCnt="0"/>
      <dgm:spPr/>
    </dgm:pt>
    <dgm:pt modelId="{18E7CCD0-D984-448A-8FB3-172174C9E80E}" type="pres">
      <dgm:prSet presAssocID="{4F5681D1-FFC7-4AB7-B742-B15246918091}" presName="vSp1" presStyleCnt="0"/>
      <dgm:spPr/>
    </dgm:pt>
    <dgm:pt modelId="{1B31E56B-581A-4B6B-B0B8-699CDA0C9081}" type="pres">
      <dgm:prSet presAssocID="{4F5681D1-FFC7-4AB7-B742-B15246918091}" presName="simulatedConn" presStyleLbl="solidFgAcc1" presStyleIdx="0" presStyleCnt="4"/>
      <dgm:spPr/>
    </dgm:pt>
    <dgm:pt modelId="{1A76A8BF-AF6F-4657-A7FB-00AB7DDBC46B}" type="pres">
      <dgm:prSet presAssocID="{4F5681D1-FFC7-4AB7-B742-B15246918091}" presName="vSp2" presStyleCnt="0"/>
      <dgm:spPr/>
    </dgm:pt>
    <dgm:pt modelId="{D915032E-83BF-4DEE-B344-829E8B158C76}" type="pres">
      <dgm:prSet presAssocID="{4F5681D1-FFC7-4AB7-B742-B15246918091}" presName="sibTrans" presStyleCnt="0"/>
      <dgm:spPr/>
    </dgm:pt>
    <dgm:pt modelId="{17C8049C-19D1-42F5-9426-773FF3BD21F8}" type="pres">
      <dgm:prSet presAssocID="{260D43EE-8AAE-4495-8019-3CF100D05AA6}" presName="compositeNode" presStyleCnt="0">
        <dgm:presLayoutVars>
          <dgm:bulletEnabled val="1"/>
        </dgm:presLayoutVars>
      </dgm:prSet>
      <dgm:spPr/>
    </dgm:pt>
    <dgm:pt modelId="{784A1722-3B1B-4DFA-8AD0-C113B11BD829}" type="pres">
      <dgm:prSet presAssocID="{260D43EE-8AAE-4495-8019-3CF100D05AA6}" presName="bgRect" presStyleLbl="node1" presStyleIdx="1" presStyleCnt="5" custScaleY="188302"/>
      <dgm:spPr/>
    </dgm:pt>
    <dgm:pt modelId="{98031B25-EEE6-498A-88CB-CF4706DA0664}" type="pres">
      <dgm:prSet presAssocID="{260D43EE-8AAE-4495-8019-3CF100D05AA6}" presName="parentNode" presStyleLbl="node1" presStyleIdx="1" presStyleCnt="5">
        <dgm:presLayoutVars>
          <dgm:chMax val="0"/>
          <dgm:bulletEnabled val="1"/>
        </dgm:presLayoutVars>
      </dgm:prSet>
      <dgm:spPr/>
    </dgm:pt>
    <dgm:pt modelId="{9950A3CE-38A9-469C-B063-D3BBF7C1633B}" type="pres">
      <dgm:prSet presAssocID="{260D43EE-8AAE-4495-8019-3CF100D05AA6}" presName="childNode" presStyleLbl="node1" presStyleIdx="1" presStyleCnt="5">
        <dgm:presLayoutVars>
          <dgm:bulletEnabled val="1"/>
        </dgm:presLayoutVars>
      </dgm:prSet>
      <dgm:spPr/>
    </dgm:pt>
    <dgm:pt modelId="{1D16A51F-A7E3-4B8B-8FB5-40036B91E163}" type="pres">
      <dgm:prSet presAssocID="{4A214C1A-9B0F-464E-8FC2-BE420D233CE2}" presName="hSp" presStyleCnt="0"/>
      <dgm:spPr/>
    </dgm:pt>
    <dgm:pt modelId="{BB6FD537-3D37-4A07-AD4F-B42E9D4FFAC2}" type="pres">
      <dgm:prSet presAssocID="{4A214C1A-9B0F-464E-8FC2-BE420D233CE2}" presName="vProcSp" presStyleCnt="0"/>
      <dgm:spPr/>
    </dgm:pt>
    <dgm:pt modelId="{449932BB-54E3-4EFA-BAF0-F8CE56D55BD8}" type="pres">
      <dgm:prSet presAssocID="{4A214C1A-9B0F-464E-8FC2-BE420D233CE2}" presName="vSp1" presStyleCnt="0"/>
      <dgm:spPr/>
    </dgm:pt>
    <dgm:pt modelId="{BB756208-7AF2-4E4A-82A6-0943038EBA61}" type="pres">
      <dgm:prSet presAssocID="{4A214C1A-9B0F-464E-8FC2-BE420D233CE2}" presName="simulatedConn" presStyleLbl="solidFgAcc1" presStyleIdx="1" presStyleCnt="4"/>
      <dgm:spPr/>
    </dgm:pt>
    <dgm:pt modelId="{34242C52-5B39-42C0-92C1-345F98ACC935}" type="pres">
      <dgm:prSet presAssocID="{4A214C1A-9B0F-464E-8FC2-BE420D233CE2}" presName="vSp2" presStyleCnt="0"/>
      <dgm:spPr/>
    </dgm:pt>
    <dgm:pt modelId="{6307DD0B-8719-46C6-92AA-CE4BB8E7E49C}" type="pres">
      <dgm:prSet presAssocID="{4A214C1A-9B0F-464E-8FC2-BE420D233CE2}" presName="sibTrans" presStyleCnt="0"/>
      <dgm:spPr/>
    </dgm:pt>
    <dgm:pt modelId="{5BBE3E48-0496-4C33-BC73-7F273DF67200}" type="pres">
      <dgm:prSet presAssocID="{A75FAAD3-0A84-4B1B-AE1E-AB4B16F84979}" presName="compositeNode" presStyleCnt="0">
        <dgm:presLayoutVars>
          <dgm:bulletEnabled val="1"/>
        </dgm:presLayoutVars>
      </dgm:prSet>
      <dgm:spPr/>
    </dgm:pt>
    <dgm:pt modelId="{3A6075F8-1285-4F36-8C57-63E49307B3BB}" type="pres">
      <dgm:prSet presAssocID="{A75FAAD3-0A84-4B1B-AE1E-AB4B16F84979}" presName="bgRect" presStyleLbl="node1" presStyleIdx="2" presStyleCnt="5" custScaleY="188302"/>
      <dgm:spPr/>
    </dgm:pt>
    <dgm:pt modelId="{2D9041BF-774A-4BC1-A83C-8D7976428CBD}" type="pres">
      <dgm:prSet presAssocID="{A75FAAD3-0A84-4B1B-AE1E-AB4B16F84979}" presName="parentNode" presStyleLbl="node1" presStyleIdx="2" presStyleCnt="5">
        <dgm:presLayoutVars>
          <dgm:chMax val="0"/>
          <dgm:bulletEnabled val="1"/>
        </dgm:presLayoutVars>
      </dgm:prSet>
      <dgm:spPr/>
    </dgm:pt>
    <dgm:pt modelId="{A6C8779C-65A1-4DA9-AC18-C75EA26F92DC}" type="pres">
      <dgm:prSet presAssocID="{A75FAAD3-0A84-4B1B-AE1E-AB4B16F84979}" presName="childNode" presStyleLbl="node1" presStyleIdx="2" presStyleCnt="5">
        <dgm:presLayoutVars>
          <dgm:bulletEnabled val="1"/>
        </dgm:presLayoutVars>
      </dgm:prSet>
      <dgm:spPr/>
    </dgm:pt>
    <dgm:pt modelId="{E9C75754-0359-4908-9282-BCF245F1D670}" type="pres">
      <dgm:prSet presAssocID="{9ACB182F-76BE-4AAF-BBA9-A85527816BC6}" presName="hSp" presStyleCnt="0"/>
      <dgm:spPr/>
    </dgm:pt>
    <dgm:pt modelId="{C61CBB74-903A-4CDB-A158-A84D8DB79FEC}" type="pres">
      <dgm:prSet presAssocID="{9ACB182F-76BE-4AAF-BBA9-A85527816BC6}" presName="vProcSp" presStyleCnt="0"/>
      <dgm:spPr/>
    </dgm:pt>
    <dgm:pt modelId="{D9DA1F11-7D5E-44F1-87DD-C4F7CD870BC8}" type="pres">
      <dgm:prSet presAssocID="{9ACB182F-76BE-4AAF-BBA9-A85527816BC6}" presName="vSp1" presStyleCnt="0"/>
      <dgm:spPr/>
    </dgm:pt>
    <dgm:pt modelId="{FBEF909B-4FBE-47D6-82E6-054BFBFB90A7}" type="pres">
      <dgm:prSet presAssocID="{9ACB182F-76BE-4AAF-BBA9-A85527816BC6}" presName="simulatedConn" presStyleLbl="solidFgAcc1" presStyleIdx="2" presStyleCnt="4"/>
      <dgm:spPr/>
    </dgm:pt>
    <dgm:pt modelId="{B83FAB6B-8DF1-4807-A965-1C40E39CF19D}" type="pres">
      <dgm:prSet presAssocID="{9ACB182F-76BE-4AAF-BBA9-A85527816BC6}" presName="vSp2" presStyleCnt="0"/>
      <dgm:spPr/>
    </dgm:pt>
    <dgm:pt modelId="{332BE054-AFFB-4760-B024-9B1C7FF133FF}" type="pres">
      <dgm:prSet presAssocID="{9ACB182F-76BE-4AAF-BBA9-A85527816BC6}" presName="sibTrans" presStyleCnt="0"/>
      <dgm:spPr/>
    </dgm:pt>
    <dgm:pt modelId="{CCA0FF5D-6BEE-490E-AD16-3A83D780FFBE}" type="pres">
      <dgm:prSet presAssocID="{69095708-FA6E-4023-B810-E9620A8CCA73}" presName="compositeNode" presStyleCnt="0">
        <dgm:presLayoutVars>
          <dgm:bulletEnabled val="1"/>
        </dgm:presLayoutVars>
      </dgm:prSet>
      <dgm:spPr/>
    </dgm:pt>
    <dgm:pt modelId="{222E6CD7-BBC9-4B2E-A70E-DCE9564276E6}" type="pres">
      <dgm:prSet presAssocID="{69095708-FA6E-4023-B810-E9620A8CCA73}" presName="bgRect" presStyleLbl="node1" presStyleIdx="3" presStyleCnt="5" custScaleY="188302"/>
      <dgm:spPr/>
    </dgm:pt>
    <dgm:pt modelId="{4A9D675D-AE92-4E0E-9A09-4FA3A21EC8BE}" type="pres">
      <dgm:prSet presAssocID="{69095708-FA6E-4023-B810-E9620A8CCA73}" presName="parentNode" presStyleLbl="node1" presStyleIdx="3" presStyleCnt="5">
        <dgm:presLayoutVars>
          <dgm:chMax val="0"/>
          <dgm:bulletEnabled val="1"/>
        </dgm:presLayoutVars>
      </dgm:prSet>
      <dgm:spPr/>
    </dgm:pt>
    <dgm:pt modelId="{B7861DE0-B51C-4D9A-9485-3396A0283D84}" type="pres">
      <dgm:prSet presAssocID="{69095708-FA6E-4023-B810-E9620A8CCA73}" presName="childNode" presStyleLbl="node1" presStyleIdx="3" presStyleCnt="5">
        <dgm:presLayoutVars>
          <dgm:bulletEnabled val="1"/>
        </dgm:presLayoutVars>
      </dgm:prSet>
      <dgm:spPr/>
    </dgm:pt>
    <dgm:pt modelId="{C68DF8E2-0EA6-4871-B78F-37DB4DEF32B7}" type="pres">
      <dgm:prSet presAssocID="{C68D1EF2-0DB6-4923-BA5F-CB6960952CA5}" presName="hSp" presStyleCnt="0"/>
      <dgm:spPr/>
    </dgm:pt>
    <dgm:pt modelId="{797FB2CB-B0A9-458E-A5E0-79000210001B}" type="pres">
      <dgm:prSet presAssocID="{C68D1EF2-0DB6-4923-BA5F-CB6960952CA5}" presName="vProcSp" presStyleCnt="0"/>
      <dgm:spPr/>
    </dgm:pt>
    <dgm:pt modelId="{BB205AD0-24D2-4389-9553-D1B78BE18116}" type="pres">
      <dgm:prSet presAssocID="{C68D1EF2-0DB6-4923-BA5F-CB6960952CA5}" presName="vSp1" presStyleCnt="0"/>
      <dgm:spPr/>
    </dgm:pt>
    <dgm:pt modelId="{B7AD9E8F-754D-49A3-8FFE-437E20137D0A}" type="pres">
      <dgm:prSet presAssocID="{C68D1EF2-0DB6-4923-BA5F-CB6960952CA5}" presName="simulatedConn" presStyleLbl="solidFgAcc1" presStyleIdx="3" presStyleCnt="4"/>
      <dgm:spPr/>
    </dgm:pt>
    <dgm:pt modelId="{0BC9AE07-A43B-4348-A521-C90BC54288F8}" type="pres">
      <dgm:prSet presAssocID="{C68D1EF2-0DB6-4923-BA5F-CB6960952CA5}" presName="vSp2" presStyleCnt="0"/>
      <dgm:spPr/>
    </dgm:pt>
    <dgm:pt modelId="{E80787D6-FD75-4087-98F5-E9E225D9AE2C}" type="pres">
      <dgm:prSet presAssocID="{C68D1EF2-0DB6-4923-BA5F-CB6960952CA5}" presName="sibTrans" presStyleCnt="0"/>
      <dgm:spPr/>
    </dgm:pt>
    <dgm:pt modelId="{FDF22C04-2AD8-498D-96B6-77C4008C7F11}" type="pres">
      <dgm:prSet presAssocID="{23E5CAEF-519B-4D24-8084-03AB9500E52B}" presName="compositeNode" presStyleCnt="0">
        <dgm:presLayoutVars>
          <dgm:bulletEnabled val="1"/>
        </dgm:presLayoutVars>
      </dgm:prSet>
      <dgm:spPr/>
    </dgm:pt>
    <dgm:pt modelId="{CE3F5EB2-D3CD-4C7A-B848-AE959F828CAC}" type="pres">
      <dgm:prSet presAssocID="{23E5CAEF-519B-4D24-8084-03AB9500E52B}" presName="bgRect" presStyleLbl="node1" presStyleIdx="4" presStyleCnt="5" custScaleY="188302"/>
      <dgm:spPr/>
    </dgm:pt>
    <dgm:pt modelId="{F4422651-0699-47E5-90A8-94F3873E1643}" type="pres">
      <dgm:prSet presAssocID="{23E5CAEF-519B-4D24-8084-03AB9500E52B}" presName="parentNode" presStyleLbl="node1" presStyleIdx="4" presStyleCnt="5">
        <dgm:presLayoutVars>
          <dgm:chMax val="0"/>
          <dgm:bulletEnabled val="1"/>
        </dgm:presLayoutVars>
      </dgm:prSet>
      <dgm:spPr/>
    </dgm:pt>
    <dgm:pt modelId="{E0A8699B-56D2-4B83-9EF6-045332A94237}" type="pres">
      <dgm:prSet presAssocID="{23E5CAEF-519B-4D24-8084-03AB9500E52B}" presName="childNode" presStyleLbl="node1" presStyleIdx="4" presStyleCnt="5">
        <dgm:presLayoutVars>
          <dgm:bulletEnabled val="1"/>
        </dgm:presLayoutVars>
      </dgm:prSet>
      <dgm:spPr/>
    </dgm:pt>
  </dgm:ptLst>
  <dgm:cxnLst>
    <dgm:cxn modelId="{FFABD02B-4D28-4D6C-930C-09946F6EFB0C}" srcId="{A75FAAD3-0A84-4B1B-AE1E-AB4B16F84979}" destId="{D31456E6-6D19-49A0-A94C-129E57DA5A2A}" srcOrd="0" destOrd="0" parTransId="{F5DA1F82-5255-41E3-87EE-CB31ED6317D1}" sibTransId="{50B4DC92-2816-4C5C-B1C4-D4B54F1E8569}"/>
    <dgm:cxn modelId="{5DE787A4-6E52-4482-97A7-5622148DE1AA}" type="presOf" srcId="{23E5CAEF-519B-4D24-8084-03AB9500E52B}" destId="{CE3F5EB2-D3CD-4C7A-B848-AE959F828CAC}" srcOrd="0" destOrd="0" presId="urn:microsoft.com/office/officeart/2005/8/layout/hProcess7"/>
    <dgm:cxn modelId="{8F68F9D3-26B5-4E91-8708-D80AE6E2CEE8}" type="presOf" srcId="{D31456E6-6D19-49A0-A94C-129E57DA5A2A}" destId="{A6C8779C-65A1-4DA9-AC18-C75EA26F92DC}" srcOrd="0" destOrd="0" presId="urn:microsoft.com/office/officeart/2005/8/layout/hProcess7"/>
    <dgm:cxn modelId="{C754A9DE-01D4-449F-BDB9-275361557C79}" type="presOf" srcId="{A1305731-56D5-40EF-8EDD-B46E2D7834FE}" destId="{B7861DE0-B51C-4D9A-9485-3396A0283D84}" srcOrd="0" destOrd="0" presId="urn:microsoft.com/office/officeart/2005/8/layout/hProcess7"/>
    <dgm:cxn modelId="{9D13CFDA-A145-4B16-89F5-E787770AF743}" type="presOf" srcId="{A75FAAD3-0A84-4B1B-AE1E-AB4B16F84979}" destId="{2D9041BF-774A-4BC1-A83C-8D7976428CBD}" srcOrd="1" destOrd="0" presId="urn:microsoft.com/office/officeart/2005/8/layout/hProcess7"/>
    <dgm:cxn modelId="{E6AEC2C5-C26E-4122-B630-EB2BD70CBB77}" type="presOf" srcId="{EC4CE18F-4C62-45AD-A124-16B054BD674E}" destId="{28845DF1-F0BC-4AEE-AB1E-0FE4BBAAF3C3}" srcOrd="0" destOrd="0" presId="urn:microsoft.com/office/officeart/2005/8/layout/hProcess7"/>
    <dgm:cxn modelId="{4BDC059B-B59B-4855-9A3F-6F426D225758}" srcId="{CECD9A64-47EA-4781-AE38-01FFB4602F4D}" destId="{23E5CAEF-519B-4D24-8084-03AB9500E52B}" srcOrd="4" destOrd="0" parTransId="{495A6958-B3E4-472F-9426-B908DDA516A6}" sibTransId="{092B0FE4-07B2-47C7-87E4-212C4607CC61}"/>
    <dgm:cxn modelId="{AAF9A174-AC92-4945-B149-1F32CF4733E5}" srcId="{260D43EE-8AAE-4495-8019-3CF100D05AA6}" destId="{7699EE21-2B45-4F03-BA57-220733C75C92}" srcOrd="0" destOrd="0" parTransId="{5140B95B-3181-4D32-B45F-33C9D35E89F0}" sibTransId="{DAFE5434-B4B5-47B0-8D72-1AF2B9D6059A}"/>
    <dgm:cxn modelId="{250005DB-19F0-4C1B-9296-DF3AC2C15AD9}" type="presOf" srcId="{260D43EE-8AAE-4495-8019-3CF100D05AA6}" destId="{98031B25-EEE6-498A-88CB-CF4706DA0664}" srcOrd="1" destOrd="0" presId="urn:microsoft.com/office/officeart/2005/8/layout/hProcess7"/>
    <dgm:cxn modelId="{C8D27EA1-E69C-43CC-8255-A57EFD01CAFD}" type="presOf" srcId="{260D43EE-8AAE-4495-8019-3CF100D05AA6}" destId="{784A1722-3B1B-4DFA-8AD0-C113B11BD829}" srcOrd="0" destOrd="0" presId="urn:microsoft.com/office/officeart/2005/8/layout/hProcess7"/>
    <dgm:cxn modelId="{81C73338-1077-4A43-9EE7-3EDF7FA8C409}" srcId="{69095708-FA6E-4023-B810-E9620A8CCA73}" destId="{A1305731-56D5-40EF-8EDD-B46E2D7834FE}" srcOrd="0" destOrd="0" parTransId="{27F44AE3-7C4D-4D73-8329-02380FF4CC20}" sibTransId="{6F9B9952-6C2D-48E3-9F62-D4DD148D3267}"/>
    <dgm:cxn modelId="{2C2F8656-446B-4241-802D-A5FA8B336740}" srcId="{23E5CAEF-519B-4D24-8084-03AB9500E52B}" destId="{2BFEF2EC-2EFF-4651-B930-C47374F57D5B}" srcOrd="0" destOrd="0" parTransId="{A20ABEF6-8D04-4D81-A835-489345655BFB}" sibTransId="{6C9BFF84-A32E-4676-BC82-FFF9D3B49173}"/>
    <dgm:cxn modelId="{C158290C-1220-4565-9FF6-C1493DDACE4A}" type="presOf" srcId="{CECD9A64-47EA-4781-AE38-01FFB4602F4D}" destId="{98C0CC30-C9E1-4F0B-A4CB-C8CDB8486587}" srcOrd="0" destOrd="0" presId="urn:microsoft.com/office/officeart/2005/8/layout/hProcess7"/>
    <dgm:cxn modelId="{114CFCA1-4435-4D0B-A5D1-CC141972815A}" srcId="{9F8BB0EC-E6CA-4A9D-90FF-0A6F99779AC3}" destId="{EC4CE18F-4C62-45AD-A124-16B054BD674E}" srcOrd="0" destOrd="0" parTransId="{3F6E93D6-ABF7-4A6E-84C8-50CDBB402230}" sibTransId="{A19369E9-C7C1-4281-BF0B-186DDF78C03C}"/>
    <dgm:cxn modelId="{A49A3AF7-3365-4A25-9BF1-E395E4568D93}" type="presOf" srcId="{69095708-FA6E-4023-B810-E9620A8CCA73}" destId="{4A9D675D-AE92-4E0E-9A09-4FA3A21EC8BE}" srcOrd="1" destOrd="0" presId="urn:microsoft.com/office/officeart/2005/8/layout/hProcess7"/>
    <dgm:cxn modelId="{906E81DB-1682-4802-8877-059993FD6F92}" type="presOf" srcId="{23E5CAEF-519B-4D24-8084-03AB9500E52B}" destId="{F4422651-0699-47E5-90A8-94F3873E1643}" srcOrd="1" destOrd="0" presId="urn:microsoft.com/office/officeart/2005/8/layout/hProcess7"/>
    <dgm:cxn modelId="{75DB9814-8C65-4EF2-AAE4-5819AF18D31E}" type="presOf" srcId="{7699EE21-2B45-4F03-BA57-220733C75C92}" destId="{9950A3CE-38A9-469C-B063-D3BBF7C1633B}" srcOrd="0" destOrd="0" presId="urn:microsoft.com/office/officeart/2005/8/layout/hProcess7"/>
    <dgm:cxn modelId="{5545412C-1741-4880-BCD3-41FF0813BF6A}" type="presOf" srcId="{A75FAAD3-0A84-4B1B-AE1E-AB4B16F84979}" destId="{3A6075F8-1285-4F36-8C57-63E49307B3BB}" srcOrd="0" destOrd="0" presId="urn:microsoft.com/office/officeart/2005/8/layout/hProcess7"/>
    <dgm:cxn modelId="{59AD5DF4-81B4-4AD7-BB29-5E174E388AD2}" srcId="{CECD9A64-47EA-4781-AE38-01FFB4602F4D}" destId="{A75FAAD3-0A84-4B1B-AE1E-AB4B16F84979}" srcOrd="2" destOrd="0" parTransId="{DCCBEFD9-D119-4818-B239-53BB986D5296}" sibTransId="{9ACB182F-76BE-4AAF-BBA9-A85527816BC6}"/>
    <dgm:cxn modelId="{8E5F5833-E55B-4A2C-8847-FCE79ED654A4}" type="presOf" srcId="{9F8BB0EC-E6CA-4A9D-90FF-0A6F99779AC3}" destId="{E00AA9A1-38FD-465E-922F-5C7FEE9479B6}" srcOrd="0" destOrd="0" presId="urn:microsoft.com/office/officeart/2005/8/layout/hProcess7"/>
    <dgm:cxn modelId="{009D527B-C197-4D92-AC89-553FDFC76A14}" type="presOf" srcId="{9F8BB0EC-E6CA-4A9D-90FF-0A6F99779AC3}" destId="{45B88704-9652-4DCF-9CC6-8F163E4C275B}" srcOrd="1" destOrd="0" presId="urn:microsoft.com/office/officeart/2005/8/layout/hProcess7"/>
    <dgm:cxn modelId="{B4C2919A-558A-4556-BB3E-25EF16A0825F}" type="presOf" srcId="{69095708-FA6E-4023-B810-E9620A8CCA73}" destId="{222E6CD7-BBC9-4B2E-A70E-DCE9564276E6}" srcOrd="0" destOrd="0" presId="urn:microsoft.com/office/officeart/2005/8/layout/hProcess7"/>
    <dgm:cxn modelId="{D2E613E0-3190-41F6-9BDE-BFB5F0BD2F09}" srcId="{CECD9A64-47EA-4781-AE38-01FFB4602F4D}" destId="{260D43EE-8AAE-4495-8019-3CF100D05AA6}" srcOrd="1" destOrd="0" parTransId="{93C8DF76-F9D5-4B71-AD09-96C58F18EC56}" sibTransId="{4A214C1A-9B0F-464E-8FC2-BE420D233CE2}"/>
    <dgm:cxn modelId="{A70F65EB-9693-49D8-8E53-92B91C437E97}" srcId="{CECD9A64-47EA-4781-AE38-01FFB4602F4D}" destId="{69095708-FA6E-4023-B810-E9620A8CCA73}" srcOrd="3" destOrd="0" parTransId="{21302E1B-3143-48C4-85F8-984FF9F149AB}" sibTransId="{C68D1EF2-0DB6-4923-BA5F-CB6960952CA5}"/>
    <dgm:cxn modelId="{1CAFB299-FAF2-425C-B529-15BD63CA68DC}" type="presOf" srcId="{2BFEF2EC-2EFF-4651-B930-C47374F57D5B}" destId="{E0A8699B-56D2-4B83-9EF6-045332A94237}" srcOrd="0" destOrd="0" presId="urn:microsoft.com/office/officeart/2005/8/layout/hProcess7"/>
    <dgm:cxn modelId="{E38F71BE-D01D-4D43-A091-895D226C0DAE}" srcId="{CECD9A64-47EA-4781-AE38-01FFB4602F4D}" destId="{9F8BB0EC-E6CA-4A9D-90FF-0A6F99779AC3}" srcOrd="0" destOrd="0" parTransId="{0FE429DF-65C1-427D-AB3A-16637F8F697F}" sibTransId="{4F5681D1-FFC7-4AB7-B742-B15246918091}"/>
    <dgm:cxn modelId="{9CC0A830-0DCA-4494-A011-22F8D3CE6245}" type="presParOf" srcId="{98C0CC30-C9E1-4F0B-A4CB-C8CDB8486587}" destId="{CB0D0F61-6A9A-4CD1-8EE6-686F51A341C6}" srcOrd="0" destOrd="0" presId="urn:microsoft.com/office/officeart/2005/8/layout/hProcess7"/>
    <dgm:cxn modelId="{28CC4810-7AEA-49B7-9F8F-0E81438DFEF3}" type="presParOf" srcId="{CB0D0F61-6A9A-4CD1-8EE6-686F51A341C6}" destId="{E00AA9A1-38FD-465E-922F-5C7FEE9479B6}" srcOrd="0" destOrd="0" presId="urn:microsoft.com/office/officeart/2005/8/layout/hProcess7"/>
    <dgm:cxn modelId="{4713A342-14A8-4FD6-81B7-58479FDA87EC}" type="presParOf" srcId="{CB0D0F61-6A9A-4CD1-8EE6-686F51A341C6}" destId="{45B88704-9652-4DCF-9CC6-8F163E4C275B}" srcOrd="1" destOrd="0" presId="urn:microsoft.com/office/officeart/2005/8/layout/hProcess7"/>
    <dgm:cxn modelId="{430F9682-9F23-428E-859F-BC57C8F0700D}" type="presParOf" srcId="{CB0D0F61-6A9A-4CD1-8EE6-686F51A341C6}" destId="{28845DF1-F0BC-4AEE-AB1E-0FE4BBAAF3C3}" srcOrd="2" destOrd="0" presId="urn:microsoft.com/office/officeart/2005/8/layout/hProcess7"/>
    <dgm:cxn modelId="{50F7C485-513D-42D2-AEF1-75FF81EBFA87}" type="presParOf" srcId="{98C0CC30-C9E1-4F0B-A4CB-C8CDB8486587}" destId="{E767B54D-BAA6-4CEC-94DE-87B750A84DEB}" srcOrd="1" destOrd="0" presId="urn:microsoft.com/office/officeart/2005/8/layout/hProcess7"/>
    <dgm:cxn modelId="{BC006186-61A4-47DA-A619-95A5A4548312}" type="presParOf" srcId="{98C0CC30-C9E1-4F0B-A4CB-C8CDB8486587}" destId="{6002D847-BC83-4A61-B3C4-D6E7F17CC3E4}" srcOrd="2" destOrd="0" presId="urn:microsoft.com/office/officeart/2005/8/layout/hProcess7"/>
    <dgm:cxn modelId="{024C61A0-6E79-46C2-9797-3F8F00AC6402}" type="presParOf" srcId="{6002D847-BC83-4A61-B3C4-D6E7F17CC3E4}" destId="{18E7CCD0-D984-448A-8FB3-172174C9E80E}" srcOrd="0" destOrd="0" presId="urn:microsoft.com/office/officeart/2005/8/layout/hProcess7"/>
    <dgm:cxn modelId="{85A29DE8-58E7-400D-BA12-C1737BCA81D5}" type="presParOf" srcId="{6002D847-BC83-4A61-B3C4-D6E7F17CC3E4}" destId="{1B31E56B-581A-4B6B-B0B8-699CDA0C9081}" srcOrd="1" destOrd="0" presId="urn:microsoft.com/office/officeart/2005/8/layout/hProcess7"/>
    <dgm:cxn modelId="{0F38E6C1-F0DB-4B5F-AFEE-E43211DE43E0}" type="presParOf" srcId="{6002D847-BC83-4A61-B3C4-D6E7F17CC3E4}" destId="{1A76A8BF-AF6F-4657-A7FB-00AB7DDBC46B}" srcOrd="2" destOrd="0" presId="urn:microsoft.com/office/officeart/2005/8/layout/hProcess7"/>
    <dgm:cxn modelId="{D4DBB91B-6DF1-4981-BB03-6DEA5D4C338A}" type="presParOf" srcId="{98C0CC30-C9E1-4F0B-A4CB-C8CDB8486587}" destId="{D915032E-83BF-4DEE-B344-829E8B158C76}" srcOrd="3" destOrd="0" presId="urn:microsoft.com/office/officeart/2005/8/layout/hProcess7"/>
    <dgm:cxn modelId="{B495618F-8B38-4EF3-A738-B514300D8CDE}" type="presParOf" srcId="{98C0CC30-C9E1-4F0B-A4CB-C8CDB8486587}" destId="{17C8049C-19D1-42F5-9426-773FF3BD21F8}" srcOrd="4" destOrd="0" presId="urn:microsoft.com/office/officeart/2005/8/layout/hProcess7"/>
    <dgm:cxn modelId="{9B0FF619-B1C4-4844-A01C-5F2F0BE457F2}" type="presParOf" srcId="{17C8049C-19D1-42F5-9426-773FF3BD21F8}" destId="{784A1722-3B1B-4DFA-8AD0-C113B11BD829}" srcOrd="0" destOrd="0" presId="urn:microsoft.com/office/officeart/2005/8/layout/hProcess7"/>
    <dgm:cxn modelId="{C63C15E5-15D2-4F91-8254-433C54243C78}" type="presParOf" srcId="{17C8049C-19D1-42F5-9426-773FF3BD21F8}" destId="{98031B25-EEE6-498A-88CB-CF4706DA0664}" srcOrd="1" destOrd="0" presId="urn:microsoft.com/office/officeart/2005/8/layout/hProcess7"/>
    <dgm:cxn modelId="{0516F1E7-2B1F-46C8-882D-1E0B3BABCD54}" type="presParOf" srcId="{17C8049C-19D1-42F5-9426-773FF3BD21F8}" destId="{9950A3CE-38A9-469C-B063-D3BBF7C1633B}" srcOrd="2" destOrd="0" presId="urn:microsoft.com/office/officeart/2005/8/layout/hProcess7"/>
    <dgm:cxn modelId="{B744EF89-2A3B-4558-BF47-D0AD3CAB01E2}" type="presParOf" srcId="{98C0CC30-C9E1-4F0B-A4CB-C8CDB8486587}" destId="{1D16A51F-A7E3-4B8B-8FB5-40036B91E163}" srcOrd="5" destOrd="0" presId="urn:microsoft.com/office/officeart/2005/8/layout/hProcess7"/>
    <dgm:cxn modelId="{903F21D0-7CD7-4B2D-827D-8C653A447FCF}" type="presParOf" srcId="{98C0CC30-C9E1-4F0B-A4CB-C8CDB8486587}" destId="{BB6FD537-3D37-4A07-AD4F-B42E9D4FFAC2}" srcOrd="6" destOrd="0" presId="urn:microsoft.com/office/officeart/2005/8/layout/hProcess7"/>
    <dgm:cxn modelId="{3DC3004D-0531-4A5F-92BA-729566A27FE8}" type="presParOf" srcId="{BB6FD537-3D37-4A07-AD4F-B42E9D4FFAC2}" destId="{449932BB-54E3-4EFA-BAF0-F8CE56D55BD8}" srcOrd="0" destOrd="0" presId="urn:microsoft.com/office/officeart/2005/8/layout/hProcess7"/>
    <dgm:cxn modelId="{B347472B-AF24-40F1-B7A6-4D2B52737EB8}" type="presParOf" srcId="{BB6FD537-3D37-4A07-AD4F-B42E9D4FFAC2}" destId="{BB756208-7AF2-4E4A-82A6-0943038EBA61}" srcOrd="1" destOrd="0" presId="urn:microsoft.com/office/officeart/2005/8/layout/hProcess7"/>
    <dgm:cxn modelId="{4CE24FC3-B850-4F04-B7FE-4031C05F29D7}" type="presParOf" srcId="{BB6FD537-3D37-4A07-AD4F-B42E9D4FFAC2}" destId="{34242C52-5B39-42C0-92C1-345F98ACC935}" srcOrd="2" destOrd="0" presId="urn:microsoft.com/office/officeart/2005/8/layout/hProcess7"/>
    <dgm:cxn modelId="{090C7BEC-1173-4C79-B2DD-21DD1C01D9CB}" type="presParOf" srcId="{98C0CC30-C9E1-4F0B-A4CB-C8CDB8486587}" destId="{6307DD0B-8719-46C6-92AA-CE4BB8E7E49C}" srcOrd="7" destOrd="0" presId="urn:microsoft.com/office/officeart/2005/8/layout/hProcess7"/>
    <dgm:cxn modelId="{0624DE94-7A1C-4762-A2DA-2F56EA0A02CC}" type="presParOf" srcId="{98C0CC30-C9E1-4F0B-A4CB-C8CDB8486587}" destId="{5BBE3E48-0496-4C33-BC73-7F273DF67200}" srcOrd="8" destOrd="0" presId="urn:microsoft.com/office/officeart/2005/8/layout/hProcess7"/>
    <dgm:cxn modelId="{DDE28F1B-1DD2-4E26-98DA-7FF5F68B1558}" type="presParOf" srcId="{5BBE3E48-0496-4C33-BC73-7F273DF67200}" destId="{3A6075F8-1285-4F36-8C57-63E49307B3BB}" srcOrd="0" destOrd="0" presId="urn:microsoft.com/office/officeart/2005/8/layout/hProcess7"/>
    <dgm:cxn modelId="{05730B48-D755-4BDC-84C3-A13D163EF266}" type="presParOf" srcId="{5BBE3E48-0496-4C33-BC73-7F273DF67200}" destId="{2D9041BF-774A-4BC1-A83C-8D7976428CBD}" srcOrd="1" destOrd="0" presId="urn:microsoft.com/office/officeart/2005/8/layout/hProcess7"/>
    <dgm:cxn modelId="{C92DDD3D-37F6-4C20-A79D-65C6898E7089}" type="presParOf" srcId="{5BBE3E48-0496-4C33-BC73-7F273DF67200}" destId="{A6C8779C-65A1-4DA9-AC18-C75EA26F92DC}" srcOrd="2" destOrd="0" presId="urn:microsoft.com/office/officeart/2005/8/layout/hProcess7"/>
    <dgm:cxn modelId="{079E6ECB-0B1C-4094-B623-6803FD1F85E4}" type="presParOf" srcId="{98C0CC30-C9E1-4F0B-A4CB-C8CDB8486587}" destId="{E9C75754-0359-4908-9282-BCF245F1D670}" srcOrd="9" destOrd="0" presId="urn:microsoft.com/office/officeart/2005/8/layout/hProcess7"/>
    <dgm:cxn modelId="{08186B31-0326-42FC-97EE-3019C8654AB1}" type="presParOf" srcId="{98C0CC30-C9E1-4F0B-A4CB-C8CDB8486587}" destId="{C61CBB74-903A-4CDB-A158-A84D8DB79FEC}" srcOrd="10" destOrd="0" presId="urn:microsoft.com/office/officeart/2005/8/layout/hProcess7"/>
    <dgm:cxn modelId="{263A4312-8E4A-4F22-8A8E-FF45E0366501}" type="presParOf" srcId="{C61CBB74-903A-4CDB-A158-A84D8DB79FEC}" destId="{D9DA1F11-7D5E-44F1-87DD-C4F7CD870BC8}" srcOrd="0" destOrd="0" presId="urn:microsoft.com/office/officeart/2005/8/layout/hProcess7"/>
    <dgm:cxn modelId="{1696BD93-F69B-44A9-9815-D33F0A8AD7C8}" type="presParOf" srcId="{C61CBB74-903A-4CDB-A158-A84D8DB79FEC}" destId="{FBEF909B-4FBE-47D6-82E6-054BFBFB90A7}" srcOrd="1" destOrd="0" presId="urn:microsoft.com/office/officeart/2005/8/layout/hProcess7"/>
    <dgm:cxn modelId="{28D53E59-6AD1-4325-8B31-A4E2A1916ADA}" type="presParOf" srcId="{C61CBB74-903A-4CDB-A158-A84D8DB79FEC}" destId="{B83FAB6B-8DF1-4807-A965-1C40E39CF19D}" srcOrd="2" destOrd="0" presId="urn:microsoft.com/office/officeart/2005/8/layout/hProcess7"/>
    <dgm:cxn modelId="{EF9F59AE-014F-4F5F-AA03-006E51475904}" type="presParOf" srcId="{98C0CC30-C9E1-4F0B-A4CB-C8CDB8486587}" destId="{332BE054-AFFB-4760-B024-9B1C7FF133FF}" srcOrd="11" destOrd="0" presId="urn:microsoft.com/office/officeart/2005/8/layout/hProcess7"/>
    <dgm:cxn modelId="{A5AB13EE-2781-42F2-B9D7-37AF080F2A39}" type="presParOf" srcId="{98C0CC30-C9E1-4F0B-A4CB-C8CDB8486587}" destId="{CCA0FF5D-6BEE-490E-AD16-3A83D780FFBE}" srcOrd="12" destOrd="0" presId="urn:microsoft.com/office/officeart/2005/8/layout/hProcess7"/>
    <dgm:cxn modelId="{0430866B-1D9C-42A8-B6DD-64C3DF3D6B5E}" type="presParOf" srcId="{CCA0FF5D-6BEE-490E-AD16-3A83D780FFBE}" destId="{222E6CD7-BBC9-4B2E-A70E-DCE9564276E6}" srcOrd="0" destOrd="0" presId="urn:microsoft.com/office/officeart/2005/8/layout/hProcess7"/>
    <dgm:cxn modelId="{7159FF87-E09B-4738-9CC0-E1A4E7B69DE7}" type="presParOf" srcId="{CCA0FF5D-6BEE-490E-AD16-3A83D780FFBE}" destId="{4A9D675D-AE92-4E0E-9A09-4FA3A21EC8BE}" srcOrd="1" destOrd="0" presId="urn:microsoft.com/office/officeart/2005/8/layout/hProcess7"/>
    <dgm:cxn modelId="{E423BDFB-3130-4662-AB0D-4AB29DC86A60}" type="presParOf" srcId="{CCA0FF5D-6BEE-490E-AD16-3A83D780FFBE}" destId="{B7861DE0-B51C-4D9A-9485-3396A0283D84}" srcOrd="2" destOrd="0" presId="urn:microsoft.com/office/officeart/2005/8/layout/hProcess7"/>
    <dgm:cxn modelId="{C177F2E9-9970-4EC3-9201-B72CAE5118D5}" type="presParOf" srcId="{98C0CC30-C9E1-4F0B-A4CB-C8CDB8486587}" destId="{C68DF8E2-0EA6-4871-B78F-37DB4DEF32B7}" srcOrd="13" destOrd="0" presId="urn:microsoft.com/office/officeart/2005/8/layout/hProcess7"/>
    <dgm:cxn modelId="{6F7AD32B-2639-46D2-AF86-5AB46F3080FF}" type="presParOf" srcId="{98C0CC30-C9E1-4F0B-A4CB-C8CDB8486587}" destId="{797FB2CB-B0A9-458E-A5E0-79000210001B}" srcOrd="14" destOrd="0" presId="urn:microsoft.com/office/officeart/2005/8/layout/hProcess7"/>
    <dgm:cxn modelId="{B9356B08-DD5F-4C0D-8AE4-B7BA3DC2239C}" type="presParOf" srcId="{797FB2CB-B0A9-458E-A5E0-79000210001B}" destId="{BB205AD0-24D2-4389-9553-D1B78BE18116}" srcOrd="0" destOrd="0" presId="urn:microsoft.com/office/officeart/2005/8/layout/hProcess7"/>
    <dgm:cxn modelId="{23EB9793-4927-4E1C-ABBD-FBF3A63F6D4A}" type="presParOf" srcId="{797FB2CB-B0A9-458E-A5E0-79000210001B}" destId="{B7AD9E8F-754D-49A3-8FFE-437E20137D0A}" srcOrd="1" destOrd="0" presId="urn:microsoft.com/office/officeart/2005/8/layout/hProcess7"/>
    <dgm:cxn modelId="{AD040FC7-7A27-44C5-90D4-BCD82E528059}" type="presParOf" srcId="{797FB2CB-B0A9-458E-A5E0-79000210001B}" destId="{0BC9AE07-A43B-4348-A521-C90BC54288F8}" srcOrd="2" destOrd="0" presId="urn:microsoft.com/office/officeart/2005/8/layout/hProcess7"/>
    <dgm:cxn modelId="{7DCB1B44-C781-4A80-970A-4837156C0493}" type="presParOf" srcId="{98C0CC30-C9E1-4F0B-A4CB-C8CDB8486587}" destId="{E80787D6-FD75-4087-98F5-E9E225D9AE2C}" srcOrd="15" destOrd="0" presId="urn:microsoft.com/office/officeart/2005/8/layout/hProcess7"/>
    <dgm:cxn modelId="{A232D335-8CD6-440A-81C9-FD81B7AFC7D0}" type="presParOf" srcId="{98C0CC30-C9E1-4F0B-A4CB-C8CDB8486587}" destId="{FDF22C04-2AD8-498D-96B6-77C4008C7F11}" srcOrd="16" destOrd="0" presId="urn:microsoft.com/office/officeart/2005/8/layout/hProcess7"/>
    <dgm:cxn modelId="{BC5AFFC4-83A9-4D45-A961-8DAACA1F66A6}" type="presParOf" srcId="{FDF22C04-2AD8-498D-96B6-77C4008C7F11}" destId="{CE3F5EB2-D3CD-4C7A-B848-AE959F828CAC}" srcOrd="0" destOrd="0" presId="urn:microsoft.com/office/officeart/2005/8/layout/hProcess7"/>
    <dgm:cxn modelId="{EB384A79-48F7-4EB1-B402-DEF96736189D}" type="presParOf" srcId="{FDF22C04-2AD8-498D-96B6-77C4008C7F11}" destId="{F4422651-0699-47E5-90A8-94F3873E1643}" srcOrd="1" destOrd="0" presId="urn:microsoft.com/office/officeart/2005/8/layout/hProcess7"/>
    <dgm:cxn modelId="{4BFAA628-1E87-4291-940E-53C28A89F141}" type="presParOf" srcId="{FDF22C04-2AD8-498D-96B6-77C4008C7F11}" destId="{E0A8699B-56D2-4B83-9EF6-045332A94237}"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15F0BF-5C3E-4118-985F-E98098B9F96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9EF5FBBF-062E-4A88-A787-40CEE946364A}">
      <dgm:prSet custT="1"/>
      <dgm:spPr/>
      <dgm:t>
        <a:bodyPr/>
        <a:lstStyle/>
        <a:p>
          <a:pPr rtl="0"/>
          <a:r>
            <a:rPr lang="zh-CN" altLang="en-US" sz="2000" dirty="0" smtClean="0"/>
            <a:t>数字证据天生复杂（源于其被以原始的二进制形式获取）</a:t>
          </a:r>
          <a:endParaRPr lang="zh-CN" altLang="en-US" sz="2000" dirty="0"/>
        </a:p>
      </dgm:t>
    </dgm:pt>
    <dgm:pt modelId="{E480F571-3FFC-446F-89D4-E5CF500C50E0}" type="parTrans" cxnId="{FC028775-5F55-44E6-929E-8055EAF7738B}">
      <dgm:prSet/>
      <dgm:spPr/>
      <dgm:t>
        <a:bodyPr/>
        <a:lstStyle/>
        <a:p>
          <a:endParaRPr lang="zh-CN" altLang="en-US"/>
        </a:p>
      </dgm:t>
    </dgm:pt>
    <dgm:pt modelId="{56F79F86-3FE8-4F78-9190-A5CC210E1888}" type="sibTrans" cxnId="{FC028775-5F55-44E6-929E-8055EAF7738B}">
      <dgm:prSet custT="1"/>
      <dgm:spPr/>
      <dgm:t>
        <a:bodyPr/>
        <a:lstStyle/>
        <a:p>
          <a:endParaRPr lang="zh-CN" altLang="en-US" sz="2000"/>
        </a:p>
      </dgm:t>
    </dgm:pt>
    <dgm:pt modelId="{88A19F45-CB65-4213-9148-A8F8F75685C3}">
      <dgm:prSet custT="1"/>
      <dgm:spPr/>
      <dgm:t>
        <a:bodyPr/>
        <a:lstStyle/>
        <a:p>
          <a:pPr rtl="0"/>
          <a:r>
            <a:rPr lang="zh-CN" altLang="en-US" sz="2000" dirty="0" smtClean="0"/>
            <a:t>取证工具被用于解释原始数字证据来解决复杂性问题。</a:t>
          </a:r>
          <a:endParaRPr lang="zh-CN" altLang="en-US" sz="2000" dirty="0"/>
        </a:p>
      </dgm:t>
    </dgm:pt>
    <dgm:pt modelId="{1F74AA1C-F393-42FD-98D9-DCD333BBDB9B}" type="parTrans" cxnId="{FD6E2B97-A257-48C5-8040-A34C385E0FD8}">
      <dgm:prSet/>
      <dgm:spPr/>
      <dgm:t>
        <a:bodyPr/>
        <a:lstStyle/>
        <a:p>
          <a:endParaRPr lang="zh-CN" altLang="en-US"/>
        </a:p>
      </dgm:t>
    </dgm:pt>
    <dgm:pt modelId="{FF4ACFDF-0A26-415A-A261-A339C6BF53ED}" type="sibTrans" cxnId="{FD6E2B97-A257-48C5-8040-A34C385E0FD8}">
      <dgm:prSet custT="1"/>
      <dgm:spPr/>
      <dgm:t>
        <a:bodyPr/>
        <a:lstStyle/>
        <a:p>
          <a:endParaRPr lang="zh-CN" altLang="en-US" sz="2000"/>
        </a:p>
      </dgm:t>
    </dgm:pt>
    <dgm:pt modelId="{BBF61503-7A05-4BD0-8038-8B8C92E0FD3D}">
      <dgm:prSet custT="1"/>
      <dgm:spPr/>
      <dgm:t>
        <a:bodyPr/>
        <a:lstStyle/>
        <a:p>
          <a:pPr rtl="0"/>
          <a:r>
            <a:rPr lang="zh-CN" altLang="en-US" sz="2000" dirty="0" smtClean="0"/>
            <a:t>由于取证工具总是落后于信息技术的发展，复杂性始终是个挑战。</a:t>
          </a:r>
          <a:endParaRPr lang="zh-CN" altLang="en-US" sz="2000" dirty="0"/>
        </a:p>
      </dgm:t>
    </dgm:pt>
    <dgm:pt modelId="{DA6DD33B-D512-4A2D-8842-C9433D48AE11}" type="parTrans" cxnId="{CA03B1F6-807C-439B-A3AD-12B78FD4AD0E}">
      <dgm:prSet/>
      <dgm:spPr/>
      <dgm:t>
        <a:bodyPr/>
        <a:lstStyle/>
        <a:p>
          <a:endParaRPr lang="zh-CN" altLang="en-US"/>
        </a:p>
      </dgm:t>
    </dgm:pt>
    <dgm:pt modelId="{7C5540A4-1A68-4689-AB59-57195C98D9BA}" type="sibTrans" cxnId="{CA03B1F6-807C-439B-A3AD-12B78FD4AD0E}">
      <dgm:prSet custT="1"/>
      <dgm:spPr/>
      <dgm:t>
        <a:bodyPr/>
        <a:lstStyle/>
        <a:p>
          <a:endParaRPr lang="zh-CN" altLang="en-US" sz="2000"/>
        </a:p>
      </dgm:t>
    </dgm:pt>
    <dgm:pt modelId="{8CB0E7FF-AF4F-4A7B-A641-3BC5FCDE1635}" type="pres">
      <dgm:prSet presAssocID="{FB15F0BF-5C3E-4118-985F-E98098B9F96D}" presName="cycle" presStyleCnt="0">
        <dgm:presLayoutVars>
          <dgm:dir/>
          <dgm:resizeHandles val="exact"/>
        </dgm:presLayoutVars>
      </dgm:prSet>
      <dgm:spPr/>
    </dgm:pt>
    <dgm:pt modelId="{EAD33DAC-35AC-47F8-BEF8-A45E697D28E3}" type="pres">
      <dgm:prSet presAssocID="{9EF5FBBF-062E-4A88-A787-40CEE946364A}" presName="node" presStyleLbl="node1" presStyleIdx="0" presStyleCnt="3">
        <dgm:presLayoutVars>
          <dgm:bulletEnabled val="1"/>
        </dgm:presLayoutVars>
      </dgm:prSet>
      <dgm:spPr/>
    </dgm:pt>
    <dgm:pt modelId="{AA47B58D-7139-41DE-B35A-D804B1846E3C}" type="pres">
      <dgm:prSet presAssocID="{56F79F86-3FE8-4F78-9190-A5CC210E1888}" presName="sibTrans" presStyleLbl="sibTrans2D1" presStyleIdx="0" presStyleCnt="3"/>
      <dgm:spPr/>
    </dgm:pt>
    <dgm:pt modelId="{DCB4B115-DE65-4CE1-A7F4-D4D32CEF71DB}" type="pres">
      <dgm:prSet presAssocID="{56F79F86-3FE8-4F78-9190-A5CC210E1888}" presName="connectorText" presStyleLbl="sibTrans2D1" presStyleIdx="0" presStyleCnt="3"/>
      <dgm:spPr/>
    </dgm:pt>
    <dgm:pt modelId="{7FAB8182-67B1-4FF6-86F1-858E49C550F5}" type="pres">
      <dgm:prSet presAssocID="{88A19F45-CB65-4213-9148-A8F8F75685C3}" presName="node" presStyleLbl="node1" presStyleIdx="1" presStyleCnt="3">
        <dgm:presLayoutVars>
          <dgm:bulletEnabled val="1"/>
        </dgm:presLayoutVars>
      </dgm:prSet>
      <dgm:spPr/>
    </dgm:pt>
    <dgm:pt modelId="{D503DFAC-2101-4470-BA4F-3CED1A1A6A5D}" type="pres">
      <dgm:prSet presAssocID="{FF4ACFDF-0A26-415A-A261-A339C6BF53ED}" presName="sibTrans" presStyleLbl="sibTrans2D1" presStyleIdx="1" presStyleCnt="3"/>
      <dgm:spPr/>
    </dgm:pt>
    <dgm:pt modelId="{EC540914-85CF-45C7-914E-A6A8B20C6D92}" type="pres">
      <dgm:prSet presAssocID="{FF4ACFDF-0A26-415A-A261-A339C6BF53ED}" presName="connectorText" presStyleLbl="sibTrans2D1" presStyleIdx="1" presStyleCnt="3"/>
      <dgm:spPr/>
    </dgm:pt>
    <dgm:pt modelId="{139790A4-71B3-486B-BADF-E653E515F465}" type="pres">
      <dgm:prSet presAssocID="{BBF61503-7A05-4BD0-8038-8B8C92E0FD3D}" presName="node" presStyleLbl="node1" presStyleIdx="2" presStyleCnt="3">
        <dgm:presLayoutVars>
          <dgm:bulletEnabled val="1"/>
        </dgm:presLayoutVars>
      </dgm:prSet>
      <dgm:spPr/>
      <dgm:t>
        <a:bodyPr/>
        <a:lstStyle/>
        <a:p>
          <a:endParaRPr lang="zh-CN" altLang="en-US"/>
        </a:p>
      </dgm:t>
    </dgm:pt>
    <dgm:pt modelId="{CE72A330-180A-43DF-8BE7-E88CDFC5A580}" type="pres">
      <dgm:prSet presAssocID="{7C5540A4-1A68-4689-AB59-57195C98D9BA}" presName="sibTrans" presStyleLbl="sibTrans2D1" presStyleIdx="2" presStyleCnt="3"/>
      <dgm:spPr/>
    </dgm:pt>
    <dgm:pt modelId="{FCDB5EF2-51E8-41B2-86BA-87C1E5A49F60}" type="pres">
      <dgm:prSet presAssocID="{7C5540A4-1A68-4689-AB59-57195C98D9BA}" presName="connectorText" presStyleLbl="sibTrans2D1" presStyleIdx="2" presStyleCnt="3"/>
      <dgm:spPr/>
    </dgm:pt>
  </dgm:ptLst>
  <dgm:cxnLst>
    <dgm:cxn modelId="{3BB3D791-2B78-4C44-B29A-1F9EF4CACB48}" type="presOf" srcId="{FF4ACFDF-0A26-415A-A261-A339C6BF53ED}" destId="{D503DFAC-2101-4470-BA4F-3CED1A1A6A5D}" srcOrd="0" destOrd="0" presId="urn:microsoft.com/office/officeart/2005/8/layout/cycle2"/>
    <dgm:cxn modelId="{5F56FD41-B544-4991-99ED-BF43BE5BA985}" type="presOf" srcId="{FB15F0BF-5C3E-4118-985F-E98098B9F96D}" destId="{8CB0E7FF-AF4F-4A7B-A641-3BC5FCDE1635}" srcOrd="0" destOrd="0" presId="urn:microsoft.com/office/officeart/2005/8/layout/cycle2"/>
    <dgm:cxn modelId="{B4E9BCA0-A39A-43E6-AF6D-AAD9B1E4BD21}" type="presOf" srcId="{88A19F45-CB65-4213-9148-A8F8F75685C3}" destId="{7FAB8182-67B1-4FF6-86F1-858E49C550F5}" srcOrd="0" destOrd="0" presId="urn:microsoft.com/office/officeart/2005/8/layout/cycle2"/>
    <dgm:cxn modelId="{D850134D-85F5-45A5-969C-08786A47CC46}" type="presOf" srcId="{7C5540A4-1A68-4689-AB59-57195C98D9BA}" destId="{FCDB5EF2-51E8-41B2-86BA-87C1E5A49F60}" srcOrd="1" destOrd="0" presId="urn:microsoft.com/office/officeart/2005/8/layout/cycle2"/>
    <dgm:cxn modelId="{CA03B1F6-807C-439B-A3AD-12B78FD4AD0E}" srcId="{FB15F0BF-5C3E-4118-985F-E98098B9F96D}" destId="{BBF61503-7A05-4BD0-8038-8B8C92E0FD3D}" srcOrd="2" destOrd="0" parTransId="{DA6DD33B-D512-4A2D-8842-C9433D48AE11}" sibTransId="{7C5540A4-1A68-4689-AB59-57195C98D9BA}"/>
    <dgm:cxn modelId="{A988FC7B-B33F-4FEA-92C6-EEFA0790AF6F}" type="presOf" srcId="{9EF5FBBF-062E-4A88-A787-40CEE946364A}" destId="{EAD33DAC-35AC-47F8-BEF8-A45E697D28E3}" srcOrd="0" destOrd="0" presId="urn:microsoft.com/office/officeart/2005/8/layout/cycle2"/>
    <dgm:cxn modelId="{AC4F0307-2BA7-4B27-8637-F402DE47EB57}" type="presOf" srcId="{56F79F86-3FE8-4F78-9190-A5CC210E1888}" destId="{DCB4B115-DE65-4CE1-A7F4-D4D32CEF71DB}" srcOrd="1" destOrd="0" presId="urn:microsoft.com/office/officeart/2005/8/layout/cycle2"/>
    <dgm:cxn modelId="{F3B81A76-6323-4596-BB2C-C07EC2CF1E4D}" type="presOf" srcId="{FF4ACFDF-0A26-415A-A261-A339C6BF53ED}" destId="{EC540914-85CF-45C7-914E-A6A8B20C6D92}" srcOrd="1" destOrd="0" presId="urn:microsoft.com/office/officeart/2005/8/layout/cycle2"/>
    <dgm:cxn modelId="{FD6E2B97-A257-48C5-8040-A34C385E0FD8}" srcId="{FB15F0BF-5C3E-4118-985F-E98098B9F96D}" destId="{88A19F45-CB65-4213-9148-A8F8F75685C3}" srcOrd="1" destOrd="0" parTransId="{1F74AA1C-F393-42FD-98D9-DCD333BBDB9B}" sibTransId="{FF4ACFDF-0A26-415A-A261-A339C6BF53ED}"/>
    <dgm:cxn modelId="{FC028775-5F55-44E6-929E-8055EAF7738B}" srcId="{FB15F0BF-5C3E-4118-985F-E98098B9F96D}" destId="{9EF5FBBF-062E-4A88-A787-40CEE946364A}" srcOrd="0" destOrd="0" parTransId="{E480F571-3FFC-446F-89D4-E5CF500C50E0}" sibTransId="{56F79F86-3FE8-4F78-9190-A5CC210E1888}"/>
    <dgm:cxn modelId="{D3531A40-BCBE-471D-B6B8-939403632E65}" type="presOf" srcId="{56F79F86-3FE8-4F78-9190-A5CC210E1888}" destId="{AA47B58D-7139-41DE-B35A-D804B1846E3C}" srcOrd="0" destOrd="0" presId="urn:microsoft.com/office/officeart/2005/8/layout/cycle2"/>
    <dgm:cxn modelId="{2E639B6B-602E-4C28-A5B0-304705E7783F}" type="presOf" srcId="{BBF61503-7A05-4BD0-8038-8B8C92E0FD3D}" destId="{139790A4-71B3-486B-BADF-E653E515F465}" srcOrd="0" destOrd="0" presId="urn:microsoft.com/office/officeart/2005/8/layout/cycle2"/>
    <dgm:cxn modelId="{54FB82E2-9E2E-4016-A618-85B195280087}" type="presOf" srcId="{7C5540A4-1A68-4689-AB59-57195C98D9BA}" destId="{CE72A330-180A-43DF-8BE7-E88CDFC5A580}" srcOrd="0" destOrd="0" presId="urn:microsoft.com/office/officeart/2005/8/layout/cycle2"/>
    <dgm:cxn modelId="{45777334-E1A8-4E80-BDBA-C80425AE64E8}" type="presParOf" srcId="{8CB0E7FF-AF4F-4A7B-A641-3BC5FCDE1635}" destId="{EAD33DAC-35AC-47F8-BEF8-A45E697D28E3}" srcOrd="0" destOrd="0" presId="urn:microsoft.com/office/officeart/2005/8/layout/cycle2"/>
    <dgm:cxn modelId="{0EF9F4E7-092C-4777-8ED5-C8ADD3F9FDA7}" type="presParOf" srcId="{8CB0E7FF-AF4F-4A7B-A641-3BC5FCDE1635}" destId="{AA47B58D-7139-41DE-B35A-D804B1846E3C}" srcOrd="1" destOrd="0" presId="urn:microsoft.com/office/officeart/2005/8/layout/cycle2"/>
    <dgm:cxn modelId="{46D69B1F-0D05-49B0-9B0C-803E833E6366}" type="presParOf" srcId="{AA47B58D-7139-41DE-B35A-D804B1846E3C}" destId="{DCB4B115-DE65-4CE1-A7F4-D4D32CEF71DB}" srcOrd="0" destOrd="0" presId="urn:microsoft.com/office/officeart/2005/8/layout/cycle2"/>
    <dgm:cxn modelId="{97F0848E-41EC-4B04-90A5-2541189FB56F}" type="presParOf" srcId="{8CB0E7FF-AF4F-4A7B-A641-3BC5FCDE1635}" destId="{7FAB8182-67B1-4FF6-86F1-858E49C550F5}" srcOrd="2" destOrd="0" presId="urn:microsoft.com/office/officeart/2005/8/layout/cycle2"/>
    <dgm:cxn modelId="{FCA968D5-AB71-4E56-B02C-C4CD76593042}" type="presParOf" srcId="{8CB0E7FF-AF4F-4A7B-A641-3BC5FCDE1635}" destId="{D503DFAC-2101-4470-BA4F-3CED1A1A6A5D}" srcOrd="3" destOrd="0" presId="urn:microsoft.com/office/officeart/2005/8/layout/cycle2"/>
    <dgm:cxn modelId="{8A95A9F7-B73F-4087-9F91-A98D1A707B45}" type="presParOf" srcId="{D503DFAC-2101-4470-BA4F-3CED1A1A6A5D}" destId="{EC540914-85CF-45C7-914E-A6A8B20C6D92}" srcOrd="0" destOrd="0" presId="urn:microsoft.com/office/officeart/2005/8/layout/cycle2"/>
    <dgm:cxn modelId="{3B49A87B-2E85-421C-B074-1F6A18115E01}" type="presParOf" srcId="{8CB0E7FF-AF4F-4A7B-A641-3BC5FCDE1635}" destId="{139790A4-71B3-486B-BADF-E653E515F465}" srcOrd="4" destOrd="0" presId="urn:microsoft.com/office/officeart/2005/8/layout/cycle2"/>
    <dgm:cxn modelId="{0AA3B490-8C82-406F-B33D-8697A7ED4C3F}" type="presParOf" srcId="{8CB0E7FF-AF4F-4A7B-A641-3BC5FCDE1635}" destId="{CE72A330-180A-43DF-8BE7-E88CDFC5A580}" srcOrd="5" destOrd="0" presId="urn:microsoft.com/office/officeart/2005/8/layout/cycle2"/>
    <dgm:cxn modelId="{89EA1639-56AC-410E-96D3-C54463498FE7}" type="presParOf" srcId="{CE72A330-180A-43DF-8BE7-E88CDFC5A580}" destId="{FCDB5EF2-51E8-41B2-86BA-87C1E5A49F6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2D9123-7642-45A4-B2E7-424991B5807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zh-CN" altLang="en-US"/>
        </a:p>
      </dgm:t>
    </dgm:pt>
    <dgm:pt modelId="{7104A570-355F-4A2B-A2BC-9AED31A30470}">
      <dgm:prSet custT="1"/>
      <dgm:spPr/>
      <dgm:t>
        <a:bodyPr/>
        <a:lstStyle/>
        <a:p>
          <a:pPr rtl="0"/>
          <a:r>
            <a:rPr lang="zh-CN" altLang="en-US" sz="2400" dirty="0" smtClean="0"/>
            <a:t>设备的多样性</a:t>
          </a:r>
          <a:endParaRPr lang="zh-CN" altLang="en-US" sz="2400" dirty="0"/>
        </a:p>
      </dgm:t>
    </dgm:pt>
    <dgm:pt modelId="{D24F0274-A038-4798-A150-63A28061980D}" type="parTrans" cxnId="{6D5D7E7E-BE5E-492A-82AD-09D3681767A0}">
      <dgm:prSet/>
      <dgm:spPr/>
      <dgm:t>
        <a:bodyPr/>
        <a:lstStyle/>
        <a:p>
          <a:endParaRPr lang="zh-CN" altLang="en-US" sz="2400"/>
        </a:p>
      </dgm:t>
    </dgm:pt>
    <dgm:pt modelId="{D341936E-4C19-469F-A69A-5E2265F8F175}" type="sibTrans" cxnId="{6D5D7E7E-BE5E-492A-82AD-09D3681767A0}">
      <dgm:prSet/>
      <dgm:spPr/>
      <dgm:t>
        <a:bodyPr/>
        <a:lstStyle/>
        <a:p>
          <a:endParaRPr lang="zh-CN" altLang="en-US" sz="2400"/>
        </a:p>
      </dgm:t>
    </dgm:pt>
    <dgm:pt modelId="{DE7BB4DF-9127-459B-9CA0-F8F234B51D19}">
      <dgm:prSet custT="1"/>
      <dgm:spPr/>
      <dgm:t>
        <a:bodyPr/>
        <a:lstStyle/>
        <a:p>
          <a:pPr rtl="0"/>
          <a:r>
            <a:rPr lang="zh-CN" altLang="en-US" sz="2400" dirty="0" smtClean="0"/>
            <a:t>数据源的多样性</a:t>
          </a:r>
          <a:endParaRPr lang="zh-CN" altLang="en-US" sz="2400" dirty="0"/>
        </a:p>
      </dgm:t>
    </dgm:pt>
    <dgm:pt modelId="{23AD7306-E06F-4EB0-BC42-FFEDF2B078FF}" type="parTrans" cxnId="{F0B12B7D-476C-43A7-A22A-1E73117E4E8B}">
      <dgm:prSet/>
      <dgm:spPr/>
      <dgm:t>
        <a:bodyPr/>
        <a:lstStyle/>
        <a:p>
          <a:endParaRPr lang="zh-CN" altLang="en-US" sz="2400"/>
        </a:p>
      </dgm:t>
    </dgm:pt>
    <dgm:pt modelId="{AACC0F1C-1200-43F5-ABBF-736B25488E50}" type="sibTrans" cxnId="{F0B12B7D-476C-43A7-A22A-1E73117E4E8B}">
      <dgm:prSet/>
      <dgm:spPr/>
      <dgm:t>
        <a:bodyPr/>
        <a:lstStyle/>
        <a:p>
          <a:endParaRPr lang="zh-CN" altLang="en-US" sz="2400"/>
        </a:p>
      </dgm:t>
    </dgm:pt>
    <dgm:pt modelId="{21B96475-6E4C-48EF-8D30-B696C8534901}">
      <dgm:prSet custT="1"/>
      <dgm:spPr/>
      <dgm:t>
        <a:bodyPr/>
        <a:lstStyle/>
        <a:p>
          <a:pPr rtl="0"/>
          <a:r>
            <a:rPr lang="zh-CN" altLang="en-US" sz="2400" dirty="0" smtClean="0"/>
            <a:t>文件格式繁杂、数据的不一致或不完整</a:t>
          </a:r>
          <a:endParaRPr lang="zh-CN" altLang="en-US" sz="2400" dirty="0"/>
        </a:p>
      </dgm:t>
    </dgm:pt>
    <dgm:pt modelId="{AA82575C-7C38-45E5-B7A6-0289084EA752}" type="parTrans" cxnId="{A616B028-5D58-44E2-9BA4-3A0F4F5AC51A}">
      <dgm:prSet/>
      <dgm:spPr/>
      <dgm:t>
        <a:bodyPr/>
        <a:lstStyle/>
        <a:p>
          <a:endParaRPr lang="zh-CN" altLang="en-US" sz="2400"/>
        </a:p>
      </dgm:t>
    </dgm:pt>
    <dgm:pt modelId="{16DA779D-BB31-48B4-BE53-E5AC4E57D4C7}" type="sibTrans" cxnId="{A616B028-5D58-44E2-9BA4-3A0F4F5AC51A}">
      <dgm:prSet/>
      <dgm:spPr/>
      <dgm:t>
        <a:bodyPr/>
        <a:lstStyle/>
        <a:p>
          <a:endParaRPr lang="zh-CN" altLang="en-US" sz="2400"/>
        </a:p>
      </dgm:t>
    </dgm:pt>
    <dgm:pt modelId="{6A645474-1BD0-4183-9E97-4E3968F8DBCB}">
      <dgm:prSet custT="1"/>
      <dgm:spPr/>
      <dgm:t>
        <a:bodyPr/>
        <a:lstStyle/>
        <a:p>
          <a:pPr rtl="0"/>
          <a:r>
            <a:rPr lang="zh-CN" altLang="en-US" sz="2400" dirty="0" smtClean="0"/>
            <a:t>时间的差异</a:t>
          </a:r>
          <a:endParaRPr lang="zh-CN" altLang="en-US" sz="2400" dirty="0"/>
        </a:p>
      </dgm:t>
    </dgm:pt>
    <dgm:pt modelId="{331833B0-E5A0-471E-A15D-7659ECD6C06D}" type="parTrans" cxnId="{FC1F5B89-3DBF-4E7B-8DA7-E1A41F1BFB11}">
      <dgm:prSet/>
      <dgm:spPr/>
      <dgm:t>
        <a:bodyPr/>
        <a:lstStyle/>
        <a:p>
          <a:endParaRPr lang="zh-CN" altLang="en-US" sz="2400"/>
        </a:p>
      </dgm:t>
    </dgm:pt>
    <dgm:pt modelId="{8A635DB5-1378-473E-BD77-88EF3B414B25}" type="sibTrans" cxnId="{FC1F5B89-3DBF-4E7B-8DA7-E1A41F1BFB11}">
      <dgm:prSet/>
      <dgm:spPr/>
      <dgm:t>
        <a:bodyPr/>
        <a:lstStyle/>
        <a:p>
          <a:endParaRPr lang="zh-CN" altLang="en-US" sz="2400"/>
        </a:p>
      </dgm:t>
    </dgm:pt>
    <dgm:pt modelId="{D798A998-C0E0-4CF5-AA32-37310F4EE3BC}" type="pres">
      <dgm:prSet presAssocID="{0D2D9123-7642-45A4-B2E7-424991B58070}" presName="matrix" presStyleCnt="0">
        <dgm:presLayoutVars>
          <dgm:chMax val="1"/>
          <dgm:dir/>
          <dgm:resizeHandles val="exact"/>
        </dgm:presLayoutVars>
      </dgm:prSet>
      <dgm:spPr/>
    </dgm:pt>
    <dgm:pt modelId="{1A9A7260-2682-41D0-825B-E402FB365E85}" type="pres">
      <dgm:prSet presAssocID="{0D2D9123-7642-45A4-B2E7-424991B58070}" presName="diamond" presStyleLbl="bgShp" presStyleIdx="0" presStyleCnt="1" custLinFactNeighborX="-7500" custLinFactNeighborY="-427"/>
      <dgm:spPr/>
    </dgm:pt>
    <dgm:pt modelId="{6D179DE6-05B8-4E8F-9746-CBBBD53C07CF}" type="pres">
      <dgm:prSet presAssocID="{0D2D9123-7642-45A4-B2E7-424991B58070}" presName="quad1" presStyleLbl="node1" presStyleIdx="0" presStyleCnt="4" custScaleX="184444" custLinFactX="-4701" custLinFactNeighborX="-100000" custLinFactNeighborY="677">
        <dgm:presLayoutVars>
          <dgm:chMax val="0"/>
          <dgm:chPref val="0"/>
          <dgm:bulletEnabled val="1"/>
        </dgm:presLayoutVars>
      </dgm:prSet>
      <dgm:spPr/>
    </dgm:pt>
    <dgm:pt modelId="{CEE61384-BF52-438F-9AA5-5297105D1883}" type="pres">
      <dgm:prSet presAssocID="{0D2D9123-7642-45A4-B2E7-424991B58070}" presName="quad2" presStyleLbl="node1" presStyleIdx="1" presStyleCnt="4" custScaleX="192744" custLinFactNeighborX="56012" custLinFactNeighborY="-3755">
        <dgm:presLayoutVars>
          <dgm:chMax val="0"/>
          <dgm:chPref val="0"/>
          <dgm:bulletEnabled val="1"/>
        </dgm:presLayoutVars>
      </dgm:prSet>
      <dgm:spPr/>
    </dgm:pt>
    <dgm:pt modelId="{B3D26AE3-0ACE-432D-80DA-57960E2EF386}" type="pres">
      <dgm:prSet presAssocID="{0D2D9123-7642-45A4-B2E7-424991B58070}" presName="quad3" presStyleLbl="node1" presStyleIdx="2" presStyleCnt="4" custScaleX="182483" custLinFactX="-3721" custLinFactNeighborX="-100000" custLinFactNeighborY="13122">
        <dgm:presLayoutVars>
          <dgm:chMax val="0"/>
          <dgm:chPref val="0"/>
          <dgm:bulletEnabled val="1"/>
        </dgm:presLayoutVars>
      </dgm:prSet>
      <dgm:spPr/>
    </dgm:pt>
    <dgm:pt modelId="{31A7584F-1852-4F0E-9AB5-0C311CC7A79F}" type="pres">
      <dgm:prSet presAssocID="{0D2D9123-7642-45A4-B2E7-424991B58070}" presName="quad4" presStyleLbl="node1" presStyleIdx="3" presStyleCnt="4" custScaleX="193650" custLinFactNeighborX="53672" custLinFactNeighborY="7128">
        <dgm:presLayoutVars>
          <dgm:chMax val="0"/>
          <dgm:chPref val="0"/>
          <dgm:bulletEnabled val="1"/>
        </dgm:presLayoutVars>
      </dgm:prSet>
      <dgm:spPr/>
    </dgm:pt>
  </dgm:ptLst>
  <dgm:cxnLst>
    <dgm:cxn modelId="{D5FB3B86-A994-4687-9F96-412C518CA5E5}" type="presOf" srcId="{0D2D9123-7642-45A4-B2E7-424991B58070}" destId="{D798A998-C0E0-4CF5-AA32-37310F4EE3BC}" srcOrd="0" destOrd="0" presId="urn:microsoft.com/office/officeart/2005/8/layout/matrix3"/>
    <dgm:cxn modelId="{C3FA4FD1-42E6-4095-8377-BF62F5B8329A}" type="presOf" srcId="{7104A570-355F-4A2B-A2BC-9AED31A30470}" destId="{6D179DE6-05B8-4E8F-9746-CBBBD53C07CF}" srcOrd="0" destOrd="0" presId="urn:microsoft.com/office/officeart/2005/8/layout/matrix3"/>
    <dgm:cxn modelId="{42F3AF85-BC59-41A4-A1BE-C29803EFA7D6}" type="presOf" srcId="{6A645474-1BD0-4183-9E97-4E3968F8DBCB}" destId="{31A7584F-1852-4F0E-9AB5-0C311CC7A79F}" srcOrd="0" destOrd="0" presId="urn:microsoft.com/office/officeart/2005/8/layout/matrix3"/>
    <dgm:cxn modelId="{94DF4AC7-8993-4B1F-95A5-4FC1B3DDBF5E}" type="presOf" srcId="{21B96475-6E4C-48EF-8D30-B696C8534901}" destId="{B3D26AE3-0ACE-432D-80DA-57960E2EF386}" srcOrd="0" destOrd="0" presId="urn:microsoft.com/office/officeart/2005/8/layout/matrix3"/>
    <dgm:cxn modelId="{6D5D7E7E-BE5E-492A-82AD-09D3681767A0}" srcId="{0D2D9123-7642-45A4-B2E7-424991B58070}" destId="{7104A570-355F-4A2B-A2BC-9AED31A30470}" srcOrd="0" destOrd="0" parTransId="{D24F0274-A038-4798-A150-63A28061980D}" sibTransId="{D341936E-4C19-469F-A69A-5E2265F8F175}"/>
    <dgm:cxn modelId="{F7E75D3F-70A4-421A-AC5C-1AD4AA9B0FE3}" type="presOf" srcId="{DE7BB4DF-9127-459B-9CA0-F8F234B51D19}" destId="{CEE61384-BF52-438F-9AA5-5297105D1883}" srcOrd="0" destOrd="0" presId="urn:microsoft.com/office/officeart/2005/8/layout/matrix3"/>
    <dgm:cxn modelId="{F0B12B7D-476C-43A7-A22A-1E73117E4E8B}" srcId="{0D2D9123-7642-45A4-B2E7-424991B58070}" destId="{DE7BB4DF-9127-459B-9CA0-F8F234B51D19}" srcOrd="1" destOrd="0" parTransId="{23AD7306-E06F-4EB0-BC42-FFEDF2B078FF}" sibTransId="{AACC0F1C-1200-43F5-ABBF-736B25488E50}"/>
    <dgm:cxn modelId="{A616B028-5D58-44E2-9BA4-3A0F4F5AC51A}" srcId="{0D2D9123-7642-45A4-B2E7-424991B58070}" destId="{21B96475-6E4C-48EF-8D30-B696C8534901}" srcOrd="2" destOrd="0" parTransId="{AA82575C-7C38-45E5-B7A6-0289084EA752}" sibTransId="{16DA779D-BB31-48B4-BE53-E5AC4E57D4C7}"/>
    <dgm:cxn modelId="{FC1F5B89-3DBF-4E7B-8DA7-E1A41F1BFB11}" srcId="{0D2D9123-7642-45A4-B2E7-424991B58070}" destId="{6A645474-1BD0-4183-9E97-4E3968F8DBCB}" srcOrd="3" destOrd="0" parTransId="{331833B0-E5A0-471E-A15D-7659ECD6C06D}" sibTransId="{8A635DB5-1378-473E-BD77-88EF3B414B25}"/>
    <dgm:cxn modelId="{F74CF5E8-78AF-444A-AC2A-F8A9581010E9}" type="presParOf" srcId="{D798A998-C0E0-4CF5-AA32-37310F4EE3BC}" destId="{1A9A7260-2682-41D0-825B-E402FB365E85}" srcOrd="0" destOrd="0" presId="urn:microsoft.com/office/officeart/2005/8/layout/matrix3"/>
    <dgm:cxn modelId="{527C4FC8-6425-4C52-B0A0-650C473142D4}" type="presParOf" srcId="{D798A998-C0E0-4CF5-AA32-37310F4EE3BC}" destId="{6D179DE6-05B8-4E8F-9746-CBBBD53C07CF}" srcOrd="1" destOrd="0" presId="urn:microsoft.com/office/officeart/2005/8/layout/matrix3"/>
    <dgm:cxn modelId="{4C6E1A38-A784-4A07-9F09-7C01765A1188}" type="presParOf" srcId="{D798A998-C0E0-4CF5-AA32-37310F4EE3BC}" destId="{CEE61384-BF52-438F-9AA5-5297105D1883}" srcOrd="2" destOrd="0" presId="urn:microsoft.com/office/officeart/2005/8/layout/matrix3"/>
    <dgm:cxn modelId="{51F8E93D-E0A9-4ADD-B435-5B9A87AFC792}" type="presParOf" srcId="{D798A998-C0E0-4CF5-AA32-37310F4EE3BC}" destId="{B3D26AE3-0ACE-432D-80DA-57960E2EF386}" srcOrd="3" destOrd="0" presId="urn:microsoft.com/office/officeart/2005/8/layout/matrix3"/>
    <dgm:cxn modelId="{0F844892-DE59-4C7B-904D-1ABE23BBE2B6}" type="presParOf" srcId="{D798A998-C0E0-4CF5-AA32-37310F4EE3BC}" destId="{31A7584F-1852-4F0E-9AB5-0C311CC7A79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AC7632-93A9-4E38-8530-874272BFEBA7}"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zh-CN" altLang="en-US"/>
        </a:p>
      </dgm:t>
    </dgm:pt>
    <dgm:pt modelId="{CAD19099-9B16-48D0-A5C0-1F741CF4D4F9}">
      <dgm:prSet custT="1"/>
      <dgm:spPr/>
      <dgm:t>
        <a:bodyPr/>
        <a:lstStyle/>
        <a:p>
          <a:pPr rtl="0"/>
          <a:r>
            <a:rPr lang="zh-CN" sz="2000" dirty="0" smtClean="0"/>
            <a:t>现在个案调查经常有</a:t>
          </a:r>
          <a:r>
            <a:rPr lang="en-US" sz="2000" dirty="0" smtClean="0"/>
            <a:t>TB</a:t>
          </a:r>
          <a:r>
            <a:rPr lang="zh-CN" sz="2000" dirty="0" smtClean="0"/>
            <a:t>级的数据需要分析。这主要源自于</a:t>
          </a:r>
          <a:endParaRPr lang="zh-CN" sz="2000" dirty="0"/>
        </a:p>
      </dgm:t>
    </dgm:pt>
    <dgm:pt modelId="{1D58814A-45B5-4367-BD4C-5960ACB18220}" type="parTrans" cxnId="{D7E3C4F5-355E-41EE-A3FD-54755225E81A}">
      <dgm:prSet/>
      <dgm:spPr/>
      <dgm:t>
        <a:bodyPr/>
        <a:lstStyle/>
        <a:p>
          <a:endParaRPr lang="zh-CN" altLang="en-US"/>
        </a:p>
      </dgm:t>
    </dgm:pt>
    <dgm:pt modelId="{A63B7AB6-2295-4E0B-BB8A-2C2C942512F9}" type="sibTrans" cxnId="{D7E3C4F5-355E-41EE-A3FD-54755225E81A}">
      <dgm:prSet/>
      <dgm:spPr/>
      <dgm:t>
        <a:bodyPr/>
        <a:lstStyle/>
        <a:p>
          <a:endParaRPr lang="zh-CN" altLang="en-US"/>
        </a:p>
      </dgm:t>
    </dgm:pt>
    <dgm:pt modelId="{2FE90921-1A00-4502-9BB5-CDE55C9F5533}">
      <dgm:prSet custT="1"/>
      <dgm:spPr/>
      <dgm:t>
        <a:bodyPr/>
        <a:lstStyle/>
        <a:p>
          <a:pPr rtl="0"/>
          <a:r>
            <a:rPr lang="zh-CN" sz="1800" dirty="0" smtClean="0"/>
            <a:t>（</a:t>
          </a:r>
          <a:r>
            <a:rPr lang="en-US" sz="1800" dirty="0" smtClean="0"/>
            <a:t>a</a:t>
          </a:r>
          <a:r>
            <a:rPr lang="zh-CN" sz="1800" dirty="0" smtClean="0"/>
            <a:t>）每案查封设备数的增加；</a:t>
          </a:r>
          <a:endParaRPr lang="zh-CN" sz="1800" dirty="0"/>
        </a:p>
      </dgm:t>
    </dgm:pt>
    <dgm:pt modelId="{CF27AF40-7A18-4F88-ADF8-7A2F07B0FB3C}" type="parTrans" cxnId="{12F04B45-FA37-4C02-B037-4B35A9CB7458}">
      <dgm:prSet/>
      <dgm:spPr/>
      <dgm:t>
        <a:bodyPr/>
        <a:lstStyle/>
        <a:p>
          <a:endParaRPr lang="zh-CN" altLang="en-US"/>
        </a:p>
      </dgm:t>
    </dgm:pt>
    <dgm:pt modelId="{C886A701-4A03-43EF-B1CA-E12A71AEDA7D}" type="sibTrans" cxnId="{12F04B45-FA37-4C02-B037-4B35A9CB7458}">
      <dgm:prSet/>
      <dgm:spPr/>
      <dgm:t>
        <a:bodyPr/>
        <a:lstStyle/>
        <a:p>
          <a:endParaRPr lang="zh-CN" altLang="en-US"/>
        </a:p>
      </dgm:t>
    </dgm:pt>
    <dgm:pt modelId="{9AACCBE0-ABBF-431D-B894-115F9FA554A7}">
      <dgm:prSet custT="1"/>
      <dgm:spPr/>
      <dgm:t>
        <a:bodyPr/>
        <a:lstStyle/>
        <a:p>
          <a:pPr rtl="0"/>
          <a:r>
            <a:rPr lang="zh-CN" sz="1800" smtClean="0"/>
            <a:t>（</a:t>
          </a:r>
          <a:r>
            <a:rPr lang="en-US" sz="1800" smtClean="0"/>
            <a:t>b</a:t>
          </a:r>
          <a:r>
            <a:rPr lang="zh-CN" sz="1800" smtClean="0"/>
            <a:t>）有电子设备的案件数的增加；</a:t>
          </a:r>
          <a:endParaRPr lang="zh-CN" sz="1800"/>
        </a:p>
      </dgm:t>
    </dgm:pt>
    <dgm:pt modelId="{B01CBFAF-D9F0-4526-8144-4A3B9B25D72E}" type="parTrans" cxnId="{060E9822-3308-4B9D-814B-E7F8201F622F}">
      <dgm:prSet/>
      <dgm:spPr/>
      <dgm:t>
        <a:bodyPr/>
        <a:lstStyle/>
        <a:p>
          <a:endParaRPr lang="zh-CN" altLang="en-US"/>
        </a:p>
      </dgm:t>
    </dgm:pt>
    <dgm:pt modelId="{B17D592B-9D6F-4052-BBB8-514FB5620AD0}" type="sibTrans" cxnId="{060E9822-3308-4B9D-814B-E7F8201F622F}">
      <dgm:prSet/>
      <dgm:spPr/>
      <dgm:t>
        <a:bodyPr/>
        <a:lstStyle/>
        <a:p>
          <a:endParaRPr lang="zh-CN" altLang="en-US"/>
        </a:p>
      </dgm:t>
    </dgm:pt>
    <dgm:pt modelId="{DCA59F02-B63D-4427-8B27-C8526D53D16A}">
      <dgm:prSet custT="1"/>
      <dgm:spPr/>
      <dgm:t>
        <a:bodyPr/>
        <a:lstStyle/>
        <a:p>
          <a:pPr rtl="0"/>
          <a:r>
            <a:rPr lang="zh-CN" sz="1800" dirty="0" smtClean="0"/>
            <a:t>（</a:t>
          </a:r>
          <a:r>
            <a:rPr lang="en-US" sz="1800" dirty="0" smtClean="0"/>
            <a:t>c</a:t>
          </a:r>
          <a:r>
            <a:rPr lang="zh-CN" sz="1800" dirty="0" smtClean="0"/>
            <a:t>）单个设备的数据量的增加</a:t>
          </a:r>
          <a:endParaRPr lang="zh-CN" sz="1800" dirty="0"/>
        </a:p>
      </dgm:t>
    </dgm:pt>
    <dgm:pt modelId="{80AA3407-5FB8-45A9-938F-BA720366D33F}" type="parTrans" cxnId="{4136E867-FF9D-4730-A9A9-64EE29FDED8C}">
      <dgm:prSet/>
      <dgm:spPr/>
      <dgm:t>
        <a:bodyPr/>
        <a:lstStyle/>
        <a:p>
          <a:endParaRPr lang="zh-CN" altLang="en-US"/>
        </a:p>
      </dgm:t>
    </dgm:pt>
    <dgm:pt modelId="{E862CB6A-20A0-4962-A322-A37F251F773A}" type="sibTrans" cxnId="{4136E867-FF9D-4730-A9A9-64EE29FDED8C}">
      <dgm:prSet/>
      <dgm:spPr/>
      <dgm:t>
        <a:bodyPr/>
        <a:lstStyle/>
        <a:p>
          <a:endParaRPr lang="zh-CN" altLang="en-US"/>
        </a:p>
      </dgm:t>
    </dgm:pt>
    <dgm:pt modelId="{D00B62E2-6ABE-4EF9-B11F-0825AC1136FE}" type="pres">
      <dgm:prSet presAssocID="{FEAC7632-93A9-4E38-8530-874272BFEBA7}" presName="Name0" presStyleCnt="0">
        <dgm:presLayoutVars>
          <dgm:chMax val="1"/>
          <dgm:chPref val="1"/>
          <dgm:dir/>
          <dgm:animOne val="branch"/>
          <dgm:animLvl val="lvl"/>
        </dgm:presLayoutVars>
      </dgm:prSet>
      <dgm:spPr/>
    </dgm:pt>
    <dgm:pt modelId="{98283995-FC36-4CFC-9F0A-2BB968E5C587}" type="pres">
      <dgm:prSet presAssocID="{CAD19099-9B16-48D0-A5C0-1F741CF4D4F9}" presName="singleCycle" presStyleCnt="0"/>
      <dgm:spPr/>
    </dgm:pt>
    <dgm:pt modelId="{7958220B-3FAB-4CBC-BB05-7B7FB8657ADB}" type="pres">
      <dgm:prSet presAssocID="{CAD19099-9B16-48D0-A5C0-1F741CF4D4F9}" presName="singleCenter" presStyleLbl="node1" presStyleIdx="0" presStyleCnt="4" custScaleX="118987" custScaleY="121510" custLinFactNeighborX="0" custLinFactNeighborY="-6928">
        <dgm:presLayoutVars>
          <dgm:chMax val="7"/>
          <dgm:chPref val="7"/>
        </dgm:presLayoutVars>
      </dgm:prSet>
      <dgm:spPr/>
      <dgm:t>
        <a:bodyPr/>
        <a:lstStyle/>
        <a:p>
          <a:endParaRPr lang="zh-CN" altLang="en-US"/>
        </a:p>
      </dgm:t>
    </dgm:pt>
    <dgm:pt modelId="{58FAE1BF-99A7-4120-B81D-927D465B23F2}" type="pres">
      <dgm:prSet presAssocID="{CF27AF40-7A18-4F88-ADF8-7A2F07B0FB3C}" presName="Name56" presStyleLbl="parChTrans1D2" presStyleIdx="0" presStyleCnt="3"/>
      <dgm:spPr/>
    </dgm:pt>
    <dgm:pt modelId="{C09057A9-06BB-464A-BDA3-34E5B8971D9E}" type="pres">
      <dgm:prSet presAssocID="{2FE90921-1A00-4502-9BB5-CDE55C9F5533}" presName="text0" presStyleLbl="node1" presStyleIdx="1" presStyleCnt="4" custScaleX="156187">
        <dgm:presLayoutVars>
          <dgm:bulletEnabled val="1"/>
        </dgm:presLayoutVars>
      </dgm:prSet>
      <dgm:spPr/>
    </dgm:pt>
    <dgm:pt modelId="{25495BF1-4337-4514-BDB1-B9FD25E227F4}" type="pres">
      <dgm:prSet presAssocID="{B01CBFAF-D9F0-4526-8144-4A3B9B25D72E}" presName="Name56" presStyleLbl="parChTrans1D2" presStyleIdx="1" presStyleCnt="3"/>
      <dgm:spPr/>
    </dgm:pt>
    <dgm:pt modelId="{A0D02D12-801A-4EA9-836E-DC738330A822}" type="pres">
      <dgm:prSet presAssocID="{9AACCBE0-ABBF-431D-B894-115F9FA554A7}" presName="text0" presStyleLbl="node1" presStyleIdx="2" presStyleCnt="4" custScaleX="156187">
        <dgm:presLayoutVars>
          <dgm:bulletEnabled val="1"/>
        </dgm:presLayoutVars>
      </dgm:prSet>
      <dgm:spPr/>
    </dgm:pt>
    <dgm:pt modelId="{09FE70FD-FCFB-48A7-B5B3-7B650B77B58E}" type="pres">
      <dgm:prSet presAssocID="{80AA3407-5FB8-45A9-938F-BA720366D33F}" presName="Name56" presStyleLbl="parChTrans1D2" presStyleIdx="2" presStyleCnt="3"/>
      <dgm:spPr/>
    </dgm:pt>
    <dgm:pt modelId="{B1D839ED-5FF4-4297-943B-814E79DA5511}" type="pres">
      <dgm:prSet presAssocID="{DCA59F02-B63D-4427-8B27-C8526D53D16A}" presName="text0" presStyleLbl="node1" presStyleIdx="3" presStyleCnt="4" custScaleX="156187">
        <dgm:presLayoutVars>
          <dgm:bulletEnabled val="1"/>
        </dgm:presLayoutVars>
      </dgm:prSet>
      <dgm:spPr/>
    </dgm:pt>
  </dgm:ptLst>
  <dgm:cxnLst>
    <dgm:cxn modelId="{12F04B45-FA37-4C02-B037-4B35A9CB7458}" srcId="{CAD19099-9B16-48D0-A5C0-1F741CF4D4F9}" destId="{2FE90921-1A00-4502-9BB5-CDE55C9F5533}" srcOrd="0" destOrd="0" parTransId="{CF27AF40-7A18-4F88-ADF8-7A2F07B0FB3C}" sibTransId="{C886A701-4A03-43EF-B1CA-E12A71AEDA7D}"/>
    <dgm:cxn modelId="{710B94D9-C786-40CC-B489-663D7403B9BF}" type="presOf" srcId="{B01CBFAF-D9F0-4526-8144-4A3B9B25D72E}" destId="{25495BF1-4337-4514-BDB1-B9FD25E227F4}" srcOrd="0" destOrd="0" presId="urn:microsoft.com/office/officeart/2008/layout/RadialCluster"/>
    <dgm:cxn modelId="{992022E1-B2F5-4A94-B875-FFAE5233623F}" type="presOf" srcId="{DCA59F02-B63D-4427-8B27-C8526D53D16A}" destId="{B1D839ED-5FF4-4297-943B-814E79DA5511}" srcOrd="0" destOrd="0" presId="urn:microsoft.com/office/officeart/2008/layout/RadialCluster"/>
    <dgm:cxn modelId="{975C3DEF-CE95-40FC-9EF2-17B5D3C2C267}" type="presOf" srcId="{CF27AF40-7A18-4F88-ADF8-7A2F07B0FB3C}" destId="{58FAE1BF-99A7-4120-B81D-927D465B23F2}" srcOrd="0" destOrd="0" presId="urn:microsoft.com/office/officeart/2008/layout/RadialCluster"/>
    <dgm:cxn modelId="{09871FD0-3090-4E52-9C18-6406CC93315F}" type="presOf" srcId="{FEAC7632-93A9-4E38-8530-874272BFEBA7}" destId="{D00B62E2-6ABE-4EF9-B11F-0825AC1136FE}" srcOrd="0" destOrd="0" presId="urn:microsoft.com/office/officeart/2008/layout/RadialCluster"/>
    <dgm:cxn modelId="{4136E867-FF9D-4730-A9A9-64EE29FDED8C}" srcId="{CAD19099-9B16-48D0-A5C0-1F741CF4D4F9}" destId="{DCA59F02-B63D-4427-8B27-C8526D53D16A}" srcOrd="2" destOrd="0" parTransId="{80AA3407-5FB8-45A9-938F-BA720366D33F}" sibTransId="{E862CB6A-20A0-4962-A322-A37F251F773A}"/>
    <dgm:cxn modelId="{DFDBE4E5-3D0D-4D15-B21D-85D08BCEECC6}" type="presOf" srcId="{80AA3407-5FB8-45A9-938F-BA720366D33F}" destId="{09FE70FD-FCFB-48A7-B5B3-7B650B77B58E}" srcOrd="0" destOrd="0" presId="urn:microsoft.com/office/officeart/2008/layout/RadialCluster"/>
    <dgm:cxn modelId="{D7E3C4F5-355E-41EE-A3FD-54755225E81A}" srcId="{FEAC7632-93A9-4E38-8530-874272BFEBA7}" destId="{CAD19099-9B16-48D0-A5C0-1F741CF4D4F9}" srcOrd="0" destOrd="0" parTransId="{1D58814A-45B5-4367-BD4C-5960ACB18220}" sibTransId="{A63B7AB6-2295-4E0B-BB8A-2C2C942512F9}"/>
    <dgm:cxn modelId="{949A2F32-AB9D-4AB8-9201-02B43CDB10BE}" type="presOf" srcId="{CAD19099-9B16-48D0-A5C0-1F741CF4D4F9}" destId="{7958220B-3FAB-4CBC-BB05-7B7FB8657ADB}" srcOrd="0" destOrd="0" presId="urn:microsoft.com/office/officeart/2008/layout/RadialCluster"/>
    <dgm:cxn modelId="{5A1CB360-5A52-4B0A-AAF1-AEA2B399835D}" type="presOf" srcId="{9AACCBE0-ABBF-431D-B894-115F9FA554A7}" destId="{A0D02D12-801A-4EA9-836E-DC738330A822}" srcOrd="0" destOrd="0" presId="urn:microsoft.com/office/officeart/2008/layout/RadialCluster"/>
    <dgm:cxn modelId="{060E9822-3308-4B9D-814B-E7F8201F622F}" srcId="{CAD19099-9B16-48D0-A5C0-1F741CF4D4F9}" destId="{9AACCBE0-ABBF-431D-B894-115F9FA554A7}" srcOrd="1" destOrd="0" parTransId="{B01CBFAF-D9F0-4526-8144-4A3B9B25D72E}" sibTransId="{B17D592B-9D6F-4052-BBB8-514FB5620AD0}"/>
    <dgm:cxn modelId="{9DCFF309-410F-47E0-8484-EE58F2A55BCC}" type="presOf" srcId="{2FE90921-1A00-4502-9BB5-CDE55C9F5533}" destId="{C09057A9-06BB-464A-BDA3-34E5B8971D9E}" srcOrd="0" destOrd="0" presId="urn:microsoft.com/office/officeart/2008/layout/RadialCluster"/>
    <dgm:cxn modelId="{58E3EA1A-7198-4FBB-977D-E6ADC7B22FE2}" type="presParOf" srcId="{D00B62E2-6ABE-4EF9-B11F-0825AC1136FE}" destId="{98283995-FC36-4CFC-9F0A-2BB968E5C587}" srcOrd="0" destOrd="0" presId="urn:microsoft.com/office/officeart/2008/layout/RadialCluster"/>
    <dgm:cxn modelId="{E3591D63-D9A1-490F-8472-BE1467202293}" type="presParOf" srcId="{98283995-FC36-4CFC-9F0A-2BB968E5C587}" destId="{7958220B-3FAB-4CBC-BB05-7B7FB8657ADB}" srcOrd="0" destOrd="0" presId="urn:microsoft.com/office/officeart/2008/layout/RadialCluster"/>
    <dgm:cxn modelId="{08329C74-8A47-4821-9A1B-8D02CB2B67EB}" type="presParOf" srcId="{98283995-FC36-4CFC-9F0A-2BB968E5C587}" destId="{58FAE1BF-99A7-4120-B81D-927D465B23F2}" srcOrd="1" destOrd="0" presId="urn:microsoft.com/office/officeart/2008/layout/RadialCluster"/>
    <dgm:cxn modelId="{E21B1A7D-BCD0-4B1C-B34E-90343A455508}" type="presParOf" srcId="{98283995-FC36-4CFC-9F0A-2BB968E5C587}" destId="{C09057A9-06BB-464A-BDA3-34E5B8971D9E}" srcOrd="2" destOrd="0" presId="urn:microsoft.com/office/officeart/2008/layout/RadialCluster"/>
    <dgm:cxn modelId="{6815362C-12AB-41A4-BC2B-AAB7C3B94605}" type="presParOf" srcId="{98283995-FC36-4CFC-9F0A-2BB968E5C587}" destId="{25495BF1-4337-4514-BDB1-B9FD25E227F4}" srcOrd="3" destOrd="0" presId="urn:microsoft.com/office/officeart/2008/layout/RadialCluster"/>
    <dgm:cxn modelId="{FF7CF232-6D43-4F01-802D-07686BE943F4}" type="presParOf" srcId="{98283995-FC36-4CFC-9F0A-2BB968E5C587}" destId="{A0D02D12-801A-4EA9-836E-DC738330A822}" srcOrd="4" destOrd="0" presId="urn:microsoft.com/office/officeart/2008/layout/RadialCluster"/>
    <dgm:cxn modelId="{7E71184E-0B75-487F-BEFA-0A94AF2C577F}" type="presParOf" srcId="{98283995-FC36-4CFC-9F0A-2BB968E5C587}" destId="{09FE70FD-FCFB-48A7-B5B3-7B650B77B58E}" srcOrd="5" destOrd="0" presId="urn:microsoft.com/office/officeart/2008/layout/RadialCluster"/>
    <dgm:cxn modelId="{9ED79DB6-BE2F-405C-ABFA-346A32194027}" type="presParOf" srcId="{98283995-FC36-4CFC-9F0A-2BB968E5C587}" destId="{B1D839ED-5FF4-4297-943B-814E79DA5511}"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1F6E23-CD95-4F0C-8033-E7D3186AAC3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32FBA4A9-6C88-455B-9AEA-0D91CE2D4DB4}">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rtl="0"/>
          <a:r>
            <a:rPr lang="zh-CN" smtClean="0"/>
            <a:t>首当其冲的是单一案件检材的平均容量呈爆炸性增长。诱因有：</a:t>
          </a:r>
          <a:endParaRPr lang="zh-CN"/>
        </a:p>
      </dgm:t>
    </dgm:pt>
    <dgm:pt modelId="{BA2301E1-ACC9-4200-9FD2-F718B043EDD1}" type="parTrans" cxnId="{B079AECF-B51B-4572-872F-CF331F15D102}">
      <dgm:prSet/>
      <dgm:spPr/>
      <dgm:t>
        <a:bodyPr/>
        <a:lstStyle/>
        <a:p>
          <a:endParaRPr lang="zh-CN" altLang="en-US"/>
        </a:p>
      </dgm:t>
    </dgm:pt>
    <dgm:pt modelId="{40172AC0-7C4B-442A-9172-C629202CB2CF}" type="sibTrans" cxnId="{B079AECF-B51B-4572-872F-CF331F15D102}">
      <dgm:prSet/>
      <dgm:spPr/>
      <dgm:t>
        <a:bodyPr/>
        <a:lstStyle/>
        <a:p>
          <a:endParaRPr lang="zh-CN" altLang="en-US"/>
        </a:p>
      </dgm:t>
    </dgm:pt>
    <dgm:pt modelId="{CE668854-99D3-4F91-A184-8A8911D18B86}">
      <dgm:prSet custT="1"/>
      <dgm:spPr/>
      <dgm:t>
        <a:bodyPr/>
        <a:lstStyle/>
        <a:p>
          <a:pPr rtl="0"/>
          <a:r>
            <a:rPr lang="zh-CN" altLang="en-US" sz="2000" dirty="0" smtClean="0"/>
            <a:t>硬盘和固态存储价格显著下降，以至于单台计算机或存储设备的存储容量上升。</a:t>
          </a:r>
          <a:endParaRPr lang="zh-CN" altLang="en-US" sz="2000" dirty="0"/>
        </a:p>
      </dgm:t>
    </dgm:pt>
    <dgm:pt modelId="{40341BE6-1825-4423-87EB-BA56E820026A}" type="parTrans" cxnId="{E1095AA9-961D-4C74-9869-9343226420C5}">
      <dgm:prSet/>
      <dgm:spPr/>
      <dgm:t>
        <a:bodyPr/>
        <a:lstStyle/>
        <a:p>
          <a:endParaRPr lang="zh-CN" altLang="en-US"/>
        </a:p>
      </dgm:t>
    </dgm:pt>
    <dgm:pt modelId="{91C6A782-1C6C-42C7-B78B-93FF6EC13CCC}" type="sibTrans" cxnId="{E1095AA9-961D-4C74-9869-9343226420C5}">
      <dgm:prSet/>
      <dgm:spPr/>
      <dgm:t>
        <a:bodyPr/>
        <a:lstStyle/>
        <a:p>
          <a:endParaRPr lang="zh-CN" altLang="en-US"/>
        </a:p>
      </dgm:t>
    </dgm:pt>
    <dgm:pt modelId="{6AF75D11-5F79-4576-8CE5-255912191994}">
      <dgm:prSet custT="1"/>
      <dgm:spPr/>
      <dgm:t>
        <a:bodyPr/>
        <a:lstStyle/>
        <a:p>
          <a:pPr rtl="0"/>
          <a:r>
            <a:rPr lang="zh-CN" sz="2000" dirty="0" smtClean="0"/>
            <a:t>磁存储密度提升和固态可移动介质（</a:t>
          </a:r>
          <a:r>
            <a:rPr lang="en-US" sz="2000" dirty="0" smtClean="0"/>
            <a:t>U</a:t>
          </a:r>
          <a:r>
            <a:rPr lang="zh-CN" sz="2000" dirty="0" smtClean="0"/>
            <a:t>盘，</a:t>
          </a:r>
          <a:r>
            <a:rPr lang="en-US" sz="2000" dirty="0" smtClean="0"/>
            <a:t>SD</a:t>
          </a:r>
          <a:r>
            <a:rPr lang="zh-CN" sz="2000" dirty="0" smtClean="0"/>
            <a:t>和其它存储卡）的大量采用。</a:t>
          </a:r>
          <a:endParaRPr lang="zh-CN" sz="2000" dirty="0"/>
        </a:p>
      </dgm:t>
    </dgm:pt>
    <dgm:pt modelId="{F50850A3-1881-4770-8276-1E7CA01CAC77}" type="parTrans" cxnId="{8E3940F4-0396-4535-81A7-E33C31C90139}">
      <dgm:prSet/>
      <dgm:spPr/>
      <dgm:t>
        <a:bodyPr/>
        <a:lstStyle/>
        <a:p>
          <a:endParaRPr lang="zh-CN" altLang="en-US"/>
        </a:p>
      </dgm:t>
    </dgm:pt>
    <dgm:pt modelId="{A52A5490-69A4-4B7F-A2BD-216265CF0E8E}" type="sibTrans" cxnId="{8E3940F4-0396-4535-81A7-E33C31C90139}">
      <dgm:prSet/>
      <dgm:spPr/>
      <dgm:t>
        <a:bodyPr/>
        <a:lstStyle/>
        <a:p>
          <a:endParaRPr lang="zh-CN" altLang="en-US"/>
        </a:p>
      </dgm:t>
    </dgm:pt>
    <dgm:pt modelId="{266E4711-E7E2-42AC-954D-62FF4D652214}">
      <dgm:prSet custT="1"/>
      <dgm:spPr/>
      <dgm:t>
        <a:bodyPr/>
        <a:lstStyle/>
        <a:p>
          <a:pPr rtl="0"/>
          <a:r>
            <a:rPr lang="zh-CN" altLang="en-US" sz="2000" dirty="0" smtClean="0"/>
            <a:t>在世界范围内，智能手机、平板电脑等个人移动设备迅速普及。</a:t>
          </a:r>
          <a:endParaRPr lang="zh-CN" altLang="en-US" sz="2000" dirty="0"/>
        </a:p>
      </dgm:t>
    </dgm:pt>
    <dgm:pt modelId="{FE1CED03-7AFF-479B-922B-A0D4EA2DC365}" type="parTrans" cxnId="{F16DF570-D5DD-4096-8B03-7764C48B01B3}">
      <dgm:prSet/>
      <dgm:spPr/>
      <dgm:t>
        <a:bodyPr/>
        <a:lstStyle/>
        <a:p>
          <a:endParaRPr lang="zh-CN" altLang="en-US"/>
        </a:p>
      </dgm:t>
    </dgm:pt>
    <dgm:pt modelId="{BDA7FEE9-B372-4C10-80B1-886629CCC3F8}" type="sibTrans" cxnId="{F16DF570-D5DD-4096-8B03-7764C48B01B3}">
      <dgm:prSet/>
      <dgm:spPr/>
      <dgm:t>
        <a:bodyPr/>
        <a:lstStyle/>
        <a:p>
          <a:endParaRPr lang="zh-CN" altLang="en-US"/>
        </a:p>
      </dgm:t>
    </dgm:pt>
    <dgm:pt modelId="{299B4CA6-A2D7-4CFC-A415-BD2FF44CDBB0}">
      <dgm:prSet custT="1"/>
      <dgm:spPr/>
      <dgm:t>
        <a:bodyPr/>
        <a:lstStyle/>
        <a:p>
          <a:pPr rtl="0"/>
          <a:r>
            <a:rPr lang="zh-CN" altLang="en-US" sz="2000" dirty="0" smtClean="0"/>
            <a:t>虚拟化技术和现代多核处理器使得云服务在个人和商业领域的推出和持续采用成为可能。</a:t>
          </a:r>
          <a:endParaRPr lang="zh-CN" altLang="en-US" sz="2000" dirty="0"/>
        </a:p>
      </dgm:t>
    </dgm:pt>
    <dgm:pt modelId="{87062FB7-602C-45F4-B448-0CA62D9B355D}" type="parTrans" cxnId="{C7B082AF-9BC9-4A55-ADE6-B1BD235AD478}">
      <dgm:prSet/>
      <dgm:spPr/>
      <dgm:t>
        <a:bodyPr/>
        <a:lstStyle/>
        <a:p>
          <a:endParaRPr lang="zh-CN" altLang="en-US"/>
        </a:p>
      </dgm:t>
    </dgm:pt>
    <dgm:pt modelId="{A71620FF-388D-4B6A-A258-17444FAD5401}" type="sibTrans" cxnId="{C7B082AF-9BC9-4A55-ADE6-B1BD235AD478}">
      <dgm:prSet/>
      <dgm:spPr/>
      <dgm:t>
        <a:bodyPr/>
        <a:lstStyle/>
        <a:p>
          <a:endParaRPr lang="zh-CN" altLang="en-US"/>
        </a:p>
      </dgm:t>
    </dgm:pt>
    <dgm:pt modelId="{97A26E4A-8CB5-4A2F-AEB4-DD3D1BE94C93}">
      <dgm:prSet custT="1"/>
      <dgm:spPr/>
      <dgm:t>
        <a:bodyPr/>
        <a:lstStyle/>
        <a:p>
          <a:pPr rtl="0"/>
          <a:r>
            <a:rPr lang="zh-CN" sz="2000" dirty="0" smtClean="0"/>
            <a:t>网络流量更加成为案件证据来源，且其数据量在近十年一再飙升，不管是宽带还是</a:t>
          </a:r>
          <a:r>
            <a:rPr lang="en-US" sz="2000" dirty="0" smtClean="0"/>
            <a:t>3G-4G</a:t>
          </a:r>
          <a:r>
            <a:rPr lang="zh-CN" sz="2000" dirty="0" smtClean="0"/>
            <a:t>移动网络。</a:t>
          </a:r>
          <a:endParaRPr lang="zh-CN" sz="2000" dirty="0"/>
        </a:p>
      </dgm:t>
    </dgm:pt>
    <dgm:pt modelId="{F0EBA296-B576-47AA-AE10-0D9624572317}" type="parTrans" cxnId="{0875C967-403A-4624-81B8-1BE79A4FBFC1}">
      <dgm:prSet/>
      <dgm:spPr/>
      <dgm:t>
        <a:bodyPr/>
        <a:lstStyle/>
        <a:p>
          <a:endParaRPr lang="zh-CN" altLang="en-US"/>
        </a:p>
      </dgm:t>
    </dgm:pt>
    <dgm:pt modelId="{383C127B-67D9-48F5-882D-D48B4781D0FD}" type="sibTrans" cxnId="{0875C967-403A-4624-81B8-1BE79A4FBFC1}">
      <dgm:prSet/>
      <dgm:spPr/>
      <dgm:t>
        <a:bodyPr/>
        <a:lstStyle/>
        <a:p>
          <a:endParaRPr lang="zh-CN" altLang="en-US"/>
        </a:p>
      </dgm:t>
    </dgm:pt>
    <dgm:pt modelId="{C487FADE-4405-4070-8F0C-2AF974BBB88C}">
      <dgm:prSet custT="1"/>
      <dgm:spPr/>
      <dgm:t>
        <a:bodyPr/>
        <a:lstStyle/>
        <a:p>
          <a:pPr rtl="0"/>
          <a:r>
            <a:rPr lang="zh-CN" sz="2000" dirty="0" smtClean="0"/>
            <a:t>连通性无处不在，随着不久将来实现向</a:t>
          </a:r>
          <a:r>
            <a:rPr lang="en-US" sz="2000" dirty="0" smtClean="0"/>
            <a:t>IPv6</a:t>
          </a:r>
          <a:r>
            <a:rPr lang="zh-CN" sz="2000" dirty="0" smtClean="0"/>
            <a:t>过渡，“物联网”越来越近。</a:t>
          </a:r>
          <a:endParaRPr lang="zh-CN" sz="2000" dirty="0"/>
        </a:p>
      </dgm:t>
    </dgm:pt>
    <dgm:pt modelId="{CE61DA35-99F7-4DE1-B15D-BA1455F204B1}" type="parTrans" cxnId="{1E677ACE-5DD1-4932-8E5B-30320A158BAF}">
      <dgm:prSet/>
      <dgm:spPr/>
      <dgm:t>
        <a:bodyPr/>
        <a:lstStyle/>
        <a:p>
          <a:endParaRPr lang="zh-CN" altLang="en-US"/>
        </a:p>
      </dgm:t>
    </dgm:pt>
    <dgm:pt modelId="{A98CB017-F038-4E9B-85D9-D072E3696843}" type="sibTrans" cxnId="{1E677ACE-5DD1-4932-8E5B-30320A158BAF}">
      <dgm:prSet/>
      <dgm:spPr/>
      <dgm:t>
        <a:bodyPr/>
        <a:lstStyle/>
        <a:p>
          <a:endParaRPr lang="zh-CN" altLang="en-US"/>
        </a:p>
      </dgm:t>
    </dgm:pt>
    <dgm:pt modelId="{4DF43144-CFAD-4548-B49C-678F45AC9543}" type="pres">
      <dgm:prSet presAssocID="{7B1F6E23-CD95-4F0C-8033-E7D3186AAC31}" presName="Name0" presStyleCnt="0">
        <dgm:presLayoutVars>
          <dgm:dir/>
          <dgm:animLvl val="lvl"/>
          <dgm:resizeHandles val="exact"/>
        </dgm:presLayoutVars>
      </dgm:prSet>
      <dgm:spPr/>
    </dgm:pt>
    <dgm:pt modelId="{8270AD66-E8E5-4CC0-A5A1-BAE98169FBEC}" type="pres">
      <dgm:prSet presAssocID="{32FBA4A9-6C88-455B-9AEA-0D91CE2D4DB4}" presName="linNode" presStyleCnt="0"/>
      <dgm:spPr/>
    </dgm:pt>
    <dgm:pt modelId="{E29FB131-8D3A-4A44-BFC7-B02C87AB5D7C}" type="pres">
      <dgm:prSet presAssocID="{32FBA4A9-6C88-455B-9AEA-0D91CE2D4DB4}" presName="parentText" presStyleLbl="node1" presStyleIdx="0" presStyleCnt="1">
        <dgm:presLayoutVars>
          <dgm:chMax val="1"/>
          <dgm:bulletEnabled val="1"/>
        </dgm:presLayoutVars>
      </dgm:prSet>
      <dgm:spPr/>
    </dgm:pt>
    <dgm:pt modelId="{02F4436E-D222-4BDC-95FE-EE9AEF7D06F5}" type="pres">
      <dgm:prSet presAssocID="{32FBA4A9-6C88-455B-9AEA-0D91CE2D4DB4}" presName="descendantText" presStyleLbl="alignAccFollowNode1" presStyleIdx="0" presStyleCnt="1" custScaleY="111788">
        <dgm:presLayoutVars>
          <dgm:bulletEnabled val="1"/>
        </dgm:presLayoutVars>
      </dgm:prSet>
      <dgm:spPr/>
    </dgm:pt>
  </dgm:ptLst>
  <dgm:cxnLst>
    <dgm:cxn modelId="{C3001104-CD73-45B5-AB33-5017058C4E9B}" type="presOf" srcId="{266E4711-E7E2-42AC-954D-62FF4D652214}" destId="{02F4436E-D222-4BDC-95FE-EE9AEF7D06F5}" srcOrd="0" destOrd="2" presId="urn:microsoft.com/office/officeart/2005/8/layout/vList5"/>
    <dgm:cxn modelId="{C29BF053-F6E5-4C12-AFE0-E9050C78338F}" type="presOf" srcId="{32FBA4A9-6C88-455B-9AEA-0D91CE2D4DB4}" destId="{E29FB131-8D3A-4A44-BFC7-B02C87AB5D7C}" srcOrd="0" destOrd="0" presId="urn:microsoft.com/office/officeart/2005/8/layout/vList5"/>
    <dgm:cxn modelId="{1E677ACE-5DD1-4932-8E5B-30320A158BAF}" srcId="{32FBA4A9-6C88-455B-9AEA-0D91CE2D4DB4}" destId="{C487FADE-4405-4070-8F0C-2AF974BBB88C}" srcOrd="5" destOrd="0" parTransId="{CE61DA35-99F7-4DE1-B15D-BA1455F204B1}" sibTransId="{A98CB017-F038-4E9B-85D9-D072E3696843}"/>
    <dgm:cxn modelId="{3EE5120A-08F9-4073-AB86-87030934E121}" type="presOf" srcId="{CE668854-99D3-4F91-A184-8A8911D18B86}" destId="{02F4436E-D222-4BDC-95FE-EE9AEF7D06F5}" srcOrd="0" destOrd="0" presId="urn:microsoft.com/office/officeart/2005/8/layout/vList5"/>
    <dgm:cxn modelId="{B079AECF-B51B-4572-872F-CF331F15D102}" srcId="{7B1F6E23-CD95-4F0C-8033-E7D3186AAC31}" destId="{32FBA4A9-6C88-455B-9AEA-0D91CE2D4DB4}" srcOrd="0" destOrd="0" parTransId="{BA2301E1-ACC9-4200-9FD2-F718B043EDD1}" sibTransId="{40172AC0-7C4B-442A-9172-C629202CB2CF}"/>
    <dgm:cxn modelId="{01666DAC-5709-4AF0-BB13-84B853F577AF}" type="presOf" srcId="{97A26E4A-8CB5-4A2F-AEB4-DD3D1BE94C93}" destId="{02F4436E-D222-4BDC-95FE-EE9AEF7D06F5}" srcOrd="0" destOrd="4" presId="urn:microsoft.com/office/officeart/2005/8/layout/vList5"/>
    <dgm:cxn modelId="{C7B082AF-9BC9-4A55-ADE6-B1BD235AD478}" srcId="{32FBA4A9-6C88-455B-9AEA-0D91CE2D4DB4}" destId="{299B4CA6-A2D7-4CFC-A415-BD2FF44CDBB0}" srcOrd="3" destOrd="0" parTransId="{87062FB7-602C-45F4-B448-0CA62D9B355D}" sibTransId="{A71620FF-388D-4B6A-A258-17444FAD5401}"/>
    <dgm:cxn modelId="{0875C967-403A-4624-81B8-1BE79A4FBFC1}" srcId="{32FBA4A9-6C88-455B-9AEA-0D91CE2D4DB4}" destId="{97A26E4A-8CB5-4A2F-AEB4-DD3D1BE94C93}" srcOrd="4" destOrd="0" parTransId="{F0EBA296-B576-47AA-AE10-0D9624572317}" sibTransId="{383C127B-67D9-48F5-882D-D48B4781D0FD}"/>
    <dgm:cxn modelId="{942C3FA4-E7EC-4A7C-BA31-02B4BB903A68}" type="presOf" srcId="{6AF75D11-5F79-4576-8CE5-255912191994}" destId="{02F4436E-D222-4BDC-95FE-EE9AEF7D06F5}" srcOrd="0" destOrd="1" presId="urn:microsoft.com/office/officeart/2005/8/layout/vList5"/>
    <dgm:cxn modelId="{F16DF570-D5DD-4096-8B03-7764C48B01B3}" srcId="{32FBA4A9-6C88-455B-9AEA-0D91CE2D4DB4}" destId="{266E4711-E7E2-42AC-954D-62FF4D652214}" srcOrd="2" destOrd="0" parTransId="{FE1CED03-7AFF-479B-922B-A0D4EA2DC365}" sibTransId="{BDA7FEE9-B372-4C10-80B1-886629CCC3F8}"/>
    <dgm:cxn modelId="{8E3940F4-0396-4535-81A7-E33C31C90139}" srcId="{32FBA4A9-6C88-455B-9AEA-0D91CE2D4DB4}" destId="{6AF75D11-5F79-4576-8CE5-255912191994}" srcOrd="1" destOrd="0" parTransId="{F50850A3-1881-4770-8276-1E7CA01CAC77}" sibTransId="{A52A5490-69A4-4B7F-A2BD-216265CF0E8E}"/>
    <dgm:cxn modelId="{E1095AA9-961D-4C74-9869-9343226420C5}" srcId="{32FBA4A9-6C88-455B-9AEA-0D91CE2D4DB4}" destId="{CE668854-99D3-4F91-A184-8A8911D18B86}" srcOrd="0" destOrd="0" parTransId="{40341BE6-1825-4423-87EB-BA56E820026A}" sibTransId="{91C6A782-1C6C-42C7-B78B-93FF6EC13CCC}"/>
    <dgm:cxn modelId="{E0C4247C-7FC6-4FEC-BF9B-C0174DDEFE54}" type="presOf" srcId="{7B1F6E23-CD95-4F0C-8033-E7D3186AAC31}" destId="{4DF43144-CFAD-4548-B49C-678F45AC9543}" srcOrd="0" destOrd="0" presId="urn:microsoft.com/office/officeart/2005/8/layout/vList5"/>
    <dgm:cxn modelId="{9DE6BFC4-7DB9-48B4-9945-DD66EF5D2575}" type="presOf" srcId="{299B4CA6-A2D7-4CFC-A415-BD2FF44CDBB0}" destId="{02F4436E-D222-4BDC-95FE-EE9AEF7D06F5}" srcOrd="0" destOrd="3" presId="urn:microsoft.com/office/officeart/2005/8/layout/vList5"/>
    <dgm:cxn modelId="{A03CFA4B-0452-4168-BFE5-1C1F0CF72BCC}" type="presOf" srcId="{C487FADE-4405-4070-8F0C-2AF974BBB88C}" destId="{02F4436E-D222-4BDC-95FE-EE9AEF7D06F5}" srcOrd="0" destOrd="5" presId="urn:microsoft.com/office/officeart/2005/8/layout/vList5"/>
    <dgm:cxn modelId="{DD2F26EE-07E6-4DC7-89AA-B219C95AD522}" type="presParOf" srcId="{4DF43144-CFAD-4548-B49C-678F45AC9543}" destId="{8270AD66-E8E5-4CC0-A5A1-BAE98169FBEC}" srcOrd="0" destOrd="0" presId="urn:microsoft.com/office/officeart/2005/8/layout/vList5"/>
    <dgm:cxn modelId="{342AD5D3-20D7-4D4B-A53F-C2EF5983912A}" type="presParOf" srcId="{8270AD66-E8E5-4CC0-A5A1-BAE98169FBEC}" destId="{E29FB131-8D3A-4A44-BFC7-B02C87AB5D7C}" srcOrd="0" destOrd="0" presId="urn:microsoft.com/office/officeart/2005/8/layout/vList5"/>
    <dgm:cxn modelId="{5632A43E-E2EB-4B4A-9E96-0EBFD1B45437}" type="presParOf" srcId="{8270AD66-E8E5-4CC0-A5A1-BAE98169FBEC}" destId="{02F4436E-D222-4BDC-95FE-EE9AEF7D06F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4D29FA-E02E-4BD8-8A4E-7890D2CA5EF5}"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zh-CN" altLang="en-US"/>
        </a:p>
      </dgm:t>
    </dgm:pt>
    <dgm:pt modelId="{81484C10-E772-48B4-BC95-064F802C1365}">
      <dgm:prSet/>
      <dgm:spPr/>
      <dgm:t>
        <a:bodyPr/>
        <a:lstStyle/>
        <a:p>
          <a:pPr rtl="0"/>
          <a:r>
            <a:rPr lang="zh-CN" smtClean="0"/>
            <a:t>生成统一的时间轴面临</a:t>
          </a:r>
          <a:endParaRPr lang="zh-CN"/>
        </a:p>
      </dgm:t>
    </dgm:pt>
    <dgm:pt modelId="{1AF13EF5-A882-493B-A8D3-E3F73505F78F}" type="parTrans" cxnId="{250238BE-FC6D-4FB8-A9BB-706A66A3E31B}">
      <dgm:prSet/>
      <dgm:spPr/>
      <dgm:t>
        <a:bodyPr/>
        <a:lstStyle/>
        <a:p>
          <a:endParaRPr lang="zh-CN" altLang="en-US"/>
        </a:p>
      </dgm:t>
    </dgm:pt>
    <dgm:pt modelId="{604964A0-C9E3-49E8-94DC-E79041C53B0E}" type="sibTrans" cxnId="{250238BE-FC6D-4FB8-A9BB-706A66A3E31B}">
      <dgm:prSet/>
      <dgm:spPr/>
      <dgm:t>
        <a:bodyPr/>
        <a:lstStyle/>
        <a:p>
          <a:endParaRPr lang="zh-CN" altLang="en-US"/>
        </a:p>
      </dgm:t>
    </dgm:pt>
    <dgm:pt modelId="{090D559E-F22E-4D1E-8C75-598F971049D2}">
      <dgm:prSet/>
      <dgm:spPr/>
      <dgm:t>
        <a:bodyPr/>
        <a:lstStyle/>
        <a:p>
          <a:pPr rtl="0"/>
          <a:r>
            <a:rPr lang="zh-CN" smtClean="0"/>
            <a:t>不同时区参考和时间戳解释</a:t>
          </a:r>
          <a:endParaRPr lang="zh-CN"/>
        </a:p>
      </dgm:t>
    </dgm:pt>
    <dgm:pt modelId="{D7A95B0D-A8B7-4667-8144-882898810FDE}" type="parTrans" cxnId="{6D470CAD-ECD2-4077-9BCF-0192C79010E6}">
      <dgm:prSet/>
      <dgm:spPr/>
      <dgm:t>
        <a:bodyPr/>
        <a:lstStyle/>
        <a:p>
          <a:endParaRPr lang="zh-CN" altLang="en-US"/>
        </a:p>
      </dgm:t>
    </dgm:pt>
    <dgm:pt modelId="{590CDB90-416F-467C-BB25-1E36B7C1B685}" type="sibTrans" cxnId="{6D470CAD-ECD2-4077-9BCF-0192C79010E6}">
      <dgm:prSet/>
      <dgm:spPr/>
      <dgm:t>
        <a:bodyPr/>
        <a:lstStyle/>
        <a:p>
          <a:endParaRPr lang="zh-CN" altLang="en-US"/>
        </a:p>
      </dgm:t>
    </dgm:pt>
    <dgm:pt modelId="{F1B10C10-5C2D-48A7-8562-929BFA09B145}">
      <dgm:prSet/>
      <dgm:spPr/>
      <dgm:t>
        <a:bodyPr/>
        <a:lstStyle/>
        <a:p>
          <a:pPr rtl="0"/>
          <a:r>
            <a:rPr lang="zh-CN" smtClean="0"/>
            <a:t>时钟偏移</a:t>
          </a:r>
          <a:r>
            <a:rPr lang="en-US" smtClean="0"/>
            <a:t>/</a:t>
          </a:r>
          <a:r>
            <a:rPr lang="zh-CN" smtClean="0"/>
            <a:t>漂移等问题</a:t>
          </a:r>
          <a:endParaRPr lang="zh-CN"/>
        </a:p>
      </dgm:t>
    </dgm:pt>
    <dgm:pt modelId="{1A9C9E4E-FA37-4690-B8CD-EBD5785F7161}" type="parTrans" cxnId="{116A37B5-0B97-416C-AB35-22193604048A}">
      <dgm:prSet/>
      <dgm:spPr/>
      <dgm:t>
        <a:bodyPr/>
        <a:lstStyle/>
        <a:p>
          <a:endParaRPr lang="zh-CN" altLang="en-US"/>
        </a:p>
      </dgm:t>
    </dgm:pt>
    <dgm:pt modelId="{2A4352AC-864B-4B6D-B2FF-AC7F46B5E34F}" type="sibTrans" cxnId="{116A37B5-0B97-416C-AB35-22193604048A}">
      <dgm:prSet/>
      <dgm:spPr/>
      <dgm:t>
        <a:bodyPr/>
        <a:lstStyle/>
        <a:p>
          <a:endParaRPr lang="zh-CN" altLang="en-US"/>
        </a:p>
      </dgm:t>
    </dgm:pt>
    <dgm:pt modelId="{8E199D78-6027-460E-8D76-1E2850890136}">
      <dgm:prSet/>
      <dgm:spPr/>
      <dgm:t>
        <a:bodyPr/>
        <a:lstStyle/>
        <a:p>
          <a:pPr rtl="0"/>
          <a:r>
            <a:rPr lang="zh-CN" smtClean="0"/>
            <a:t>在生成统一时间表时的语法方面问题</a:t>
          </a:r>
          <a:endParaRPr lang="zh-CN"/>
        </a:p>
      </dgm:t>
    </dgm:pt>
    <dgm:pt modelId="{BDDA142A-AA6F-4E64-A8DA-9D589D71EFC3}" type="parTrans" cxnId="{47CD4C87-4F5E-4C49-8369-0A231E748048}">
      <dgm:prSet/>
      <dgm:spPr/>
      <dgm:t>
        <a:bodyPr/>
        <a:lstStyle/>
        <a:p>
          <a:endParaRPr lang="zh-CN" altLang="en-US"/>
        </a:p>
      </dgm:t>
    </dgm:pt>
    <dgm:pt modelId="{9A04A507-2C39-4446-A295-110113743DC0}" type="sibTrans" cxnId="{47CD4C87-4F5E-4C49-8369-0A231E748048}">
      <dgm:prSet/>
      <dgm:spPr/>
      <dgm:t>
        <a:bodyPr/>
        <a:lstStyle/>
        <a:p>
          <a:endParaRPr lang="zh-CN" altLang="en-US"/>
        </a:p>
      </dgm:t>
    </dgm:pt>
    <dgm:pt modelId="{CC2D6872-7238-4694-9612-AEB739FBFCC4}" type="pres">
      <dgm:prSet presAssocID="{B54D29FA-E02E-4BD8-8A4E-7890D2CA5EF5}" presName="diagram" presStyleCnt="0">
        <dgm:presLayoutVars>
          <dgm:dir/>
          <dgm:animLvl val="lvl"/>
          <dgm:resizeHandles val="exact"/>
        </dgm:presLayoutVars>
      </dgm:prSet>
      <dgm:spPr/>
    </dgm:pt>
    <dgm:pt modelId="{EE109568-B457-4259-B2C4-309DD6A15809}" type="pres">
      <dgm:prSet presAssocID="{81484C10-E772-48B4-BC95-064F802C1365}" presName="compNode" presStyleCnt="0"/>
      <dgm:spPr/>
    </dgm:pt>
    <dgm:pt modelId="{030175AD-C75D-4477-9D3B-62421771299E}" type="pres">
      <dgm:prSet presAssocID="{81484C10-E772-48B4-BC95-064F802C1365}" presName="childRect" presStyleLbl="bgAcc1" presStyleIdx="0" presStyleCnt="1">
        <dgm:presLayoutVars>
          <dgm:bulletEnabled val="1"/>
        </dgm:presLayoutVars>
      </dgm:prSet>
      <dgm:spPr/>
    </dgm:pt>
    <dgm:pt modelId="{659400F8-8913-429E-B882-F649B4812467}" type="pres">
      <dgm:prSet presAssocID="{81484C10-E772-48B4-BC95-064F802C1365}" presName="parentText" presStyleLbl="node1" presStyleIdx="0" presStyleCnt="0">
        <dgm:presLayoutVars>
          <dgm:chMax val="0"/>
          <dgm:bulletEnabled val="1"/>
        </dgm:presLayoutVars>
      </dgm:prSet>
      <dgm:spPr/>
    </dgm:pt>
    <dgm:pt modelId="{3083F32F-8AA1-41E3-9B7B-37F8CC46896F}" type="pres">
      <dgm:prSet presAssocID="{81484C10-E772-48B4-BC95-064F802C1365}" presName="parentRect" presStyleLbl="alignNode1" presStyleIdx="0" presStyleCnt="1"/>
      <dgm:spPr/>
    </dgm:pt>
    <dgm:pt modelId="{03EFF127-6D74-4D80-B013-CC0E3952205D}" type="pres">
      <dgm:prSet presAssocID="{81484C10-E772-48B4-BC95-064F802C1365}" presName="adorn" presStyleLbl="fgAccFollowNode1" presStyleIdx="0" presStyleCnt="1"/>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dgm:spPr>
    </dgm:pt>
  </dgm:ptLst>
  <dgm:cxnLst>
    <dgm:cxn modelId="{250238BE-FC6D-4FB8-A9BB-706A66A3E31B}" srcId="{B54D29FA-E02E-4BD8-8A4E-7890D2CA5EF5}" destId="{81484C10-E772-48B4-BC95-064F802C1365}" srcOrd="0" destOrd="0" parTransId="{1AF13EF5-A882-493B-A8D3-E3F73505F78F}" sibTransId="{604964A0-C9E3-49E8-94DC-E79041C53B0E}"/>
    <dgm:cxn modelId="{04295843-6F57-4476-ADC2-AEFC6CD26E2B}" type="presOf" srcId="{F1B10C10-5C2D-48A7-8562-929BFA09B145}" destId="{030175AD-C75D-4477-9D3B-62421771299E}" srcOrd="0" destOrd="1" presId="urn:microsoft.com/office/officeart/2005/8/layout/bList2"/>
    <dgm:cxn modelId="{47CD4C87-4F5E-4C49-8369-0A231E748048}" srcId="{81484C10-E772-48B4-BC95-064F802C1365}" destId="{8E199D78-6027-460E-8D76-1E2850890136}" srcOrd="2" destOrd="0" parTransId="{BDDA142A-AA6F-4E64-A8DA-9D589D71EFC3}" sibTransId="{9A04A507-2C39-4446-A295-110113743DC0}"/>
    <dgm:cxn modelId="{6D470CAD-ECD2-4077-9BCF-0192C79010E6}" srcId="{81484C10-E772-48B4-BC95-064F802C1365}" destId="{090D559E-F22E-4D1E-8C75-598F971049D2}" srcOrd="0" destOrd="0" parTransId="{D7A95B0D-A8B7-4667-8144-882898810FDE}" sibTransId="{590CDB90-416F-467C-BB25-1E36B7C1B685}"/>
    <dgm:cxn modelId="{4A1DE5E5-7914-43B1-A93E-FD024372AFDF}" type="presOf" srcId="{090D559E-F22E-4D1E-8C75-598F971049D2}" destId="{030175AD-C75D-4477-9D3B-62421771299E}" srcOrd="0" destOrd="0" presId="urn:microsoft.com/office/officeart/2005/8/layout/bList2"/>
    <dgm:cxn modelId="{4735F028-E65C-48D6-928D-C3EA4E237D2D}" type="presOf" srcId="{B54D29FA-E02E-4BD8-8A4E-7890D2CA5EF5}" destId="{CC2D6872-7238-4694-9612-AEB739FBFCC4}" srcOrd="0" destOrd="0" presId="urn:microsoft.com/office/officeart/2005/8/layout/bList2"/>
    <dgm:cxn modelId="{A8EE7779-879E-4F4F-8308-E5BA78687C27}" type="presOf" srcId="{8E199D78-6027-460E-8D76-1E2850890136}" destId="{030175AD-C75D-4477-9D3B-62421771299E}" srcOrd="0" destOrd="2" presId="urn:microsoft.com/office/officeart/2005/8/layout/bList2"/>
    <dgm:cxn modelId="{B831C2CC-4EF8-4EC7-BC9C-AAD071916B81}" type="presOf" srcId="{81484C10-E772-48B4-BC95-064F802C1365}" destId="{3083F32F-8AA1-41E3-9B7B-37F8CC46896F}" srcOrd="1" destOrd="0" presId="urn:microsoft.com/office/officeart/2005/8/layout/bList2"/>
    <dgm:cxn modelId="{E4712735-D42C-4CC7-8A1E-145E829E4B70}" type="presOf" srcId="{81484C10-E772-48B4-BC95-064F802C1365}" destId="{659400F8-8913-429E-B882-F649B4812467}" srcOrd="0" destOrd="0" presId="urn:microsoft.com/office/officeart/2005/8/layout/bList2"/>
    <dgm:cxn modelId="{116A37B5-0B97-416C-AB35-22193604048A}" srcId="{81484C10-E772-48B4-BC95-064F802C1365}" destId="{F1B10C10-5C2D-48A7-8562-929BFA09B145}" srcOrd="1" destOrd="0" parTransId="{1A9C9E4E-FA37-4690-B8CD-EBD5785F7161}" sibTransId="{2A4352AC-864B-4B6D-B2FF-AC7F46B5E34F}"/>
    <dgm:cxn modelId="{94895BD6-F869-4B6D-86B8-4B568FD8B477}" type="presParOf" srcId="{CC2D6872-7238-4694-9612-AEB739FBFCC4}" destId="{EE109568-B457-4259-B2C4-309DD6A15809}" srcOrd="0" destOrd="0" presId="urn:microsoft.com/office/officeart/2005/8/layout/bList2"/>
    <dgm:cxn modelId="{1A9025C3-1BAD-4323-A7AF-B90B761D5D3E}" type="presParOf" srcId="{EE109568-B457-4259-B2C4-309DD6A15809}" destId="{030175AD-C75D-4477-9D3B-62421771299E}" srcOrd="0" destOrd="0" presId="urn:microsoft.com/office/officeart/2005/8/layout/bList2"/>
    <dgm:cxn modelId="{9AE9EDAB-7636-402D-98D2-D9F5AC28BE6D}" type="presParOf" srcId="{EE109568-B457-4259-B2C4-309DD6A15809}" destId="{659400F8-8913-429E-B882-F649B4812467}" srcOrd="1" destOrd="0" presId="urn:microsoft.com/office/officeart/2005/8/layout/bList2"/>
    <dgm:cxn modelId="{CB2504FC-71D8-421D-A619-C8F224C1EE8D}" type="presParOf" srcId="{EE109568-B457-4259-B2C4-309DD6A15809}" destId="{3083F32F-8AA1-41E3-9B7B-37F8CC46896F}" srcOrd="2" destOrd="0" presId="urn:microsoft.com/office/officeart/2005/8/layout/bList2"/>
    <dgm:cxn modelId="{92CC16FD-68CE-4381-83A4-79AD87BF9C6E}" type="presParOf" srcId="{EE109568-B457-4259-B2C4-309DD6A15809}" destId="{03EFF127-6D74-4D80-B013-CC0E3952205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82A7C9-4871-4A79-8E09-AA7F9E85123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EFA4F3FC-3304-4BCC-869B-379479E979F0}">
      <dgm:prSet custT="1"/>
      <dgm:spPr>
        <a:noFill/>
        <a:ln>
          <a:solidFill>
            <a:schemeClr val="accent1"/>
          </a:solidFill>
        </a:ln>
      </dgm:spPr>
      <dgm:t>
        <a:bodyPr/>
        <a:lstStyle/>
        <a:p>
          <a:pPr rtl="0"/>
          <a:r>
            <a:rPr lang="zh-CN" altLang="en-US" sz="3600" dirty="0" smtClean="0">
              <a:solidFill>
                <a:schemeClr val="tx1"/>
              </a:solidFill>
            </a:rPr>
            <a:t>数据收集</a:t>
          </a:r>
          <a:endParaRPr lang="zh-CN" altLang="en-US" sz="3600" dirty="0">
            <a:solidFill>
              <a:schemeClr val="tx1"/>
            </a:solidFill>
          </a:endParaRPr>
        </a:p>
      </dgm:t>
    </dgm:pt>
    <dgm:pt modelId="{CD142B97-5161-4FDD-946B-F6F98F3D2AC0}" type="parTrans" cxnId="{619CC6E7-5120-4584-A451-5577C5631982}">
      <dgm:prSet/>
      <dgm:spPr/>
      <dgm:t>
        <a:bodyPr/>
        <a:lstStyle/>
        <a:p>
          <a:endParaRPr lang="zh-CN" altLang="en-US" sz="3600"/>
        </a:p>
      </dgm:t>
    </dgm:pt>
    <dgm:pt modelId="{47CD33A8-8A0B-4717-95C7-FD5875D6A4F4}" type="sibTrans" cxnId="{619CC6E7-5120-4584-A451-5577C5631982}">
      <dgm:prSet custT="1"/>
      <dgm:spPr>
        <a:noFill/>
        <a:ln>
          <a:solidFill>
            <a:schemeClr val="accent1"/>
          </a:solidFill>
        </a:ln>
      </dgm:spPr>
      <dgm:t>
        <a:bodyPr/>
        <a:lstStyle/>
        <a:p>
          <a:endParaRPr lang="zh-CN" altLang="en-US" sz="3600">
            <a:solidFill>
              <a:schemeClr val="tx1"/>
            </a:solidFill>
          </a:endParaRPr>
        </a:p>
      </dgm:t>
    </dgm:pt>
    <dgm:pt modelId="{27D70E36-B6ED-48D2-9857-D1DA032D4899}">
      <dgm:prSet custT="1"/>
      <dgm:spPr>
        <a:noFill/>
        <a:ln>
          <a:solidFill>
            <a:schemeClr val="accent1"/>
          </a:solidFill>
        </a:ln>
      </dgm:spPr>
      <dgm:t>
        <a:bodyPr/>
        <a:lstStyle/>
        <a:p>
          <a:pPr rtl="0"/>
          <a:r>
            <a:rPr lang="zh-CN" altLang="en-US" sz="3600" smtClean="0">
              <a:solidFill>
                <a:schemeClr val="tx1"/>
              </a:solidFill>
            </a:rPr>
            <a:t>预处理</a:t>
          </a:r>
          <a:endParaRPr lang="zh-CN" altLang="en-US" sz="3600">
            <a:solidFill>
              <a:schemeClr val="tx1"/>
            </a:solidFill>
          </a:endParaRPr>
        </a:p>
      </dgm:t>
    </dgm:pt>
    <dgm:pt modelId="{3ED40EF9-FFF7-474E-A39B-42ADED0B0005}" type="parTrans" cxnId="{895EAA89-DD2C-441E-AF9B-1C4985829141}">
      <dgm:prSet/>
      <dgm:spPr/>
      <dgm:t>
        <a:bodyPr/>
        <a:lstStyle/>
        <a:p>
          <a:endParaRPr lang="zh-CN" altLang="en-US" sz="3600"/>
        </a:p>
      </dgm:t>
    </dgm:pt>
    <dgm:pt modelId="{0375F2A1-5EA9-4731-98EF-08C627F3F000}" type="sibTrans" cxnId="{895EAA89-DD2C-441E-AF9B-1C4985829141}">
      <dgm:prSet custT="1"/>
      <dgm:spPr>
        <a:noFill/>
        <a:ln>
          <a:solidFill>
            <a:schemeClr val="accent1"/>
          </a:solidFill>
        </a:ln>
      </dgm:spPr>
      <dgm:t>
        <a:bodyPr/>
        <a:lstStyle/>
        <a:p>
          <a:endParaRPr lang="zh-CN" altLang="en-US" sz="3600">
            <a:solidFill>
              <a:schemeClr val="tx1"/>
            </a:solidFill>
          </a:endParaRPr>
        </a:p>
      </dgm:t>
    </dgm:pt>
    <dgm:pt modelId="{5DBEF98C-518C-4484-AEB7-6FA8561600D6}">
      <dgm:prSet custT="1"/>
      <dgm:spPr>
        <a:noFill/>
        <a:ln>
          <a:solidFill>
            <a:schemeClr val="accent1"/>
          </a:solidFill>
        </a:ln>
      </dgm:spPr>
      <dgm:t>
        <a:bodyPr/>
        <a:lstStyle/>
        <a:p>
          <a:pPr rtl="0"/>
          <a:r>
            <a:rPr lang="zh-CN" sz="2000" dirty="0" smtClean="0">
              <a:solidFill>
                <a:schemeClr val="tx1"/>
              </a:solidFill>
            </a:rPr>
            <a:t>过滤</a:t>
          </a:r>
          <a:r>
            <a:rPr lang="zh-CN" altLang="en-US" sz="2000" dirty="0" smtClean="0">
              <a:solidFill>
                <a:schemeClr val="tx1"/>
              </a:solidFill>
            </a:rPr>
            <a:t>，</a:t>
          </a:r>
          <a:r>
            <a:rPr lang="zh-CN" sz="2000" dirty="0" smtClean="0">
              <a:solidFill>
                <a:schemeClr val="tx1"/>
              </a:solidFill>
            </a:rPr>
            <a:t>分词</a:t>
          </a:r>
          <a:r>
            <a:rPr lang="zh-CN" altLang="en-US" sz="2000" dirty="0" smtClean="0">
              <a:solidFill>
                <a:schemeClr val="tx1"/>
              </a:solidFill>
            </a:rPr>
            <a:t>，</a:t>
          </a:r>
          <a:r>
            <a:rPr lang="zh-CN" sz="2000" dirty="0" smtClean="0">
              <a:solidFill>
                <a:schemeClr val="tx1"/>
              </a:solidFill>
            </a:rPr>
            <a:t>根源化</a:t>
          </a:r>
          <a:r>
            <a:rPr lang="zh-CN" altLang="en-US" sz="2000" dirty="0" smtClean="0">
              <a:solidFill>
                <a:schemeClr val="tx1"/>
              </a:solidFill>
            </a:rPr>
            <a:t>，</a:t>
          </a:r>
          <a:r>
            <a:rPr lang="zh-CN" sz="2000" dirty="0" smtClean="0">
              <a:solidFill>
                <a:schemeClr val="tx1"/>
              </a:solidFill>
            </a:rPr>
            <a:t>停用词移除</a:t>
          </a:r>
          <a:r>
            <a:rPr lang="en-US" altLang="zh-CN" sz="2000" dirty="0" smtClean="0">
              <a:solidFill>
                <a:schemeClr val="tx1"/>
              </a:solidFill>
            </a:rPr>
            <a:t>…</a:t>
          </a:r>
          <a:endParaRPr lang="zh-CN" sz="2000" dirty="0">
            <a:solidFill>
              <a:schemeClr val="tx1"/>
            </a:solidFill>
          </a:endParaRPr>
        </a:p>
      </dgm:t>
    </dgm:pt>
    <dgm:pt modelId="{D40F0230-D504-47BF-A78B-7912358EFC52}" type="parTrans" cxnId="{90292762-8A0E-494C-A75E-F7224F8E506B}">
      <dgm:prSet/>
      <dgm:spPr/>
      <dgm:t>
        <a:bodyPr/>
        <a:lstStyle/>
        <a:p>
          <a:endParaRPr lang="zh-CN" altLang="en-US" sz="3600"/>
        </a:p>
      </dgm:t>
    </dgm:pt>
    <dgm:pt modelId="{9E9F0736-A647-4725-8687-A67CA2720116}" type="sibTrans" cxnId="{90292762-8A0E-494C-A75E-F7224F8E506B}">
      <dgm:prSet/>
      <dgm:spPr/>
      <dgm:t>
        <a:bodyPr/>
        <a:lstStyle/>
        <a:p>
          <a:endParaRPr lang="zh-CN" altLang="en-US" sz="3600"/>
        </a:p>
      </dgm:t>
    </dgm:pt>
    <dgm:pt modelId="{B2F40D3B-E31F-4C7F-BE2B-5EA8226C14FF}">
      <dgm:prSet custT="1"/>
      <dgm:spPr>
        <a:noFill/>
        <a:ln>
          <a:solidFill>
            <a:schemeClr val="accent1"/>
          </a:solidFill>
        </a:ln>
      </dgm:spPr>
      <dgm:t>
        <a:bodyPr/>
        <a:lstStyle/>
        <a:p>
          <a:pPr rtl="0"/>
          <a:r>
            <a:rPr lang="zh-CN" altLang="en-US" sz="3600" smtClean="0">
              <a:solidFill>
                <a:schemeClr val="tx1"/>
              </a:solidFill>
            </a:rPr>
            <a:t>词频等权值计算</a:t>
          </a:r>
          <a:endParaRPr lang="zh-CN" altLang="en-US" sz="3600">
            <a:solidFill>
              <a:schemeClr val="tx1"/>
            </a:solidFill>
          </a:endParaRPr>
        </a:p>
      </dgm:t>
    </dgm:pt>
    <dgm:pt modelId="{AB60E122-D084-470C-8A9B-AFC0CDAB6C8C}" type="parTrans" cxnId="{5632F75E-C3B4-4BD9-8E09-AF7D196200C0}">
      <dgm:prSet/>
      <dgm:spPr/>
      <dgm:t>
        <a:bodyPr/>
        <a:lstStyle/>
        <a:p>
          <a:endParaRPr lang="zh-CN" altLang="en-US" sz="3600"/>
        </a:p>
      </dgm:t>
    </dgm:pt>
    <dgm:pt modelId="{71F50ED9-6D51-4B39-8DC2-C674ABE13DF0}" type="sibTrans" cxnId="{5632F75E-C3B4-4BD9-8E09-AF7D196200C0}">
      <dgm:prSet custT="1"/>
      <dgm:spPr>
        <a:noFill/>
        <a:ln>
          <a:solidFill>
            <a:schemeClr val="accent1"/>
          </a:solidFill>
        </a:ln>
      </dgm:spPr>
      <dgm:t>
        <a:bodyPr/>
        <a:lstStyle/>
        <a:p>
          <a:endParaRPr lang="zh-CN" altLang="en-US" sz="3600">
            <a:solidFill>
              <a:schemeClr val="tx1"/>
            </a:solidFill>
          </a:endParaRPr>
        </a:p>
      </dgm:t>
    </dgm:pt>
    <dgm:pt modelId="{30EF3AC5-D10F-4C1F-84CC-AB9A0CAC90BF}">
      <dgm:prSet custT="1"/>
      <dgm:spPr>
        <a:noFill/>
        <a:ln>
          <a:solidFill>
            <a:schemeClr val="accent1"/>
          </a:solidFill>
        </a:ln>
      </dgm:spPr>
      <dgm:t>
        <a:bodyPr/>
        <a:lstStyle/>
        <a:p>
          <a:pPr rtl="0"/>
          <a:r>
            <a:rPr lang="zh-CN" altLang="en-US" sz="3600" smtClean="0">
              <a:solidFill>
                <a:schemeClr val="tx1"/>
              </a:solidFill>
            </a:rPr>
            <a:t>相似度计算</a:t>
          </a:r>
          <a:endParaRPr lang="zh-CN" altLang="en-US" sz="3600">
            <a:solidFill>
              <a:schemeClr val="tx1"/>
            </a:solidFill>
          </a:endParaRPr>
        </a:p>
      </dgm:t>
    </dgm:pt>
    <dgm:pt modelId="{CC35DC92-E931-4E79-BA5D-F04E7102E8F0}" type="parTrans" cxnId="{C85EFD4F-33CE-4910-BF4A-AB56513E9572}">
      <dgm:prSet/>
      <dgm:spPr/>
      <dgm:t>
        <a:bodyPr/>
        <a:lstStyle/>
        <a:p>
          <a:endParaRPr lang="zh-CN" altLang="en-US" sz="3600"/>
        </a:p>
      </dgm:t>
    </dgm:pt>
    <dgm:pt modelId="{AD774C87-F3BA-4B8A-85F2-E5178E8BB744}" type="sibTrans" cxnId="{C85EFD4F-33CE-4910-BF4A-AB56513E9572}">
      <dgm:prSet custT="1"/>
      <dgm:spPr>
        <a:noFill/>
        <a:ln>
          <a:solidFill>
            <a:schemeClr val="accent1"/>
          </a:solidFill>
        </a:ln>
      </dgm:spPr>
      <dgm:t>
        <a:bodyPr/>
        <a:lstStyle/>
        <a:p>
          <a:endParaRPr lang="zh-CN" altLang="en-US" sz="3600">
            <a:solidFill>
              <a:schemeClr val="tx1"/>
            </a:solidFill>
          </a:endParaRPr>
        </a:p>
      </dgm:t>
    </dgm:pt>
    <dgm:pt modelId="{300368F2-DEB9-4DAC-98DD-FEA44D352910}">
      <dgm:prSet custT="1"/>
      <dgm:spPr>
        <a:noFill/>
        <a:ln>
          <a:solidFill>
            <a:schemeClr val="accent1"/>
          </a:solidFill>
        </a:ln>
      </dgm:spPr>
      <dgm:t>
        <a:bodyPr/>
        <a:lstStyle/>
        <a:p>
          <a:pPr rtl="0"/>
          <a:r>
            <a:rPr lang="zh-CN" altLang="en-US" sz="3600" smtClean="0">
              <a:solidFill>
                <a:schemeClr val="tx1"/>
              </a:solidFill>
            </a:rPr>
            <a:t>簇形成</a:t>
          </a:r>
          <a:endParaRPr lang="zh-CN" altLang="en-US" sz="3600">
            <a:solidFill>
              <a:schemeClr val="tx1"/>
            </a:solidFill>
          </a:endParaRPr>
        </a:p>
      </dgm:t>
    </dgm:pt>
    <dgm:pt modelId="{6FC9C858-DDA1-44BE-A6F6-31F99A1C9C56}" type="parTrans" cxnId="{B450495C-2E0B-4DA8-BD7B-DCAC78A9C848}">
      <dgm:prSet/>
      <dgm:spPr/>
      <dgm:t>
        <a:bodyPr/>
        <a:lstStyle/>
        <a:p>
          <a:endParaRPr lang="zh-CN" altLang="en-US" sz="3600"/>
        </a:p>
      </dgm:t>
    </dgm:pt>
    <dgm:pt modelId="{BD553966-9A78-4398-B927-F50E687A4FE1}" type="sibTrans" cxnId="{B450495C-2E0B-4DA8-BD7B-DCAC78A9C848}">
      <dgm:prSet custT="1"/>
      <dgm:spPr>
        <a:noFill/>
        <a:ln>
          <a:solidFill>
            <a:schemeClr val="accent1"/>
          </a:solidFill>
        </a:ln>
      </dgm:spPr>
      <dgm:t>
        <a:bodyPr/>
        <a:lstStyle/>
        <a:p>
          <a:endParaRPr lang="zh-CN" altLang="en-US" sz="3600">
            <a:solidFill>
              <a:schemeClr val="tx1"/>
            </a:solidFill>
          </a:endParaRPr>
        </a:p>
      </dgm:t>
    </dgm:pt>
    <dgm:pt modelId="{9AA51B84-9B8E-4D3C-A456-B567164EE939}">
      <dgm:prSet custT="1"/>
      <dgm:spPr>
        <a:noFill/>
        <a:ln>
          <a:solidFill>
            <a:schemeClr val="accent1"/>
          </a:solidFill>
        </a:ln>
      </dgm:spPr>
      <dgm:t>
        <a:bodyPr/>
        <a:lstStyle/>
        <a:p>
          <a:pPr rtl="0"/>
          <a:r>
            <a:rPr lang="zh-CN" altLang="en-US" sz="3600" smtClean="0">
              <a:solidFill>
                <a:schemeClr val="tx1"/>
              </a:solidFill>
            </a:rPr>
            <a:t>结果评价</a:t>
          </a:r>
          <a:endParaRPr lang="zh-CN" altLang="en-US" sz="3600">
            <a:solidFill>
              <a:schemeClr val="tx1"/>
            </a:solidFill>
          </a:endParaRPr>
        </a:p>
      </dgm:t>
    </dgm:pt>
    <dgm:pt modelId="{B0CB5900-F713-4EE0-A276-10BB1F04358A}" type="parTrans" cxnId="{3A513CAD-FF44-4091-9488-3CAABB14FCA7}">
      <dgm:prSet/>
      <dgm:spPr/>
      <dgm:t>
        <a:bodyPr/>
        <a:lstStyle/>
        <a:p>
          <a:endParaRPr lang="zh-CN" altLang="en-US" sz="3600"/>
        </a:p>
      </dgm:t>
    </dgm:pt>
    <dgm:pt modelId="{86B2042A-7B01-4E5D-A7AF-B08B0D9FCA8A}" type="sibTrans" cxnId="{3A513CAD-FF44-4091-9488-3CAABB14FCA7}">
      <dgm:prSet/>
      <dgm:spPr/>
      <dgm:t>
        <a:bodyPr/>
        <a:lstStyle/>
        <a:p>
          <a:endParaRPr lang="zh-CN" altLang="en-US" sz="3600"/>
        </a:p>
      </dgm:t>
    </dgm:pt>
    <dgm:pt modelId="{F6D30CB0-60BF-4614-A259-801572FED588}" type="pres">
      <dgm:prSet presAssocID="{1A82A7C9-4871-4A79-8E09-AA7F9E85123C}" presName="diagram" presStyleCnt="0">
        <dgm:presLayoutVars>
          <dgm:dir/>
          <dgm:resizeHandles val="exact"/>
        </dgm:presLayoutVars>
      </dgm:prSet>
      <dgm:spPr/>
      <dgm:t>
        <a:bodyPr/>
        <a:lstStyle/>
        <a:p>
          <a:endParaRPr lang="zh-CN" altLang="en-US"/>
        </a:p>
      </dgm:t>
    </dgm:pt>
    <dgm:pt modelId="{0958967C-C816-4275-813F-0E2ABFB5946A}" type="pres">
      <dgm:prSet presAssocID="{EFA4F3FC-3304-4BCC-869B-379479E979F0}" presName="node" presStyleLbl="node1" presStyleIdx="0" presStyleCnt="6">
        <dgm:presLayoutVars>
          <dgm:bulletEnabled val="1"/>
        </dgm:presLayoutVars>
      </dgm:prSet>
      <dgm:spPr/>
      <dgm:t>
        <a:bodyPr/>
        <a:lstStyle/>
        <a:p>
          <a:endParaRPr lang="zh-CN" altLang="en-US"/>
        </a:p>
      </dgm:t>
    </dgm:pt>
    <dgm:pt modelId="{CF6F5F3C-63F0-4FFA-82D6-3E494B33ECFB}" type="pres">
      <dgm:prSet presAssocID="{47CD33A8-8A0B-4717-95C7-FD5875D6A4F4}" presName="sibTrans" presStyleLbl="sibTrans2D1" presStyleIdx="0" presStyleCnt="5"/>
      <dgm:spPr/>
      <dgm:t>
        <a:bodyPr/>
        <a:lstStyle/>
        <a:p>
          <a:endParaRPr lang="zh-CN" altLang="en-US"/>
        </a:p>
      </dgm:t>
    </dgm:pt>
    <dgm:pt modelId="{4CE64B9C-AC8A-4737-A722-C1D17756A49B}" type="pres">
      <dgm:prSet presAssocID="{47CD33A8-8A0B-4717-95C7-FD5875D6A4F4}" presName="connectorText" presStyleLbl="sibTrans2D1" presStyleIdx="0" presStyleCnt="5"/>
      <dgm:spPr/>
      <dgm:t>
        <a:bodyPr/>
        <a:lstStyle/>
        <a:p>
          <a:endParaRPr lang="zh-CN" altLang="en-US"/>
        </a:p>
      </dgm:t>
    </dgm:pt>
    <dgm:pt modelId="{8D923263-6A57-4473-B122-4F51E3A8F12E}" type="pres">
      <dgm:prSet presAssocID="{27D70E36-B6ED-48D2-9857-D1DA032D4899}" presName="node" presStyleLbl="node1" presStyleIdx="1" presStyleCnt="6">
        <dgm:presLayoutVars>
          <dgm:bulletEnabled val="1"/>
        </dgm:presLayoutVars>
      </dgm:prSet>
      <dgm:spPr/>
      <dgm:t>
        <a:bodyPr/>
        <a:lstStyle/>
        <a:p>
          <a:endParaRPr lang="zh-CN" altLang="en-US"/>
        </a:p>
      </dgm:t>
    </dgm:pt>
    <dgm:pt modelId="{F723A6E6-EBC0-4100-BA31-3A513C31ABC8}" type="pres">
      <dgm:prSet presAssocID="{0375F2A1-5EA9-4731-98EF-08C627F3F000}" presName="sibTrans" presStyleLbl="sibTrans2D1" presStyleIdx="1" presStyleCnt="5"/>
      <dgm:spPr/>
      <dgm:t>
        <a:bodyPr/>
        <a:lstStyle/>
        <a:p>
          <a:endParaRPr lang="zh-CN" altLang="en-US"/>
        </a:p>
      </dgm:t>
    </dgm:pt>
    <dgm:pt modelId="{89CB959B-A4B8-404B-9ED2-4A2832B060E9}" type="pres">
      <dgm:prSet presAssocID="{0375F2A1-5EA9-4731-98EF-08C627F3F000}" presName="connectorText" presStyleLbl="sibTrans2D1" presStyleIdx="1" presStyleCnt="5"/>
      <dgm:spPr/>
      <dgm:t>
        <a:bodyPr/>
        <a:lstStyle/>
        <a:p>
          <a:endParaRPr lang="zh-CN" altLang="en-US"/>
        </a:p>
      </dgm:t>
    </dgm:pt>
    <dgm:pt modelId="{EB213562-0903-481F-8AAD-75927D1B290B}" type="pres">
      <dgm:prSet presAssocID="{B2F40D3B-E31F-4C7F-BE2B-5EA8226C14FF}" presName="node" presStyleLbl="node1" presStyleIdx="2" presStyleCnt="6">
        <dgm:presLayoutVars>
          <dgm:bulletEnabled val="1"/>
        </dgm:presLayoutVars>
      </dgm:prSet>
      <dgm:spPr/>
      <dgm:t>
        <a:bodyPr/>
        <a:lstStyle/>
        <a:p>
          <a:endParaRPr lang="zh-CN" altLang="en-US"/>
        </a:p>
      </dgm:t>
    </dgm:pt>
    <dgm:pt modelId="{F5DE7AE7-3F3D-4092-BEC8-988160EC862B}" type="pres">
      <dgm:prSet presAssocID="{71F50ED9-6D51-4B39-8DC2-C674ABE13DF0}" presName="sibTrans" presStyleLbl="sibTrans2D1" presStyleIdx="2" presStyleCnt="5"/>
      <dgm:spPr/>
      <dgm:t>
        <a:bodyPr/>
        <a:lstStyle/>
        <a:p>
          <a:endParaRPr lang="zh-CN" altLang="en-US"/>
        </a:p>
      </dgm:t>
    </dgm:pt>
    <dgm:pt modelId="{FF89C1EB-7A5B-4BE5-A854-F9E1223F058B}" type="pres">
      <dgm:prSet presAssocID="{71F50ED9-6D51-4B39-8DC2-C674ABE13DF0}" presName="connectorText" presStyleLbl="sibTrans2D1" presStyleIdx="2" presStyleCnt="5"/>
      <dgm:spPr/>
      <dgm:t>
        <a:bodyPr/>
        <a:lstStyle/>
        <a:p>
          <a:endParaRPr lang="zh-CN" altLang="en-US"/>
        </a:p>
      </dgm:t>
    </dgm:pt>
    <dgm:pt modelId="{B04207F3-71BB-41C6-A7BA-74CA7DD63462}" type="pres">
      <dgm:prSet presAssocID="{30EF3AC5-D10F-4C1F-84CC-AB9A0CAC90BF}" presName="node" presStyleLbl="node1" presStyleIdx="3" presStyleCnt="6">
        <dgm:presLayoutVars>
          <dgm:bulletEnabled val="1"/>
        </dgm:presLayoutVars>
      </dgm:prSet>
      <dgm:spPr/>
      <dgm:t>
        <a:bodyPr/>
        <a:lstStyle/>
        <a:p>
          <a:endParaRPr lang="zh-CN" altLang="en-US"/>
        </a:p>
      </dgm:t>
    </dgm:pt>
    <dgm:pt modelId="{C0C1AF92-89DC-4332-9199-F90AA6D685EB}" type="pres">
      <dgm:prSet presAssocID="{AD774C87-F3BA-4B8A-85F2-E5178E8BB744}" presName="sibTrans" presStyleLbl="sibTrans2D1" presStyleIdx="3" presStyleCnt="5"/>
      <dgm:spPr/>
      <dgm:t>
        <a:bodyPr/>
        <a:lstStyle/>
        <a:p>
          <a:endParaRPr lang="zh-CN" altLang="en-US"/>
        </a:p>
      </dgm:t>
    </dgm:pt>
    <dgm:pt modelId="{7397AD90-8F50-43E9-A2A1-82E42D29C0EB}" type="pres">
      <dgm:prSet presAssocID="{AD774C87-F3BA-4B8A-85F2-E5178E8BB744}" presName="connectorText" presStyleLbl="sibTrans2D1" presStyleIdx="3" presStyleCnt="5"/>
      <dgm:spPr/>
      <dgm:t>
        <a:bodyPr/>
        <a:lstStyle/>
        <a:p>
          <a:endParaRPr lang="zh-CN" altLang="en-US"/>
        </a:p>
      </dgm:t>
    </dgm:pt>
    <dgm:pt modelId="{6CFA2292-0FE1-4F34-B41A-31CBFF514AB1}" type="pres">
      <dgm:prSet presAssocID="{300368F2-DEB9-4DAC-98DD-FEA44D352910}" presName="node" presStyleLbl="node1" presStyleIdx="4" presStyleCnt="6">
        <dgm:presLayoutVars>
          <dgm:bulletEnabled val="1"/>
        </dgm:presLayoutVars>
      </dgm:prSet>
      <dgm:spPr/>
      <dgm:t>
        <a:bodyPr/>
        <a:lstStyle/>
        <a:p>
          <a:endParaRPr lang="zh-CN" altLang="en-US"/>
        </a:p>
      </dgm:t>
    </dgm:pt>
    <dgm:pt modelId="{56B21048-D2FE-4F4A-A4AB-A9FB9BD0A132}" type="pres">
      <dgm:prSet presAssocID="{BD553966-9A78-4398-B927-F50E687A4FE1}" presName="sibTrans" presStyleLbl="sibTrans2D1" presStyleIdx="4" presStyleCnt="5"/>
      <dgm:spPr/>
      <dgm:t>
        <a:bodyPr/>
        <a:lstStyle/>
        <a:p>
          <a:endParaRPr lang="zh-CN" altLang="en-US"/>
        </a:p>
      </dgm:t>
    </dgm:pt>
    <dgm:pt modelId="{3843A91B-459C-4FD5-80C1-7FAD23251D4E}" type="pres">
      <dgm:prSet presAssocID="{BD553966-9A78-4398-B927-F50E687A4FE1}" presName="connectorText" presStyleLbl="sibTrans2D1" presStyleIdx="4" presStyleCnt="5"/>
      <dgm:spPr/>
      <dgm:t>
        <a:bodyPr/>
        <a:lstStyle/>
        <a:p>
          <a:endParaRPr lang="zh-CN" altLang="en-US"/>
        </a:p>
      </dgm:t>
    </dgm:pt>
    <dgm:pt modelId="{933BBA31-FF84-412A-BBB7-1AF558D92FA8}" type="pres">
      <dgm:prSet presAssocID="{9AA51B84-9B8E-4D3C-A456-B567164EE939}" presName="node" presStyleLbl="node1" presStyleIdx="5" presStyleCnt="6">
        <dgm:presLayoutVars>
          <dgm:bulletEnabled val="1"/>
        </dgm:presLayoutVars>
      </dgm:prSet>
      <dgm:spPr/>
      <dgm:t>
        <a:bodyPr/>
        <a:lstStyle/>
        <a:p>
          <a:endParaRPr lang="zh-CN" altLang="en-US"/>
        </a:p>
      </dgm:t>
    </dgm:pt>
  </dgm:ptLst>
  <dgm:cxnLst>
    <dgm:cxn modelId="{BE6AEFFD-FDCC-4CA4-B4A2-FF2B18745E22}" type="presOf" srcId="{71F50ED9-6D51-4B39-8DC2-C674ABE13DF0}" destId="{F5DE7AE7-3F3D-4092-BEC8-988160EC862B}" srcOrd="0" destOrd="0" presId="urn:microsoft.com/office/officeart/2005/8/layout/process5"/>
    <dgm:cxn modelId="{619CC6E7-5120-4584-A451-5577C5631982}" srcId="{1A82A7C9-4871-4A79-8E09-AA7F9E85123C}" destId="{EFA4F3FC-3304-4BCC-869B-379479E979F0}" srcOrd="0" destOrd="0" parTransId="{CD142B97-5161-4FDD-946B-F6F98F3D2AC0}" sibTransId="{47CD33A8-8A0B-4717-95C7-FD5875D6A4F4}"/>
    <dgm:cxn modelId="{574B376C-1484-437B-81E7-D2277A4B2EF8}" type="presOf" srcId="{0375F2A1-5EA9-4731-98EF-08C627F3F000}" destId="{89CB959B-A4B8-404B-9ED2-4A2832B060E9}" srcOrd="1" destOrd="0" presId="urn:microsoft.com/office/officeart/2005/8/layout/process5"/>
    <dgm:cxn modelId="{BF9CC2D2-3436-4AA7-9DE4-E3A9722B927A}" type="presOf" srcId="{1A82A7C9-4871-4A79-8E09-AA7F9E85123C}" destId="{F6D30CB0-60BF-4614-A259-801572FED588}" srcOrd="0" destOrd="0" presId="urn:microsoft.com/office/officeart/2005/8/layout/process5"/>
    <dgm:cxn modelId="{08B3D167-7BEA-41E1-9CE6-266731661455}" type="presOf" srcId="{71F50ED9-6D51-4B39-8DC2-C674ABE13DF0}" destId="{FF89C1EB-7A5B-4BE5-A854-F9E1223F058B}" srcOrd="1" destOrd="0" presId="urn:microsoft.com/office/officeart/2005/8/layout/process5"/>
    <dgm:cxn modelId="{FB895B11-13AE-4EA7-BA3F-58B4104C2E8B}" type="presOf" srcId="{AD774C87-F3BA-4B8A-85F2-E5178E8BB744}" destId="{7397AD90-8F50-43E9-A2A1-82E42D29C0EB}" srcOrd="1" destOrd="0" presId="urn:microsoft.com/office/officeart/2005/8/layout/process5"/>
    <dgm:cxn modelId="{45A8D1E0-DF9C-40AE-B2B6-11F505005CAB}" type="presOf" srcId="{BD553966-9A78-4398-B927-F50E687A4FE1}" destId="{56B21048-D2FE-4F4A-A4AB-A9FB9BD0A132}" srcOrd="0" destOrd="0" presId="urn:microsoft.com/office/officeart/2005/8/layout/process5"/>
    <dgm:cxn modelId="{5632F75E-C3B4-4BD9-8E09-AF7D196200C0}" srcId="{1A82A7C9-4871-4A79-8E09-AA7F9E85123C}" destId="{B2F40D3B-E31F-4C7F-BE2B-5EA8226C14FF}" srcOrd="2" destOrd="0" parTransId="{AB60E122-D084-470C-8A9B-AFC0CDAB6C8C}" sibTransId="{71F50ED9-6D51-4B39-8DC2-C674ABE13DF0}"/>
    <dgm:cxn modelId="{0EFE7D67-409C-4646-8D50-4DD7BA0485E3}" type="presOf" srcId="{27D70E36-B6ED-48D2-9857-D1DA032D4899}" destId="{8D923263-6A57-4473-B122-4F51E3A8F12E}" srcOrd="0" destOrd="0" presId="urn:microsoft.com/office/officeart/2005/8/layout/process5"/>
    <dgm:cxn modelId="{90292762-8A0E-494C-A75E-F7224F8E506B}" srcId="{27D70E36-B6ED-48D2-9857-D1DA032D4899}" destId="{5DBEF98C-518C-4484-AEB7-6FA8561600D6}" srcOrd="0" destOrd="0" parTransId="{D40F0230-D504-47BF-A78B-7912358EFC52}" sibTransId="{9E9F0736-A647-4725-8687-A67CA2720116}"/>
    <dgm:cxn modelId="{09552F00-A238-4174-94D1-538AD98E333F}" type="presOf" srcId="{9AA51B84-9B8E-4D3C-A456-B567164EE939}" destId="{933BBA31-FF84-412A-BBB7-1AF558D92FA8}" srcOrd="0" destOrd="0" presId="urn:microsoft.com/office/officeart/2005/8/layout/process5"/>
    <dgm:cxn modelId="{F1E88320-B5EB-4EA0-B134-4AAAC9B6EFB0}" type="presOf" srcId="{0375F2A1-5EA9-4731-98EF-08C627F3F000}" destId="{F723A6E6-EBC0-4100-BA31-3A513C31ABC8}" srcOrd="0" destOrd="0" presId="urn:microsoft.com/office/officeart/2005/8/layout/process5"/>
    <dgm:cxn modelId="{460458CC-D25E-40BB-969D-6162646242D4}" type="presOf" srcId="{EFA4F3FC-3304-4BCC-869B-379479E979F0}" destId="{0958967C-C816-4275-813F-0E2ABFB5946A}" srcOrd="0" destOrd="0" presId="urn:microsoft.com/office/officeart/2005/8/layout/process5"/>
    <dgm:cxn modelId="{3A513CAD-FF44-4091-9488-3CAABB14FCA7}" srcId="{1A82A7C9-4871-4A79-8E09-AA7F9E85123C}" destId="{9AA51B84-9B8E-4D3C-A456-B567164EE939}" srcOrd="5" destOrd="0" parTransId="{B0CB5900-F713-4EE0-A276-10BB1F04358A}" sibTransId="{86B2042A-7B01-4E5D-A7AF-B08B0D9FCA8A}"/>
    <dgm:cxn modelId="{638EE2CA-91F9-4973-BBF5-DAAE97B38DB8}" type="presOf" srcId="{47CD33A8-8A0B-4717-95C7-FD5875D6A4F4}" destId="{4CE64B9C-AC8A-4737-A722-C1D17756A49B}" srcOrd="1" destOrd="0" presId="urn:microsoft.com/office/officeart/2005/8/layout/process5"/>
    <dgm:cxn modelId="{470BF38B-DBBB-46BE-85EE-BC30112F5841}" type="presOf" srcId="{AD774C87-F3BA-4B8A-85F2-E5178E8BB744}" destId="{C0C1AF92-89DC-4332-9199-F90AA6D685EB}" srcOrd="0" destOrd="0" presId="urn:microsoft.com/office/officeart/2005/8/layout/process5"/>
    <dgm:cxn modelId="{91C2813C-A592-4E3A-9545-FF703E555694}" type="presOf" srcId="{5DBEF98C-518C-4484-AEB7-6FA8561600D6}" destId="{8D923263-6A57-4473-B122-4F51E3A8F12E}" srcOrd="0" destOrd="1" presId="urn:microsoft.com/office/officeart/2005/8/layout/process5"/>
    <dgm:cxn modelId="{A0D80B53-DEEC-4D15-9F35-3435540BF5F0}" type="presOf" srcId="{47CD33A8-8A0B-4717-95C7-FD5875D6A4F4}" destId="{CF6F5F3C-63F0-4FFA-82D6-3E494B33ECFB}" srcOrd="0" destOrd="0" presId="urn:microsoft.com/office/officeart/2005/8/layout/process5"/>
    <dgm:cxn modelId="{A1445E61-D5BC-4D11-A5EE-1384FF4A4BF2}" type="presOf" srcId="{BD553966-9A78-4398-B927-F50E687A4FE1}" destId="{3843A91B-459C-4FD5-80C1-7FAD23251D4E}" srcOrd="1" destOrd="0" presId="urn:microsoft.com/office/officeart/2005/8/layout/process5"/>
    <dgm:cxn modelId="{C85EFD4F-33CE-4910-BF4A-AB56513E9572}" srcId="{1A82A7C9-4871-4A79-8E09-AA7F9E85123C}" destId="{30EF3AC5-D10F-4C1F-84CC-AB9A0CAC90BF}" srcOrd="3" destOrd="0" parTransId="{CC35DC92-E931-4E79-BA5D-F04E7102E8F0}" sibTransId="{AD774C87-F3BA-4B8A-85F2-E5178E8BB744}"/>
    <dgm:cxn modelId="{895EAA89-DD2C-441E-AF9B-1C4985829141}" srcId="{1A82A7C9-4871-4A79-8E09-AA7F9E85123C}" destId="{27D70E36-B6ED-48D2-9857-D1DA032D4899}" srcOrd="1" destOrd="0" parTransId="{3ED40EF9-FFF7-474E-A39B-42ADED0B0005}" sibTransId="{0375F2A1-5EA9-4731-98EF-08C627F3F000}"/>
    <dgm:cxn modelId="{3FB9F742-5BCC-44E0-9933-D5FEFBAB6E98}" type="presOf" srcId="{30EF3AC5-D10F-4C1F-84CC-AB9A0CAC90BF}" destId="{B04207F3-71BB-41C6-A7BA-74CA7DD63462}" srcOrd="0" destOrd="0" presId="urn:microsoft.com/office/officeart/2005/8/layout/process5"/>
    <dgm:cxn modelId="{89F9BB0C-7915-48D4-AD6F-AD7345E8A2B0}" type="presOf" srcId="{300368F2-DEB9-4DAC-98DD-FEA44D352910}" destId="{6CFA2292-0FE1-4F34-B41A-31CBFF514AB1}" srcOrd="0" destOrd="0" presId="urn:microsoft.com/office/officeart/2005/8/layout/process5"/>
    <dgm:cxn modelId="{78FDA6BB-2986-4316-9721-321082D7EFA8}" type="presOf" srcId="{B2F40D3B-E31F-4C7F-BE2B-5EA8226C14FF}" destId="{EB213562-0903-481F-8AAD-75927D1B290B}" srcOrd="0" destOrd="0" presId="urn:microsoft.com/office/officeart/2005/8/layout/process5"/>
    <dgm:cxn modelId="{B450495C-2E0B-4DA8-BD7B-DCAC78A9C848}" srcId="{1A82A7C9-4871-4A79-8E09-AA7F9E85123C}" destId="{300368F2-DEB9-4DAC-98DD-FEA44D352910}" srcOrd="4" destOrd="0" parTransId="{6FC9C858-DDA1-44BE-A6F6-31F99A1C9C56}" sibTransId="{BD553966-9A78-4398-B927-F50E687A4FE1}"/>
    <dgm:cxn modelId="{508D552A-BF7A-4A16-A804-6871670ACB6C}" type="presParOf" srcId="{F6D30CB0-60BF-4614-A259-801572FED588}" destId="{0958967C-C816-4275-813F-0E2ABFB5946A}" srcOrd="0" destOrd="0" presId="urn:microsoft.com/office/officeart/2005/8/layout/process5"/>
    <dgm:cxn modelId="{16BFD74D-3C95-4FD1-A414-9361FD995E03}" type="presParOf" srcId="{F6D30CB0-60BF-4614-A259-801572FED588}" destId="{CF6F5F3C-63F0-4FFA-82D6-3E494B33ECFB}" srcOrd="1" destOrd="0" presId="urn:microsoft.com/office/officeart/2005/8/layout/process5"/>
    <dgm:cxn modelId="{13938865-C53D-49B2-A271-BB95313D7B97}" type="presParOf" srcId="{CF6F5F3C-63F0-4FFA-82D6-3E494B33ECFB}" destId="{4CE64B9C-AC8A-4737-A722-C1D17756A49B}" srcOrd="0" destOrd="0" presId="urn:microsoft.com/office/officeart/2005/8/layout/process5"/>
    <dgm:cxn modelId="{393C365C-1177-4988-A14E-7698B557CFFD}" type="presParOf" srcId="{F6D30CB0-60BF-4614-A259-801572FED588}" destId="{8D923263-6A57-4473-B122-4F51E3A8F12E}" srcOrd="2" destOrd="0" presId="urn:microsoft.com/office/officeart/2005/8/layout/process5"/>
    <dgm:cxn modelId="{1374A51F-10C6-4C27-9906-21310ACC3705}" type="presParOf" srcId="{F6D30CB0-60BF-4614-A259-801572FED588}" destId="{F723A6E6-EBC0-4100-BA31-3A513C31ABC8}" srcOrd="3" destOrd="0" presId="urn:microsoft.com/office/officeart/2005/8/layout/process5"/>
    <dgm:cxn modelId="{F54B44EE-DDDC-46EC-913E-C5C63F730A0C}" type="presParOf" srcId="{F723A6E6-EBC0-4100-BA31-3A513C31ABC8}" destId="{89CB959B-A4B8-404B-9ED2-4A2832B060E9}" srcOrd="0" destOrd="0" presId="urn:microsoft.com/office/officeart/2005/8/layout/process5"/>
    <dgm:cxn modelId="{6C43F110-B167-45ED-A9EF-8324477350C0}" type="presParOf" srcId="{F6D30CB0-60BF-4614-A259-801572FED588}" destId="{EB213562-0903-481F-8AAD-75927D1B290B}" srcOrd="4" destOrd="0" presId="urn:microsoft.com/office/officeart/2005/8/layout/process5"/>
    <dgm:cxn modelId="{B3F97A8B-C6BD-41CE-BD1F-A928E9E054E8}" type="presParOf" srcId="{F6D30CB0-60BF-4614-A259-801572FED588}" destId="{F5DE7AE7-3F3D-4092-BEC8-988160EC862B}" srcOrd="5" destOrd="0" presId="urn:microsoft.com/office/officeart/2005/8/layout/process5"/>
    <dgm:cxn modelId="{1F8EC550-5AEB-4176-B27F-6EDF1CCFEB81}" type="presParOf" srcId="{F5DE7AE7-3F3D-4092-BEC8-988160EC862B}" destId="{FF89C1EB-7A5B-4BE5-A854-F9E1223F058B}" srcOrd="0" destOrd="0" presId="urn:microsoft.com/office/officeart/2005/8/layout/process5"/>
    <dgm:cxn modelId="{8AF3026B-D975-4DFC-A12A-47B48985159D}" type="presParOf" srcId="{F6D30CB0-60BF-4614-A259-801572FED588}" destId="{B04207F3-71BB-41C6-A7BA-74CA7DD63462}" srcOrd="6" destOrd="0" presId="urn:microsoft.com/office/officeart/2005/8/layout/process5"/>
    <dgm:cxn modelId="{81F31598-E19C-4B96-A8E9-961A475FEEC9}" type="presParOf" srcId="{F6D30CB0-60BF-4614-A259-801572FED588}" destId="{C0C1AF92-89DC-4332-9199-F90AA6D685EB}" srcOrd="7" destOrd="0" presId="urn:microsoft.com/office/officeart/2005/8/layout/process5"/>
    <dgm:cxn modelId="{AFCCF412-19FA-4BFE-AD10-0FE1DF15D3C4}" type="presParOf" srcId="{C0C1AF92-89DC-4332-9199-F90AA6D685EB}" destId="{7397AD90-8F50-43E9-A2A1-82E42D29C0EB}" srcOrd="0" destOrd="0" presId="urn:microsoft.com/office/officeart/2005/8/layout/process5"/>
    <dgm:cxn modelId="{83A86338-AD16-4D59-84BA-7D1937AF89D5}" type="presParOf" srcId="{F6D30CB0-60BF-4614-A259-801572FED588}" destId="{6CFA2292-0FE1-4F34-B41A-31CBFF514AB1}" srcOrd="8" destOrd="0" presId="urn:microsoft.com/office/officeart/2005/8/layout/process5"/>
    <dgm:cxn modelId="{60D583E5-8A4E-4DCA-A403-B1A351D84BD6}" type="presParOf" srcId="{F6D30CB0-60BF-4614-A259-801572FED588}" destId="{56B21048-D2FE-4F4A-A4AB-A9FB9BD0A132}" srcOrd="9" destOrd="0" presId="urn:microsoft.com/office/officeart/2005/8/layout/process5"/>
    <dgm:cxn modelId="{E66052BC-4BEC-4F40-86FF-2A86E7A577AD}" type="presParOf" srcId="{56B21048-D2FE-4F4A-A4AB-A9FB9BD0A132}" destId="{3843A91B-459C-4FD5-80C1-7FAD23251D4E}" srcOrd="0" destOrd="0" presId="urn:microsoft.com/office/officeart/2005/8/layout/process5"/>
    <dgm:cxn modelId="{17CBE389-7BC4-4879-A9DA-8EBE3ECC3679}" type="presParOf" srcId="{F6D30CB0-60BF-4614-A259-801572FED588}" destId="{933BBA31-FF84-412A-BBB7-1AF558D92FA8}" srcOrd="10" destOrd="0" presId="urn:microsoft.com/office/officeart/2005/8/layout/process5"/>
  </dgm:cxnLst>
  <dgm:bg/>
  <dgm:whole>
    <a:ln>
      <a:solidFill>
        <a:schemeClr val="accent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5B6C3-ACCD-4885-B3E5-A5D278B23C0C}">
      <dsp:nvSpPr>
        <dsp:cNvPr id="0" name=""/>
        <dsp:cNvSpPr/>
      </dsp:nvSpPr>
      <dsp:spPr>
        <a:xfrm rot="5400000">
          <a:off x="-144690" y="146350"/>
          <a:ext cx="964603" cy="675222"/>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zh-CN" sz="1700" kern="1200" dirty="0" smtClean="0"/>
            <a:t>识别</a:t>
          </a:r>
          <a:endParaRPr lang="zh-CN" sz="1700" kern="1200" dirty="0"/>
        </a:p>
      </dsp:txBody>
      <dsp:txXfrm rot="-5400000">
        <a:off x="1" y="339270"/>
        <a:ext cx="675222" cy="289381"/>
      </dsp:txXfrm>
    </dsp:sp>
    <dsp:sp modelId="{5704E6F3-3567-44B0-8DB1-A5B6EE694E51}">
      <dsp:nvSpPr>
        <dsp:cNvPr id="0" name=""/>
        <dsp:cNvSpPr/>
      </dsp:nvSpPr>
      <dsp:spPr>
        <a:xfrm rot="5400000">
          <a:off x="4576260" y="-3899378"/>
          <a:ext cx="626992" cy="8429067"/>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rtl="0">
            <a:lnSpc>
              <a:spcPct val="90000"/>
            </a:lnSpc>
            <a:spcBef>
              <a:spcPct val="0"/>
            </a:spcBef>
            <a:spcAft>
              <a:spcPct val="15000"/>
            </a:spcAft>
            <a:buChar char="••"/>
          </a:pPr>
          <a:r>
            <a:rPr lang="zh-CN" sz="3500" kern="1200" dirty="0" smtClean="0"/>
            <a:t>判定事件</a:t>
          </a:r>
          <a:r>
            <a:rPr lang="en-US" sz="3500" kern="1200" dirty="0" smtClean="0"/>
            <a:t>/</a:t>
          </a:r>
          <a:r>
            <a:rPr lang="zh-CN" sz="3500" kern="1200" dirty="0" smtClean="0"/>
            <a:t>案件类别</a:t>
          </a:r>
          <a:endParaRPr lang="zh-CN" sz="3500" kern="1200" dirty="0"/>
        </a:p>
      </dsp:txBody>
      <dsp:txXfrm rot="-5400000">
        <a:off x="675223" y="32266"/>
        <a:ext cx="8398460" cy="565778"/>
      </dsp:txXfrm>
    </dsp:sp>
    <dsp:sp modelId="{403A64ED-6D60-4C28-B0BC-995CBA876032}">
      <dsp:nvSpPr>
        <dsp:cNvPr id="0" name=""/>
        <dsp:cNvSpPr/>
      </dsp:nvSpPr>
      <dsp:spPr>
        <a:xfrm rot="5400000">
          <a:off x="-144690" y="992203"/>
          <a:ext cx="964603" cy="675222"/>
        </a:xfrm>
        <a:prstGeom prst="chevron">
          <a:avLst/>
        </a:prstGeom>
        <a:gradFill rotWithShape="0">
          <a:gsLst>
            <a:gs pos="0">
              <a:schemeClr val="accent5">
                <a:hueOff val="-2495436"/>
                <a:satOff val="-3864"/>
                <a:lumOff val="0"/>
                <a:alphaOff val="0"/>
                <a:satMod val="103000"/>
                <a:lumMod val="102000"/>
                <a:tint val="94000"/>
              </a:schemeClr>
            </a:gs>
            <a:gs pos="50000">
              <a:schemeClr val="accent5">
                <a:hueOff val="-2495436"/>
                <a:satOff val="-3864"/>
                <a:lumOff val="0"/>
                <a:alphaOff val="0"/>
                <a:satMod val="110000"/>
                <a:lumMod val="100000"/>
                <a:shade val="100000"/>
              </a:schemeClr>
            </a:gs>
            <a:gs pos="100000">
              <a:schemeClr val="accent5">
                <a:hueOff val="-2495436"/>
                <a:satOff val="-3864"/>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zh-CN" sz="1700" kern="1200" smtClean="0"/>
            <a:t>保全</a:t>
          </a:r>
          <a:endParaRPr lang="zh-CN" sz="1700" kern="1200"/>
        </a:p>
      </dsp:txBody>
      <dsp:txXfrm rot="-5400000">
        <a:off x="1" y="1185123"/>
        <a:ext cx="675222" cy="289381"/>
      </dsp:txXfrm>
    </dsp:sp>
    <dsp:sp modelId="{7043820E-2282-48C2-8CDF-D904974AA42F}">
      <dsp:nvSpPr>
        <dsp:cNvPr id="0" name=""/>
        <dsp:cNvSpPr/>
      </dsp:nvSpPr>
      <dsp:spPr>
        <a:xfrm rot="5400000">
          <a:off x="4576260" y="-3053524"/>
          <a:ext cx="626992" cy="8429067"/>
        </a:xfrm>
        <a:prstGeom prst="round2SameRect">
          <a:avLst/>
        </a:prstGeom>
        <a:solidFill>
          <a:schemeClr val="lt1">
            <a:alpha val="90000"/>
            <a:hueOff val="0"/>
            <a:satOff val="0"/>
            <a:lumOff val="0"/>
            <a:alphaOff val="0"/>
          </a:schemeClr>
        </a:solidFill>
        <a:ln w="6350" cap="flat" cmpd="sng" algn="ctr">
          <a:solidFill>
            <a:schemeClr val="accent5">
              <a:hueOff val="-2495436"/>
              <a:satOff val="-3864"/>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rtl="0">
            <a:lnSpc>
              <a:spcPct val="90000"/>
            </a:lnSpc>
            <a:spcBef>
              <a:spcPct val="0"/>
            </a:spcBef>
            <a:spcAft>
              <a:spcPct val="15000"/>
            </a:spcAft>
            <a:buChar char="••"/>
          </a:pPr>
          <a:r>
            <a:rPr lang="zh-CN" sz="3500" kern="1200" dirty="0" smtClean="0"/>
            <a:t>开始证据保管链，扣押数据和文档</a:t>
          </a:r>
          <a:endParaRPr lang="zh-CN" sz="3500" kern="1200" dirty="0"/>
        </a:p>
      </dsp:txBody>
      <dsp:txXfrm rot="-5400000">
        <a:off x="675223" y="878120"/>
        <a:ext cx="8398460" cy="565778"/>
      </dsp:txXfrm>
    </dsp:sp>
    <dsp:sp modelId="{8C89EAF8-3826-4344-9D9E-8DA2CE9795AC}">
      <dsp:nvSpPr>
        <dsp:cNvPr id="0" name=""/>
        <dsp:cNvSpPr/>
      </dsp:nvSpPr>
      <dsp:spPr>
        <a:xfrm rot="5400000">
          <a:off x="-144690" y="1838057"/>
          <a:ext cx="964603" cy="675222"/>
        </a:xfrm>
        <a:prstGeom prst="chevron">
          <a:avLst/>
        </a:prstGeom>
        <a:gradFill rotWithShape="0">
          <a:gsLst>
            <a:gs pos="0">
              <a:schemeClr val="accent5">
                <a:hueOff val="-4990872"/>
                <a:satOff val="-7727"/>
                <a:lumOff val="0"/>
                <a:alphaOff val="0"/>
                <a:satMod val="103000"/>
                <a:lumMod val="102000"/>
                <a:tint val="94000"/>
              </a:schemeClr>
            </a:gs>
            <a:gs pos="50000">
              <a:schemeClr val="accent5">
                <a:hueOff val="-4990872"/>
                <a:satOff val="-7727"/>
                <a:lumOff val="0"/>
                <a:alphaOff val="0"/>
                <a:satMod val="110000"/>
                <a:lumMod val="100000"/>
                <a:shade val="100000"/>
              </a:schemeClr>
            </a:gs>
            <a:gs pos="100000">
              <a:schemeClr val="accent5">
                <a:hueOff val="-4990872"/>
                <a:satOff val="-7727"/>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zh-CN" sz="1700" kern="1200" smtClean="0"/>
            <a:t>收集</a:t>
          </a:r>
          <a:endParaRPr lang="zh-CN" sz="1700" kern="1200"/>
        </a:p>
      </dsp:txBody>
      <dsp:txXfrm rot="-5400000">
        <a:off x="1" y="2030977"/>
        <a:ext cx="675222" cy="289381"/>
      </dsp:txXfrm>
    </dsp:sp>
    <dsp:sp modelId="{7769255A-DCA8-4C44-BB0A-F6994BC0146C}">
      <dsp:nvSpPr>
        <dsp:cNvPr id="0" name=""/>
        <dsp:cNvSpPr/>
      </dsp:nvSpPr>
      <dsp:spPr>
        <a:xfrm rot="5400000">
          <a:off x="4576260" y="-2207670"/>
          <a:ext cx="626992" cy="8429067"/>
        </a:xfrm>
        <a:prstGeom prst="round2SameRect">
          <a:avLst/>
        </a:prstGeom>
        <a:solidFill>
          <a:schemeClr val="lt1">
            <a:alpha val="90000"/>
            <a:hueOff val="0"/>
            <a:satOff val="0"/>
            <a:lumOff val="0"/>
            <a:alphaOff val="0"/>
          </a:schemeClr>
        </a:solidFill>
        <a:ln w="6350" cap="flat" cmpd="sng" algn="ctr">
          <a:solidFill>
            <a:schemeClr val="accent5">
              <a:hueOff val="-4990872"/>
              <a:satOff val="-7727"/>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rtl="0">
            <a:lnSpc>
              <a:spcPct val="90000"/>
            </a:lnSpc>
            <a:spcBef>
              <a:spcPct val="0"/>
            </a:spcBef>
            <a:spcAft>
              <a:spcPct val="15000"/>
            </a:spcAft>
            <a:buChar char="••"/>
          </a:pPr>
          <a:r>
            <a:rPr lang="zh-CN" sz="3500" kern="1200" dirty="0" smtClean="0"/>
            <a:t>镜像存储设备、恢复数据</a:t>
          </a:r>
          <a:r>
            <a:rPr lang="en-US" sz="3500" kern="1200" dirty="0" smtClean="0"/>
            <a:t> </a:t>
          </a:r>
          <a:endParaRPr lang="zh-CN" sz="3500" kern="1200" dirty="0"/>
        </a:p>
      </dsp:txBody>
      <dsp:txXfrm rot="-5400000">
        <a:off x="675223" y="1723974"/>
        <a:ext cx="8398460" cy="565778"/>
      </dsp:txXfrm>
    </dsp:sp>
    <dsp:sp modelId="{024DF05C-4038-4B01-8B4E-90A751BC61E0}">
      <dsp:nvSpPr>
        <dsp:cNvPr id="0" name=""/>
        <dsp:cNvSpPr/>
      </dsp:nvSpPr>
      <dsp:spPr>
        <a:xfrm rot="5400000">
          <a:off x="-144690" y="2683911"/>
          <a:ext cx="964603" cy="675222"/>
        </a:xfrm>
        <a:prstGeom prst="chevron">
          <a:avLst/>
        </a:prstGeom>
        <a:gradFill rotWithShape="0">
          <a:gsLst>
            <a:gs pos="0">
              <a:schemeClr val="accent5">
                <a:hueOff val="-7486308"/>
                <a:satOff val="-11591"/>
                <a:lumOff val="0"/>
                <a:alphaOff val="0"/>
                <a:satMod val="103000"/>
                <a:lumMod val="102000"/>
                <a:tint val="94000"/>
              </a:schemeClr>
            </a:gs>
            <a:gs pos="50000">
              <a:schemeClr val="accent5">
                <a:hueOff val="-7486308"/>
                <a:satOff val="-11591"/>
                <a:lumOff val="0"/>
                <a:alphaOff val="0"/>
                <a:satMod val="110000"/>
                <a:lumMod val="100000"/>
                <a:shade val="100000"/>
              </a:schemeClr>
            </a:gs>
            <a:gs pos="100000">
              <a:schemeClr val="accent5">
                <a:hueOff val="-7486308"/>
                <a:satOff val="-11591"/>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zh-CN" sz="1700" kern="1200" smtClean="0"/>
            <a:t>分析</a:t>
          </a:r>
          <a:endParaRPr lang="zh-CN" sz="1700" kern="1200"/>
        </a:p>
      </dsp:txBody>
      <dsp:txXfrm rot="-5400000">
        <a:off x="1" y="2876831"/>
        <a:ext cx="675222" cy="289381"/>
      </dsp:txXfrm>
    </dsp:sp>
    <dsp:sp modelId="{3E9C80A9-121A-4608-AF42-C263BA484C86}">
      <dsp:nvSpPr>
        <dsp:cNvPr id="0" name=""/>
        <dsp:cNvSpPr/>
      </dsp:nvSpPr>
      <dsp:spPr>
        <a:xfrm rot="5400000">
          <a:off x="4576260" y="-1361816"/>
          <a:ext cx="626992" cy="8429067"/>
        </a:xfrm>
        <a:prstGeom prst="round2SameRect">
          <a:avLst/>
        </a:prstGeom>
        <a:solidFill>
          <a:schemeClr val="lt1">
            <a:alpha val="90000"/>
            <a:hueOff val="0"/>
            <a:satOff val="0"/>
            <a:lumOff val="0"/>
            <a:alphaOff val="0"/>
          </a:schemeClr>
        </a:solidFill>
        <a:ln w="6350" cap="flat" cmpd="sng" algn="ctr">
          <a:solidFill>
            <a:schemeClr val="accent5">
              <a:hueOff val="-7486308"/>
              <a:satOff val="-11591"/>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rtl="0">
            <a:lnSpc>
              <a:spcPct val="90000"/>
            </a:lnSpc>
            <a:spcBef>
              <a:spcPct val="0"/>
            </a:spcBef>
            <a:spcAft>
              <a:spcPct val="15000"/>
            </a:spcAft>
            <a:buChar char="••"/>
          </a:pPr>
          <a:r>
            <a:rPr lang="zh-CN" sz="3500" kern="1200" smtClean="0"/>
            <a:t>检验所恢复数据，搜寻潜在证据</a:t>
          </a:r>
          <a:endParaRPr lang="zh-CN" sz="3500" kern="1200"/>
        </a:p>
      </dsp:txBody>
      <dsp:txXfrm rot="-5400000">
        <a:off x="675223" y="2569828"/>
        <a:ext cx="8398460" cy="565778"/>
      </dsp:txXfrm>
    </dsp:sp>
    <dsp:sp modelId="{639FEA4E-2F96-42A2-BC66-A698587136B9}">
      <dsp:nvSpPr>
        <dsp:cNvPr id="0" name=""/>
        <dsp:cNvSpPr/>
      </dsp:nvSpPr>
      <dsp:spPr>
        <a:xfrm rot="5400000">
          <a:off x="-144690" y="3529765"/>
          <a:ext cx="964603" cy="675222"/>
        </a:xfrm>
        <a:prstGeom prst="chevron">
          <a:avLst/>
        </a:prstGeom>
        <a:gradFill rotWithShape="0">
          <a:gsLst>
            <a:gs pos="0">
              <a:schemeClr val="accent5">
                <a:hueOff val="-9981745"/>
                <a:satOff val="-15454"/>
                <a:lumOff val="0"/>
                <a:alphaOff val="0"/>
                <a:satMod val="103000"/>
                <a:lumMod val="102000"/>
                <a:tint val="94000"/>
              </a:schemeClr>
            </a:gs>
            <a:gs pos="50000">
              <a:schemeClr val="accent5">
                <a:hueOff val="-9981745"/>
                <a:satOff val="-15454"/>
                <a:lumOff val="0"/>
                <a:alphaOff val="0"/>
                <a:satMod val="110000"/>
                <a:lumMod val="100000"/>
                <a:shade val="100000"/>
              </a:schemeClr>
            </a:gs>
            <a:gs pos="100000">
              <a:schemeClr val="accent5">
                <a:hueOff val="-9981745"/>
                <a:satOff val="-15454"/>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zh-CN" sz="1700" kern="1200" smtClean="0"/>
            <a:t>报告</a:t>
          </a:r>
          <a:endParaRPr lang="zh-CN" sz="1700" kern="1200"/>
        </a:p>
      </dsp:txBody>
      <dsp:txXfrm rot="-5400000">
        <a:off x="1" y="3722685"/>
        <a:ext cx="675222" cy="289381"/>
      </dsp:txXfrm>
    </dsp:sp>
    <dsp:sp modelId="{CEC1D88A-8B19-45A5-832B-3B0E2FD8BE5E}">
      <dsp:nvSpPr>
        <dsp:cNvPr id="0" name=""/>
        <dsp:cNvSpPr/>
      </dsp:nvSpPr>
      <dsp:spPr>
        <a:xfrm rot="5400000">
          <a:off x="4576260" y="-515962"/>
          <a:ext cx="626992" cy="8429067"/>
        </a:xfrm>
        <a:prstGeom prst="round2SameRect">
          <a:avLst/>
        </a:prstGeom>
        <a:solidFill>
          <a:schemeClr val="lt1">
            <a:alpha val="90000"/>
            <a:hueOff val="0"/>
            <a:satOff val="0"/>
            <a:lumOff val="0"/>
            <a:alphaOff val="0"/>
          </a:schemeClr>
        </a:solidFill>
        <a:ln w="6350" cap="flat" cmpd="sng" algn="ctr">
          <a:solidFill>
            <a:schemeClr val="accent5">
              <a:hueOff val="-9981745"/>
              <a:satOff val="-15454"/>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rtl="0">
            <a:lnSpc>
              <a:spcPct val="90000"/>
            </a:lnSpc>
            <a:spcBef>
              <a:spcPct val="0"/>
            </a:spcBef>
            <a:spcAft>
              <a:spcPct val="15000"/>
            </a:spcAft>
            <a:buChar char="••"/>
          </a:pPr>
          <a:r>
            <a:rPr lang="zh-CN" sz="3500" kern="1200" dirty="0" smtClean="0"/>
            <a:t>记录事实和发现，总结证据，准备证言</a:t>
          </a:r>
          <a:endParaRPr lang="zh-CN" sz="3500" kern="1200" dirty="0"/>
        </a:p>
      </dsp:txBody>
      <dsp:txXfrm rot="-5400000">
        <a:off x="675223" y="3415682"/>
        <a:ext cx="8398460" cy="565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C5DF6-472F-43F8-8978-D0CB13D5CBB9}">
      <dsp:nvSpPr>
        <dsp:cNvPr id="0" name=""/>
        <dsp:cNvSpPr/>
      </dsp:nvSpPr>
      <dsp:spPr>
        <a:xfrm rot="5400000">
          <a:off x="4960793" y="-3421343"/>
          <a:ext cx="747535" cy="759280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dirty="0" smtClean="0"/>
            <a:t>搜索、识别和记录可能包含数字证据的现场物理设备。重点在于识别、定位潜在证据，并注意其可能位于非常规位置。</a:t>
          </a:r>
          <a:endParaRPr lang="zh-CN" altLang="en-US" sz="2000" kern="1200" dirty="0"/>
        </a:p>
      </dsp:txBody>
      <dsp:txXfrm rot="-5400000">
        <a:off x="1538160" y="37782"/>
        <a:ext cx="7556310" cy="674551"/>
      </dsp:txXfrm>
    </dsp:sp>
    <dsp:sp modelId="{DF15CF9C-6A82-4E1F-92CF-07AF421D7F9F}">
      <dsp:nvSpPr>
        <dsp:cNvPr id="0" name=""/>
        <dsp:cNvSpPr/>
      </dsp:nvSpPr>
      <dsp:spPr>
        <a:xfrm>
          <a:off x="194801" y="4812"/>
          <a:ext cx="1343358" cy="7404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zh-CN" sz="3500" kern="1200" dirty="0" smtClean="0"/>
            <a:t>识别</a:t>
          </a:r>
          <a:r>
            <a:rPr lang="en-US" sz="3500" kern="1200" dirty="0" smtClean="0"/>
            <a:t> </a:t>
          </a:r>
          <a:endParaRPr lang="zh-CN" sz="3500" kern="1200" dirty="0"/>
        </a:p>
      </dsp:txBody>
      <dsp:txXfrm>
        <a:off x="230949" y="40960"/>
        <a:ext cx="1271062" cy="668196"/>
      </dsp:txXfrm>
    </dsp:sp>
    <dsp:sp modelId="{9F5B03D8-847E-4C52-AEAE-1DA2B2125797}">
      <dsp:nvSpPr>
        <dsp:cNvPr id="0" name=""/>
        <dsp:cNvSpPr/>
      </dsp:nvSpPr>
      <dsp:spPr>
        <a:xfrm rot="5400000">
          <a:off x="5004963" y="-2644015"/>
          <a:ext cx="669244" cy="7600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dirty="0" smtClean="0"/>
            <a:t>前一阶段识别的设备可被收集、转移到分析场所或现场进行证据获取。</a:t>
          </a:r>
          <a:endParaRPr lang="zh-CN" altLang="en-US" sz="2000" kern="1200" dirty="0"/>
        </a:p>
      </dsp:txBody>
      <dsp:txXfrm rot="-5400000">
        <a:off x="1539473" y="854145"/>
        <a:ext cx="7567554" cy="603904"/>
      </dsp:txXfrm>
    </dsp:sp>
    <dsp:sp modelId="{E52B5C72-6EF5-45A9-BF10-9B370F727BE6}">
      <dsp:nvSpPr>
        <dsp:cNvPr id="0" name=""/>
        <dsp:cNvSpPr/>
      </dsp:nvSpPr>
      <dsp:spPr>
        <a:xfrm>
          <a:off x="194801" y="785850"/>
          <a:ext cx="1344672" cy="7404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zh-CN" sz="3500" kern="1200" smtClean="0"/>
            <a:t>收集</a:t>
          </a:r>
          <a:endParaRPr lang="zh-CN" sz="3500" kern="1200"/>
        </a:p>
      </dsp:txBody>
      <dsp:txXfrm>
        <a:off x="230949" y="821998"/>
        <a:ext cx="1272376" cy="668196"/>
      </dsp:txXfrm>
    </dsp:sp>
    <dsp:sp modelId="{E5646017-1706-4256-AE52-7A6D2F074CAD}">
      <dsp:nvSpPr>
        <dsp:cNvPr id="0" name=""/>
        <dsp:cNvSpPr/>
      </dsp:nvSpPr>
      <dsp:spPr>
        <a:xfrm rot="5400000">
          <a:off x="5004963" y="-1866498"/>
          <a:ext cx="669244" cy="7600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dirty="0" smtClean="0"/>
            <a:t>涉及对潜在证据源制作镜像，最理想的是保持与数据源完全一致。</a:t>
          </a:r>
          <a:endParaRPr lang="zh-CN" altLang="en-US" sz="2000" kern="1200" dirty="0"/>
        </a:p>
      </dsp:txBody>
      <dsp:txXfrm rot="-5400000">
        <a:off x="1539473" y="1631662"/>
        <a:ext cx="7567554" cy="603904"/>
      </dsp:txXfrm>
    </dsp:sp>
    <dsp:sp modelId="{A2AC5681-82E5-4D20-BF4F-F1CF017B86CA}">
      <dsp:nvSpPr>
        <dsp:cNvPr id="0" name=""/>
        <dsp:cNvSpPr/>
      </dsp:nvSpPr>
      <dsp:spPr>
        <a:xfrm>
          <a:off x="194801" y="1563367"/>
          <a:ext cx="1344672" cy="7404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zh-CN" sz="3500" kern="1200" smtClean="0"/>
            <a:t>获取</a:t>
          </a:r>
          <a:endParaRPr lang="zh-CN" sz="3500" kern="1200"/>
        </a:p>
      </dsp:txBody>
      <dsp:txXfrm>
        <a:off x="230949" y="1599515"/>
        <a:ext cx="1272376" cy="668196"/>
      </dsp:txXfrm>
    </dsp:sp>
    <dsp:sp modelId="{A32B316A-BCDC-4CBB-B93D-501FC2AFD817}">
      <dsp:nvSpPr>
        <dsp:cNvPr id="0" name=""/>
        <dsp:cNvSpPr/>
      </dsp:nvSpPr>
      <dsp:spPr>
        <a:xfrm rot="5400000">
          <a:off x="5004963" y="-1088982"/>
          <a:ext cx="669244" cy="7600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dirty="0" smtClean="0"/>
            <a:t>证据完整性，包括物理和逻辑两方面，必须全程得到保证。</a:t>
          </a:r>
          <a:endParaRPr lang="zh-CN" altLang="en-US" sz="2000" kern="1200" dirty="0"/>
        </a:p>
      </dsp:txBody>
      <dsp:txXfrm rot="-5400000">
        <a:off x="1539473" y="2409178"/>
        <a:ext cx="7567554" cy="603904"/>
      </dsp:txXfrm>
    </dsp:sp>
    <dsp:sp modelId="{D159113F-DBE1-40F2-9F5E-731D231AF53B}">
      <dsp:nvSpPr>
        <dsp:cNvPr id="0" name=""/>
        <dsp:cNvSpPr/>
      </dsp:nvSpPr>
      <dsp:spPr>
        <a:xfrm>
          <a:off x="194801" y="2340884"/>
          <a:ext cx="1344672" cy="7404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zh-CN" sz="3500" kern="1200" smtClean="0"/>
            <a:t>保存</a:t>
          </a:r>
          <a:endParaRPr lang="zh-CN" sz="3500" kern="1200"/>
        </a:p>
      </dsp:txBody>
      <dsp:txXfrm>
        <a:off x="230949" y="2377032"/>
        <a:ext cx="1272376" cy="668196"/>
      </dsp:txXfrm>
    </dsp:sp>
    <dsp:sp modelId="{A7E1AF82-7BF1-49AD-AD80-57AEA279DB2E}">
      <dsp:nvSpPr>
        <dsp:cNvPr id="0" name=""/>
        <dsp:cNvSpPr/>
      </dsp:nvSpPr>
      <dsp:spPr>
        <a:xfrm rot="5400000">
          <a:off x="5004963" y="-311465"/>
          <a:ext cx="669244" cy="7600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smtClean="0"/>
            <a:t>诠释所获取的证据数据。它通常依赖于案情、调查目标或焦点。</a:t>
          </a:r>
          <a:endParaRPr lang="zh-CN" altLang="en-US" sz="2000" kern="1200"/>
        </a:p>
      </dsp:txBody>
      <dsp:txXfrm rot="-5400000">
        <a:off x="1539473" y="3186695"/>
        <a:ext cx="7567554" cy="603904"/>
      </dsp:txXfrm>
    </dsp:sp>
    <dsp:sp modelId="{B37402C6-900F-40E8-9034-50FD0D04C8F6}">
      <dsp:nvSpPr>
        <dsp:cNvPr id="0" name=""/>
        <dsp:cNvSpPr/>
      </dsp:nvSpPr>
      <dsp:spPr>
        <a:xfrm>
          <a:off x="194801" y="3118400"/>
          <a:ext cx="1344672" cy="7404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zh-CN" sz="3500" kern="1200" smtClean="0"/>
            <a:t>分析</a:t>
          </a:r>
          <a:endParaRPr lang="zh-CN" sz="3500" kern="1200"/>
        </a:p>
      </dsp:txBody>
      <dsp:txXfrm>
        <a:off x="230949" y="3154548"/>
        <a:ext cx="1272376" cy="668196"/>
      </dsp:txXfrm>
    </dsp:sp>
    <dsp:sp modelId="{0853CFED-15F2-4DD2-9BDD-3F3519E1A84D}">
      <dsp:nvSpPr>
        <dsp:cNvPr id="0" name=""/>
        <dsp:cNvSpPr/>
      </dsp:nvSpPr>
      <dsp:spPr>
        <a:xfrm rot="5400000">
          <a:off x="5004963" y="466051"/>
          <a:ext cx="669244" cy="760022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smtClean="0"/>
            <a:t>将数字调查结果向相关方传达</a:t>
          </a:r>
          <a:endParaRPr lang="zh-CN" altLang="en-US" sz="2000" kern="1200"/>
        </a:p>
      </dsp:txBody>
      <dsp:txXfrm rot="-5400000">
        <a:off x="1539473" y="3964211"/>
        <a:ext cx="7567554" cy="603904"/>
      </dsp:txXfrm>
    </dsp:sp>
    <dsp:sp modelId="{B8E7FA76-40B9-46E2-8F95-67E1E8EB931D}">
      <dsp:nvSpPr>
        <dsp:cNvPr id="0" name=""/>
        <dsp:cNvSpPr/>
      </dsp:nvSpPr>
      <dsp:spPr>
        <a:xfrm>
          <a:off x="194801" y="3895917"/>
          <a:ext cx="1344672" cy="74049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zh-CN" sz="3500" kern="1200" smtClean="0"/>
            <a:t>报告</a:t>
          </a:r>
          <a:endParaRPr lang="zh-CN" sz="3500" kern="1200"/>
        </a:p>
      </dsp:txBody>
      <dsp:txXfrm>
        <a:off x="230949" y="3932065"/>
        <a:ext cx="1272376" cy="6681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AA9A1-38FD-465E-922F-5C7FEE9479B6}">
      <dsp:nvSpPr>
        <dsp:cNvPr id="0" name=""/>
        <dsp:cNvSpPr/>
      </dsp:nvSpPr>
      <dsp:spPr>
        <a:xfrm>
          <a:off x="5195" y="269338"/>
          <a:ext cx="1814028" cy="409902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rtl="0">
            <a:lnSpc>
              <a:spcPct val="90000"/>
            </a:lnSpc>
            <a:spcBef>
              <a:spcPct val="0"/>
            </a:spcBef>
            <a:spcAft>
              <a:spcPct val="35000"/>
            </a:spcAft>
          </a:pPr>
          <a:r>
            <a:rPr lang="zh-CN" sz="2000" b="1" kern="1200" dirty="0" smtClean="0"/>
            <a:t>识别和收集</a:t>
          </a:r>
          <a:endParaRPr lang="en-US" sz="2000" b="1" kern="1200" dirty="0"/>
        </a:p>
      </dsp:txBody>
      <dsp:txXfrm rot="16200000">
        <a:off x="-1494000" y="1768535"/>
        <a:ext cx="3361198" cy="362805"/>
      </dsp:txXfrm>
    </dsp:sp>
    <dsp:sp modelId="{28845DF1-F0BC-4AEE-AB1E-0FE4BBAAF3C3}">
      <dsp:nvSpPr>
        <dsp:cNvPr id="0" name=""/>
        <dsp:cNvSpPr/>
      </dsp:nvSpPr>
      <dsp:spPr>
        <a:xfrm>
          <a:off x="368001" y="269338"/>
          <a:ext cx="1351451" cy="4099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lvl="0" algn="l" defTabSz="933450" rtl="0">
            <a:lnSpc>
              <a:spcPct val="90000"/>
            </a:lnSpc>
            <a:spcBef>
              <a:spcPct val="0"/>
            </a:spcBef>
            <a:spcAft>
              <a:spcPct val="35000"/>
            </a:spcAft>
          </a:pPr>
          <a:r>
            <a:rPr lang="zh-CN" sz="2100" kern="1200" dirty="0" smtClean="0"/>
            <a:t>这一阶段的挑战是在现场及时选择证据。</a:t>
          </a:r>
          <a:endParaRPr lang="zh-CN" sz="2100" kern="1200" dirty="0"/>
        </a:p>
      </dsp:txBody>
      <dsp:txXfrm>
        <a:off x="368001" y="269338"/>
        <a:ext cx="1351451" cy="4099023"/>
      </dsp:txXfrm>
    </dsp:sp>
    <dsp:sp modelId="{784A1722-3B1B-4DFA-8AD0-C113B11BD829}">
      <dsp:nvSpPr>
        <dsp:cNvPr id="0" name=""/>
        <dsp:cNvSpPr/>
      </dsp:nvSpPr>
      <dsp:spPr>
        <a:xfrm>
          <a:off x="1882715" y="269338"/>
          <a:ext cx="1814028" cy="409902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rtl="0">
            <a:lnSpc>
              <a:spcPct val="90000"/>
            </a:lnSpc>
            <a:spcBef>
              <a:spcPct val="0"/>
            </a:spcBef>
            <a:spcAft>
              <a:spcPct val="35000"/>
            </a:spcAft>
          </a:pPr>
          <a:r>
            <a:rPr lang="zh-CN" altLang="en-US" sz="2000" b="1" kern="1200" dirty="0" smtClean="0"/>
            <a:t>获取</a:t>
          </a:r>
          <a:endParaRPr lang="zh-CN" altLang="en-US" sz="2000" b="1" kern="1200" dirty="0"/>
        </a:p>
      </dsp:txBody>
      <dsp:txXfrm rot="16200000">
        <a:off x="383519" y="1768535"/>
        <a:ext cx="3361198" cy="362805"/>
      </dsp:txXfrm>
    </dsp:sp>
    <dsp:sp modelId="{1B31E56B-581A-4B6B-B0B8-699CDA0C9081}">
      <dsp:nvSpPr>
        <dsp:cNvPr id="0" name=""/>
        <dsp:cNvSpPr/>
      </dsp:nvSpPr>
      <dsp:spPr>
        <a:xfrm rot="5400000">
          <a:off x="1731862" y="1999054"/>
          <a:ext cx="319846" cy="272104"/>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50A3CE-38A9-469C-B063-D3BBF7C1633B}">
      <dsp:nvSpPr>
        <dsp:cNvPr id="0" name=""/>
        <dsp:cNvSpPr/>
      </dsp:nvSpPr>
      <dsp:spPr>
        <a:xfrm>
          <a:off x="2245521" y="269338"/>
          <a:ext cx="1351451" cy="4099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lvl="0" algn="l" defTabSz="933450" rtl="0">
            <a:lnSpc>
              <a:spcPct val="90000"/>
            </a:lnSpc>
            <a:spcBef>
              <a:spcPct val="0"/>
            </a:spcBef>
            <a:spcAft>
              <a:spcPct val="35000"/>
            </a:spcAft>
          </a:pPr>
          <a:r>
            <a:rPr lang="zh-CN" sz="2100" kern="1200" smtClean="0"/>
            <a:t>当经典的按位镜像由于检材容量问题不再切实可行时，优先级区分程序或分类工作应被开展，并恰当地予以说明和记录</a:t>
          </a:r>
          <a:endParaRPr lang="zh-CN" sz="2100" kern="1200"/>
        </a:p>
      </dsp:txBody>
      <dsp:txXfrm>
        <a:off x="2245521" y="269338"/>
        <a:ext cx="1351451" cy="4099023"/>
      </dsp:txXfrm>
    </dsp:sp>
    <dsp:sp modelId="{3A6075F8-1285-4F36-8C57-63E49307B3BB}">
      <dsp:nvSpPr>
        <dsp:cNvPr id="0" name=""/>
        <dsp:cNvSpPr/>
      </dsp:nvSpPr>
      <dsp:spPr>
        <a:xfrm>
          <a:off x="3760235" y="269338"/>
          <a:ext cx="1814028" cy="409902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rtl="0">
            <a:lnSpc>
              <a:spcPct val="90000"/>
            </a:lnSpc>
            <a:spcBef>
              <a:spcPct val="0"/>
            </a:spcBef>
            <a:spcAft>
              <a:spcPct val="35000"/>
            </a:spcAft>
          </a:pPr>
          <a:r>
            <a:rPr lang="zh-CN" altLang="en-US" sz="2000" b="1" kern="1200" dirty="0" smtClean="0"/>
            <a:t>保存</a:t>
          </a:r>
          <a:endParaRPr lang="zh-CN" altLang="en-US" sz="2000" b="1" kern="1200" dirty="0"/>
        </a:p>
      </dsp:txBody>
      <dsp:txXfrm rot="16200000">
        <a:off x="2261039" y="1768535"/>
        <a:ext cx="3361198" cy="362805"/>
      </dsp:txXfrm>
    </dsp:sp>
    <dsp:sp modelId="{BB756208-7AF2-4E4A-82A6-0943038EBA61}">
      <dsp:nvSpPr>
        <dsp:cNvPr id="0" name=""/>
        <dsp:cNvSpPr/>
      </dsp:nvSpPr>
      <dsp:spPr>
        <a:xfrm rot="5400000">
          <a:off x="3609382" y="1999054"/>
          <a:ext cx="319846" cy="272104"/>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C8779C-65A1-4DA9-AC18-C75EA26F92DC}">
      <dsp:nvSpPr>
        <dsp:cNvPr id="0" name=""/>
        <dsp:cNvSpPr/>
      </dsp:nvSpPr>
      <dsp:spPr>
        <a:xfrm>
          <a:off x="4123041" y="269338"/>
          <a:ext cx="1351451" cy="4099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lvl="0" algn="l" defTabSz="933450" rtl="0">
            <a:lnSpc>
              <a:spcPct val="90000"/>
            </a:lnSpc>
            <a:spcBef>
              <a:spcPct val="0"/>
            </a:spcBef>
            <a:spcAft>
              <a:spcPct val="35000"/>
            </a:spcAft>
          </a:pPr>
          <a:r>
            <a:rPr lang="zh-CN" sz="2100" kern="1200" dirty="0" smtClean="0"/>
            <a:t>遵循法律要求安全保存所有检材</a:t>
          </a:r>
          <a:endParaRPr lang="zh-CN" sz="2100" kern="1200" dirty="0"/>
        </a:p>
      </dsp:txBody>
      <dsp:txXfrm>
        <a:off x="4123041" y="269338"/>
        <a:ext cx="1351451" cy="4099023"/>
      </dsp:txXfrm>
    </dsp:sp>
    <dsp:sp modelId="{222E6CD7-BBC9-4B2E-A70E-DCE9564276E6}">
      <dsp:nvSpPr>
        <dsp:cNvPr id="0" name=""/>
        <dsp:cNvSpPr/>
      </dsp:nvSpPr>
      <dsp:spPr>
        <a:xfrm>
          <a:off x="5637755" y="269338"/>
          <a:ext cx="1814028" cy="409902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rtl="0">
            <a:lnSpc>
              <a:spcPct val="90000"/>
            </a:lnSpc>
            <a:spcBef>
              <a:spcPct val="0"/>
            </a:spcBef>
            <a:spcAft>
              <a:spcPct val="35000"/>
            </a:spcAft>
          </a:pPr>
          <a:r>
            <a:rPr lang="zh-CN" altLang="en-US" sz="2000" b="0" kern="1200" dirty="0" smtClean="0"/>
            <a:t>分析</a:t>
          </a:r>
          <a:endParaRPr lang="zh-CN" altLang="en-US" sz="2000" b="0" kern="1200" dirty="0"/>
        </a:p>
      </dsp:txBody>
      <dsp:txXfrm rot="16200000">
        <a:off x="4138558" y="1768535"/>
        <a:ext cx="3361198" cy="362805"/>
      </dsp:txXfrm>
    </dsp:sp>
    <dsp:sp modelId="{FBEF909B-4FBE-47D6-82E6-054BFBFB90A7}">
      <dsp:nvSpPr>
        <dsp:cNvPr id="0" name=""/>
        <dsp:cNvSpPr/>
      </dsp:nvSpPr>
      <dsp:spPr>
        <a:xfrm rot="5400000">
          <a:off x="5486902" y="1999054"/>
          <a:ext cx="319846" cy="272104"/>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861DE0-B51C-4D9A-9485-3396A0283D84}">
      <dsp:nvSpPr>
        <dsp:cNvPr id="0" name=""/>
        <dsp:cNvSpPr/>
      </dsp:nvSpPr>
      <dsp:spPr>
        <a:xfrm>
          <a:off x="6000561" y="269338"/>
          <a:ext cx="1351451" cy="4099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rtl="0">
            <a:lnSpc>
              <a:spcPct val="90000"/>
            </a:lnSpc>
            <a:spcBef>
              <a:spcPct val="0"/>
            </a:spcBef>
            <a:spcAft>
              <a:spcPct val="35000"/>
            </a:spcAft>
          </a:pPr>
          <a:r>
            <a:rPr lang="zh-CN" altLang="en-US" sz="2000" kern="1200" dirty="0" smtClean="0"/>
            <a:t>集成源自数据科学的方法和工具意味着对当今盛行的“香肠工厂”式的取证（不熟练的操作者严重依赖点击大集成工具实现分析任务）的超越。</a:t>
          </a:r>
          <a:endParaRPr lang="zh-CN" altLang="en-US" sz="2000" kern="1200" dirty="0"/>
        </a:p>
      </dsp:txBody>
      <dsp:txXfrm>
        <a:off x="6000561" y="269338"/>
        <a:ext cx="1351451" cy="4099023"/>
      </dsp:txXfrm>
    </dsp:sp>
    <dsp:sp modelId="{CE3F5EB2-D3CD-4C7A-B848-AE959F828CAC}">
      <dsp:nvSpPr>
        <dsp:cNvPr id="0" name=""/>
        <dsp:cNvSpPr/>
      </dsp:nvSpPr>
      <dsp:spPr>
        <a:xfrm>
          <a:off x="7515275" y="269338"/>
          <a:ext cx="1814028" cy="4099023"/>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lvl="0" algn="r" defTabSz="889000" rtl="0">
            <a:lnSpc>
              <a:spcPct val="90000"/>
            </a:lnSpc>
            <a:spcBef>
              <a:spcPct val="0"/>
            </a:spcBef>
            <a:spcAft>
              <a:spcPct val="35000"/>
            </a:spcAft>
          </a:pPr>
          <a:r>
            <a:rPr lang="zh-CN" altLang="en-US" sz="2000" b="1" kern="1200" dirty="0" smtClean="0"/>
            <a:t>报告</a:t>
          </a:r>
          <a:endParaRPr lang="zh-CN" altLang="en-US" sz="2000" b="1" kern="1200" dirty="0"/>
        </a:p>
      </dsp:txBody>
      <dsp:txXfrm rot="16200000">
        <a:off x="6016078" y="1768535"/>
        <a:ext cx="3361198" cy="362805"/>
      </dsp:txXfrm>
    </dsp:sp>
    <dsp:sp modelId="{B7AD9E8F-754D-49A3-8FFE-437E20137D0A}">
      <dsp:nvSpPr>
        <dsp:cNvPr id="0" name=""/>
        <dsp:cNvSpPr/>
      </dsp:nvSpPr>
      <dsp:spPr>
        <a:xfrm rot="5400000">
          <a:off x="7364422" y="1999054"/>
          <a:ext cx="319846" cy="272104"/>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A8699B-56D2-4B83-9EF6-045332A94237}">
      <dsp:nvSpPr>
        <dsp:cNvPr id="0" name=""/>
        <dsp:cNvSpPr/>
      </dsp:nvSpPr>
      <dsp:spPr>
        <a:xfrm>
          <a:off x="7878080" y="269338"/>
          <a:ext cx="1351451" cy="4099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lvl="0" algn="l" defTabSz="889000" rtl="0">
            <a:lnSpc>
              <a:spcPct val="90000"/>
            </a:lnSpc>
            <a:spcBef>
              <a:spcPct val="0"/>
            </a:spcBef>
            <a:spcAft>
              <a:spcPct val="35000"/>
            </a:spcAft>
          </a:pPr>
          <a:r>
            <a:rPr lang="zh-CN" altLang="en-US" sz="2000" kern="1200" dirty="0" smtClean="0"/>
            <a:t>对于使用数据科学概念开展分析的最终报告应包含对所使用工具、方法的正确评价</a:t>
          </a:r>
          <a:endParaRPr lang="zh-CN" altLang="en-US" sz="2000" kern="1200" dirty="0"/>
        </a:p>
      </dsp:txBody>
      <dsp:txXfrm>
        <a:off x="7878080" y="269338"/>
        <a:ext cx="1351451" cy="40990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33DAC-35AC-47F8-BEF8-A45E697D28E3}">
      <dsp:nvSpPr>
        <dsp:cNvPr id="0" name=""/>
        <dsp:cNvSpPr/>
      </dsp:nvSpPr>
      <dsp:spPr>
        <a:xfrm>
          <a:off x="3658823" y="385"/>
          <a:ext cx="2016853" cy="20168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数字证据天生复杂（源于其被以原始的二进制形式获取）</a:t>
          </a:r>
          <a:endParaRPr lang="zh-CN" altLang="en-US" sz="2000" kern="1200" dirty="0"/>
        </a:p>
      </dsp:txBody>
      <dsp:txXfrm>
        <a:off x="3954184" y="295746"/>
        <a:ext cx="1426131" cy="1426131"/>
      </dsp:txXfrm>
    </dsp:sp>
    <dsp:sp modelId="{AA47B58D-7139-41DE-B35A-D804B1846E3C}">
      <dsp:nvSpPr>
        <dsp:cNvPr id="0" name=""/>
        <dsp:cNvSpPr/>
      </dsp:nvSpPr>
      <dsp:spPr>
        <a:xfrm rot="3600000">
          <a:off x="5148771" y="1965404"/>
          <a:ext cx="534530" cy="6806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188861" y="2032105"/>
        <a:ext cx="374171" cy="408412"/>
      </dsp:txXfrm>
    </dsp:sp>
    <dsp:sp modelId="{7FAB8182-67B1-4FF6-86F1-858E49C550F5}">
      <dsp:nvSpPr>
        <dsp:cNvPr id="0" name=""/>
        <dsp:cNvSpPr/>
      </dsp:nvSpPr>
      <dsp:spPr>
        <a:xfrm>
          <a:off x="5171524" y="2620460"/>
          <a:ext cx="2016853" cy="20168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取证工具被用于解释原始数字证据来解决复杂性问题。</a:t>
          </a:r>
          <a:endParaRPr lang="zh-CN" altLang="en-US" sz="2000" kern="1200" dirty="0"/>
        </a:p>
      </dsp:txBody>
      <dsp:txXfrm>
        <a:off x="5466885" y="2915821"/>
        <a:ext cx="1426131" cy="1426131"/>
      </dsp:txXfrm>
    </dsp:sp>
    <dsp:sp modelId="{D503DFAC-2101-4470-BA4F-3CED1A1A6A5D}">
      <dsp:nvSpPr>
        <dsp:cNvPr id="0" name=""/>
        <dsp:cNvSpPr/>
      </dsp:nvSpPr>
      <dsp:spPr>
        <a:xfrm rot="10800000">
          <a:off x="4415112" y="3288543"/>
          <a:ext cx="534530" cy="6806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4575471" y="3424681"/>
        <a:ext cx="374171" cy="408412"/>
      </dsp:txXfrm>
    </dsp:sp>
    <dsp:sp modelId="{139790A4-71B3-486B-BADF-E653E515F465}">
      <dsp:nvSpPr>
        <dsp:cNvPr id="0" name=""/>
        <dsp:cNvSpPr/>
      </dsp:nvSpPr>
      <dsp:spPr>
        <a:xfrm>
          <a:off x="2146122" y="2620460"/>
          <a:ext cx="2016853" cy="20168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zh-CN" altLang="en-US" sz="2000" kern="1200" dirty="0" smtClean="0"/>
            <a:t>由于取证工具总是落后于信息技术的发展，复杂性始终是个挑战。</a:t>
          </a:r>
          <a:endParaRPr lang="zh-CN" altLang="en-US" sz="2000" kern="1200" dirty="0"/>
        </a:p>
      </dsp:txBody>
      <dsp:txXfrm>
        <a:off x="2441483" y="2915821"/>
        <a:ext cx="1426131" cy="1426131"/>
      </dsp:txXfrm>
    </dsp:sp>
    <dsp:sp modelId="{CE72A330-180A-43DF-8BE7-E88CDFC5A580}">
      <dsp:nvSpPr>
        <dsp:cNvPr id="0" name=""/>
        <dsp:cNvSpPr/>
      </dsp:nvSpPr>
      <dsp:spPr>
        <a:xfrm rot="18000000">
          <a:off x="3636070" y="1991607"/>
          <a:ext cx="534530" cy="68068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676160" y="2197182"/>
        <a:ext cx="374171" cy="408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A7260-2682-41D0-825B-E402FB365E85}">
      <dsp:nvSpPr>
        <dsp:cNvPr id="0" name=""/>
        <dsp:cNvSpPr/>
      </dsp:nvSpPr>
      <dsp:spPr>
        <a:xfrm>
          <a:off x="2862220" y="0"/>
          <a:ext cx="3090931" cy="3090931"/>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179DE6-05B8-4E8F-9746-CBBBD53C07CF}">
      <dsp:nvSpPr>
        <dsp:cNvPr id="0" name=""/>
        <dsp:cNvSpPr/>
      </dsp:nvSpPr>
      <dsp:spPr>
        <a:xfrm>
          <a:off x="1616576" y="301799"/>
          <a:ext cx="2223404" cy="12054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设备的多样性</a:t>
          </a:r>
          <a:endParaRPr lang="zh-CN" altLang="en-US" sz="2400" kern="1200" dirty="0"/>
        </a:p>
      </dsp:txBody>
      <dsp:txXfrm>
        <a:off x="1675422" y="360645"/>
        <a:ext cx="2105712" cy="1087771"/>
      </dsp:txXfrm>
    </dsp:sp>
    <dsp:sp modelId="{CEE61384-BF52-438F-9AA5-5297105D1883}">
      <dsp:nvSpPr>
        <dsp:cNvPr id="0" name=""/>
        <dsp:cNvSpPr/>
      </dsp:nvSpPr>
      <dsp:spPr>
        <a:xfrm>
          <a:off x="4802076" y="248373"/>
          <a:ext cx="2323457" cy="12054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数据源的多样性</a:t>
          </a:r>
          <a:endParaRPr lang="zh-CN" altLang="en-US" sz="2400" kern="1200" dirty="0"/>
        </a:p>
      </dsp:txBody>
      <dsp:txXfrm>
        <a:off x="4860922" y="307219"/>
        <a:ext cx="2205765" cy="1087771"/>
      </dsp:txXfrm>
    </dsp:sp>
    <dsp:sp modelId="{B3D26AE3-0ACE-432D-80DA-57960E2EF386}">
      <dsp:nvSpPr>
        <dsp:cNvPr id="0" name=""/>
        <dsp:cNvSpPr/>
      </dsp:nvSpPr>
      <dsp:spPr>
        <a:xfrm>
          <a:off x="1640209" y="1750010"/>
          <a:ext cx="2199765" cy="12054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文件格式繁杂、数据的不一致或不完整</a:t>
          </a:r>
          <a:endParaRPr lang="zh-CN" altLang="en-US" sz="2400" kern="1200" dirty="0"/>
        </a:p>
      </dsp:txBody>
      <dsp:txXfrm>
        <a:off x="1699055" y="1808856"/>
        <a:ext cx="2082073" cy="1087771"/>
      </dsp:txXfrm>
    </dsp:sp>
    <dsp:sp modelId="{31A7584F-1852-4F0E-9AB5-0C311CC7A79F}">
      <dsp:nvSpPr>
        <dsp:cNvPr id="0" name=""/>
        <dsp:cNvSpPr/>
      </dsp:nvSpPr>
      <dsp:spPr>
        <a:xfrm>
          <a:off x="4768408" y="1677754"/>
          <a:ext cx="2334379" cy="120546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CN" altLang="en-US" sz="2400" kern="1200" dirty="0" smtClean="0"/>
            <a:t>时间的差异</a:t>
          </a:r>
          <a:endParaRPr lang="zh-CN" altLang="en-US" sz="2400" kern="1200" dirty="0"/>
        </a:p>
      </dsp:txBody>
      <dsp:txXfrm>
        <a:off x="4827254" y="1736600"/>
        <a:ext cx="2216687" cy="10877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8220B-3FAB-4CBC-BB05-7B7FB8657ADB}">
      <dsp:nvSpPr>
        <dsp:cNvPr id="0" name=""/>
        <dsp:cNvSpPr/>
      </dsp:nvSpPr>
      <dsp:spPr>
        <a:xfrm>
          <a:off x="3839510" y="1711783"/>
          <a:ext cx="1655478" cy="16905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rtl="0">
            <a:lnSpc>
              <a:spcPct val="90000"/>
            </a:lnSpc>
            <a:spcBef>
              <a:spcPct val="0"/>
            </a:spcBef>
            <a:spcAft>
              <a:spcPct val="35000"/>
            </a:spcAft>
          </a:pPr>
          <a:r>
            <a:rPr lang="zh-CN" sz="2000" kern="1200" dirty="0" smtClean="0"/>
            <a:t>现在个案调查经常有</a:t>
          </a:r>
          <a:r>
            <a:rPr lang="en-US" sz="2000" kern="1200" dirty="0" smtClean="0"/>
            <a:t>TB</a:t>
          </a:r>
          <a:r>
            <a:rPr lang="zh-CN" sz="2000" kern="1200" dirty="0" smtClean="0"/>
            <a:t>级的数据需要分析。这主要源自于</a:t>
          </a:r>
          <a:endParaRPr lang="zh-CN" sz="2000" kern="1200" dirty="0"/>
        </a:p>
      </dsp:txBody>
      <dsp:txXfrm>
        <a:off x="3920324" y="1792597"/>
        <a:ext cx="1493850" cy="1528952"/>
      </dsp:txXfrm>
    </dsp:sp>
    <dsp:sp modelId="{58FAE1BF-99A7-4120-B81D-927D465B23F2}">
      <dsp:nvSpPr>
        <dsp:cNvPr id="0" name=""/>
        <dsp:cNvSpPr/>
      </dsp:nvSpPr>
      <dsp:spPr>
        <a:xfrm rot="16200000">
          <a:off x="4402193" y="1446727"/>
          <a:ext cx="530112" cy="0"/>
        </a:xfrm>
        <a:custGeom>
          <a:avLst/>
          <a:gdLst/>
          <a:ahLst/>
          <a:cxnLst/>
          <a:rect l="0" t="0" r="0" b="0"/>
          <a:pathLst>
            <a:path>
              <a:moveTo>
                <a:pt x="0" y="0"/>
              </a:moveTo>
              <a:lnTo>
                <a:pt x="530112"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9057A9-06BB-464A-BDA3-34E5B8971D9E}">
      <dsp:nvSpPr>
        <dsp:cNvPr id="0" name=""/>
        <dsp:cNvSpPr/>
      </dsp:nvSpPr>
      <dsp:spPr>
        <a:xfrm>
          <a:off x="3939279" y="249493"/>
          <a:ext cx="1455940" cy="9321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rtl="0">
            <a:lnSpc>
              <a:spcPct val="90000"/>
            </a:lnSpc>
            <a:spcBef>
              <a:spcPct val="0"/>
            </a:spcBef>
            <a:spcAft>
              <a:spcPct val="35000"/>
            </a:spcAft>
          </a:pPr>
          <a:r>
            <a:rPr lang="zh-CN" sz="1800" kern="1200" dirty="0" smtClean="0"/>
            <a:t>（</a:t>
          </a:r>
          <a:r>
            <a:rPr lang="en-US" sz="1800" kern="1200" dirty="0" smtClean="0"/>
            <a:t>a</a:t>
          </a:r>
          <a:r>
            <a:rPr lang="zh-CN" sz="1800" kern="1200" dirty="0" smtClean="0"/>
            <a:t>）每案查封设备数的增加；</a:t>
          </a:r>
          <a:endParaRPr lang="zh-CN" sz="1800" kern="1200" dirty="0"/>
        </a:p>
      </dsp:txBody>
      <dsp:txXfrm>
        <a:off x="3984784" y="294998"/>
        <a:ext cx="1364930" cy="841167"/>
      </dsp:txXfrm>
    </dsp:sp>
    <dsp:sp modelId="{25495BF1-4337-4514-BDB1-B9FD25E227F4}">
      <dsp:nvSpPr>
        <dsp:cNvPr id="0" name=""/>
        <dsp:cNvSpPr/>
      </dsp:nvSpPr>
      <dsp:spPr>
        <a:xfrm rot="2184183">
          <a:off x="5447537" y="3311716"/>
          <a:ext cx="486340" cy="0"/>
        </a:xfrm>
        <a:custGeom>
          <a:avLst/>
          <a:gdLst/>
          <a:ahLst/>
          <a:cxnLst/>
          <a:rect l="0" t="0" r="0" b="0"/>
          <a:pathLst>
            <a:path>
              <a:moveTo>
                <a:pt x="0" y="0"/>
              </a:moveTo>
              <a:lnTo>
                <a:pt x="48634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D02D12-801A-4EA9-836E-DC738330A822}">
      <dsp:nvSpPr>
        <dsp:cNvPr id="0" name=""/>
        <dsp:cNvSpPr/>
      </dsp:nvSpPr>
      <dsp:spPr>
        <a:xfrm>
          <a:off x="5790573" y="3456028"/>
          <a:ext cx="1455940" cy="9321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rtl="0">
            <a:lnSpc>
              <a:spcPct val="90000"/>
            </a:lnSpc>
            <a:spcBef>
              <a:spcPct val="0"/>
            </a:spcBef>
            <a:spcAft>
              <a:spcPct val="35000"/>
            </a:spcAft>
          </a:pPr>
          <a:r>
            <a:rPr lang="zh-CN" sz="1800" kern="1200" smtClean="0"/>
            <a:t>（</a:t>
          </a:r>
          <a:r>
            <a:rPr lang="en-US" sz="1800" kern="1200" smtClean="0"/>
            <a:t>b</a:t>
          </a:r>
          <a:r>
            <a:rPr lang="zh-CN" sz="1800" kern="1200" smtClean="0"/>
            <a:t>）有电子设备的案件数的增加；</a:t>
          </a:r>
          <a:endParaRPr lang="zh-CN" sz="1800" kern="1200"/>
        </a:p>
      </dsp:txBody>
      <dsp:txXfrm>
        <a:off x="5836078" y="3501533"/>
        <a:ext cx="1364930" cy="841167"/>
      </dsp:txXfrm>
    </dsp:sp>
    <dsp:sp modelId="{09FE70FD-FCFB-48A7-B5B3-7B650B77B58E}">
      <dsp:nvSpPr>
        <dsp:cNvPr id="0" name=""/>
        <dsp:cNvSpPr/>
      </dsp:nvSpPr>
      <dsp:spPr>
        <a:xfrm rot="8615817">
          <a:off x="3400621" y="3311716"/>
          <a:ext cx="486340" cy="0"/>
        </a:xfrm>
        <a:custGeom>
          <a:avLst/>
          <a:gdLst/>
          <a:ahLst/>
          <a:cxnLst/>
          <a:rect l="0" t="0" r="0" b="0"/>
          <a:pathLst>
            <a:path>
              <a:moveTo>
                <a:pt x="0" y="0"/>
              </a:moveTo>
              <a:lnTo>
                <a:pt x="48634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D839ED-5FF4-4297-943B-814E79DA5511}">
      <dsp:nvSpPr>
        <dsp:cNvPr id="0" name=""/>
        <dsp:cNvSpPr/>
      </dsp:nvSpPr>
      <dsp:spPr>
        <a:xfrm>
          <a:off x="2087986" y="3456028"/>
          <a:ext cx="1455940" cy="9321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rtl="0">
            <a:lnSpc>
              <a:spcPct val="90000"/>
            </a:lnSpc>
            <a:spcBef>
              <a:spcPct val="0"/>
            </a:spcBef>
            <a:spcAft>
              <a:spcPct val="35000"/>
            </a:spcAft>
          </a:pPr>
          <a:r>
            <a:rPr lang="zh-CN" sz="1800" kern="1200" dirty="0" smtClean="0"/>
            <a:t>（</a:t>
          </a:r>
          <a:r>
            <a:rPr lang="en-US" sz="1800" kern="1200" dirty="0" smtClean="0"/>
            <a:t>c</a:t>
          </a:r>
          <a:r>
            <a:rPr lang="zh-CN" sz="1800" kern="1200" dirty="0" smtClean="0"/>
            <a:t>）单个设备的数据量的增加</a:t>
          </a:r>
          <a:endParaRPr lang="zh-CN" sz="1800" kern="1200" dirty="0"/>
        </a:p>
      </dsp:txBody>
      <dsp:txXfrm>
        <a:off x="2133491" y="3501533"/>
        <a:ext cx="1364930" cy="8411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4436E-D222-4BDC-95FE-EE9AEF7D06F5}">
      <dsp:nvSpPr>
        <dsp:cNvPr id="0" name=""/>
        <dsp:cNvSpPr/>
      </dsp:nvSpPr>
      <dsp:spPr>
        <a:xfrm rot="5400000">
          <a:off x="4275728" y="-668190"/>
          <a:ext cx="4143463" cy="597408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kern="1200" dirty="0" smtClean="0"/>
            <a:t>硬盘和固态存储价格显著下降，以至于单台计算机或存储设备的存储容量上升。</a:t>
          </a:r>
          <a:endParaRPr lang="zh-CN" altLang="en-US" sz="2000" kern="1200" dirty="0"/>
        </a:p>
        <a:p>
          <a:pPr marL="228600" lvl="1" indent="-228600" algn="l" defTabSz="889000" rtl="0">
            <a:lnSpc>
              <a:spcPct val="90000"/>
            </a:lnSpc>
            <a:spcBef>
              <a:spcPct val="0"/>
            </a:spcBef>
            <a:spcAft>
              <a:spcPct val="15000"/>
            </a:spcAft>
            <a:buChar char="••"/>
          </a:pPr>
          <a:r>
            <a:rPr lang="zh-CN" sz="2000" kern="1200" dirty="0" smtClean="0"/>
            <a:t>磁存储密度提升和固态可移动介质（</a:t>
          </a:r>
          <a:r>
            <a:rPr lang="en-US" sz="2000" kern="1200" dirty="0" smtClean="0"/>
            <a:t>U</a:t>
          </a:r>
          <a:r>
            <a:rPr lang="zh-CN" sz="2000" kern="1200" dirty="0" smtClean="0"/>
            <a:t>盘，</a:t>
          </a:r>
          <a:r>
            <a:rPr lang="en-US" sz="2000" kern="1200" dirty="0" smtClean="0"/>
            <a:t>SD</a:t>
          </a:r>
          <a:r>
            <a:rPr lang="zh-CN" sz="2000" kern="1200" dirty="0" smtClean="0"/>
            <a:t>和其它存储卡）的大量采用。</a:t>
          </a:r>
          <a:endParaRPr lang="zh-CN" sz="2000" kern="1200" dirty="0"/>
        </a:p>
        <a:p>
          <a:pPr marL="228600" lvl="1" indent="-228600" algn="l" defTabSz="889000" rtl="0">
            <a:lnSpc>
              <a:spcPct val="90000"/>
            </a:lnSpc>
            <a:spcBef>
              <a:spcPct val="0"/>
            </a:spcBef>
            <a:spcAft>
              <a:spcPct val="15000"/>
            </a:spcAft>
            <a:buChar char="••"/>
          </a:pPr>
          <a:r>
            <a:rPr lang="zh-CN" altLang="en-US" sz="2000" kern="1200" dirty="0" smtClean="0"/>
            <a:t>在世界范围内，智能手机、平板电脑等个人移动设备迅速普及。</a:t>
          </a:r>
          <a:endParaRPr lang="zh-CN" altLang="en-US" sz="2000" kern="1200" dirty="0"/>
        </a:p>
        <a:p>
          <a:pPr marL="228600" lvl="1" indent="-228600" algn="l" defTabSz="889000" rtl="0">
            <a:lnSpc>
              <a:spcPct val="90000"/>
            </a:lnSpc>
            <a:spcBef>
              <a:spcPct val="0"/>
            </a:spcBef>
            <a:spcAft>
              <a:spcPct val="15000"/>
            </a:spcAft>
            <a:buChar char="••"/>
          </a:pPr>
          <a:r>
            <a:rPr lang="zh-CN" altLang="en-US" sz="2000" kern="1200" dirty="0" smtClean="0"/>
            <a:t>虚拟化技术和现代多核处理器使得云服务在个人和商业领域的推出和持续采用成为可能。</a:t>
          </a:r>
          <a:endParaRPr lang="zh-CN" altLang="en-US" sz="2000" kern="1200" dirty="0"/>
        </a:p>
        <a:p>
          <a:pPr marL="228600" lvl="1" indent="-228600" algn="l" defTabSz="889000" rtl="0">
            <a:lnSpc>
              <a:spcPct val="90000"/>
            </a:lnSpc>
            <a:spcBef>
              <a:spcPct val="0"/>
            </a:spcBef>
            <a:spcAft>
              <a:spcPct val="15000"/>
            </a:spcAft>
            <a:buChar char="••"/>
          </a:pPr>
          <a:r>
            <a:rPr lang="zh-CN" sz="2000" kern="1200" dirty="0" smtClean="0"/>
            <a:t>网络流量更加成为案件证据来源，且其数据量在近十年一再飙升，不管是宽带还是</a:t>
          </a:r>
          <a:r>
            <a:rPr lang="en-US" sz="2000" kern="1200" dirty="0" smtClean="0"/>
            <a:t>3G-4G</a:t>
          </a:r>
          <a:r>
            <a:rPr lang="zh-CN" sz="2000" kern="1200" dirty="0" smtClean="0"/>
            <a:t>移动网络。</a:t>
          </a:r>
          <a:endParaRPr lang="zh-CN" sz="2000" kern="1200" dirty="0"/>
        </a:p>
        <a:p>
          <a:pPr marL="228600" lvl="1" indent="-228600" algn="l" defTabSz="889000" rtl="0">
            <a:lnSpc>
              <a:spcPct val="90000"/>
            </a:lnSpc>
            <a:spcBef>
              <a:spcPct val="0"/>
            </a:spcBef>
            <a:spcAft>
              <a:spcPct val="15000"/>
            </a:spcAft>
            <a:buChar char="••"/>
          </a:pPr>
          <a:r>
            <a:rPr lang="zh-CN" sz="2000" kern="1200" dirty="0" smtClean="0"/>
            <a:t>连通性无处不在，随着不久将来实现向</a:t>
          </a:r>
          <a:r>
            <a:rPr lang="en-US" sz="2000" kern="1200" dirty="0" smtClean="0"/>
            <a:t>IPv6</a:t>
          </a:r>
          <a:r>
            <a:rPr lang="zh-CN" sz="2000" kern="1200" dirty="0" smtClean="0"/>
            <a:t>过渡，“物联网”越来越近。</a:t>
          </a:r>
          <a:endParaRPr lang="zh-CN" sz="2000" kern="1200" dirty="0"/>
        </a:p>
      </dsp:txBody>
      <dsp:txXfrm rot="-5400000">
        <a:off x="3360420" y="449385"/>
        <a:ext cx="5771813" cy="3738929"/>
      </dsp:txXfrm>
    </dsp:sp>
    <dsp:sp modelId="{E29FB131-8D3A-4A44-BFC7-B02C87AB5D7C}">
      <dsp:nvSpPr>
        <dsp:cNvPr id="0" name=""/>
        <dsp:cNvSpPr/>
      </dsp:nvSpPr>
      <dsp:spPr>
        <a:xfrm>
          <a:off x="0" y="2264"/>
          <a:ext cx="3360420" cy="4633170"/>
        </a:xfrm>
        <a:prstGeom prst="roundRect">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lvl="0" algn="ctr" defTabSz="1866900" rtl="0">
            <a:lnSpc>
              <a:spcPct val="90000"/>
            </a:lnSpc>
            <a:spcBef>
              <a:spcPct val="0"/>
            </a:spcBef>
            <a:spcAft>
              <a:spcPct val="35000"/>
            </a:spcAft>
          </a:pPr>
          <a:r>
            <a:rPr lang="zh-CN" sz="4200" kern="1200" smtClean="0"/>
            <a:t>首当其冲的是单一案件检材的平均容量呈爆炸性增长。诱因有：</a:t>
          </a:r>
          <a:endParaRPr lang="zh-CN" sz="4200" kern="1200"/>
        </a:p>
      </dsp:txBody>
      <dsp:txXfrm>
        <a:off x="164042" y="166306"/>
        <a:ext cx="3032336" cy="43050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175AD-C75D-4477-9D3B-62421771299E}">
      <dsp:nvSpPr>
        <dsp:cNvPr id="0" name=""/>
        <dsp:cNvSpPr/>
      </dsp:nvSpPr>
      <dsp:spPr>
        <a:xfrm>
          <a:off x="2482231" y="2730"/>
          <a:ext cx="4036933" cy="3013485"/>
        </a:xfrm>
        <a:prstGeom prst="round2SameRect">
          <a:avLst>
            <a:gd name="adj1" fmla="val 8000"/>
            <a:gd name="adj2" fmla="val 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110490" rIns="36830" bIns="36830" numCol="1" spcCol="1270" anchor="t" anchorCtr="0">
          <a:noAutofit/>
        </a:bodyPr>
        <a:lstStyle/>
        <a:p>
          <a:pPr marL="285750" lvl="1" indent="-285750" algn="l" defTabSz="1289050" rtl="0">
            <a:lnSpc>
              <a:spcPct val="90000"/>
            </a:lnSpc>
            <a:spcBef>
              <a:spcPct val="0"/>
            </a:spcBef>
            <a:spcAft>
              <a:spcPct val="15000"/>
            </a:spcAft>
            <a:buChar char="••"/>
          </a:pPr>
          <a:r>
            <a:rPr lang="zh-CN" sz="2900" kern="1200" smtClean="0"/>
            <a:t>不同时区参考和时间戳解释</a:t>
          </a:r>
          <a:endParaRPr lang="zh-CN" sz="2900" kern="1200"/>
        </a:p>
        <a:p>
          <a:pPr marL="285750" lvl="1" indent="-285750" algn="l" defTabSz="1289050" rtl="0">
            <a:lnSpc>
              <a:spcPct val="90000"/>
            </a:lnSpc>
            <a:spcBef>
              <a:spcPct val="0"/>
            </a:spcBef>
            <a:spcAft>
              <a:spcPct val="15000"/>
            </a:spcAft>
            <a:buChar char="••"/>
          </a:pPr>
          <a:r>
            <a:rPr lang="zh-CN" sz="2900" kern="1200" smtClean="0"/>
            <a:t>时钟偏移</a:t>
          </a:r>
          <a:r>
            <a:rPr lang="en-US" sz="2900" kern="1200" smtClean="0"/>
            <a:t>/</a:t>
          </a:r>
          <a:r>
            <a:rPr lang="zh-CN" sz="2900" kern="1200" smtClean="0"/>
            <a:t>漂移等问题</a:t>
          </a:r>
          <a:endParaRPr lang="zh-CN" sz="2900" kern="1200"/>
        </a:p>
        <a:p>
          <a:pPr marL="285750" lvl="1" indent="-285750" algn="l" defTabSz="1289050" rtl="0">
            <a:lnSpc>
              <a:spcPct val="90000"/>
            </a:lnSpc>
            <a:spcBef>
              <a:spcPct val="0"/>
            </a:spcBef>
            <a:spcAft>
              <a:spcPct val="15000"/>
            </a:spcAft>
            <a:buChar char="••"/>
          </a:pPr>
          <a:r>
            <a:rPr lang="zh-CN" sz="2900" kern="1200" smtClean="0"/>
            <a:t>在生成统一时间表时的语法方面问题</a:t>
          </a:r>
          <a:endParaRPr lang="zh-CN" sz="2900" kern="1200"/>
        </a:p>
      </dsp:txBody>
      <dsp:txXfrm>
        <a:off x="2552841" y="73340"/>
        <a:ext cx="3895713" cy="2942875"/>
      </dsp:txXfrm>
    </dsp:sp>
    <dsp:sp modelId="{3083F32F-8AA1-41E3-9B7B-37F8CC46896F}">
      <dsp:nvSpPr>
        <dsp:cNvPr id="0" name=""/>
        <dsp:cNvSpPr/>
      </dsp:nvSpPr>
      <dsp:spPr>
        <a:xfrm>
          <a:off x="2482231" y="3016216"/>
          <a:ext cx="4036933" cy="129579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0" rIns="52070" bIns="0" numCol="1" spcCol="1270" anchor="ctr" anchorCtr="0">
          <a:noAutofit/>
        </a:bodyPr>
        <a:lstStyle/>
        <a:p>
          <a:pPr lvl="0" algn="l" defTabSz="1822450" rtl="0">
            <a:lnSpc>
              <a:spcPct val="90000"/>
            </a:lnSpc>
            <a:spcBef>
              <a:spcPct val="0"/>
            </a:spcBef>
            <a:spcAft>
              <a:spcPct val="35000"/>
            </a:spcAft>
          </a:pPr>
          <a:r>
            <a:rPr lang="zh-CN" sz="4100" kern="1200" smtClean="0"/>
            <a:t>生成统一的时间轴面临</a:t>
          </a:r>
          <a:endParaRPr lang="zh-CN" sz="4100" kern="1200"/>
        </a:p>
      </dsp:txBody>
      <dsp:txXfrm>
        <a:off x="2482231" y="3016216"/>
        <a:ext cx="2842910" cy="1295798"/>
      </dsp:txXfrm>
    </dsp:sp>
    <dsp:sp modelId="{03EFF127-6D74-4D80-B013-CC0E3952205D}">
      <dsp:nvSpPr>
        <dsp:cNvPr id="0" name=""/>
        <dsp:cNvSpPr/>
      </dsp:nvSpPr>
      <dsp:spPr>
        <a:xfrm>
          <a:off x="5439341" y="3222042"/>
          <a:ext cx="1412926" cy="141292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000" r="-4000"/>
          </a:stretch>
        </a:blip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8967C-C816-4275-813F-0E2ABFB5946A}">
      <dsp:nvSpPr>
        <dsp:cNvPr id="0" name=""/>
        <dsp:cNvSpPr/>
      </dsp:nvSpPr>
      <dsp:spPr>
        <a:xfrm>
          <a:off x="8397" y="167615"/>
          <a:ext cx="2510067" cy="1506040"/>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dirty="0" smtClean="0">
              <a:solidFill>
                <a:schemeClr val="tx1"/>
              </a:solidFill>
            </a:rPr>
            <a:t>数据收集</a:t>
          </a:r>
          <a:endParaRPr lang="zh-CN" altLang="en-US" sz="3600" kern="1200" dirty="0">
            <a:solidFill>
              <a:schemeClr val="tx1"/>
            </a:solidFill>
          </a:endParaRPr>
        </a:p>
      </dsp:txBody>
      <dsp:txXfrm>
        <a:off x="52507" y="211725"/>
        <a:ext cx="2421847" cy="1417820"/>
      </dsp:txXfrm>
    </dsp:sp>
    <dsp:sp modelId="{CF6F5F3C-63F0-4FFA-82D6-3E494B33ECFB}">
      <dsp:nvSpPr>
        <dsp:cNvPr id="0" name=""/>
        <dsp:cNvSpPr/>
      </dsp:nvSpPr>
      <dsp:spPr>
        <a:xfrm>
          <a:off x="2739351" y="609387"/>
          <a:ext cx="532134" cy="622496"/>
        </a:xfrm>
        <a:prstGeom prst="rightArrow">
          <a:avLst>
            <a:gd name="adj1" fmla="val 60000"/>
            <a:gd name="adj2" fmla="val 50000"/>
          </a:avLst>
        </a:prstGeom>
        <a:no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solidFill>
              <a:schemeClr val="tx1"/>
            </a:solidFill>
          </a:endParaRPr>
        </a:p>
      </dsp:txBody>
      <dsp:txXfrm>
        <a:off x="2739351" y="733886"/>
        <a:ext cx="372494" cy="373498"/>
      </dsp:txXfrm>
    </dsp:sp>
    <dsp:sp modelId="{8D923263-6A57-4473-B122-4F51E3A8F12E}">
      <dsp:nvSpPr>
        <dsp:cNvPr id="0" name=""/>
        <dsp:cNvSpPr/>
      </dsp:nvSpPr>
      <dsp:spPr>
        <a:xfrm>
          <a:off x="3522491" y="167615"/>
          <a:ext cx="2510067" cy="1506040"/>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lvl="0" algn="l" defTabSz="1600200" rtl="0">
            <a:lnSpc>
              <a:spcPct val="90000"/>
            </a:lnSpc>
            <a:spcBef>
              <a:spcPct val="0"/>
            </a:spcBef>
            <a:spcAft>
              <a:spcPct val="35000"/>
            </a:spcAft>
          </a:pPr>
          <a:r>
            <a:rPr lang="zh-CN" altLang="en-US" sz="3600" kern="1200" smtClean="0">
              <a:solidFill>
                <a:schemeClr val="tx1"/>
              </a:solidFill>
            </a:rPr>
            <a:t>预处理</a:t>
          </a:r>
          <a:endParaRPr lang="zh-CN" altLang="en-US" sz="3600" kern="1200">
            <a:solidFill>
              <a:schemeClr val="tx1"/>
            </a:solidFill>
          </a:endParaRPr>
        </a:p>
        <a:p>
          <a:pPr marL="228600" lvl="1" indent="-228600" algn="l" defTabSz="889000" rtl="0">
            <a:lnSpc>
              <a:spcPct val="90000"/>
            </a:lnSpc>
            <a:spcBef>
              <a:spcPct val="0"/>
            </a:spcBef>
            <a:spcAft>
              <a:spcPct val="15000"/>
            </a:spcAft>
            <a:buChar char="••"/>
          </a:pPr>
          <a:r>
            <a:rPr lang="zh-CN" sz="2000" kern="1200" dirty="0" smtClean="0">
              <a:solidFill>
                <a:schemeClr val="tx1"/>
              </a:solidFill>
            </a:rPr>
            <a:t>过滤</a:t>
          </a:r>
          <a:r>
            <a:rPr lang="zh-CN" altLang="en-US" sz="2000" kern="1200" dirty="0" smtClean="0">
              <a:solidFill>
                <a:schemeClr val="tx1"/>
              </a:solidFill>
            </a:rPr>
            <a:t>，</a:t>
          </a:r>
          <a:r>
            <a:rPr lang="zh-CN" sz="2000" kern="1200" dirty="0" smtClean="0">
              <a:solidFill>
                <a:schemeClr val="tx1"/>
              </a:solidFill>
            </a:rPr>
            <a:t>分词</a:t>
          </a:r>
          <a:r>
            <a:rPr lang="zh-CN" altLang="en-US" sz="2000" kern="1200" dirty="0" smtClean="0">
              <a:solidFill>
                <a:schemeClr val="tx1"/>
              </a:solidFill>
            </a:rPr>
            <a:t>，</a:t>
          </a:r>
          <a:r>
            <a:rPr lang="zh-CN" sz="2000" kern="1200" dirty="0" smtClean="0">
              <a:solidFill>
                <a:schemeClr val="tx1"/>
              </a:solidFill>
            </a:rPr>
            <a:t>根源化</a:t>
          </a:r>
          <a:r>
            <a:rPr lang="zh-CN" altLang="en-US" sz="2000" kern="1200" dirty="0" smtClean="0">
              <a:solidFill>
                <a:schemeClr val="tx1"/>
              </a:solidFill>
            </a:rPr>
            <a:t>，</a:t>
          </a:r>
          <a:r>
            <a:rPr lang="zh-CN" sz="2000" kern="1200" dirty="0" smtClean="0">
              <a:solidFill>
                <a:schemeClr val="tx1"/>
              </a:solidFill>
            </a:rPr>
            <a:t>停用词移除</a:t>
          </a:r>
          <a:r>
            <a:rPr lang="en-US" altLang="zh-CN" sz="2000" kern="1200" dirty="0" smtClean="0">
              <a:solidFill>
                <a:schemeClr val="tx1"/>
              </a:solidFill>
            </a:rPr>
            <a:t>…</a:t>
          </a:r>
          <a:endParaRPr lang="zh-CN" sz="2000" kern="1200" dirty="0">
            <a:solidFill>
              <a:schemeClr val="tx1"/>
            </a:solidFill>
          </a:endParaRPr>
        </a:p>
      </dsp:txBody>
      <dsp:txXfrm>
        <a:off x="3566601" y="211725"/>
        <a:ext cx="2421847" cy="1417820"/>
      </dsp:txXfrm>
    </dsp:sp>
    <dsp:sp modelId="{F723A6E6-EBC0-4100-BA31-3A513C31ABC8}">
      <dsp:nvSpPr>
        <dsp:cNvPr id="0" name=""/>
        <dsp:cNvSpPr/>
      </dsp:nvSpPr>
      <dsp:spPr>
        <a:xfrm>
          <a:off x="6253444" y="609387"/>
          <a:ext cx="532134" cy="622496"/>
        </a:xfrm>
        <a:prstGeom prst="rightArrow">
          <a:avLst>
            <a:gd name="adj1" fmla="val 60000"/>
            <a:gd name="adj2" fmla="val 50000"/>
          </a:avLst>
        </a:prstGeom>
        <a:no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solidFill>
              <a:schemeClr val="tx1"/>
            </a:solidFill>
          </a:endParaRPr>
        </a:p>
      </dsp:txBody>
      <dsp:txXfrm>
        <a:off x="6253444" y="733886"/>
        <a:ext cx="372494" cy="373498"/>
      </dsp:txXfrm>
    </dsp:sp>
    <dsp:sp modelId="{EB213562-0903-481F-8AAD-75927D1B290B}">
      <dsp:nvSpPr>
        <dsp:cNvPr id="0" name=""/>
        <dsp:cNvSpPr/>
      </dsp:nvSpPr>
      <dsp:spPr>
        <a:xfrm>
          <a:off x="7036585" y="167615"/>
          <a:ext cx="2510067" cy="1506040"/>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smtClean="0">
              <a:solidFill>
                <a:schemeClr val="tx1"/>
              </a:solidFill>
            </a:rPr>
            <a:t>词频等权值计算</a:t>
          </a:r>
          <a:endParaRPr lang="zh-CN" altLang="en-US" sz="3600" kern="1200">
            <a:solidFill>
              <a:schemeClr val="tx1"/>
            </a:solidFill>
          </a:endParaRPr>
        </a:p>
      </dsp:txBody>
      <dsp:txXfrm>
        <a:off x="7080695" y="211725"/>
        <a:ext cx="2421847" cy="1417820"/>
      </dsp:txXfrm>
    </dsp:sp>
    <dsp:sp modelId="{F5DE7AE7-3F3D-4092-BEC8-988160EC862B}">
      <dsp:nvSpPr>
        <dsp:cNvPr id="0" name=""/>
        <dsp:cNvSpPr/>
      </dsp:nvSpPr>
      <dsp:spPr>
        <a:xfrm rot="5400000">
          <a:off x="8025552" y="1849360"/>
          <a:ext cx="532134" cy="622496"/>
        </a:xfrm>
        <a:prstGeom prst="rightArrow">
          <a:avLst>
            <a:gd name="adj1" fmla="val 60000"/>
            <a:gd name="adj2" fmla="val 50000"/>
          </a:avLst>
        </a:prstGeom>
        <a:no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solidFill>
              <a:schemeClr val="tx1"/>
            </a:solidFill>
          </a:endParaRPr>
        </a:p>
      </dsp:txBody>
      <dsp:txXfrm rot="-5400000">
        <a:off x="8104870" y="1894541"/>
        <a:ext cx="373498" cy="372494"/>
      </dsp:txXfrm>
    </dsp:sp>
    <dsp:sp modelId="{B04207F3-71BB-41C6-A7BA-74CA7DD63462}">
      <dsp:nvSpPr>
        <dsp:cNvPr id="0" name=""/>
        <dsp:cNvSpPr/>
      </dsp:nvSpPr>
      <dsp:spPr>
        <a:xfrm>
          <a:off x="7036585" y="2677682"/>
          <a:ext cx="2510067" cy="1506040"/>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smtClean="0">
              <a:solidFill>
                <a:schemeClr val="tx1"/>
              </a:solidFill>
            </a:rPr>
            <a:t>相似度计算</a:t>
          </a:r>
          <a:endParaRPr lang="zh-CN" altLang="en-US" sz="3600" kern="1200">
            <a:solidFill>
              <a:schemeClr val="tx1"/>
            </a:solidFill>
          </a:endParaRPr>
        </a:p>
      </dsp:txBody>
      <dsp:txXfrm>
        <a:off x="7080695" y="2721792"/>
        <a:ext cx="2421847" cy="1417820"/>
      </dsp:txXfrm>
    </dsp:sp>
    <dsp:sp modelId="{C0C1AF92-89DC-4332-9199-F90AA6D685EB}">
      <dsp:nvSpPr>
        <dsp:cNvPr id="0" name=""/>
        <dsp:cNvSpPr/>
      </dsp:nvSpPr>
      <dsp:spPr>
        <a:xfrm rot="10800000">
          <a:off x="6283565" y="3119454"/>
          <a:ext cx="532134" cy="622496"/>
        </a:xfrm>
        <a:prstGeom prst="rightArrow">
          <a:avLst>
            <a:gd name="adj1" fmla="val 60000"/>
            <a:gd name="adj2" fmla="val 50000"/>
          </a:avLst>
        </a:prstGeom>
        <a:no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solidFill>
              <a:schemeClr val="tx1"/>
            </a:solidFill>
          </a:endParaRPr>
        </a:p>
      </dsp:txBody>
      <dsp:txXfrm rot="10800000">
        <a:off x="6443205" y="3243953"/>
        <a:ext cx="372494" cy="373498"/>
      </dsp:txXfrm>
    </dsp:sp>
    <dsp:sp modelId="{6CFA2292-0FE1-4F34-B41A-31CBFF514AB1}">
      <dsp:nvSpPr>
        <dsp:cNvPr id="0" name=""/>
        <dsp:cNvSpPr/>
      </dsp:nvSpPr>
      <dsp:spPr>
        <a:xfrm>
          <a:off x="3522491" y="2677682"/>
          <a:ext cx="2510067" cy="1506040"/>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smtClean="0">
              <a:solidFill>
                <a:schemeClr val="tx1"/>
              </a:solidFill>
            </a:rPr>
            <a:t>簇形成</a:t>
          </a:r>
          <a:endParaRPr lang="zh-CN" altLang="en-US" sz="3600" kern="1200">
            <a:solidFill>
              <a:schemeClr val="tx1"/>
            </a:solidFill>
          </a:endParaRPr>
        </a:p>
      </dsp:txBody>
      <dsp:txXfrm>
        <a:off x="3566601" y="2721792"/>
        <a:ext cx="2421847" cy="1417820"/>
      </dsp:txXfrm>
    </dsp:sp>
    <dsp:sp modelId="{56B21048-D2FE-4F4A-A4AB-A9FB9BD0A132}">
      <dsp:nvSpPr>
        <dsp:cNvPr id="0" name=""/>
        <dsp:cNvSpPr/>
      </dsp:nvSpPr>
      <dsp:spPr>
        <a:xfrm rot="10800000">
          <a:off x="2769471" y="3119454"/>
          <a:ext cx="532134" cy="622496"/>
        </a:xfrm>
        <a:prstGeom prst="rightArrow">
          <a:avLst>
            <a:gd name="adj1" fmla="val 60000"/>
            <a:gd name="adj2" fmla="val 50000"/>
          </a:avLst>
        </a:prstGeom>
        <a:no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solidFill>
              <a:schemeClr val="tx1"/>
            </a:solidFill>
          </a:endParaRPr>
        </a:p>
      </dsp:txBody>
      <dsp:txXfrm rot="10800000">
        <a:off x="2929111" y="3243953"/>
        <a:ext cx="372494" cy="373498"/>
      </dsp:txXfrm>
    </dsp:sp>
    <dsp:sp modelId="{933BBA31-FF84-412A-BBB7-1AF558D92FA8}">
      <dsp:nvSpPr>
        <dsp:cNvPr id="0" name=""/>
        <dsp:cNvSpPr/>
      </dsp:nvSpPr>
      <dsp:spPr>
        <a:xfrm>
          <a:off x="8397" y="2677682"/>
          <a:ext cx="2510067" cy="1506040"/>
        </a:xfrm>
        <a:prstGeom prst="roundRect">
          <a:avLst>
            <a:gd name="adj" fmla="val 10000"/>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smtClean="0">
              <a:solidFill>
                <a:schemeClr val="tx1"/>
              </a:solidFill>
            </a:rPr>
            <a:t>结果评价</a:t>
          </a:r>
          <a:endParaRPr lang="zh-CN" altLang="en-US" sz="3600" kern="1200">
            <a:solidFill>
              <a:schemeClr val="tx1"/>
            </a:solidFill>
          </a:endParaRPr>
        </a:p>
      </dsp:txBody>
      <dsp:txXfrm>
        <a:off x="52507" y="2721792"/>
        <a:ext cx="2421847" cy="14178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2016/7/28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2220274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960F5CA-7409-4A67-8234-38A151EA8350}"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CC1549CA-6BAC-45FA-A105-C849BF47160D}" type="datetime1">
              <a:rPr lang="zh-CN" altLang="en-US" smtClean="0"/>
              <a:pPr/>
              <a:t>2016/7/28</a:t>
            </a:fld>
            <a:endParaRPr lang="zh-CN" altLang="en-US"/>
          </a:p>
        </p:txBody>
      </p:sp>
      <p:sp>
        <p:nvSpPr>
          <p:cNvPr id="4" name="页脚占位符 3"/>
          <p:cNvSpPr>
            <a:spLocks noGrp="1"/>
          </p:cNvSpPr>
          <p:nvPr>
            <p:ph type="ftr" sz="quarter" idx="11"/>
          </p:nvPr>
        </p:nvSpPr>
        <p:spPr/>
        <p:txBody>
          <a:bodyPr/>
          <a:lstStyle/>
          <a:p>
            <a:r>
              <a:rPr lang="zh-CN" altLang="en-US" smtClean="0"/>
              <a:t>第八章 数字取证</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FC4DFD44-15FF-4E89-A995-666BE23D822D}"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43BF5396-794A-4F07-AED4-B4DE91C8DB73}"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pPr/>
              <a:t>‹#›</a:t>
            </a:fld>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68FA62A-D0E3-409C-B693-CFFCD9A77D18}"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1BD7FA9-D9AB-4DA5-8B7A-6F4CC592ADEE}"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19473E-D21E-46CC-9B99-63B07090AB29}" type="datetime1">
              <a:rPr lang="zh-CN" altLang="en-US" smtClean="0"/>
              <a:pPr/>
              <a:t>2016/7/28</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95D2A01-F019-4781-9B9B-B490996B5347}" type="datetime1">
              <a:rPr lang="zh-CN" altLang="en-US" smtClean="0"/>
              <a:pPr/>
              <a:t>2016/7/28</a:t>
            </a:fld>
            <a:endParaRPr lang="zh-CN" altLang="en-US"/>
          </a:p>
        </p:txBody>
      </p:sp>
      <p:sp>
        <p:nvSpPr>
          <p:cNvPr id="8" name="页脚占位符 7"/>
          <p:cNvSpPr>
            <a:spLocks noGrp="1"/>
          </p:cNvSpPr>
          <p:nvPr>
            <p:ph type="ftr" sz="quarter" idx="11"/>
          </p:nvPr>
        </p:nvSpPr>
        <p:spPr/>
        <p:txBody>
          <a:bodyPr/>
          <a:lstStyle/>
          <a:p>
            <a:r>
              <a:rPr lang="zh-CN" altLang="en-US" smtClean="0"/>
              <a:t>第八章 数字取证</a:t>
            </a:r>
            <a:endParaRPr lang="zh-CN" altLang="en-US"/>
          </a:p>
        </p:txBody>
      </p:sp>
      <p:sp>
        <p:nvSpPr>
          <p:cNvPr id="9" name="灯片编号占位符 8"/>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493657B-2802-4A14-AC02-E709C4A99B6E}" type="datetime1">
              <a:rPr lang="zh-CN" altLang="en-US" smtClean="0"/>
              <a:pPr/>
              <a:t>2016/7/28</a:t>
            </a:fld>
            <a:endParaRPr lang="zh-CN" altLang="en-US"/>
          </a:p>
        </p:txBody>
      </p:sp>
      <p:sp>
        <p:nvSpPr>
          <p:cNvPr id="4" name="页脚占位符 3"/>
          <p:cNvSpPr>
            <a:spLocks noGrp="1"/>
          </p:cNvSpPr>
          <p:nvPr>
            <p:ph type="ftr" sz="quarter" idx="11"/>
          </p:nvPr>
        </p:nvSpPr>
        <p:spPr/>
        <p:txBody>
          <a:bodyPr/>
          <a:lstStyle/>
          <a:p>
            <a:r>
              <a:rPr lang="zh-CN" altLang="en-US" smtClean="0"/>
              <a:t>第八章 数字取证</a:t>
            </a:r>
            <a:endParaRPr lang="zh-CN" altLang="en-US"/>
          </a:p>
        </p:txBody>
      </p:sp>
      <p:sp>
        <p:nvSpPr>
          <p:cNvPr id="5" name="灯片编号占位符 4"/>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3AD9BA-07C6-4096-9424-64443F6FAACD}" type="datetime1">
              <a:rPr lang="zh-CN" altLang="en-US" smtClean="0"/>
              <a:pPr/>
              <a:t>2016/7/28</a:t>
            </a:fld>
            <a:endParaRPr lang="zh-CN" altLang="en-US"/>
          </a:p>
        </p:txBody>
      </p:sp>
      <p:sp>
        <p:nvSpPr>
          <p:cNvPr id="3" name="页脚占位符 2"/>
          <p:cNvSpPr>
            <a:spLocks noGrp="1"/>
          </p:cNvSpPr>
          <p:nvPr>
            <p:ph type="ftr" sz="quarter" idx="11"/>
          </p:nvPr>
        </p:nvSpPr>
        <p:spPr/>
        <p:txBody>
          <a:bodyPr/>
          <a:lstStyle/>
          <a:p>
            <a:r>
              <a:rPr lang="zh-CN" altLang="en-US" smtClean="0"/>
              <a:t>第八章 数字取证</a:t>
            </a:r>
            <a:endParaRPr lang="zh-CN" altLang="en-US"/>
          </a:p>
        </p:txBody>
      </p:sp>
      <p:sp>
        <p:nvSpPr>
          <p:cNvPr id="4" name="灯片编号占位符 3"/>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CC09357-53CD-439F-A8A7-4B9475CA7E9A}" type="datetime1">
              <a:rPr lang="zh-CN" altLang="en-US" smtClean="0"/>
              <a:pPr/>
              <a:t>2016/7/28</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F588EE-04D9-4A7C-BB5D-55DFD3C0FF52}"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865DCC-5C95-4A1F-B723-39F9C0DE82D9}" type="datetime1">
              <a:rPr lang="zh-CN" altLang="en-US" smtClean="0"/>
              <a:pPr/>
              <a:t>2016/7/28</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AD0578FC-BC02-42B7-8A03-56DEF715B1E1}"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E777401-A5E7-40C4-AB90-88BAEC9A37E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1D9CA4-451E-4B62-8317-D1154313B119}"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DA8BEAF-F1F5-4A2C-9793-74036A5310F8}" type="datetime1">
              <a:rPr lang="zh-CN" altLang="en-US" smtClean="0"/>
              <a:pPr/>
              <a:t>2016/7/28</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6D36249-0125-4697-B936-0C09BB5F0C50}" type="datetime1">
              <a:rPr lang="zh-CN" altLang="en-US" smtClean="0"/>
              <a:pPr/>
              <a:t>2016/7/28</a:t>
            </a:fld>
            <a:endParaRPr lang="zh-CN" altLang="en-US"/>
          </a:p>
        </p:txBody>
      </p:sp>
      <p:sp>
        <p:nvSpPr>
          <p:cNvPr id="8" name="页脚占位符 7"/>
          <p:cNvSpPr>
            <a:spLocks noGrp="1"/>
          </p:cNvSpPr>
          <p:nvPr>
            <p:ph type="ftr" sz="quarter" idx="11"/>
          </p:nvPr>
        </p:nvSpPr>
        <p:spPr/>
        <p:txBody>
          <a:bodyPr/>
          <a:lstStyle/>
          <a:p>
            <a:r>
              <a:rPr lang="zh-CN" altLang="en-US" smtClean="0"/>
              <a:t>第八章 数字取证</a:t>
            </a:r>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CB687F-A2D0-4E18-8DB3-532469C8F675}" type="datetime1">
              <a:rPr lang="zh-CN" altLang="en-US" smtClean="0"/>
              <a:pPr/>
              <a:t>2016/7/28</a:t>
            </a:fld>
            <a:endParaRPr lang="zh-CN" altLang="en-US"/>
          </a:p>
        </p:txBody>
      </p:sp>
      <p:sp>
        <p:nvSpPr>
          <p:cNvPr id="4" name="页脚占位符 3"/>
          <p:cNvSpPr>
            <a:spLocks noGrp="1"/>
          </p:cNvSpPr>
          <p:nvPr>
            <p:ph type="ftr" sz="quarter" idx="11"/>
          </p:nvPr>
        </p:nvSpPr>
        <p:spPr/>
        <p:txBody>
          <a:bodyPr/>
          <a:lstStyle/>
          <a:p>
            <a:r>
              <a:rPr lang="zh-CN" altLang="en-US" smtClean="0"/>
              <a:t>第八章 数字取证</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D713F1-80C6-4903-AC69-75CEB4A2AE5C}" type="datetime1">
              <a:rPr lang="zh-CN" altLang="en-US" smtClean="0"/>
              <a:pPr/>
              <a:t>2016/7/28</a:t>
            </a:fld>
            <a:endParaRPr lang="zh-CN" altLang="en-US"/>
          </a:p>
        </p:txBody>
      </p:sp>
      <p:sp>
        <p:nvSpPr>
          <p:cNvPr id="3" name="页脚占位符 2"/>
          <p:cNvSpPr>
            <a:spLocks noGrp="1"/>
          </p:cNvSpPr>
          <p:nvPr>
            <p:ph type="ftr" sz="quarter" idx="11"/>
          </p:nvPr>
        </p:nvSpPr>
        <p:spPr/>
        <p:txBody>
          <a:bodyPr/>
          <a:lstStyle/>
          <a:p>
            <a:r>
              <a:rPr lang="zh-CN" altLang="en-US" smtClean="0"/>
              <a:t>第八章 数字取证</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AAEB9C3-23F7-4DEC-BA02-73509479BD1B}" type="datetime1">
              <a:rPr lang="zh-CN" altLang="en-US" smtClean="0"/>
              <a:pPr/>
              <a:t>2016/7/28</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F1F218-FAB6-45C2-A5FD-10196C09B28B}"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A1A02-2D3C-423B-916C-291F6A97B6F6}" type="datetime1">
              <a:rPr lang="zh-CN" altLang="en-US" smtClean="0"/>
              <a:pPr/>
              <a:t>2016/7/28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第八章 数字取证</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FBA67-7C0D-4A1D-86EA-D0173BAE4D1E}" type="datetime1">
              <a:rPr lang="zh-CN" altLang="en-US" smtClean="0"/>
              <a:pPr/>
              <a:t>2016/7/28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smtClean="0"/>
              <a:t>第八章 数字取证</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hyperlink" Target="https://www.techopedia.com/definition/27805/digital-forensics"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smtClean="0">
                <a:solidFill>
                  <a:schemeClr val="bg1"/>
                </a:solidFill>
                <a:latin typeface="微软雅黑" charset="0"/>
                <a:ea typeface="微软雅黑" charset="0"/>
              </a:rPr>
              <a:t>第</a:t>
            </a:r>
            <a:r>
              <a:rPr lang="zh-CN" altLang="en-US" b="1" smtClean="0">
                <a:solidFill>
                  <a:schemeClr val="bg1"/>
                </a:solidFill>
                <a:latin typeface="微软雅黑" charset="0"/>
                <a:ea typeface="微软雅黑" charset="0"/>
              </a:rPr>
              <a:t>八</a:t>
            </a:r>
            <a:r>
              <a:rPr lang="zh-CN" altLang="zh-CN" b="1" smtClean="0">
                <a:solidFill>
                  <a:schemeClr val="bg1"/>
                </a:solidFill>
                <a:latin typeface="微软雅黑" charset="0"/>
                <a:ea typeface="微软雅黑" charset="0"/>
              </a:rPr>
              <a:t>章    </a:t>
            </a:r>
            <a:r>
              <a:rPr lang="zh-CN" altLang="en-US" b="1" smtClean="0">
                <a:solidFill>
                  <a:schemeClr val="bg1"/>
                </a:solidFill>
                <a:latin typeface="微软雅黑" charset="0"/>
                <a:ea typeface="微软雅黑" charset="0"/>
              </a:rPr>
              <a:t>数字取证</a:t>
            </a:r>
            <a:endParaRPr lang="zh-CN" altLang="zh-CN" b="1">
              <a:solidFill>
                <a:schemeClr val="bg1"/>
              </a:solidFill>
              <a:latin typeface="微软雅黑" charset="0"/>
              <a:ea typeface="微软雅黑" charset="0"/>
            </a:endParaRPr>
          </a:p>
        </p:txBody>
      </p:sp>
      <p:sp>
        <p:nvSpPr>
          <p:cNvPr id="3" name="副标题 2"/>
          <p:cNvSpPr>
            <a:spLocks noGrp="1"/>
          </p:cNvSpPr>
          <p:nvPr>
            <p:ph type="subTitle" idx="1"/>
          </p:nvPr>
        </p:nvSpPr>
        <p:spPr/>
        <p:txBody>
          <a:bodyPr/>
          <a:lstStyle/>
          <a:p>
            <a:endParaRPr lang="zh-CN" altLang="en-US" b="1"/>
          </a:p>
        </p:txBody>
      </p:sp>
      <p:sp>
        <p:nvSpPr>
          <p:cNvPr id="4" name="日期占位符 3"/>
          <p:cNvSpPr>
            <a:spLocks noGrp="1"/>
          </p:cNvSpPr>
          <p:nvPr>
            <p:ph type="dt" sz="half" idx="10"/>
          </p:nvPr>
        </p:nvSpPr>
        <p:spPr/>
        <p:txBody>
          <a:bodyPr/>
          <a:lstStyle/>
          <a:p>
            <a:fld id="{F1ECB800-5E71-4824-93A4-E6B466B17E02}" type="datetime1">
              <a:rPr lang="zh-CN" altLang="en-US" smtClean="0"/>
              <a:pPr/>
              <a:t>2016/7/28</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1</a:t>
            </a:fld>
            <a:endParaRPr lang="zh-CN" altLang="en-US"/>
          </a:p>
        </p:txBody>
      </p:sp>
      <p:sp>
        <p:nvSpPr>
          <p:cNvPr id="6" name="页脚占位符 5"/>
          <p:cNvSpPr>
            <a:spLocks noGrp="1"/>
          </p:cNvSpPr>
          <p:nvPr>
            <p:ph type="ftr" sz="quarter" idx="11"/>
          </p:nvPr>
        </p:nvSpPr>
        <p:spPr/>
        <p:txBody>
          <a:bodyPr/>
          <a:lstStyle/>
          <a:p>
            <a:r>
              <a:rPr lang="zh-CN" altLang="en-US" smtClean="0"/>
              <a:t>第八章 数字取证</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境内电子物证检验鉴定发展情况</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在执法部门中，以公安机关的电子数据取证机构发展得最为完善、业务能力最强。在公安机关内部，各业务警种都或多或少配备了电子数据取证设备，培养了取证人才以应对各自领域中的电子数据取证需求。</a:t>
            </a:r>
            <a:endParaRPr lang="zh-CN" altLang="en-US" dirty="0"/>
          </a:p>
        </p:txBody>
      </p:sp>
      <p:sp>
        <p:nvSpPr>
          <p:cNvPr id="4" name="日期占位符 3"/>
          <p:cNvSpPr>
            <a:spLocks noGrp="1"/>
          </p:cNvSpPr>
          <p:nvPr>
            <p:ph type="dt" sz="half" idx="10"/>
          </p:nvPr>
        </p:nvSpPr>
        <p:spPr/>
        <p:txBody>
          <a:bodyPr/>
          <a:lstStyle/>
          <a:p>
            <a:fld id="{60D88FB6-6D2D-4300-BC60-479B9F9FE6C8}"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数字取证的原则、流程、内容和技术</a:t>
            </a:r>
            <a:endParaRPr lang="zh-CN" altLang="en-US" dirty="0"/>
          </a:p>
        </p:txBody>
      </p:sp>
      <p:sp>
        <p:nvSpPr>
          <p:cNvPr id="8" name="竖排文字占位符 7"/>
          <p:cNvSpPr>
            <a:spLocks noGrp="1"/>
          </p:cNvSpPr>
          <p:nvPr>
            <p:ph type="body" orient="vert" idx="1"/>
          </p:nvPr>
        </p:nvSpPr>
        <p:spPr/>
        <p:txBody>
          <a:bodyPr/>
          <a:lstStyle/>
          <a:p>
            <a:r>
              <a:rPr lang="zh-CN" altLang="zh-CN" dirty="0" smtClean="0"/>
              <a:t>数字取证原则</a:t>
            </a:r>
            <a:endParaRPr lang="en-US" altLang="zh-CN" dirty="0" smtClean="0"/>
          </a:p>
          <a:p>
            <a:r>
              <a:rPr lang="zh-CN" altLang="zh-CN" dirty="0" smtClean="0"/>
              <a:t>数字取证流程</a:t>
            </a:r>
            <a:endParaRPr lang="en-US" altLang="zh-CN" dirty="0" smtClean="0"/>
          </a:p>
          <a:p>
            <a:r>
              <a:rPr lang="zh-CN" altLang="zh-CN" dirty="0" smtClean="0"/>
              <a:t>数字取证内容、技术</a:t>
            </a:r>
            <a:endParaRPr lang="zh-CN" altLang="en-US" dirty="0"/>
          </a:p>
        </p:txBody>
      </p:sp>
      <p:sp>
        <p:nvSpPr>
          <p:cNvPr id="4" name="日期占位符 3"/>
          <p:cNvSpPr>
            <a:spLocks noGrp="1"/>
          </p:cNvSpPr>
          <p:nvPr>
            <p:ph type="dt" sz="half" idx="10"/>
          </p:nvPr>
        </p:nvSpPr>
        <p:spPr/>
        <p:txBody>
          <a:bodyPr/>
          <a:lstStyle/>
          <a:p>
            <a:fld id="{862BAFC2-CF2A-49A6-ADB4-9125D1301D58}"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数字取证原则</a:t>
            </a:r>
            <a:r>
              <a:rPr lang="en-US" altLang="zh-CN" dirty="0" smtClean="0"/>
              <a:t/>
            </a:r>
            <a:br>
              <a:rPr lang="en-US" altLang="zh-CN" dirty="0" smtClean="0"/>
            </a:br>
            <a:endParaRPr lang="zh-CN" altLang="en-US" dirty="0"/>
          </a:p>
        </p:txBody>
      </p:sp>
      <p:sp>
        <p:nvSpPr>
          <p:cNvPr id="3" name="竖排文字占位符 2"/>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32406681-90DF-4FE2-BB41-FDD16EF8D16A}"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12</a:t>
            </a:fld>
            <a:endParaRPr lang="zh-CN" altLang="en-US"/>
          </a:p>
        </p:txBody>
      </p:sp>
      <p:sp>
        <p:nvSpPr>
          <p:cNvPr id="7" name="矩形 6"/>
          <p:cNvSpPr/>
          <p:nvPr/>
        </p:nvSpPr>
        <p:spPr>
          <a:xfrm>
            <a:off x="1764254" y="1688951"/>
            <a:ext cx="2796988" cy="570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753497" y="1775012"/>
            <a:ext cx="2753958" cy="369332"/>
          </a:xfrm>
          <a:prstGeom prst="rect">
            <a:avLst/>
          </a:prstGeom>
          <a:noFill/>
        </p:spPr>
        <p:txBody>
          <a:bodyPr wrap="square" rtlCol="0">
            <a:spAutoFit/>
          </a:bodyPr>
          <a:lstStyle/>
          <a:p>
            <a:r>
              <a:rPr lang="zh-CN" altLang="zh-CN" dirty="0" smtClean="0"/>
              <a:t> 现场保护，快速收集原则</a:t>
            </a:r>
            <a:endParaRPr lang="zh-CN" altLang="en-US" dirty="0"/>
          </a:p>
        </p:txBody>
      </p:sp>
      <p:sp>
        <p:nvSpPr>
          <p:cNvPr id="9" name="矩形 8"/>
          <p:cNvSpPr/>
          <p:nvPr/>
        </p:nvSpPr>
        <p:spPr>
          <a:xfrm>
            <a:off x="3173506" y="2581835"/>
            <a:ext cx="2840019" cy="51636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3281082" y="2657139"/>
            <a:ext cx="2678654" cy="369332"/>
          </a:xfrm>
          <a:prstGeom prst="rect">
            <a:avLst/>
          </a:prstGeom>
          <a:solidFill>
            <a:schemeClr val="accent2"/>
          </a:solidFill>
        </p:spPr>
        <p:txBody>
          <a:bodyPr wrap="square" rtlCol="0">
            <a:spAutoFit/>
          </a:bodyPr>
          <a:lstStyle/>
          <a:p>
            <a:pPr algn="ctr"/>
            <a:r>
              <a:rPr lang="zh-CN" altLang="zh-CN" dirty="0" smtClean="0"/>
              <a:t>可靠性原则</a:t>
            </a:r>
            <a:endParaRPr lang="zh-CN" altLang="en-US" dirty="0"/>
          </a:p>
        </p:txBody>
      </p:sp>
      <p:sp>
        <p:nvSpPr>
          <p:cNvPr id="11" name="矩形 10"/>
          <p:cNvSpPr/>
          <p:nvPr/>
        </p:nvSpPr>
        <p:spPr>
          <a:xfrm>
            <a:off x="4593515" y="3334871"/>
            <a:ext cx="2646381" cy="51636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615031" y="3463962"/>
            <a:ext cx="2485016" cy="369332"/>
          </a:xfrm>
          <a:prstGeom prst="rect">
            <a:avLst/>
          </a:prstGeom>
          <a:noFill/>
        </p:spPr>
        <p:txBody>
          <a:bodyPr wrap="square" rtlCol="0">
            <a:spAutoFit/>
          </a:bodyPr>
          <a:lstStyle/>
          <a:p>
            <a:pPr algn="ctr"/>
            <a:r>
              <a:rPr lang="zh-CN" altLang="zh-CN" dirty="0" smtClean="0"/>
              <a:t>可复现性原则</a:t>
            </a:r>
            <a:endParaRPr lang="zh-CN" altLang="en-US" dirty="0"/>
          </a:p>
        </p:txBody>
      </p:sp>
      <p:sp>
        <p:nvSpPr>
          <p:cNvPr id="13" name="矩形 12"/>
          <p:cNvSpPr/>
          <p:nvPr/>
        </p:nvSpPr>
        <p:spPr>
          <a:xfrm>
            <a:off x="6325496" y="4195482"/>
            <a:ext cx="2571077" cy="51636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368527" y="4303059"/>
            <a:ext cx="2312894" cy="369332"/>
          </a:xfrm>
          <a:prstGeom prst="rect">
            <a:avLst/>
          </a:prstGeom>
          <a:noFill/>
        </p:spPr>
        <p:txBody>
          <a:bodyPr wrap="square" rtlCol="0">
            <a:spAutoFit/>
          </a:bodyPr>
          <a:lstStyle/>
          <a:p>
            <a:pPr algn="ctr"/>
            <a:r>
              <a:rPr lang="zh-CN" altLang="zh-CN" dirty="0" smtClean="0"/>
              <a:t>完整性原则</a:t>
            </a:r>
            <a:endParaRPr lang="zh-CN" altLang="en-US" dirty="0"/>
          </a:p>
        </p:txBody>
      </p:sp>
      <p:sp>
        <p:nvSpPr>
          <p:cNvPr id="15" name="矩形 14"/>
          <p:cNvSpPr/>
          <p:nvPr/>
        </p:nvSpPr>
        <p:spPr>
          <a:xfrm>
            <a:off x="7627172" y="5002307"/>
            <a:ext cx="2689412" cy="59167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7702475" y="5152913"/>
            <a:ext cx="2431229" cy="369332"/>
          </a:xfrm>
          <a:prstGeom prst="rect">
            <a:avLst/>
          </a:prstGeom>
          <a:noFill/>
        </p:spPr>
        <p:txBody>
          <a:bodyPr wrap="square" rtlCol="0">
            <a:spAutoFit/>
          </a:bodyPr>
          <a:lstStyle/>
          <a:p>
            <a:pPr algn="ctr"/>
            <a:r>
              <a:rPr lang="zh-CN" altLang="zh-CN" dirty="0" smtClean="0"/>
              <a:t>全程记录原则</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fill="hold"/>
                                        <p:tgtEl>
                                          <p:spTgt spid="15"/>
                                        </p:tgtEl>
                                        <p:attrNameLst>
                                          <p:attrName>ppt_x</p:attrName>
                                        </p:attrNameLst>
                                      </p:cBhvr>
                                      <p:tavLst>
                                        <p:tav tm="0">
                                          <p:val>
                                            <p:strVal val="#ppt_x"/>
                                          </p:val>
                                        </p:tav>
                                        <p:tav tm="100000">
                                          <p:val>
                                            <p:strVal val="#ppt_x"/>
                                          </p:val>
                                        </p:tav>
                                      </p:tavLst>
                                    </p:anim>
                                    <p:anim calcmode="lin" valueType="num">
                                      <p:cBhvr additive="base">
                                        <p:cTn id="35" dur="500" fill="hold"/>
                                        <p:tgtEl>
                                          <p:spTgt spid="1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animBg="1"/>
      <p:bldP spid="14" grpId="0"/>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数字取证原则</a:t>
            </a:r>
            <a:endParaRPr lang="zh-CN" altLang="en-US" dirty="0"/>
          </a:p>
        </p:txBody>
      </p:sp>
      <p:sp>
        <p:nvSpPr>
          <p:cNvPr id="3" name="竖排文字占位符 2"/>
          <p:cNvSpPr>
            <a:spLocks noGrp="1"/>
          </p:cNvSpPr>
          <p:nvPr>
            <p:ph type="body" orient="vert" idx="1"/>
          </p:nvPr>
        </p:nvSpPr>
        <p:spPr/>
        <p:txBody>
          <a:bodyPr/>
          <a:lstStyle/>
          <a:p>
            <a:r>
              <a:rPr lang="zh-CN" altLang="zh-CN" dirty="0" smtClean="0"/>
              <a:t>工具和方法的验证和可靠性在大数据场景的情况下获得更大相关性</a:t>
            </a:r>
            <a:endParaRPr lang="en-US" altLang="zh-CN" dirty="0" smtClean="0"/>
          </a:p>
          <a:p>
            <a:r>
              <a:rPr lang="zh-CN" altLang="zh-CN" dirty="0" smtClean="0"/>
              <a:t>可复现性作为数字取证基本信条很可能要被迫放弃</a:t>
            </a:r>
            <a:endParaRPr lang="en-US" altLang="zh-CN" dirty="0" smtClean="0"/>
          </a:p>
          <a:p>
            <a:r>
              <a:rPr lang="zh-CN" altLang="en-US" dirty="0" smtClean="0"/>
              <a:t>对于</a:t>
            </a:r>
            <a:r>
              <a:rPr lang="zh-CN" altLang="zh-CN" dirty="0" smtClean="0"/>
              <a:t>文档记录</a:t>
            </a:r>
            <a:r>
              <a:rPr lang="zh-CN" altLang="en-US" dirty="0" smtClean="0"/>
              <a:t>，</a:t>
            </a:r>
            <a:r>
              <a:rPr lang="zh-CN" altLang="zh-CN" dirty="0" smtClean="0"/>
              <a:t>发布关于所使用的工具和方法的证实结果的数据</a:t>
            </a:r>
            <a:endParaRPr lang="zh-CN" altLang="en-US" dirty="0"/>
          </a:p>
        </p:txBody>
      </p:sp>
      <p:sp>
        <p:nvSpPr>
          <p:cNvPr id="4" name="日期占位符 3"/>
          <p:cNvSpPr>
            <a:spLocks noGrp="1"/>
          </p:cNvSpPr>
          <p:nvPr>
            <p:ph type="dt" sz="half" idx="10"/>
          </p:nvPr>
        </p:nvSpPr>
        <p:spPr/>
        <p:txBody>
          <a:bodyPr/>
          <a:lstStyle/>
          <a:p>
            <a:fld id="{E1F7E11A-F084-4806-A85D-5CB4B9F73B6C}"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13</a:t>
            </a:fld>
            <a:endParaRPr lang="zh-CN" altLang="en-US"/>
          </a:p>
        </p:txBody>
      </p:sp>
      <p:sp>
        <p:nvSpPr>
          <p:cNvPr id="8" name="竖排文字占位符 7"/>
          <p:cNvSpPr>
            <a:spLocks noGrp="1"/>
          </p:cNvSpPr>
          <p:nvPr>
            <p:ph type="body" orient="vert" idx="13"/>
          </p:nvPr>
        </p:nvSpPr>
        <p:spPr/>
        <p:txBody>
          <a:bodyPr/>
          <a:lstStyle/>
          <a:p>
            <a:r>
              <a:rPr lang="zh-CN" altLang="zh-CN" dirty="0" smtClean="0"/>
              <a:t>应对大数据的挑战</a:t>
            </a:r>
            <a:r>
              <a:rPr lang="zh-CN" altLang="en-US" dirty="0" smtClean="0"/>
              <a:t>，需要扩展以上原则</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数字取证流程</a:t>
            </a:r>
            <a:br>
              <a:rPr lang="zh-CN" altLang="zh-CN" dirty="0" smtClean="0"/>
            </a:br>
            <a:endParaRPr lang="zh-CN" altLang="en-US" dirty="0"/>
          </a:p>
        </p:txBody>
      </p:sp>
      <p:sp>
        <p:nvSpPr>
          <p:cNvPr id="8" name="竖排文字占位符 7"/>
          <p:cNvSpPr>
            <a:spLocks noGrp="1"/>
          </p:cNvSpPr>
          <p:nvPr>
            <p:ph type="body" orient="vert" idx="1"/>
          </p:nvPr>
        </p:nvSpPr>
        <p:spPr/>
        <p:txBody>
          <a:bodyPr/>
          <a:lstStyle/>
          <a:p>
            <a:pPr marL="0" indent="0">
              <a:buNone/>
            </a:pPr>
            <a:r>
              <a:rPr lang="zh-CN" altLang="zh-CN" dirty="0" smtClean="0"/>
              <a:t>数字取证主要包括三个核心流程：数据获取、数据分析、数据报告</a:t>
            </a:r>
            <a:endParaRPr lang="zh-CN" altLang="en-US" dirty="0"/>
          </a:p>
        </p:txBody>
      </p:sp>
      <p:sp>
        <p:nvSpPr>
          <p:cNvPr id="4" name="日期占位符 3"/>
          <p:cNvSpPr>
            <a:spLocks noGrp="1"/>
          </p:cNvSpPr>
          <p:nvPr>
            <p:ph type="dt" sz="half" idx="10"/>
          </p:nvPr>
        </p:nvSpPr>
        <p:spPr/>
        <p:txBody>
          <a:bodyPr/>
          <a:lstStyle/>
          <a:p>
            <a:fld id="{0D219F84-0528-4DBA-9617-9A6CF3DB20EF}"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14</a:t>
            </a:fld>
            <a:endParaRPr lang="zh-CN" altLang="en-US"/>
          </a:p>
        </p:txBody>
      </p:sp>
      <p:pic>
        <p:nvPicPr>
          <p:cNvPr id="195586" name="图片 1356"/>
          <p:cNvPicPr>
            <a:picLocks noChangeAspect="1" noChangeArrowheads="1"/>
          </p:cNvPicPr>
          <p:nvPr/>
        </p:nvPicPr>
        <p:blipFill>
          <a:blip r:embed="rId2" cstate="print"/>
          <a:srcRect/>
          <a:stretch>
            <a:fillRect/>
          </a:stretch>
        </p:blipFill>
        <p:spPr bwMode="auto">
          <a:xfrm>
            <a:off x="1688951" y="2291380"/>
            <a:ext cx="8261873" cy="40614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数字取证流程</a:t>
            </a:r>
            <a:endParaRPr lang="zh-CN" altLang="en-US" dirty="0"/>
          </a:p>
        </p:txBody>
      </p:sp>
      <p:sp>
        <p:nvSpPr>
          <p:cNvPr id="3" name="竖排文字占位符 2"/>
          <p:cNvSpPr>
            <a:spLocks noGrp="1"/>
          </p:cNvSpPr>
          <p:nvPr>
            <p:ph type="body" orient="vert" idx="1"/>
          </p:nvPr>
        </p:nvSpPr>
        <p:spPr/>
        <p:txBody>
          <a:bodyPr/>
          <a:lstStyle/>
          <a:p>
            <a:pPr marL="0" indent="0">
              <a:buNone/>
            </a:pPr>
            <a:r>
              <a:rPr lang="zh-CN" altLang="en-US" dirty="0" smtClean="0"/>
              <a:t>也可</a:t>
            </a:r>
            <a:r>
              <a:rPr lang="zh-CN" altLang="zh-CN" dirty="0" smtClean="0"/>
              <a:t>划分为</a:t>
            </a:r>
            <a:r>
              <a:rPr lang="en-US" altLang="zh-CN" dirty="0" smtClean="0"/>
              <a:t>5</a:t>
            </a:r>
            <a:r>
              <a:rPr lang="zh-CN" altLang="zh-CN" dirty="0" smtClean="0"/>
              <a:t>个步骤</a:t>
            </a:r>
            <a:endParaRPr lang="zh-CN" altLang="en-US" dirty="0"/>
          </a:p>
        </p:txBody>
      </p:sp>
      <p:sp>
        <p:nvSpPr>
          <p:cNvPr id="4" name="日期占位符 3"/>
          <p:cNvSpPr>
            <a:spLocks noGrp="1"/>
          </p:cNvSpPr>
          <p:nvPr>
            <p:ph type="dt" sz="half" idx="10"/>
          </p:nvPr>
        </p:nvSpPr>
        <p:spPr/>
        <p:txBody>
          <a:bodyPr/>
          <a:lstStyle/>
          <a:p>
            <a:fld id="{7F60BDFE-7A85-4222-91C4-BE48C0B757D4}"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15</a:t>
            </a:fld>
            <a:endParaRPr lang="zh-CN" altLang="en-US"/>
          </a:p>
        </p:txBody>
      </p:sp>
      <p:graphicFrame>
        <p:nvGraphicFramePr>
          <p:cNvPr id="14" name="内容占位符 3"/>
          <p:cNvGraphicFramePr>
            <a:graphicFrameLocks/>
          </p:cNvGraphicFramePr>
          <p:nvPr>
            <p:extLst>
              <p:ext uri="{D42A27DB-BD31-4B8C-83A1-F6EECF244321}">
                <p14:modId xmlns:p14="http://schemas.microsoft.com/office/powerpoint/2010/main" val="1282385165"/>
              </p:ext>
            </p:extLst>
          </p:nvPr>
        </p:nvGraphicFramePr>
        <p:xfrm>
          <a:off x="1897487" y="2187574"/>
          <a:ext cx="910429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数字取证流程</a:t>
            </a:r>
            <a:endParaRPr lang="zh-CN" altLang="en-US" dirty="0"/>
          </a:p>
        </p:txBody>
      </p:sp>
      <p:sp>
        <p:nvSpPr>
          <p:cNvPr id="3" name="竖排文字占位符 2"/>
          <p:cNvSpPr>
            <a:spLocks noGrp="1"/>
          </p:cNvSpPr>
          <p:nvPr>
            <p:ph type="body" orient="vert" idx="1"/>
          </p:nvPr>
        </p:nvSpPr>
        <p:spPr>
          <a:xfrm>
            <a:off x="1524000" y="1218507"/>
            <a:ext cx="9334500" cy="591307"/>
          </a:xfrm>
        </p:spPr>
        <p:txBody>
          <a:bodyPr>
            <a:normAutofit fontScale="92500" lnSpcReduction="10000"/>
          </a:bodyPr>
          <a:lstStyle/>
          <a:p>
            <a:pPr marL="0" indent="0">
              <a:buNone/>
            </a:pPr>
            <a:r>
              <a:rPr lang="zh-CN" altLang="zh-CN" dirty="0" smtClean="0"/>
              <a:t>根据唯一可用的国际标准</a:t>
            </a:r>
            <a:r>
              <a:rPr lang="en-US" altLang="zh-CN" dirty="0" smtClean="0"/>
              <a:t>ISO/IEC 27037</a:t>
            </a:r>
            <a:r>
              <a:rPr lang="zh-CN" altLang="zh-CN" dirty="0" smtClean="0"/>
              <a:t>，我们在这将其描述为</a:t>
            </a:r>
            <a:endParaRPr lang="zh-CN" altLang="en-US" dirty="0"/>
          </a:p>
        </p:txBody>
      </p:sp>
      <p:sp>
        <p:nvSpPr>
          <p:cNvPr id="4" name="日期占位符 3"/>
          <p:cNvSpPr>
            <a:spLocks noGrp="1"/>
          </p:cNvSpPr>
          <p:nvPr>
            <p:ph type="dt" sz="half" idx="10"/>
          </p:nvPr>
        </p:nvSpPr>
        <p:spPr/>
        <p:txBody>
          <a:bodyPr/>
          <a:lstStyle/>
          <a:p>
            <a:fld id="{2F9D0E85-4717-4191-ABC9-E09A06A5B78E}"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16</a:t>
            </a:fld>
            <a:endParaRPr lang="zh-CN" altLang="en-US"/>
          </a:p>
        </p:txBody>
      </p:sp>
      <p:graphicFrame>
        <p:nvGraphicFramePr>
          <p:cNvPr id="8" name="图示 7"/>
          <p:cNvGraphicFramePr/>
          <p:nvPr>
            <p:extLst>
              <p:ext uri="{D42A27DB-BD31-4B8C-83A1-F6EECF244321}">
                <p14:modId xmlns:p14="http://schemas.microsoft.com/office/powerpoint/2010/main" val="3890076773"/>
              </p:ext>
            </p:extLst>
          </p:nvPr>
        </p:nvGraphicFramePr>
        <p:xfrm>
          <a:off x="1428750" y="1764232"/>
          <a:ext cx="9334500" cy="463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4000" dirty="0"/>
              <a:t>针对大数据场景</a:t>
            </a:r>
            <a:r>
              <a:rPr lang="zh-CN" altLang="zh-CN" sz="4000" dirty="0" smtClean="0"/>
              <a:t>，取证</a:t>
            </a:r>
            <a:r>
              <a:rPr lang="zh-CN" altLang="zh-CN" sz="4000" dirty="0"/>
              <a:t>流程可能需要作出调整</a:t>
            </a:r>
            <a:endParaRPr lang="zh-CN" altLang="en-US" sz="4000" dirty="0"/>
          </a:p>
        </p:txBody>
      </p:sp>
      <p:graphicFrame>
        <p:nvGraphicFramePr>
          <p:cNvPr id="11" name="图示 10"/>
          <p:cNvGraphicFramePr/>
          <p:nvPr>
            <p:extLst>
              <p:ext uri="{D42A27DB-BD31-4B8C-83A1-F6EECF244321}">
                <p14:modId xmlns:p14="http://schemas.microsoft.com/office/powerpoint/2010/main" val="3441318437"/>
              </p:ext>
            </p:extLst>
          </p:nvPr>
        </p:nvGraphicFramePr>
        <p:xfrm>
          <a:off x="1524000" y="1520828"/>
          <a:ext cx="9334500" cy="463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AC718456-81BE-4731-8700-9A3A227B1BCA}"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数字取证内容</a:t>
            </a:r>
            <a:endParaRPr lang="zh-CN" altLang="en-US" dirty="0"/>
          </a:p>
        </p:txBody>
      </p:sp>
      <p:sp>
        <p:nvSpPr>
          <p:cNvPr id="4" name="日期占位符 3"/>
          <p:cNvSpPr>
            <a:spLocks noGrp="1"/>
          </p:cNvSpPr>
          <p:nvPr>
            <p:ph type="dt" sz="half" idx="10"/>
          </p:nvPr>
        </p:nvSpPr>
        <p:spPr/>
        <p:txBody>
          <a:bodyPr/>
          <a:lstStyle/>
          <a:p>
            <a:fld id="{124720B5-5E6E-431F-950D-512E0DDE4BD9}"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b="1" smtClean="0"/>
              <a:t>第八章 数字取证</a:t>
            </a:r>
            <a:endParaRPr lang="zh-CN" altLang="en-US" b="1"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18</a:t>
            </a:fld>
            <a:endParaRPr lang="zh-CN" altLang="en-US"/>
          </a:p>
        </p:txBody>
      </p:sp>
      <p:sp>
        <p:nvSpPr>
          <p:cNvPr id="7" name="矩形 6"/>
          <p:cNvSpPr/>
          <p:nvPr/>
        </p:nvSpPr>
        <p:spPr>
          <a:xfrm>
            <a:off x="2743200" y="2850777"/>
            <a:ext cx="1624405" cy="3550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 name="TextBox 7"/>
          <p:cNvSpPr txBox="1"/>
          <p:nvPr/>
        </p:nvSpPr>
        <p:spPr>
          <a:xfrm>
            <a:off x="2764715" y="2872291"/>
            <a:ext cx="1613647" cy="369332"/>
          </a:xfrm>
          <a:prstGeom prst="rect">
            <a:avLst/>
          </a:prstGeom>
          <a:noFill/>
        </p:spPr>
        <p:txBody>
          <a:bodyPr wrap="square" rtlCol="0">
            <a:spAutoFit/>
          </a:bodyPr>
          <a:lstStyle/>
          <a:p>
            <a:r>
              <a:rPr lang="zh-CN" altLang="zh-CN" b="1" dirty="0" smtClean="0"/>
              <a:t>按设备对象分</a:t>
            </a:r>
            <a:endParaRPr lang="zh-CN" altLang="en-US" b="1" dirty="0"/>
          </a:p>
        </p:txBody>
      </p:sp>
      <p:cxnSp>
        <p:nvCxnSpPr>
          <p:cNvPr id="10" name="直接箭头连接符 9"/>
          <p:cNvCxnSpPr/>
          <p:nvPr/>
        </p:nvCxnSpPr>
        <p:spPr>
          <a:xfrm flipV="1">
            <a:off x="3560782" y="2312894"/>
            <a:ext cx="268940" cy="5826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850777" y="2022437"/>
            <a:ext cx="1247887"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 name="矩形 11"/>
          <p:cNvSpPr/>
          <p:nvPr/>
        </p:nvSpPr>
        <p:spPr>
          <a:xfrm>
            <a:off x="4819425" y="2334407"/>
            <a:ext cx="1247887"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3" name="矩形 12"/>
          <p:cNvSpPr/>
          <p:nvPr/>
        </p:nvSpPr>
        <p:spPr>
          <a:xfrm>
            <a:off x="4851699" y="3431691"/>
            <a:ext cx="1688950"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 name="矩形 13"/>
          <p:cNvSpPr/>
          <p:nvPr/>
        </p:nvSpPr>
        <p:spPr>
          <a:xfrm>
            <a:off x="2528045" y="3797449"/>
            <a:ext cx="1947135"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5" name="矩形 14"/>
          <p:cNvSpPr/>
          <p:nvPr/>
        </p:nvSpPr>
        <p:spPr>
          <a:xfrm>
            <a:off x="817580" y="3431691"/>
            <a:ext cx="1463042"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6" name="矩形 15"/>
          <p:cNvSpPr/>
          <p:nvPr/>
        </p:nvSpPr>
        <p:spPr>
          <a:xfrm>
            <a:off x="892884" y="2334409"/>
            <a:ext cx="1247887" cy="290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8" name="TextBox 17"/>
          <p:cNvSpPr txBox="1"/>
          <p:nvPr/>
        </p:nvSpPr>
        <p:spPr>
          <a:xfrm>
            <a:off x="828338" y="2334409"/>
            <a:ext cx="1441525" cy="369332"/>
          </a:xfrm>
          <a:prstGeom prst="rect">
            <a:avLst/>
          </a:prstGeom>
          <a:noFill/>
        </p:spPr>
        <p:txBody>
          <a:bodyPr wrap="square" rtlCol="0">
            <a:spAutoFit/>
          </a:bodyPr>
          <a:lstStyle/>
          <a:p>
            <a:r>
              <a:rPr lang="zh-CN" altLang="zh-CN" b="1" dirty="0" smtClean="0"/>
              <a:t>计算机取证</a:t>
            </a:r>
            <a:endParaRPr lang="zh-CN" altLang="en-US" b="1" dirty="0"/>
          </a:p>
        </p:txBody>
      </p:sp>
      <p:sp>
        <p:nvSpPr>
          <p:cNvPr id="19" name="TextBox 18"/>
          <p:cNvSpPr txBox="1"/>
          <p:nvPr/>
        </p:nvSpPr>
        <p:spPr>
          <a:xfrm>
            <a:off x="2883050" y="2011680"/>
            <a:ext cx="1140310" cy="369332"/>
          </a:xfrm>
          <a:prstGeom prst="rect">
            <a:avLst/>
          </a:prstGeom>
          <a:noFill/>
        </p:spPr>
        <p:txBody>
          <a:bodyPr wrap="square" rtlCol="0">
            <a:spAutoFit/>
          </a:bodyPr>
          <a:lstStyle/>
          <a:p>
            <a:r>
              <a:rPr lang="zh-CN" altLang="en-US" b="1" dirty="0" smtClean="0"/>
              <a:t>网络取证</a:t>
            </a:r>
            <a:endParaRPr lang="zh-CN" altLang="en-US" b="1" dirty="0"/>
          </a:p>
        </p:txBody>
      </p:sp>
      <p:sp>
        <p:nvSpPr>
          <p:cNvPr id="20" name="TextBox 19"/>
          <p:cNvSpPr txBox="1"/>
          <p:nvPr/>
        </p:nvSpPr>
        <p:spPr>
          <a:xfrm>
            <a:off x="4797911" y="2280622"/>
            <a:ext cx="1258645" cy="369332"/>
          </a:xfrm>
          <a:prstGeom prst="rect">
            <a:avLst/>
          </a:prstGeom>
          <a:noFill/>
        </p:spPr>
        <p:txBody>
          <a:bodyPr wrap="square" rtlCol="0">
            <a:spAutoFit/>
          </a:bodyPr>
          <a:lstStyle/>
          <a:p>
            <a:r>
              <a:rPr lang="zh-CN" altLang="en-US" b="1" dirty="0" smtClean="0"/>
              <a:t>手机取证</a:t>
            </a:r>
            <a:endParaRPr lang="zh-CN" altLang="en-US" b="1" dirty="0"/>
          </a:p>
        </p:txBody>
      </p:sp>
      <p:sp>
        <p:nvSpPr>
          <p:cNvPr id="21" name="TextBox 20"/>
          <p:cNvSpPr txBox="1"/>
          <p:nvPr/>
        </p:nvSpPr>
        <p:spPr>
          <a:xfrm>
            <a:off x="828338" y="3410174"/>
            <a:ext cx="1581374" cy="369332"/>
          </a:xfrm>
          <a:prstGeom prst="rect">
            <a:avLst/>
          </a:prstGeom>
          <a:noFill/>
        </p:spPr>
        <p:txBody>
          <a:bodyPr wrap="square" rtlCol="0">
            <a:spAutoFit/>
          </a:bodyPr>
          <a:lstStyle/>
          <a:p>
            <a:r>
              <a:rPr lang="zh-CN" altLang="en-US" b="1" dirty="0" smtClean="0"/>
              <a:t>数码设备取证</a:t>
            </a:r>
            <a:endParaRPr lang="zh-CN" altLang="en-US" b="1" dirty="0"/>
          </a:p>
        </p:txBody>
      </p:sp>
      <p:sp>
        <p:nvSpPr>
          <p:cNvPr id="22" name="TextBox 21"/>
          <p:cNvSpPr txBox="1"/>
          <p:nvPr/>
        </p:nvSpPr>
        <p:spPr>
          <a:xfrm>
            <a:off x="2485014" y="3797449"/>
            <a:ext cx="2022440" cy="369332"/>
          </a:xfrm>
          <a:prstGeom prst="rect">
            <a:avLst/>
          </a:prstGeom>
          <a:noFill/>
        </p:spPr>
        <p:txBody>
          <a:bodyPr wrap="square" rtlCol="0">
            <a:spAutoFit/>
          </a:bodyPr>
          <a:lstStyle/>
          <a:p>
            <a:r>
              <a:rPr lang="zh-CN" altLang="en-US" b="1" dirty="0" smtClean="0"/>
              <a:t>嵌入式设备取证</a:t>
            </a:r>
            <a:endParaRPr lang="zh-CN" altLang="en-US" b="1" dirty="0"/>
          </a:p>
        </p:txBody>
      </p:sp>
      <p:sp>
        <p:nvSpPr>
          <p:cNvPr id="23" name="TextBox 22"/>
          <p:cNvSpPr txBox="1"/>
          <p:nvPr/>
        </p:nvSpPr>
        <p:spPr>
          <a:xfrm>
            <a:off x="4787154" y="3388659"/>
            <a:ext cx="1796526" cy="369332"/>
          </a:xfrm>
          <a:prstGeom prst="rect">
            <a:avLst/>
          </a:prstGeom>
          <a:noFill/>
        </p:spPr>
        <p:txBody>
          <a:bodyPr wrap="square" rtlCol="0">
            <a:spAutoFit/>
          </a:bodyPr>
          <a:lstStyle/>
          <a:p>
            <a:r>
              <a:rPr lang="zh-CN" altLang="en-US" b="1" dirty="0" smtClean="0"/>
              <a:t>其他设备取证</a:t>
            </a:r>
            <a:endParaRPr lang="zh-CN" altLang="en-US" b="1" dirty="0"/>
          </a:p>
        </p:txBody>
      </p:sp>
      <p:cxnSp>
        <p:nvCxnSpPr>
          <p:cNvPr id="25" name="直接箭头连接符 24"/>
          <p:cNvCxnSpPr>
            <a:stCxn id="8" idx="3"/>
          </p:cNvCxnSpPr>
          <p:nvPr/>
        </p:nvCxnSpPr>
        <p:spPr>
          <a:xfrm flipV="1">
            <a:off x="4378362" y="2646381"/>
            <a:ext cx="484094" cy="410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4346089" y="3227294"/>
            <a:ext cx="537883" cy="2689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8" idx="2"/>
            <a:endCxn id="22" idx="0"/>
          </p:cNvCxnSpPr>
          <p:nvPr/>
        </p:nvCxnSpPr>
        <p:spPr>
          <a:xfrm flipH="1">
            <a:off x="3496234" y="3241623"/>
            <a:ext cx="75305" cy="555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7" idx="1"/>
          </p:cNvCxnSpPr>
          <p:nvPr/>
        </p:nvCxnSpPr>
        <p:spPr>
          <a:xfrm flipH="1">
            <a:off x="2173045" y="3028278"/>
            <a:ext cx="570155" cy="371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2140772" y="2474259"/>
            <a:ext cx="666974" cy="387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8401722" y="2700169"/>
            <a:ext cx="2678654" cy="45182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5" name="TextBox 34"/>
          <p:cNvSpPr txBox="1"/>
          <p:nvPr/>
        </p:nvSpPr>
        <p:spPr>
          <a:xfrm>
            <a:off x="8423237" y="2710926"/>
            <a:ext cx="2581836" cy="369332"/>
          </a:xfrm>
          <a:prstGeom prst="rect">
            <a:avLst/>
          </a:prstGeom>
          <a:solidFill>
            <a:schemeClr val="accent2"/>
          </a:solidFill>
        </p:spPr>
        <p:txBody>
          <a:bodyPr wrap="square" rtlCol="0">
            <a:spAutoFit/>
          </a:bodyPr>
          <a:lstStyle/>
          <a:p>
            <a:pPr algn="ctr"/>
            <a:r>
              <a:rPr lang="zh-CN" altLang="zh-CN" b="1" dirty="0" smtClean="0"/>
              <a:t>按数据挥发性分</a:t>
            </a:r>
            <a:endParaRPr lang="zh-CN" altLang="en-US" b="1" dirty="0"/>
          </a:p>
        </p:txBody>
      </p:sp>
      <p:sp>
        <p:nvSpPr>
          <p:cNvPr id="36" name="矩形 35"/>
          <p:cNvSpPr/>
          <p:nvPr/>
        </p:nvSpPr>
        <p:spPr>
          <a:xfrm>
            <a:off x="7347473" y="1645920"/>
            <a:ext cx="3496235" cy="39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7" name="TextBox 36"/>
          <p:cNvSpPr txBox="1"/>
          <p:nvPr/>
        </p:nvSpPr>
        <p:spPr>
          <a:xfrm>
            <a:off x="7498080" y="1667435"/>
            <a:ext cx="3313355" cy="369332"/>
          </a:xfrm>
          <a:prstGeom prst="rect">
            <a:avLst/>
          </a:prstGeom>
          <a:noFill/>
        </p:spPr>
        <p:txBody>
          <a:bodyPr wrap="square" rtlCol="0">
            <a:spAutoFit/>
          </a:bodyPr>
          <a:lstStyle/>
          <a:p>
            <a:pPr algn="ctr"/>
            <a:r>
              <a:rPr lang="zh-CN" altLang="zh-CN" b="1" dirty="0" smtClean="0"/>
              <a:t>磁盘等静态存储介质取证</a:t>
            </a:r>
            <a:endParaRPr lang="zh-CN" altLang="en-US" b="1" dirty="0"/>
          </a:p>
        </p:txBody>
      </p:sp>
      <p:sp>
        <p:nvSpPr>
          <p:cNvPr id="38" name="矩形 37"/>
          <p:cNvSpPr/>
          <p:nvPr/>
        </p:nvSpPr>
        <p:spPr>
          <a:xfrm>
            <a:off x="7530353" y="3625327"/>
            <a:ext cx="3356386" cy="398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9" name="TextBox 38"/>
          <p:cNvSpPr txBox="1"/>
          <p:nvPr/>
        </p:nvSpPr>
        <p:spPr>
          <a:xfrm>
            <a:off x="7594899" y="3614569"/>
            <a:ext cx="3259567" cy="369332"/>
          </a:xfrm>
          <a:prstGeom prst="rect">
            <a:avLst/>
          </a:prstGeom>
          <a:noFill/>
        </p:spPr>
        <p:txBody>
          <a:bodyPr wrap="square" rtlCol="0">
            <a:spAutoFit/>
          </a:bodyPr>
          <a:lstStyle/>
          <a:p>
            <a:pPr algn="ctr"/>
            <a:r>
              <a:rPr lang="zh-CN" altLang="zh-CN" b="1" dirty="0" smtClean="0"/>
              <a:t>内存、网络取证</a:t>
            </a:r>
            <a:endParaRPr lang="zh-CN" altLang="en-US" b="1" dirty="0"/>
          </a:p>
        </p:txBody>
      </p:sp>
      <p:cxnSp>
        <p:nvCxnSpPr>
          <p:cNvPr id="41" name="直接箭头连接符 40"/>
          <p:cNvCxnSpPr>
            <a:stCxn id="35" idx="0"/>
          </p:cNvCxnSpPr>
          <p:nvPr/>
        </p:nvCxnSpPr>
        <p:spPr>
          <a:xfrm flipH="1" flipV="1">
            <a:off x="9337637" y="2022436"/>
            <a:ext cx="376518" cy="688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4" idx="2"/>
            <a:endCxn id="39" idx="0"/>
          </p:cNvCxnSpPr>
          <p:nvPr/>
        </p:nvCxnSpPr>
        <p:spPr>
          <a:xfrm flipH="1">
            <a:off x="9224683" y="3151991"/>
            <a:ext cx="516366" cy="4625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4281544" y="5195944"/>
            <a:ext cx="2872291" cy="44106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5" name="TextBox 44"/>
          <p:cNvSpPr txBox="1"/>
          <p:nvPr/>
        </p:nvSpPr>
        <p:spPr>
          <a:xfrm>
            <a:off x="4324574" y="5228217"/>
            <a:ext cx="2840019" cy="369332"/>
          </a:xfrm>
          <a:prstGeom prst="rect">
            <a:avLst/>
          </a:prstGeom>
          <a:solidFill>
            <a:schemeClr val="accent2"/>
          </a:solidFill>
        </p:spPr>
        <p:txBody>
          <a:bodyPr wrap="square" rtlCol="0">
            <a:spAutoFit/>
          </a:bodyPr>
          <a:lstStyle/>
          <a:p>
            <a:pPr algn="ctr"/>
            <a:r>
              <a:rPr lang="zh-CN" altLang="zh-CN" b="1" dirty="0" smtClean="0"/>
              <a:t>按数据检验项目或技术分</a:t>
            </a:r>
            <a:endParaRPr lang="zh-CN" altLang="en-US" b="1" dirty="0"/>
          </a:p>
        </p:txBody>
      </p:sp>
      <p:sp>
        <p:nvSpPr>
          <p:cNvPr id="46" name="矩形 45"/>
          <p:cNvSpPr/>
          <p:nvPr/>
        </p:nvSpPr>
        <p:spPr>
          <a:xfrm>
            <a:off x="2528047" y="4442908"/>
            <a:ext cx="1624405" cy="570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7" name="矩形 46"/>
          <p:cNvSpPr/>
          <p:nvPr/>
        </p:nvSpPr>
        <p:spPr>
          <a:xfrm>
            <a:off x="4679576" y="4442908"/>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8" name="矩形 47"/>
          <p:cNvSpPr/>
          <p:nvPr/>
        </p:nvSpPr>
        <p:spPr>
          <a:xfrm>
            <a:off x="6895651" y="4453665"/>
            <a:ext cx="2011681"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9" name="矩形 48"/>
          <p:cNvSpPr/>
          <p:nvPr/>
        </p:nvSpPr>
        <p:spPr>
          <a:xfrm>
            <a:off x="8638390" y="5088366"/>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0" name="矩形 49"/>
          <p:cNvSpPr/>
          <p:nvPr/>
        </p:nvSpPr>
        <p:spPr>
          <a:xfrm>
            <a:off x="8326418" y="5992008"/>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1" name="矩形 50"/>
          <p:cNvSpPr/>
          <p:nvPr/>
        </p:nvSpPr>
        <p:spPr>
          <a:xfrm>
            <a:off x="6121101" y="6067311"/>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2" name="矩形 51"/>
          <p:cNvSpPr/>
          <p:nvPr/>
        </p:nvSpPr>
        <p:spPr>
          <a:xfrm>
            <a:off x="3872752" y="6078069"/>
            <a:ext cx="1624405" cy="344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3" name="TextBox 62"/>
          <p:cNvSpPr txBox="1"/>
          <p:nvPr/>
        </p:nvSpPr>
        <p:spPr>
          <a:xfrm>
            <a:off x="2452745" y="4421393"/>
            <a:ext cx="1688950" cy="646331"/>
          </a:xfrm>
          <a:prstGeom prst="rect">
            <a:avLst/>
          </a:prstGeom>
          <a:noFill/>
        </p:spPr>
        <p:txBody>
          <a:bodyPr wrap="square" rtlCol="0">
            <a:spAutoFit/>
          </a:bodyPr>
          <a:lstStyle/>
          <a:p>
            <a:r>
              <a:rPr lang="zh-CN" altLang="en-US" b="1" dirty="0" smtClean="0"/>
              <a:t>数据提取、恢复和固定</a:t>
            </a:r>
            <a:endParaRPr lang="zh-CN" altLang="en-US" b="1" dirty="0"/>
          </a:p>
        </p:txBody>
      </p:sp>
      <p:sp>
        <p:nvSpPr>
          <p:cNvPr id="64" name="TextBox 63"/>
          <p:cNvSpPr txBox="1"/>
          <p:nvPr/>
        </p:nvSpPr>
        <p:spPr>
          <a:xfrm>
            <a:off x="4819426" y="4453666"/>
            <a:ext cx="1333948" cy="369332"/>
          </a:xfrm>
          <a:prstGeom prst="rect">
            <a:avLst/>
          </a:prstGeom>
          <a:noFill/>
        </p:spPr>
        <p:txBody>
          <a:bodyPr wrap="square" rtlCol="0">
            <a:spAutoFit/>
          </a:bodyPr>
          <a:lstStyle/>
          <a:p>
            <a:r>
              <a:rPr lang="zh-CN" altLang="en-US" b="1" dirty="0" smtClean="0"/>
              <a:t>文件雕复</a:t>
            </a:r>
            <a:endParaRPr lang="zh-CN" altLang="en-US" b="1" dirty="0"/>
          </a:p>
        </p:txBody>
      </p:sp>
      <p:sp>
        <p:nvSpPr>
          <p:cNvPr id="65" name="TextBox 64"/>
          <p:cNvSpPr txBox="1"/>
          <p:nvPr/>
        </p:nvSpPr>
        <p:spPr>
          <a:xfrm>
            <a:off x="6906409" y="4442909"/>
            <a:ext cx="1850315" cy="369332"/>
          </a:xfrm>
          <a:prstGeom prst="rect">
            <a:avLst/>
          </a:prstGeom>
          <a:noFill/>
        </p:spPr>
        <p:txBody>
          <a:bodyPr wrap="square" rtlCol="0">
            <a:spAutoFit/>
          </a:bodyPr>
          <a:lstStyle/>
          <a:p>
            <a:r>
              <a:rPr lang="zh-CN" altLang="en-US" b="1" dirty="0" smtClean="0"/>
              <a:t>文件一致性检验</a:t>
            </a:r>
            <a:endParaRPr lang="zh-CN" altLang="en-US" b="1" dirty="0"/>
          </a:p>
        </p:txBody>
      </p:sp>
      <p:sp>
        <p:nvSpPr>
          <p:cNvPr id="66" name="TextBox 65"/>
          <p:cNvSpPr txBox="1"/>
          <p:nvPr/>
        </p:nvSpPr>
        <p:spPr>
          <a:xfrm>
            <a:off x="8735209" y="5045336"/>
            <a:ext cx="1506071" cy="369332"/>
          </a:xfrm>
          <a:prstGeom prst="rect">
            <a:avLst/>
          </a:prstGeom>
          <a:noFill/>
        </p:spPr>
        <p:txBody>
          <a:bodyPr wrap="square" rtlCol="0">
            <a:spAutoFit/>
          </a:bodyPr>
          <a:lstStyle/>
          <a:p>
            <a:r>
              <a:rPr lang="zh-CN" altLang="zh-CN" b="1" dirty="0" smtClean="0"/>
              <a:t>内存检验</a:t>
            </a:r>
            <a:endParaRPr lang="zh-CN" altLang="en-US" b="1" dirty="0"/>
          </a:p>
        </p:txBody>
      </p:sp>
      <p:sp>
        <p:nvSpPr>
          <p:cNvPr id="67" name="TextBox 66"/>
          <p:cNvSpPr txBox="1"/>
          <p:nvPr/>
        </p:nvSpPr>
        <p:spPr>
          <a:xfrm>
            <a:off x="8369450" y="5953486"/>
            <a:ext cx="1656677" cy="369332"/>
          </a:xfrm>
          <a:prstGeom prst="rect">
            <a:avLst/>
          </a:prstGeom>
          <a:noFill/>
        </p:spPr>
        <p:txBody>
          <a:bodyPr wrap="square" rtlCol="0">
            <a:spAutoFit/>
          </a:bodyPr>
          <a:lstStyle/>
          <a:p>
            <a:r>
              <a:rPr lang="zh-CN" altLang="en-US" b="1" dirty="0" smtClean="0"/>
              <a:t>网络功能检验</a:t>
            </a:r>
            <a:endParaRPr lang="zh-CN" altLang="en-US" b="1" dirty="0"/>
          </a:p>
        </p:txBody>
      </p:sp>
      <p:sp>
        <p:nvSpPr>
          <p:cNvPr id="68" name="TextBox 67"/>
          <p:cNvSpPr txBox="1"/>
          <p:nvPr/>
        </p:nvSpPr>
        <p:spPr>
          <a:xfrm>
            <a:off x="6196404" y="6099586"/>
            <a:ext cx="1742739" cy="369332"/>
          </a:xfrm>
          <a:prstGeom prst="rect">
            <a:avLst/>
          </a:prstGeom>
          <a:noFill/>
        </p:spPr>
        <p:txBody>
          <a:bodyPr wrap="square" rtlCol="0">
            <a:spAutoFit/>
          </a:bodyPr>
          <a:lstStyle/>
          <a:p>
            <a:r>
              <a:rPr lang="zh-CN" altLang="en-US" b="1" dirty="0" smtClean="0"/>
              <a:t>系统日志检验</a:t>
            </a:r>
            <a:endParaRPr lang="zh-CN" altLang="en-US" b="1" dirty="0"/>
          </a:p>
        </p:txBody>
      </p:sp>
      <p:sp>
        <p:nvSpPr>
          <p:cNvPr id="69" name="TextBox 68"/>
          <p:cNvSpPr txBox="1"/>
          <p:nvPr/>
        </p:nvSpPr>
        <p:spPr>
          <a:xfrm>
            <a:off x="3915784" y="6142616"/>
            <a:ext cx="1506070" cy="369332"/>
          </a:xfrm>
          <a:prstGeom prst="rect">
            <a:avLst/>
          </a:prstGeom>
          <a:noFill/>
        </p:spPr>
        <p:txBody>
          <a:bodyPr wrap="square" rtlCol="0">
            <a:spAutoFit/>
          </a:bodyPr>
          <a:lstStyle/>
          <a:p>
            <a:r>
              <a:rPr lang="zh-CN" altLang="en-US" b="1" dirty="0" smtClean="0"/>
              <a:t>数据库检验</a:t>
            </a:r>
            <a:endParaRPr lang="zh-CN" altLang="en-US" b="1" dirty="0"/>
          </a:p>
        </p:txBody>
      </p:sp>
      <p:cxnSp>
        <p:nvCxnSpPr>
          <p:cNvPr id="72" name="直接箭头连接符 71"/>
          <p:cNvCxnSpPr>
            <a:stCxn id="45" idx="0"/>
          </p:cNvCxnSpPr>
          <p:nvPr/>
        </p:nvCxnSpPr>
        <p:spPr>
          <a:xfrm flipH="1" flipV="1">
            <a:off x="5712311" y="4787153"/>
            <a:ext cx="32273" cy="441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44" idx="1"/>
          </p:cNvCxnSpPr>
          <p:nvPr/>
        </p:nvCxnSpPr>
        <p:spPr>
          <a:xfrm flipH="1" flipV="1">
            <a:off x="4044875" y="5045336"/>
            <a:ext cx="236669" cy="371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7175351" y="4819426"/>
            <a:ext cx="150607" cy="4195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45" idx="3"/>
            <a:endCxn id="49" idx="1"/>
          </p:cNvCxnSpPr>
          <p:nvPr/>
        </p:nvCxnSpPr>
        <p:spPr>
          <a:xfrm flipV="1">
            <a:off x="7164593" y="5260489"/>
            <a:ext cx="1473797" cy="152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endCxn id="50" idx="1"/>
          </p:cNvCxnSpPr>
          <p:nvPr/>
        </p:nvCxnSpPr>
        <p:spPr>
          <a:xfrm>
            <a:off x="7153835" y="5626249"/>
            <a:ext cx="1172583" cy="537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6293224" y="5637007"/>
            <a:ext cx="204395" cy="430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44" idx="2"/>
          </p:cNvCxnSpPr>
          <p:nvPr/>
        </p:nvCxnSpPr>
        <p:spPr>
          <a:xfrm flipH="1">
            <a:off x="4916245" y="5637007"/>
            <a:ext cx="801445" cy="441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H="1">
            <a:off x="3367144" y="5572461"/>
            <a:ext cx="914400" cy="161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108499" y="5615492"/>
            <a:ext cx="1247887" cy="369332"/>
          </a:xfrm>
          <a:prstGeom prst="rect">
            <a:avLst/>
          </a:prstGeom>
          <a:noFill/>
        </p:spPr>
        <p:txBody>
          <a:bodyPr wrap="square" rtlCol="0">
            <a:spAutoFit/>
          </a:bodyPr>
          <a:lstStyle/>
          <a:p>
            <a:pPr algn="r"/>
            <a:r>
              <a:rPr lang="en-US" altLang="zh-CN" b="1" dirty="0" smtClean="0"/>
              <a:t>……</a:t>
            </a: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数字取证技术</a:t>
            </a:r>
            <a:endParaRPr lang="zh-CN" altLang="en-US" dirty="0"/>
          </a:p>
        </p:txBody>
      </p:sp>
      <p:sp>
        <p:nvSpPr>
          <p:cNvPr id="3" name="竖排文字占位符 2"/>
          <p:cNvSpPr>
            <a:spLocks noGrp="1"/>
          </p:cNvSpPr>
          <p:nvPr>
            <p:ph type="body" orient="vert" idx="1"/>
          </p:nvPr>
        </p:nvSpPr>
        <p:spPr/>
        <p:txBody>
          <a:bodyPr/>
          <a:lstStyle/>
          <a:p>
            <a:pPr marL="0" indent="0">
              <a:buNone/>
            </a:pPr>
            <a:r>
              <a:rPr lang="zh-CN" altLang="zh-CN" dirty="0" smtClean="0"/>
              <a:t>磁盘镜像，数据哈希验证，存储介质的只读访问，文件签名校验，数据恢复和雕复，信息提取、过滤和搜索（包括正则表达式），数据加密和解密，信息隐藏及显现，数据解析和展现，代码反向工程，数据库、数据仓库技术，并行、分布式处理，虚拟仿真等等</a:t>
            </a:r>
            <a:endParaRPr lang="zh-CN" altLang="en-US" dirty="0"/>
          </a:p>
        </p:txBody>
      </p:sp>
      <p:sp>
        <p:nvSpPr>
          <p:cNvPr id="4" name="日期占位符 3"/>
          <p:cNvSpPr>
            <a:spLocks noGrp="1"/>
          </p:cNvSpPr>
          <p:nvPr>
            <p:ph type="dt" sz="half" idx="10"/>
          </p:nvPr>
        </p:nvSpPr>
        <p:spPr/>
        <p:txBody>
          <a:bodyPr/>
          <a:lstStyle/>
          <a:p>
            <a:fld id="{C35A97F4-17AB-4494-9D2D-0BC4D32B840D}"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bg1"/>
                </a:solidFill>
                <a:latin typeface="微软雅黑" charset="0"/>
                <a:ea typeface="微软雅黑" charset="0"/>
              </a:rPr>
              <a:t>数字取证</a:t>
            </a:r>
            <a:endParaRPr lang="zh-CN" altLang="en-US" dirty="0" smtClean="0">
              <a:solidFill>
                <a:schemeClr val="bg1"/>
              </a:solidFill>
            </a:endParaRPr>
          </a:p>
        </p:txBody>
      </p:sp>
      <p:sp>
        <p:nvSpPr>
          <p:cNvPr id="3" name="竖排文字占位符 2"/>
          <p:cNvSpPr>
            <a:spLocks noGrp="1"/>
          </p:cNvSpPr>
          <p:nvPr>
            <p:ph type="body" orient="vert" idx="1"/>
          </p:nvPr>
        </p:nvSpPr>
        <p:spPr/>
        <p:txBody>
          <a:bodyPr>
            <a:normAutofit/>
          </a:bodyPr>
          <a:lstStyle/>
          <a:p>
            <a:r>
              <a:rPr lang="zh-CN" altLang="zh-CN" dirty="0" smtClean="0">
                <a:solidFill>
                  <a:schemeClr val="bg1"/>
                </a:solidFill>
              </a:rPr>
              <a:t>数字证据从无到有、发展成为一种超越传统的全新证据形式在各种案件中出现，用于发现、寻找数字证据的数字取证技术越来越为人所重视，尤其是司法部门。</a:t>
            </a:r>
            <a:endParaRPr lang="en-US" altLang="zh-CN" dirty="0" smtClean="0">
              <a:solidFill>
                <a:schemeClr val="bg1"/>
              </a:solidFill>
            </a:endParaRPr>
          </a:p>
          <a:p>
            <a:r>
              <a:rPr lang="zh-CN" altLang="en-US" dirty="0">
                <a:solidFill>
                  <a:schemeClr val="bg1"/>
                </a:solidFill>
              </a:rPr>
              <a:t>进入</a:t>
            </a:r>
            <a:r>
              <a:rPr lang="en-US" altLang="zh-CN" dirty="0">
                <a:solidFill>
                  <a:schemeClr val="bg1"/>
                </a:solidFill>
              </a:rPr>
              <a:t>21</a:t>
            </a:r>
            <a:r>
              <a:rPr lang="zh-CN" altLang="en-US" dirty="0">
                <a:solidFill>
                  <a:schemeClr val="bg1"/>
                </a:solidFill>
              </a:rPr>
              <a:t>世纪后</a:t>
            </a:r>
            <a:r>
              <a:rPr lang="zh-CN" altLang="en-US" dirty="0" smtClean="0">
                <a:solidFill>
                  <a:schemeClr val="bg1"/>
                </a:solidFill>
              </a:rPr>
              <a:t>，在大数据时代背景下，</a:t>
            </a:r>
            <a:r>
              <a:rPr lang="zh-CN" altLang="en-US" dirty="0">
                <a:solidFill>
                  <a:schemeClr val="bg1"/>
                </a:solidFill>
              </a:rPr>
              <a:t>数据挖掘技术将是用于数字取证的合适的科学方法。</a:t>
            </a:r>
          </a:p>
        </p:txBody>
      </p:sp>
      <p:sp>
        <p:nvSpPr>
          <p:cNvPr id="4" name="竖排文字占位符 3"/>
          <p:cNvSpPr>
            <a:spLocks noGrp="1"/>
          </p:cNvSpPr>
          <p:nvPr>
            <p:ph type="body" orient="vert" idx="13"/>
          </p:nvPr>
        </p:nvSpPr>
        <p:spPr/>
        <p:txBody>
          <a:bodyPr/>
          <a:lstStyle/>
          <a:p>
            <a:r>
              <a:rPr lang="zh-CN" altLang="en-US" dirty="0">
                <a:solidFill>
                  <a:schemeClr val="bg1"/>
                </a:solidFill>
              </a:rPr>
              <a:t>概述</a:t>
            </a:r>
          </a:p>
        </p:txBody>
      </p:sp>
      <p:sp>
        <p:nvSpPr>
          <p:cNvPr id="5" name="Date Placeholder 4"/>
          <p:cNvSpPr>
            <a:spLocks noGrp="1"/>
          </p:cNvSpPr>
          <p:nvPr>
            <p:ph type="dt" sz="half" idx="10"/>
          </p:nvPr>
        </p:nvSpPr>
        <p:spPr/>
        <p:txBody>
          <a:bodyPr/>
          <a:lstStyle/>
          <a:p>
            <a:fld id="{F75C20A2-21EC-45C1-B3C8-5ADB156356A6}" type="datetime1">
              <a:rPr lang="zh-CN" altLang="en-US" smtClean="0"/>
              <a:pPr/>
              <a:t>2016/7/28</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a:t>
            </a:fld>
            <a:endParaRPr lang="zh-CN" altLang="en-US"/>
          </a:p>
        </p:txBody>
      </p:sp>
      <p:sp>
        <p:nvSpPr>
          <p:cNvPr id="7" name="Footer Placeholder 6"/>
          <p:cNvSpPr>
            <a:spLocks noGrp="1"/>
          </p:cNvSpPr>
          <p:nvPr>
            <p:ph type="ftr" sz="quarter" idx="11"/>
          </p:nvPr>
        </p:nvSpPr>
        <p:spPr/>
        <p:txBody>
          <a:bodyPr/>
          <a:lstStyle/>
          <a:p>
            <a:r>
              <a:rPr lang="zh-CN" altLang="en-US" smtClean="0"/>
              <a:t>第八章 数字取证</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数字取证面临的挑战</a:t>
            </a:r>
            <a:endParaRPr lang="zh-CN" altLang="en-US" dirty="0"/>
          </a:p>
        </p:txBody>
      </p:sp>
      <p:sp>
        <p:nvSpPr>
          <p:cNvPr id="7" name="竖排文字占位符 6"/>
          <p:cNvSpPr>
            <a:spLocks noGrp="1"/>
          </p:cNvSpPr>
          <p:nvPr>
            <p:ph type="body" orient="vert" idx="1"/>
          </p:nvPr>
        </p:nvSpPr>
        <p:spPr/>
        <p:txBody>
          <a:bodyPr/>
          <a:lstStyle/>
          <a:p>
            <a:pPr marL="0" indent="0">
              <a:buNone/>
            </a:pPr>
            <a:r>
              <a:rPr lang="en-US" altLang="zh-CN" dirty="0" smtClean="0"/>
              <a:t>2005</a:t>
            </a:r>
            <a:r>
              <a:rPr lang="zh-CN" altLang="zh-CN" dirty="0" smtClean="0"/>
              <a:t>年以后，随着云计算、物联网的出现，人类社会已经处于“到处是终端，无处不计算”的数字环境里，数字取证更是面临着诸多挑战</a:t>
            </a:r>
            <a:endParaRPr lang="zh-CN" altLang="en-US" dirty="0"/>
          </a:p>
        </p:txBody>
      </p:sp>
      <p:sp>
        <p:nvSpPr>
          <p:cNvPr id="4" name="日期占位符 3"/>
          <p:cNvSpPr>
            <a:spLocks noGrp="1"/>
          </p:cNvSpPr>
          <p:nvPr>
            <p:ph type="dt" sz="half" idx="10"/>
          </p:nvPr>
        </p:nvSpPr>
        <p:spPr/>
        <p:txBody>
          <a:bodyPr/>
          <a:lstStyle/>
          <a:p>
            <a:fld id="{96195527-C364-4915-AE51-B709C971BC9A}"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20</a:t>
            </a:fld>
            <a:endParaRPr lang="zh-CN" altLang="en-US"/>
          </a:p>
        </p:txBody>
      </p:sp>
      <p:sp>
        <p:nvSpPr>
          <p:cNvPr id="8" name="竖排文字占位符 7"/>
          <p:cNvSpPr>
            <a:spLocks noGrp="1"/>
          </p:cNvSpPr>
          <p:nvPr>
            <p:ph type="body" orient="vert" idx="13"/>
          </p:nvPr>
        </p:nvSpPr>
        <p:spPr/>
        <p:txBody>
          <a:bodyPr>
            <a:normAutofit fontScale="70000" lnSpcReduction="20000"/>
          </a:bodyPr>
          <a:lstStyle/>
          <a:p>
            <a:r>
              <a:rPr lang="zh-CN" altLang="zh-CN" dirty="0" smtClean="0"/>
              <a:t>复杂性</a:t>
            </a:r>
            <a:endParaRPr lang="en-US" altLang="zh-CN" dirty="0" smtClean="0"/>
          </a:p>
          <a:p>
            <a:r>
              <a:rPr lang="zh-CN" altLang="zh-CN" dirty="0" smtClean="0"/>
              <a:t>多样性</a:t>
            </a:r>
            <a:endParaRPr lang="en-US" altLang="zh-CN" dirty="0" smtClean="0"/>
          </a:p>
          <a:p>
            <a:r>
              <a:rPr lang="zh-CN" altLang="zh-CN" dirty="0" smtClean="0"/>
              <a:t>数据规模</a:t>
            </a:r>
          </a:p>
          <a:p>
            <a:r>
              <a:rPr lang="zh-CN" altLang="zh-CN" dirty="0" smtClean="0"/>
              <a:t>加密和云计算</a:t>
            </a:r>
          </a:p>
          <a:p>
            <a:r>
              <a:rPr lang="zh-CN" altLang="zh-CN" dirty="0" smtClean="0"/>
              <a:t>一致性和相关性问题</a:t>
            </a:r>
            <a:endParaRPr lang="en-US" altLang="zh-CN" dirty="0" smtClean="0"/>
          </a:p>
          <a:p>
            <a:r>
              <a:rPr lang="zh-CN" altLang="zh-CN" dirty="0" smtClean="0"/>
              <a:t>统一时间轴问题</a:t>
            </a:r>
            <a:endParaRPr lang="en-US" altLang="zh-CN" dirty="0" smtClean="0"/>
          </a:p>
          <a:p>
            <a:r>
              <a:rPr lang="zh-CN" altLang="zh-CN" dirty="0" smtClean="0"/>
              <a:t>现实与理想的差距</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复杂性</a:t>
            </a:r>
            <a:r>
              <a:rPr lang="en-US" altLang="zh-CN" dirty="0" smtClean="0"/>
              <a:t/>
            </a:r>
            <a:br>
              <a:rPr lang="en-US" altLang="zh-CN" dirty="0" smtClean="0"/>
            </a:br>
            <a:endParaRPr lang="zh-CN" altLang="en-US" dirty="0"/>
          </a:p>
        </p:txBody>
      </p:sp>
      <p:graphicFrame>
        <p:nvGraphicFramePr>
          <p:cNvPr id="2" name="图示 1"/>
          <p:cNvGraphicFramePr/>
          <p:nvPr>
            <p:extLst>
              <p:ext uri="{D42A27DB-BD31-4B8C-83A1-F6EECF244321}">
                <p14:modId xmlns:p14="http://schemas.microsoft.com/office/powerpoint/2010/main" val="922670340"/>
              </p:ext>
            </p:extLst>
          </p:nvPr>
        </p:nvGraphicFramePr>
        <p:xfrm>
          <a:off x="1524000" y="1520828"/>
          <a:ext cx="9334500" cy="463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89A81515-935C-44A6-9FF4-ECBCECE9806D}"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多样性</a:t>
            </a:r>
            <a:endParaRPr lang="zh-CN" altLang="en-US" dirty="0"/>
          </a:p>
        </p:txBody>
      </p:sp>
      <p:graphicFrame>
        <p:nvGraphicFramePr>
          <p:cNvPr id="9" name="图示 8"/>
          <p:cNvGraphicFramePr/>
          <p:nvPr>
            <p:extLst>
              <p:ext uri="{D42A27DB-BD31-4B8C-83A1-F6EECF244321}">
                <p14:modId xmlns:p14="http://schemas.microsoft.com/office/powerpoint/2010/main" val="1087484299"/>
              </p:ext>
            </p:extLst>
          </p:nvPr>
        </p:nvGraphicFramePr>
        <p:xfrm>
          <a:off x="1428750" y="2230019"/>
          <a:ext cx="9334500" cy="3090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CE1339FF-D4F2-4E14-99B0-654F5DC0309C}"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22</a:t>
            </a:fld>
            <a:endParaRPr lang="zh-CN" altLang="en-US"/>
          </a:p>
        </p:txBody>
      </p:sp>
      <p:sp>
        <p:nvSpPr>
          <p:cNvPr id="7" name="文本框 6"/>
          <p:cNvSpPr txBox="1"/>
          <p:nvPr/>
        </p:nvSpPr>
        <p:spPr>
          <a:xfrm>
            <a:off x="1524000" y="1693596"/>
            <a:ext cx="6974983" cy="523220"/>
          </a:xfrm>
          <a:prstGeom prst="rect">
            <a:avLst/>
          </a:prstGeom>
          <a:noFill/>
        </p:spPr>
        <p:txBody>
          <a:bodyPr wrap="square" rtlCol="0">
            <a:spAutoFit/>
          </a:bodyPr>
          <a:lstStyle/>
          <a:p>
            <a:r>
              <a:rPr lang="zh-CN" altLang="zh-CN" sz="2800" b="1" dirty="0"/>
              <a:t>多样性是数字取证的根本性挑战</a:t>
            </a:r>
            <a:r>
              <a:rPr lang="zh-CN" altLang="zh-CN" sz="2800" b="1" dirty="0" smtClean="0"/>
              <a:t>。</a:t>
            </a:r>
            <a:endParaRPr lang="en-US" altLang="zh-CN" sz="2800" b="1" dirty="0"/>
          </a:p>
        </p:txBody>
      </p:sp>
      <p:sp>
        <p:nvSpPr>
          <p:cNvPr id="8" name="文本框 7"/>
          <p:cNvSpPr txBox="1"/>
          <p:nvPr/>
        </p:nvSpPr>
        <p:spPr>
          <a:xfrm>
            <a:off x="1635617" y="5257740"/>
            <a:ext cx="8036417" cy="954107"/>
          </a:xfrm>
          <a:prstGeom prst="rect">
            <a:avLst/>
          </a:prstGeom>
          <a:noFill/>
        </p:spPr>
        <p:txBody>
          <a:bodyPr wrap="square" rtlCol="0">
            <a:spAutoFit/>
          </a:bodyPr>
          <a:lstStyle/>
          <a:p>
            <a:r>
              <a:rPr lang="zh-CN" altLang="zh-CN" sz="2800" dirty="0"/>
              <a:t>面对多样性，目前还没有能适应所有种类电子数据的检验分析的标准方法。</a:t>
            </a:r>
            <a:endParaRPr lang="zh-CN" alt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数据规模</a:t>
            </a:r>
            <a:endParaRPr lang="zh-CN" altLang="en-US" dirty="0"/>
          </a:p>
        </p:txBody>
      </p:sp>
      <p:graphicFrame>
        <p:nvGraphicFramePr>
          <p:cNvPr id="8" name="图示 7"/>
          <p:cNvGraphicFramePr/>
          <p:nvPr>
            <p:extLst>
              <p:ext uri="{D42A27DB-BD31-4B8C-83A1-F6EECF244321}">
                <p14:modId xmlns:p14="http://schemas.microsoft.com/office/powerpoint/2010/main" val="2913910411"/>
              </p:ext>
            </p:extLst>
          </p:nvPr>
        </p:nvGraphicFramePr>
        <p:xfrm>
          <a:off x="1524000" y="1520828"/>
          <a:ext cx="9334500" cy="463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11F6EFBB-D847-4F32-A158-0206CB81026A}"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数据规模</a:t>
            </a:r>
            <a:endParaRPr lang="zh-CN" altLang="en-US" dirty="0"/>
          </a:p>
        </p:txBody>
      </p:sp>
      <p:graphicFrame>
        <p:nvGraphicFramePr>
          <p:cNvPr id="7" name="图示 6"/>
          <p:cNvGraphicFramePr/>
          <p:nvPr>
            <p:extLst>
              <p:ext uri="{D42A27DB-BD31-4B8C-83A1-F6EECF244321}">
                <p14:modId xmlns:p14="http://schemas.microsoft.com/office/powerpoint/2010/main" val="1122541378"/>
              </p:ext>
            </p:extLst>
          </p:nvPr>
        </p:nvGraphicFramePr>
        <p:xfrm>
          <a:off x="1524000" y="1520828"/>
          <a:ext cx="9334500" cy="463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44E447B1-124C-49BE-9110-98DC85483671}"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394660"/>
            <a:ext cx="9334500" cy="1325563"/>
          </a:xfrm>
        </p:spPr>
        <p:txBody>
          <a:bodyPr>
            <a:normAutofit fontScale="90000"/>
          </a:bodyPr>
          <a:lstStyle/>
          <a:p>
            <a:r>
              <a:rPr lang="zh-CN" altLang="zh-CN" dirty="0" smtClean="0"/>
              <a:t>数据</a:t>
            </a:r>
            <a:r>
              <a:rPr lang="zh-CN" altLang="zh-CN" dirty="0" smtClean="0"/>
              <a:t>规模</a:t>
            </a:r>
            <a:r>
              <a:rPr lang="en-US" altLang="zh-CN" dirty="0" smtClean="0"/>
              <a:t> -</a:t>
            </a:r>
            <a:r>
              <a:rPr lang="zh-CN" altLang="en-US" dirty="0"/>
              <a:t>不断增大的数据</a:t>
            </a:r>
            <a:r>
              <a:rPr lang="zh-CN" altLang="en-US" dirty="0" smtClean="0"/>
              <a:t>积压带来</a:t>
            </a:r>
            <a:r>
              <a:rPr lang="zh-CN" altLang="en-US" dirty="0"/>
              <a:t>严重影响。</a:t>
            </a:r>
            <a:br>
              <a:rPr lang="zh-CN" altLang="en-US" dirty="0"/>
            </a:br>
            <a:endParaRPr lang="zh-CN" altLang="en-US" dirty="0"/>
          </a:p>
        </p:txBody>
      </p:sp>
      <p:sp>
        <p:nvSpPr>
          <p:cNvPr id="3" name="竖排文字占位符 2"/>
          <p:cNvSpPr>
            <a:spLocks noGrp="1"/>
          </p:cNvSpPr>
          <p:nvPr>
            <p:ph type="body" orient="vert" idx="1"/>
          </p:nvPr>
        </p:nvSpPr>
        <p:spPr/>
        <p:txBody>
          <a:bodyPr/>
          <a:lstStyle/>
          <a:p>
            <a:r>
              <a:rPr lang="en-US" altLang="zh-CN" dirty="0" smtClean="0"/>
              <a:t>Vidas</a:t>
            </a:r>
            <a:r>
              <a:rPr lang="zh-CN" altLang="zh-CN" dirty="0" smtClean="0"/>
              <a:t>等在</a:t>
            </a:r>
            <a:r>
              <a:rPr lang="en-US" altLang="zh-CN" dirty="0" smtClean="0"/>
              <a:t>2014</a:t>
            </a:r>
            <a:r>
              <a:rPr lang="zh-CN" altLang="zh-CN" dirty="0" smtClean="0"/>
              <a:t>年指出，不断增加的数据容量导致案件在取证实验室的积压，而许多案件需要几天或几周的分析时间与其需要等到快速分析的期望相去甚远。</a:t>
            </a:r>
            <a:endParaRPr lang="en-US" altLang="zh-CN" dirty="0" smtClean="0"/>
          </a:p>
          <a:p>
            <a:r>
              <a:rPr lang="en-US" altLang="zh-CN" dirty="0" smtClean="0"/>
              <a:t>Noel and Peterson (2014)</a:t>
            </a:r>
            <a:r>
              <a:rPr lang="zh-CN" altLang="zh-CN" dirty="0" smtClean="0"/>
              <a:t>讨论到，大数据问题，正在导致数字调查复杂化，决策低下，机会丧失，证据难以发现和生命的潜在丧失。</a:t>
            </a:r>
          </a:p>
          <a:p>
            <a:endParaRPr lang="zh-CN" altLang="en-US" dirty="0"/>
          </a:p>
        </p:txBody>
      </p:sp>
      <p:sp>
        <p:nvSpPr>
          <p:cNvPr id="4" name="日期占位符 3"/>
          <p:cNvSpPr>
            <a:spLocks noGrp="1"/>
          </p:cNvSpPr>
          <p:nvPr>
            <p:ph type="dt" sz="half" idx="10"/>
          </p:nvPr>
        </p:nvSpPr>
        <p:spPr/>
        <p:txBody>
          <a:bodyPr/>
          <a:lstStyle/>
          <a:p>
            <a:fld id="{F17145D1-52C5-4D7B-B706-E23949957AD7}"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加密和云计算</a:t>
            </a:r>
            <a:endParaRPr lang="zh-CN" altLang="en-US" dirty="0"/>
          </a:p>
        </p:txBody>
      </p:sp>
      <p:sp>
        <p:nvSpPr>
          <p:cNvPr id="3" name="竖排文字占位符 2"/>
          <p:cNvSpPr>
            <a:spLocks noGrp="1"/>
          </p:cNvSpPr>
          <p:nvPr>
            <p:ph type="body" orient="vert" idx="1"/>
          </p:nvPr>
        </p:nvSpPr>
        <p:spPr/>
        <p:txBody>
          <a:bodyPr/>
          <a:lstStyle/>
          <a:p>
            <a:r>
              <a:rPr lang="zh-CN" altLang="zh-CN" dirty="0" smtClean="0"/>
              <a:t>云存储数据可以是分布在不同地点的大量数据，甚至是同一数据被碎片化存储在不同位置，给取证分析带来许多困难。</a:t>
            </a:r>
            <a:endParaRPr lang="en-US" altLang="zh-CN" dirty="0" smtClean="0"/>
          </a:p>
          <a:p>
            <a:r>
              <a:rPr lang="zh-CN" altLang="zh-CN" dirty="0" smtClean="0"/>
              <a:t>加密还使得数据即使能被恢复，也难以被处理分析。</a:t>
            </a: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一致性和相关性问题</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数字设备、数据的多样性，加之数据规模的膨胀导致需要分许多个设备的案件越来越多，使得当多种来源的数字证据被识别、调查时，不仅分析它们非常重要，证实、关联这些不同来源的数据以说明一致性也必不可少。</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统一时间轴问题</a:t>
            </a:r>
            <a:endParaRPr lang="zh-CN" altLang="en-US" dirty="0"/>
          </a:p>
        </p:txBody>
      </p:sp>
      <p:graphicFrame>
        <p:nvGraphicFramePr>
          <p:cNvPr id="7" name="图示 6"/>
          <p:cNvGraphicFramePr/>
          <p:nvPr>
            <p:extLst>
              <p:ext uri="{D42A27DB-BD31-4B8C-83A1-F6EECF244321}">
                <p14:modId xmlns:p14="http://schemas.microsoft.com/office/powerpoint/2010/main" val="2650098975"/>
              </p:ext>
            </p:extLst>
          </p:nvPr>
        </p:nvGraphicFramePr>
        <p:xfrm>
          <a:off x="1524000" y="1520828"/>
          <a:ext cx="9334500" cy="463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现实与理想的差距</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en-US" altLang="zh-CN" dirty="0" smtClean="0"/>
              <a:t>“</a:t>
            </a:r>
            <a:r>
              <a:rPr lang="zh-CN" altLang="zh-CN" dirty="0" smtClean="0"/>
              <a:t>犯罪现场调查效应</a:t>
            </a:r>
            <a:r>
              <a:rPr lang="en-US" altLang="zh-CN" dirty="0" smtClean="0"/>
              <a:t>”</a:t>
            </a:r>
            <a:r>
              <a:rPr lang="zh-CN" altLang="zh-CN" dirty="0" smtClean="0"/>
              <a:t>导致不切实际的期望。</a:t>
            </a:r>
            <a:endParaRPr lang="en-US" altLang="zh-CN" dirty="0" smtClean="0"/>
          </a:p>
          <a:p>
            <a:r>
              <a:rPr lang="en-US" altLang="zh-CN" dirty="0" smtClean="0"/>
              <a:t>   </a:t>
            </a:r>
            <a:r>
              <a:rPr lang="zh-CN" altLang="zh-CN" dirty="0" smtClean="0"/>
              <a:t>数字取证对人员、设备要求高。</a:t>
            </a:r>
            <a:endParaRPr lang="en-US" altLang="zh-CN" dirty="0" smtClean="0"/>
          </a:p>
          <a:p>
            <a:r>
              <a:rPr lang="en-US" altLang="zh-CN" dirty="0" smtClean="0"/>
              <a:t>   </a:t>
            </a:r>
            <a:r>
              <a:rPr lang="zh-CN" altLang="zh-CN" dirty="0" smtClean="0"/>
              <a:t>设备和培训跟不上。</a:t>
            </a:r>
            <a:endParaRPr lang="en-US" altLang="zh-CN" dirty="0" smtClean="0"/>
          </a:p>
          <a:p>
            <a:r>
              <a:rPr lang="en-US" altLang="zh-CN" dirty="0" smtClean="0"/>
              <a:t>   </a:t>
            </a:r>
            <a:r>
              <a:rPr lang="zh-CN" altLang="zh-CN" dirty="0" smtClean="0"/>
              <a:t>司法</a:t>
            </a:r>
            <a:r>
              <a:rPr lang="zh-CN" altLang="zh-CN" dirty="0" smtClean="0"/>
              <a:t>层面</a:t>
            </a:r>
            <a:r>
              <a:rPr lang="zh-CN" altLang="en-US" dirty="0" smtClean="0"/>
              <a:t>：</a:t>
            </a:r>
            <a:r>
              <a:rPr lang="zh-CN" altLang="en-US" dirty="0" smtClean="0"/>
              <a:t>比如</a:t>
            </a:r>
            <a:r>
              <a:rPr lang="zh-CN" altLang="en-US" dirty="0"/>
              <a:t>司法管辖权问题、标准化的国际公认法律缺乏、法官的数字取证技术知识缺乏等问题</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fontScale="70000" lnSpcReduction="20000"/>
          </a:bodyPr>
          <a:lstStyle/>
          <a:p>
            <a:pPr lvl="1"/>
            <a:r>
              <a:rPr lang="en-US" altLang="zh-CN" sz="2800" dirty="0" smtClean="0"/>
              <a:t>  </a:t>
            </a:r>
            <a:r>
              <a:rPr lang="zh-CN" altLang="zh-CN" sz="2800" u="sng" dirty="0" smtClean="0">
                <a:solidFill>
                  <a:srgbClr val="FFC000"/>
                </a:solidFill>
              </a:rPr>
              <a:t>数字取证</a:t>
            </a:r>
            <a:r>
              <a:rPr lang="zh-CN" altLang="zh-CN" sz="2800" u="sng" dirty="0" smtClean="0">
                <a:solidFill>
                  <a:srgbClr val="FFC000"/>
                </a:solidFill>
              </a:rPr>
              <a:t>技术</a:t>
            </a:r>
            <a:endParaRPr lang="en-US" altLang="zh-CN" sz="2800" u="sng" dirty="0" smtClean="0">
              <a:solidFill>
                <a:srgbClr val="FFC000"/>
              </a:solidFill>
            </a:endParaRPr>
          </a:p>
          <a:p>
            <a:pPr lvl="2"/>
            <a:r>
              <a:rPr lang="zh-CN" altLang="en-US" sz="2000" u="sng" dirty="0">
                <a:solidFill>
                  <a:srgbClr val="FFC000"/>
                </a:solidFill>
                <a:hlinkClick r:id="rId2" action="ppaction://hlinksldjump"/>
              </a:rPr>
              <a:t>数字取证的定义</a:t>
            </a:r>
          </a:p>
          <a:p>
            <a:pPr lvl="2"/>
            <a:r>
              <a:rPr lang="zh-CN" altLang="en-US" sz="2000" u="sng" dirty="0">
                <a:solidFill>
                  <a:srgbClr val="FFC000"/>
                </a:solidFill>
                <a:hlinkClick r:id="rId2" action="ppaction://hlinksldjump"/>
              </a:rPr>
              <a:t>数字取证的发展</a:t>
            </a:r>
          </a:p>
          <a:p>
            <a:pPr lvl="2"/>
            <a:r>
              <a:rPr lang="zh-CN" altLang="en-US" sz="2000" u="sng" dirty="0">
                <a:solidFill>
                  <a:srgbClr val="FFC000"/>
                </a:solidFill>
                <a:hlinkClick r:id="rId2" action="ppaction://hlinksldjump"/>
              </a:rPr>
              <a:t>数字取证的原则、流程、内容和技术</a:t>
            </a:r>
          </a:p>
          <a:p>
            <a:pPr lvl="2"/>
            <a:r>
              <a:rPr lang="zh-CN" altLang="en-US" sz="2000" u="sng" dirty="0">
                <a:solidFill>
                  <a:srgbClr val="FFC000"/>
                </a:solidFill>
                <a:hlinkClick r:id="rId2" action="ppaction://hlinksldjump"/>
              </a:rPr>
              <a:t>数字取证面临的挑战</a:t>
            </a:r>
            <a:endParaRPr lang="zh-CN" altLang="en-US" sz="2000" u="sng" dirty="0" smtClean="0">
              <a:solidFill>
                <a:srgbClr val="FFC000"/>
              </a:solidFill>
              <a:hlinkClick r:id="rId2" action="ppaction://hlinksldjump"/>
            </a:endParaRPr>
          </a:p>
          <a:p>
            <a:pPr lvl="1"/>
            <a:r>
              <a:rPr lang="en-US" altLang="zh-CN" sz="2800" dirty="0" smtClean="0"/>
              <a:t>  </a:t>
            </a:r>
            <a:r>
              <a:rPr lang="zh-CN" altLang="zh-CN" sz="2800" u="sng" dirty="0" smtClean="0">
                <a:solidFill>
                  <a:srgbClr val="FFC000"/>
                </a:solidFill>
              </a:rPr>
              <a:t>数据挖掘在数字取证中的</a:t>
            </a:r>
            <a:r>
              <a:rPr lang="zh-CN" altLang="zh-CN" sz="2800" u="sng" dirty="0" smtClean="0">
                <a:solidFill>
                  <a:srgbClr val="FFC000"/>
                </a:solidFill>
              </a:rPr>
              <a:t>应用</a:t>
            </a:r>
            <a:endParaRPr lang="en-US" altLang="zh-CN" sz="2800" u="sng" dirty="0" smtClean="0">
              <a:solidFill>
                <a:srgbClr val="FFC000"/>
              </a:solidFill>
            </a:endParaRPr>
          </a:p>
          <a:p>
            <a:pPr lvl="2"/>
            <a:r>
              <a:rPr lang="zh-CN" altLang="en-US" sz="2100" u="sng" dirty="0">
                <a:solidFill>
                  <a:srgbClr val="FFC000"/>
                </a:solidFill>
              </a:rPr>
              <a:t>文献概览</a:t>
            </a:r>
          </a:p>
          <a:p>
            <a:pPr lvl="2"/>
            <a:r>
              <a:rPr lang="zh-CN" altLang="en-US" sz="2100" u="sng" dirty="0">
                <a:solidFill>
                  <a:srgbClr val="FFC000"/>
                </a:solidFill>
              </a:rPr>
              <a:t>现有用于数字取证的数据挖掘技术和工具</a:t>
            </a:r>
          </a:p>
          <a:p>
            <a:pPr lvl="2"/>
            <a:r>
              <a:rPr lang="zh-CN" altLang="en-US" sz="2100" u="sng" dirty="0">
                <a:solidFill>
                  <a:srgbClr val="FFC000"/>
                </a:solidFill>
              </a:rPr>
              <a:t>电子邮件挖掘</a:t>
            </a:r>
          </a:p>
          <a:p>
            <a:pPr lvl="2"/>
            <a:r>
              <a:rPr lang="zh-CN" altLang="en-US" sz="2100" u="sng" dirty="0">
                <a:solidFill>
                  <a:srgbClr val="FFC000"/>
                </a:solidFill>
              </a:rPr>
              <a:t>数据碎片分类</a:t>
            </a:r>
          </a:p>
          <a:p>
            <a:pPr lvl="2"/>
            <a:r>
              <a:rPr lang="zh-CN" altLang="en-US" sz="2100" u="sng" dirty="0">
                <a:solidFill>
                  <a:srgbClr val="FFC000"/>
                </a:solidFill>
              </a:rPr>
              <a:t>文档聚类</a:t>
            </a:r>
            <a:endParaRPr lang="en-US" altLang="zh-CN" sz="2100" u="sng" dirty="0">
              <a:solidFill>
                <a:srgbClr val="FFC000"/>
              </a:solidFill>
            </a:endParaRPr>
          </a:p>
          <a:p>
            <a:pPr lvl="1">
              <a:buNone/>
            </a:pPr>
            <a:endParaRPr lang="zh-CN" altLang="en-US" sz="2800" dirty="0" smtClean="0"/>
          </a:p>
          <a:p>
            <a:endParaRPr lang="zh-CN" altLang="en-US" sz="2800" dirty="0"/>
          </a:p>
        </p:txBody>
      </p:sp>
      <p:sp>
        <p:nvSpPr>
          <p:cNvPr id="4" name="Date Placeholder 3"/>
          <p:cNvSpPr>
            <a:spLocks noGrp="1"/>
          </p:cNvSpPr>
          <p:nvPr>
            <p:ph type="dt" sz="half" idx="10"/>
          </p:nvPr>
        </p:nvSpPr>
        <p:spPr/>
        <p:txBody>
          <a:bodyPr/>
          <a:lstStyle/>
          <a:p>
            <a:fld id="{093612AC-0C2B-4119-8D71-DAD7144AC28B}" type="datetime1">
              <a:rPr lang="zh-CN" altLang="en-US" smtClean="0"/>
              <a:pPr/>
              <a:t>2016/7/28</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pPr/>
              <a:t>3</a:t>
            </a:fld>
            <a:endParaRPr lang="zh-CN" altLang="en-US"/>
          </a:p>
        </p:txBody>
      </p:sp>
      <p:sp>
        <p:nvSpPr>
          <p:cNvPr id="6" name="Footer Placeholder 5"/>
          <p:cNvSpPr>
            <a:spLocks noGrp="1"/>
          </p:cNvSpPr>
          <p:nvPr>
            <p:ph type="ftr" sz="quarter" idx="11"/>
          </p:nvPr>
        </p:nvSpPr>
        <p:spPr/>
        <p:txBody>
          <a:bodyPr/>
          <a:lstStyle/>
          <a:p>
            <a:r>
              <a:rPr lang="zh-CN" altLang="en-US" smtClean="0"/>
              <a:t>第八章 数字取证</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数据挖掘在数字取证中的应用</a:t>
            </a:r>
            <a:r>
              <a:rPr lang="en-US" altLang="zh-CN" dirty="0" smtClean="0"/>
              <a:t>	</a:t>
            </a:r>
            <a:endParaRPr lang="zh-CN" altLang="en-US" dirty="0"/>
          </a:p>
        </p:txBody>
      </p:sp>
      <p:sp>
        <p:nvSpPr>
          <p:cNvPr id="8" name="竖排文字占位符 7"/>
          <p:cNvSpPr>
            <a:spLocks noGrp="1"/>
          </p:cNvSpPr>
          <p:nvPr>
            <p:ph type="body" orient="vert" idx="1"/>
          </p:nvPr>
        </p:nvSpPr>
        <p:spPr/>
        <p:txBody>
          <a:bodyPr>
            <a:normAutofit/>
          </a:bodyPr>
          <a:lstStyle/>
          <a:p>
            <a:r>
              <a:rPr lang="zh-CN" altLang="zh-CN" dirty="0" smtClean="0"/>
              <a:t>数据挖掘是一个交叉的研究领域，它采用统计学模型</a:t>
            </a:r>
            <a:r>
              <a:rPr lang="zh-CN" altLang="en-US" dirty="0" smtClean="0"/>
              <a:t>、</a:t>
            </a:r>
            <a:r>
              <a:rPr lang="zh-CN" altLang="zh-CN" dirty="0" smtClean="0"/>
              <a:t>数学方法</a:t>
            </a:r>
            <a:r>
              <a:rPr lang="zh-CN" altLang="en-US" dirty="0" smtClean="0"/>
              <a:t>、</a:t>
            </a:r>
            <a:r>
              <a:rPr lang="zh-CN" altLang="zh-CN" dirty="0" smtClean="0"/>
              <a:t>机器学习等方法，可以发现大型数据集中信息的未知模式和关系</a:t>
            </a:r>
            <a:endParaRPr lang="en-US" altLang="zh-CN" dirty="0" smtClean="0"/>
          </a:p>
          <a:p>
            <a:r>
              <a:rPr lang="zh-CN" altLang="zh-CN" dirty="0" smtClean="0"/>
              <a:t>将数据挖掘技术于电子取证，以解决信息容量不断增长的问题，是非常重要的数据挖掘技术应用。</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30</a:t>
            </a:fld>
            <a:endParaRPr lang="zh-CN" altLang="en-US"/>
          </a:p>
        </p:txBody>
      </p:sp>
      <p:sp>
        <p:nvSpPr>
          <p:cNvPr id="9" name="竖排文字占位符 8"/>
          <p:cNvSpPr>
            <a:spLocks noGrp="1"/>
          </p:cNvSpPr>
          <p:nvPr>
            <p:ph type="body" orient="vert" idx="13"/>
          </p:nvPr>
        </p:nvSpPr>
        <p:spPr/>
        <p:txBody>
          <a:bodyPr/>
          <a:lstStyle/>
          <a:p>
            <a:r>
              <a:rPr lang="zh-CN" altLang="en-US" dirty="0" smtClean="0"/>
              <a:t>研究成果概览</a:t>
            </a:r>
            <a:endParaRPr lang="en-US" altLang="zh-CN" dirty="0" smtClean="0"/>
          </a:p>
          <a:p>
            <a:r>
              <a:rPr lang="zh-CN" altLang="zh-CN" dirty="0" smtClean="0"/>
              <a:t>现有用于数字取证的数据挖掘技术和工具</a:t>
            </a:r>
            <a:endParaRPr lang="en-US" altLang="zh-CN" dirty="0" smtClean="0"/>
          </a:p>
          <a:p>
            <a:r>
              <a:rPr lang="zh-CN" altLang="zh-CN" dirty="0" smtClean="0"/>
              <a:t>电子邮件挖掘</a:t>
            </a:r>
            <a:endParaRPr lang="en-US" altLang="zh-CN" dirty="0" smtClean="0"/>
          </a:p>
          <a:p>
            <a:r>
              <a:rPr lang="zh-CN" altLang="zh-CN" dirty="0" smtClean="0"/>
              <a:t>数据碎片分类</a:t>
            </a:r>
          </a:p>
          <a:p>
            <a:endParaRPr lang="zh-CN" altLang="en-US" dirty="0" smtClean="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研究成果概览</a:t>
            </a:r>
            <a:r>
              <a:rPr lang="en-US" altLang="zh-CN" dirty="0" smtClean="0"/>
              <a:t/>
            </a:r>
            <a:br>
              <a:rPr lang="en-US" altLang="zh-CN" dirty="0" smtClean="0"/>
            </a:br>
            <a:endParaRPr lang="zh-CN" altLang="en-US" dirty="0"/>
          </a:p>
        </p:txBody>
      </p:sp>
      <p:sp>
        <p:nvSpPr>
          <p:cNvPr id="9" name="竖排文字占位符 8"/>
          <p:cNvSpPr>
            <a:spLocks noGrp="1"/>
          </p:cNvSpPr>
          <p:nvPr>
            <p:ph type="body" orient="vert" idx="1"/>
          </p:nvPr>
        </p:nvSpPr>
        <p:spPr/>
        <p:txBody>
          <a:bodyPr/>
          <a:lstStyle/>
          <a:p>
            <a:r>
              <a:rPr lang="zh-CN" altLang="zh-CN" dirty="0" smtClean="0"/>
              <a:t>数字挖掘技术在数字取证的以下一些方面的应用：</a:t>
            </a:r>
            <a:endParaRPr lang="en-US" altLang="zh-CN" dirty="0" smtClean="0"/>
          </a:p>
          <a:p>
            <a:r>
              <a:rPr lang="en-US" altLang="zh-CN" dirty="0" smtClean="0"/>
              <a:t>1.</a:t>
            </a:r>
            <a:r>
              <a:rPr lang="zh-CN" altLang="zh-CN" dirty="0" smtClean="0"/>
              <a:t>入侵检测</a:t>
            </a:r>
          </a:p>
          <a:p>
            <a:r>
              <a:rPr lang="zh-CN" altLang="zh-CN" dirty="0" smtClean="0"/>
              <a:t>哥伦比亚大学的</a:t>
            </a:r>
            <a:r>
              <a:rPr lang="en-US" altLang="zh-CN" dirty="0" smtClean="0"/>
              <a:t>Stolfo</a:t>
            </a:r>
            <a:r>
              <a:rPr lang="zh-CN" altLang="zh-CN" dirty="0" smtClean="0"/>
              <a:t>等已经构想出一种基于审计源数据挖掘实现的入侵检测系统。基于该模型，系统得以发现大量的攻击特征和正常模式，用于构建动态可配置的模型组</a:t>
            </a:r>
            <a:endParaRPr lang="zh-CN" altLang="en-US" dirty="0"/>
          </a:p>
        </p:txBody>
      </p:sp>
      <p:sp>
        <p:nvSpPr>
          <p:cNvPr id="4" name="日期占位符 3"/>
          <p:cNvSpPr>
            <a:spLocks noGrp="1"/>
          </p:cNvSpPr>
          <p:nvPr>
            <p:ph type="dt" sz="half" idx="10"/>
          </p:nvPr>
        </p:nvSpPr>
        <p:spPr/>
        <p:txBody>
          <a:bodyPr/>
          <a:lstStyle/>
          <a:p>
            <a:fld id="{AD0578FC-BC02-42B7-8A03-56DEF715B1E1}"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8545" y="199356"/>
            <a:ext cx="9334500" cy="1325563"/>
          </a:xfrm>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2.</a:t>
            </a:r>
            <a:r>
              <a:rPr lang="zh-CN" altLang="zh-CN" dirty="0" smtClean="0"/>
              <a:t>图像挖掘</a:t>
            </a:r>
          </a:p>
          <a:p>
            <a:r>
              <a:rPr lang="zh-CN" altLang="zh-CN" dirty="0" smtClean="0"/>
              <a:t>昆士兰大学研究人员与澳大利亚防卫科技组织合作利用数据挖掘技术设计出一个图像挖掘系统。“该系统能被一个分级支持向量机训练以检测那些在空间或非空间限制下部件组成的对象和场景”。</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p:txBody>
          <a:bodyPr/>
          <a:lstStyle/>
          <a:p>
            <a:r>
              <a:rPr lang="zh-CN" altLang="en-US" dirty="0" smtClean="0"/>
              <a:t>研究成果概览</a:t>
            </a:r>
            <a:endParaRPr lang="zh-CN" altLang="en-US" dirty="0"/>
          </a:p>
        </p:txBody>
      </p:sp>
      <p:sp>
        <p:nvSpPr>
          <p:cNvPr id="13" name="竖排文字占位符 12"/>
          <p:cNvSpPr>
            <a:spLocks noGrp="1"/>
          </p:cNvSpPr>
          <p:nvPr>
            <p:ph type="body" orient="vert" idx="1"/>
          </p:nvPr>
        </p:nvSpPr>
        <p:spPr/>
        <p:txBody>
          <a:bodyPr/>
          <a:lstStyle/>
          <a:p>
            <a:r>
              <a:rPr lang="en-US" altLang="zh-CN" dirty="0" smtClean="0"/>
              <a:t>3.</a:t>
            </a:r>
            <a:r>
              <a:rPr lang="zh-CN" altLang="zh-CN" dirty="0" smtClean="0"/>
              <a:t>犯罪网络分析</a:t>
            </a:r>
          </a:p>
          <a:p>
            <a:r>
              <a:rPr lang="zh-CN" altLang="zh-CN" dirty="0" smtClean="0"/>
              <a:t>在一个叫做</a:t>
            </a:r>
            <a:r>
              <a:rPr lang="en-US" altLang="zh-CN" dirty="0" smtClean="0"/>
              <a:t>COPLINK</a:t>
            </a:r>
            <a:r>
              <a:rPr lang="zh-CN" altLang="zh-CN" dirty="0" smtClean="0"/>
              <a:t>的美国国家科学基金（</a:t>
            </a:r>
            <a:r>
              <a:rPr lang="en-US" altLang="zh-CN" dirty="0" smtClean="0"/>
              <a:t>NSF</a:t>
            </a:r>
            <a:r>
              <a:rPr lang="zh-CN" altLang="zh-CN" dirty="0" smtClean="0"/>
              <a:t>）资助的数字管控计划项目里，研究人员利用数据挖掘技术在执法过程分析数据。</a:t>
            </a:r>
            <a:endParaRPr lang="en-US" altLang="zh-CN" dirty="0" smtClean="0"/>
          </a:p>
          <a:p>
            <a:r>
              <a:rPr lang="zh-CN" altLang="zh-CN" dirty="0" smtClean="0"/>
              <a:t>这种分析涉及四个步骤：网络提取、下属组织检测、互动行话发现和核心成员识别</a:t>
            </a:r>
            <a:endParaRPr lang="en-US" altLang="zh-CN" dirty="0" smtClean="0"/>
          </a:p>
          <a:p>
            <a:r>
              <a:rPr lang="en-US" altLang="zh-CN" dirty="0" smtClean="0"/>
              <a:t>2003</a:t>
            </a:r>
            <a:r>
              <a:rPr lang="zh-CN" altLang="zh-CN" dirty="0" smtClean="0"/>
              <a:t>年，美国亚利桑那州大学人工智能实验室介绍了</a:t>
            </a:r>
            <a:r>
              <a:rPr lang="en-US" altLang="zh-CN" dirty="0" smtClean="0"/>
              <a:t>COPLINK</a:t>
            </a:r>
            <a:r>
              <a:rPr lang="zh-CN" altLang="zh-CN" dirty="0" smtClean="0"/>
              <a:t>项目的案例研究概况</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4.Email</a:t>
            </a:r>
            <a:r>
              <a:rPr lang="zh-CN" altLang="zh-CN" dirty="0" smtClean="0"/>
              <a:t>内容挖掘</a:t>
            </a:r>
            <a:endParaRPr lang="en-US" altLang="zh-CN" dirty="0" smtClean="0"/>
          </a:p>
          <a:p>
            <a:r>
              <a:rPr lang="zh-CN" altLang="zh-CN" dirty="0" smtClean="0"/>
              <a:t>目前已经存在用于垃圾邮件检测、控制和邮件自动归档等各种任务的</a:t>
            </a:r>
            <a:r>
              <a:rPr lang="en-US" altLang="zh-CN" dirty="0" smtClean="0"/>
              <a:t>email</a:t>
            </a:r>
            <a:r>
              <a:rPr lang="zh-CN" altLang="zh-CN" dirty="0" smtClean="0"/>
              <a:t>内容分析的相关研究。</a:t>
            </a:r>
            <a:endParaRPr lang="en-US" altLang="zh-CN" dirty="0" smtClean="0"/>
          </a:p>
          <a:p>
            <a:r>
              <a:rPr lang="zh-CN" altLang="zh-CN" dirty="0" smtClean="0"/>
              <a:t>纽约哥伦比亚大学研究人员开发了一款邮件挖掘工具</a:t>
            </a:r>
            <a:r>
              <a:rPr lang="en-US" altLang="zh-CN" dirty="0" smtClean="0"/>
              <a:t>EMT</a:t>
            </a:r>
            <a:r>
              <a:rPr lang="zh-CN" altLang="zh-CN" dirty="0" smtClean="0"/>
              <a:t>，用于帮助执法部门和数字取证专业人员分析邮件并使其成为呈堂证据。</a:t>
            </a: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5.</a:t>
            </a:r>
            <a:r>
              <a:rPr lang="zh-CN" altLang="zh-CN" dirty="0" smtClean="0"/>
              <a:t>严重性罪犯行为挖掘</a:t>
            </a:r>
          </a:p>
          <a:p>
            <a:r>
              <a:rPr lang="zh-CN" altLang="zh-CN" dirty="0" smtClean="0"/>
              <a:t>英国伍尔弗汉普敦大学的研究者和伯明翰警察局，应用数据挖掘技术将严重性犯罪予以关联。他们采用</a:t>
            </a:r>
            <a:r>
              <a:rPr lang="en-US" altLang="zh-CN" dirty="0" smtClean="0"/>
              <a:t>Self Organizing Maps (SOM)——</a:t>
            </a:r>
            <a:r>
              <a:rPr lang="zh-CN" altLang="zh-CN" dirty="0" smtClean="0"/>
              <a:t>一种亚型人工神经网络用于这种分析。分析人员在与该案件呈现出强相似性的簇类中判定罪行</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6.</a:t>
            </a:r>
            <a:r>
              <a:rPr lang="zh-CN" altLang="zh-CN" dirty="0" smtClean="0"/>
              <a:t>在取证数据</a:t>
            </a:r>
            <a:r>
              <a:rPr lang="zh-CN" altLang="zh-CN" dirty="0" smtClean="0"/>
              <a:t>中</a:t>
            </a:r>
            <a:r>
              <a:rPr lang="zh-CN" altLang="en-US" dirty="0" smtClean="0"/>
              <a:t>关联</a:t>
            </a:r>
            <a:r>
              <a:rPr lang="en-US" altLang="zh-CN" dirty="0" smtClean="0"/>
              <a:t>/</a:t>
            </a:r>
            <a:r>
              <a:rPr lang="zh-CN" altLang="zh-CN" dirty="0" smtClean="0"/>
              <a:t>分类</a:t>
            </a:r>
            <a:r>
              <a:rPr lang="en-US" altLang="zh-CN" dirty="0" smtClean="0"/>
              <a:t>/</a:t>
            </a:r>
            <a:r>
              <a:rPr lang="zh-CN" altLang="zh-CN" dirty="0" smtClean="0"/>
              <a:t>聚类</a:t>
            </a:r>
            <a:r>
              <a:rPr lang="en-US" altLang="zh-CN" dirty="0" smtClean="0"/>
              <a:t>/</a:t>
            </a:r>
            <a:r>
              <a:rPr lang="zh-CN" altLang="zh-CN" dirty="0" smtClean="0"/>
              <a:t>预报</a:t>
            </a:r>
            <a:r>
              <a:rPr lang="zh-CN" altLang="en-US" dirty="0" smtClean="0"/>
              <a:t>，可视化展现</a:t>
            </a:r>
            <a:endParaRPr lang="en-US" altLang="zh-CN" dirty="0" smtClean="0"/>
          </a:p>
          <a:p>
            <a:r>
              <a:rPr lang="zh-CN" altLang="en-US" dirty="0" smtClean="0"/>
              <a:t>关联</a:t>
            </a:r>
            <a:r>
              <a:rPr lang="en-US" altLang="zh-CN" dirty="0" smtClean="0"/>
              <a:t>—</a:t>
            </a:r>
            <a:r>
              <a:rPr lang="zh-CN" altLang="en-US" dirty="0" smtClean="0"/>
              <a:t>识别相互关系</a:t>
            </a:r>
            <a:endParaRPr lang="en-US" altLang="zh-CN" dirty="0" smtClean="0"/>
          </a:p>
          <a:p>
            <a:r>
              <a:rPr lang="zh-CN" altLang="en-US" dirty="0" smtClean="0"/>
              <a:t>分类</a:t>
            </a:r>
            <a:r>
              <a:rPr lang="en-US" altLang="zh-CN" dirty="0" smtClean="0"/>
              <a:t>--</a:t>
            </a:r>
            <a:r>
              <a:rPr lang="zh-CN" altLang="zh-CN" dirty="0" smtClean="0"/>
              <a:t>基于相似性将数据划归相应组别</a:t>
            </a:r>
            <a:endParaRPr lang="en-US" altLang="zh-CN" dirty="0" smtClean="0"/>
          </a:p>
          <a:p>
            <a:r>
              <a:rPr lang="zh-CN" altLang="en-US" dirty="0" smtClean="0"/>
              <a:t>聚类</a:t>
            </a:r>
            <a:r>
              <a:rPr lang="en-US" altLang="zh-CN" dirty="0" smtClean="0"/>
              <a:t>--</a:t>
            </a:r>
            <a:r>
              <a:rPr lang="zh-CN" altLang="zh-CN" dirty="0" smtClean="0"/>
              <a:t>定位各组潜在事实</a:t>
            </a:r>
            <a:endParaRPr lang="en-US" altLang="zh-CN" dirty="0" smtClean="0"/>
          </a:p>
          <a:p>
            <a:r>
              <a:rPr lang="zh-CN" altLang="en-US" dirty="0" smtClean="0"/>
              <a:t>预报</a:t>
            </a:r>
            <a:r>
              <a:rPr lang="en-US" altLang="zh-CN" dirty="0" smtClean="0"/>
              <a:t>--</a:t>
            </a:r>
            <a:r>
              <a:rPr lang="zh-CN" altLang="zh-CN" dirty="0" smtClean="0"/>
              <a:t>发现能导致有用推断的</a:t>
            </a:r>
            <a:r>
              <a:rPr lang="zh-CN" altLang="zh-CN" dirty="0" smtClean="0"/>
              <a:t>模式</a:t>
            </a:r>
            <a:endParaRPr lang="en-US" altLang="zh-CN" dirty="0" smtClean="0"/>
          </a:p>
          <a:p>
            <a:r>
              <a:rPr lang="zh-CN" altLang="en-US" dirty="0" smtClean="0"/>
              <a:t>可视化</a:t>
            </a:r>
            <a:r>
              <a:rPr lang="en-US" altLang="zh-CN" dirty="0" smtClean="0"/>
              <a:t>--</a:t>
            </a:r>
            <a:r>
              <a:rPr lang="zh-CN" altLang="en-US" dirty="0"/>
              <a:t>对数据进行可视化展现</a:t>
            </a:r>
            <a:r>
              <a:rPr lang="en-US" altLang="zh-CN" baseline="30000" dirty="0" smtClean="0"/>
              <a:t>[</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7.Map-Reduce</a:t>
            </a:r>
          </a:p>
          <a:p>
            <a:r>
              <a:rPr lang="zh-CN" altLang="zh-CN" dirty="0" smtClean="0"/>
              <a:t>一个大型并行任务框架，当数据集没有包含许多内部相互关系时运作良好。</a:t>
            </a:r>
            <a:endParaRPr lang="en-US" altLang="zh-CN" dirty="0" smtClean="0"/>
          </a:p>
          <a:p>
            <a:r>
              <a:rPr lang="zh-CN" altLang="zh-CN" dirty="0" smtClean="0"/>
              <a:t>对于类似文件碎片分类这样的任务是适于在</a:t>
            </a:r>
            <a:r>
              <a:rPr lang="en-US" altLang="zh-CN" dirty="0" smtClean="0"/>
              <a:t>Map-Reduce</a:t>
            </a:r>
            <a:r>
              <a:rPr lang="zh-CN" altLang="zh-CN" dirty="0" smtClean="0"/>
              <a:t>范式中模型化处理的。判断来自文件系统镜像或未分配空间的文件碎片归属于哪一个特定文件类型在数字取证中很常见。</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normAutofit fontScale="92500" lnSpcReduction="20000"/>
          </a:bodyPr>
          <a:lstStyle/>
          <a:p>
            <a:r>
              <a:rPr lang="en-US" altLang="zh-CN" dirty="0" smtClean="0"/>
              <a:t>8.</a:t>
            </a:r>
            <a:r>
              <a:rPr lang="zh-CN" altLang="zh-CN" dirty="0" smtClean="0"/>
              <a:t>内容提取技术</a:t>
            </a:r>
            <a:endParaRPr lang="en-US" altLang="zh-CN" dirty="0" smtClean="0"/>
          </a:p>
          <a:p>
            <a:r>
              <a:rPr lang="zh-CN" altLang="zh-CN" dirty="0" smtClean="0"/>
              <a:t>内容提取技术通常被用于文本数据、多媒体数据、互联网数据、空间数据、时间系列或序列数据以及复杂数据</a:t>
            </a:r>
            <a:endParaRPr lang="en-US" altLang="zh-CN" dirty="0" smtClean="0"/>
          </a:p>
          <a:p>
            <a:r>
              <a:rPr lang="zh-CN" altLang="zh-CN" dirty="0" smtClean="0"/>
              <a:t>数字取证数据可能由来自各种数据源的结构化、半结构化数据，噪音和正常数据等组成</a:t>
            </a:r>
            <a:endParaRPr lang="en-US" altLang="zh-CN" dirty="0" smtClean="0"/>
          </a:p>
          <a:p>
            <a:r>
              <a:rPr lang="en-US" altLang="zh-CN" dirty="0" smtClean="0"/>
              <a:t>Shannon (2004)</a:t>
            </a:r>
            <a:r>
              <a:rPr lang="zh-CN" altLang="zh-CN" dirty="0" smtClean="0"/>
              <a:t>勾勒了一种称作</a:t>
            </a:r>
            <a:r>
              <a:rPr lang="en-US" altLang="zh-CN" dirty="0" smtClean="0"/>
              <a:t>Forensic Relative Strength Scoring (FRSS) </a:t>
            </a:r>
            <a:r>
              <a:rPr lang="zh-CN" altLang="zh-CN" dirty="0" smtClean="0"/>
              <a:t>取证相关强度评分的内容挖掘技术</a:t>
            </a:r>
            <a:endParaRPr lang="en-US" altLang="zh-CN" dirty="0" smtClean="0"/>
          </a:p>
          <a:p>
            <a:r>
              <a:rPr lang="en-US" altLang="zh-CN" dirty="0" smtClean="0"/>
              <a:t>Noel and Peterson (2014) </a:t>
            </a:r>
            <a:r>
              <a:rPr lang="zh-CN" altLang="zh-CN" dirty="0" smtClean="0"/>
              <a:t>提出使用隐狄利克雷分布</a:t>
            </a:r>
            <a:r>
              <a:rPr lang="en-US" altLang="zh-CN" dirty="0" smtClean="0"/>
              <a:t>Latent Dirichlet Allocation (LDA)</a:t>
            </a:r>
            <a:r>
              <a:rPr lang="zh-CN" altLang="zh-CN" dirty="0" smtClean="0"/>
              <a:t>自然语言处理方法去处理数字取证数据中的用户数据。</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研究成果概览</a:t>
            </a:r>
            <a:endParaRPr lang="zh-CN" altLang="en-US" dirty="0"/>
          </a:p>
        </p:txBody>
      </p:sp>
      <p:sp>
        <p:nvSpPr>
          <p:cNvPr id="3" name="竖排文字占位符 2"/>
          <p:cNvSpPr>
            <a:spLocks noGrp="1"/>
          </p:cNvSpPr>
          <p:nvPr>
            <p:ph type="body" orient="vert" idx="1"/>
          </p:nvPr>
        </p:nvSpPr>
        <p:spPr/>
        <p:txBody>
          <a:bodyPr/>
          <a:lstStyle/>
          <a:p>
            <a:r>
              <a:rPr lang="en-US" altLang="zh-CN" dirty="0" smtClean="0"/>
              <a:t>2005</a:t>
            </a:r>
            <a:r>
              <a:rPr lang="zh-CN" altLang="zh-CN" dirty="0" smtClean="0"/>
              <a:t>年，</a:t>
            </a:r>
            <a:r>
              <a:rPr lang="en-US" altLang="zh-CN" dirty="0" smtClean="0"/>
              <a:t>HP</a:t>
            </a:r>
            <a:r>
              <a:rPr lang="zh-CN" altLang="zh-CN" dirty="0" smtClean="0"/>
              <a:t>公司运用数据挖掘技术解决在巨大文档库中查找相似文件的问题。</a:t>
            </a:r>
          </a:p>
          <a:p>
            <a:r>
              <a:rPr lang="en-US" altLang="zh-CN" dirty="0" smtClean="0"/>
              <a:t>2006</a:t>
            </a:r>
            <a:r>
              <a:rPr lang="zh-CN" altLang="zh-CN" dirty="0" smtClean="0"/>
              <a:t>年，</a:t>
            </a:r>
            <a:r>
              <a:rPr lang="en-US" altLang="zh-CN" dirty="0" smtClean="0"/>
              <a:t>Galloway</a:t>
            </a:r>
            <a:r>
              <a:rPr lang="zh-CN" altLang="zh-CN" dirty="0" smtClean="0"/>
              <a:t>和</a:t>
            </a:r>
            <a:r>
              <a:rPr lang="en-US" altLang="zh-CN" dirty="0" smtClean="0"/>
              <a:t> Simoff </a:t>
            </a:r>
            <a:r>
              <a:rPr lang="zh-CN" altLang="zh-CN" dirty="0" smtClean="0"/>
              <a:t>通过案例研究试验重新定义网络数据挖掘方法。</a:t>
            </a:r>
            <a:endParaRPr lang="en-US" altLang="zh-CN" dirty="0" smtClean="0"/>
          </a:p>
          <a:p>
            <a:r>
              <a:rPr lang="en-US" altLang="zh-CN" dirty="0" smtClean="0"/>
              <a:t>2007</a:t>
            </a:r>
            <a:r>
              <a:rPr lang="zh-CN" altLang="zh-CN" dirty="0" smtClean="0"/>
              <a:t>年，</a:t>
            </a:r>
            <a:r>
              <a:rPr lang="en-US" altLang="zh-CN" dirty="0" smtClean="0"/>
              <a:t>Beebe</a:t>
            </a:r>
            <a:r>
              <a:rPr lang="zh-CN" altLang="zh-CN" dirty="0" smtClean="0"/>
              <a:t>和</a:t>
            </a:r>
            <a:r>
              <a:rPr lang="en-US" altLang="zh-CN" dirty="0" smtClean="0"/>
              <a:t>Clark</a:t>
            </a:r>
            <a:r>
              <a:rPr lang="zh-CN" altLang="zh-CN" dirty="0" smtClean="0"/>
              <a:t>在工作中提出数字取证文本字符串搜索结果的检索前和检索后聚类。</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数字取证技术</a:t>
            </a:r>
            <a:endParaRPr lang="zh-CN" altLang="en-US" dirty="0"/>
          </a:p>
        </p:txBody>
      </p:sp>
      <p:sp>
        <p:nvSpPr>
          <p:cNvPr id="8" name="文本占位符 7"/>
          <p:cNvSpPr>
            <a:spLocks noGrp="1"/>
          </p:cNvSpPr>
          <p:nvPr>
            <p:ph type="body" orient="vert" idx="1"/>
          </p:nvPr>
        </p:nvSpPr>
        <p:spPr/>
        <p:txBody>
          <a:bodyPr>
            <a:normAutofit fontScale="92500" lnSpcReduction="10000"/>
          </a:bodyPr>
          <a:lstStyle/>
          <a:p>
            <a:r>
              <a:rPr lang="zh-CN" altLang="en-US" dirty="0" smtClean="0"/>
              <a:t>计算机</a:t>
            </a:r>
            <a:r>
              <a:rPr lang="zh-CN" altLang="en-US" dirty="0"/>
              <a:t>相关案件的不断出现</a:t>
            </a:r>
            <a:r>
              <a:rPr lang="zh-CN" altLang="en-US" dirty="0" smtClean="0"/>
              <a:t>，使得</a:t>
            </a:r>
            <a:r>
              <a:rPr lang="zh-CN" altLang="zh-CN" dirty="0" smtClean="0"/>
              <a:t>计算机证据逐渐成为新的诉讼证据之一。</a:t>
            </a:r>
            <a:endParaRPr lang="en-US" altLang="zh-CN" dirty="0" smtClean="0"/>
          </a:p>
          <a:p>
            <a:r>
              <a:rPr lang="zh-CN" altLang="en-US" dirty="0"/>
              <a:t>计算机</a:t>
            </a:r>
            <a:r>
              <a:rPr lang="zh-CN" altLang="en-US" dirty="0" smtClean="0"/>
              <a:t>证据对</a:t>
            </a:r>
            <a:r>
              <a:rPr lang="zh-CN" altLang="en-US" dirty="0"/>
              <a:t>司法界和计算机安全科学领域提出了新的挑战。因此作为计算机领域和法学领域的一门交叉学科</a:t>
            </a:r>
            <a:r>
              <a:rPr lang="en-US" altLang="zh-CN" dirty="0"/>
              <a:t>——</a:t>
            </a:r>
            <a:r>
              <a:rPr lang="zh-CN" altLang="en-US" dirty="0"/>
              <a:t>计算机取证</a:t>
            </a:r>
            <a:r>
              <a:rPr lang="en-US" altLang="zh-CN" dirty="0"/>
              <a:t>(Computer Forensics</a:t>
            </a:r>
            <a:r>
              <a:rPr lang="en-US" altLang="zh-CN" dirty="0" smtClean="0"/>
              <a:t>)</a:t>
            </a:r>
            <a:r>
              <a:rPr lang="zh-CN" altLang="en-US" dirty="0" smtClean="0"/>
              <a:t> 成为</a:t>
            </a:r>
            <a:r>
              <a:rPr lang="zh-CN" altLang="en-US" dirty="0"/>
              <a:t>人们研究与关注的焦点</a:t>
            </a:r>
            <a:r>
              <a:rPr lang="zh-CN" altLang="en-US" dirty="0" smtClean="0"/>
              <a:t>。</a:t>
            </a:r>
            <a:endParaRPr lang="en-US" altLang="zh-CN" dirty="0" smtClean="0"/>
          </a:p>
          <a:p>
            <a:r>
              <a:rPr lang="zh-CN" altLang="en-US" dirty="0"/>
              <a:t>随着信息技术的发展，设备不再局限于计算机，而是各种数字设备，计算机取证这一概念也被数字取证（</a:t>
            </a:r>
            <a:r>
              <a:rPr lang="en-US" altLang="zh-CN" dirty="0"/>
              <a:t>Digital Forensics</a:t>
            </a:r>
            <a:r>
              <a:rPr lang="zh-CN" altLang="en-US" dirty="0"/>
              <a:t>）所替代。</a:t>
            </a:r>
          </a:p>
        </p:txBody>
      </p:sp>
      <p:sp>
        <p:nvSpPr>
          <p:cNvPr id="9" name="文本占位符 8"/>
          <p:cNvSpPr>
            <a:spLocks noGrp="1"/>
          </p:cNvSpPr>
          <p:nvPr>
            <p:ph type="body" orient="vert" idx="13"/>
          </p:nvPr>
        </p:nvSpPr>
        <p:spPr/>
        <p:txBody>
          <a:bodyPr>
            <a:normAutofit fontScale="85000" lnSpcReduction="10000"/>
          </a:bodyPr>
          <a:lstStyle/>
          <a:p>
            <a:pPr marL="0" indent="0">
              <a:buNone/>
            </a:pPr>
            <a:r>
              <a:rPr lang="en-US" altLang="zh-CN" dirty="0"/>
              <a:t>1</a:t>
            </a:r>
            <a:r>
              <a:rPr lang="en-US" altLang="zh-CN" dirty="0" smtClean="0"/>
              <a:t>.</a:t>
            </a:r>
            <a:r>
              <a:rPr lang="zh-CN" altLang="zh-CN" dirty="0" smtClean="0"/>
              <a:t>数字取证的定义</a:t>
            </a:r>
            <a:endParaRPr lang="zh-CN" altLang="en-US" dirty="0"/>
          </a:p>
          <a:p>
            <a:pPr marL="0" indent="0">
              <a:buNone/>
            </a:pPr>
            <a:r>
              <a:rPr lang="en-US" altLang="zh-CN" dirty="0"/>
              <a:t>2</a:t>
            </a:r>
            <a:r>
              <a:rPr lang="en-US" altLang="zh-CN" dirty="0" smtClean="0"/>
              <a:t>.</a:t>
            </a:r>
            <a:r>
              <a:rPr lang="zh-CN" altLang="zh-CN" dirty="0" smtClean="0"/>
              <a:t>数字取证的发展</a:t>
            </a:r>
            <a:endParaRPr lang="zh-CN" altLang="en-US" dirty="0"/>
          </a:p>
          <a:p>
            <a:pPr marL="0" indent="0">
              <a:buNone/>
            </a:pPr>
            <a:r>
              <a:rPr lang="en-US" altLang="zh-CN" dirty="0"/>
              <a:t>3</a:t>
            </a:r>
            <a:r>
              <a:rPr lang="en-US" altLang="zh-CN" dirty="0" smtClean="0"/>
              <a:t>.</a:t>
            </a:r>
            <a:r>
              <a:rPr lang="zh-CN" altLang="zh-CN" dirty="0" smtClean="0"/>
              <a:t>数字取证的原则、流程、内容和技术</a:t>
            </a:r>
            <a:endParaRPr lang="en-US" altLang="zh-CN" dirty="0"/>
          </a:p>
          <a:p>
            <a:pPr marL="0" indent="0">
              <a:buNone/>
            </a:pPr>
            <a:r>
              <a:rPr lang="en-US" altLang="zh-CN" dirty="0"/>
              <a:t>4</a:t>
            </a:r>
            <a:r>
              <a:rPr lang="en-US" altLang="zh-CN" dirty="0" smtClean="0"/>
              <a:t>.</a:t>
            </a:r>
            <a:r>
              <a:rPr lang="zh-CN" altLang="zh-CN" dirty="0" smtClean="0"/>
              <a:t>数字取证面临的挑战</a:t>
            </a:r>
            <a:endParaRPr lang="en-US" altLang="zh-CN" dirty="0"/>
          </a:p>
        </p:txBody>
      </p:sp>
      <p:sp>
        <p:nvSpPr>
          <p:cNvPr id="4" name="日期占位符 3"/>
          <p:cNvSpPr>
            <a:spLocks noGrp="1"/>
          </p:cNvSpPr>
          <p:nvPr>
            <p:ph type="dt" sz="half" idx="10"/>
          </p:nvPr>
        </p:nvSpPr>
        <p:spPr/>
        <p:txBody>
          <a:bodyPr/>
          <a:lstStyle/>
          <a:p>
            <a:fld id="{91A05FE7-0D01-4AF3-9C7A-49E80BF4C200}" type="datetime1">
              <a:rPr lang="zh-CN" altLang="en-US" smtClean="0"/>
              <a:pPr/>
              <a:t>2016/7/28</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a:t>
            </a:fld>
            <a:endParaRPr lang="zh-CN" altLang="en-US"/>
          </a:p>
        </p:txBody>
      </p:sp>
      <p:sp>
        <p:nvSpPr>
          <p:cNvPr id="12" name="Footer Placeholder 5"/>
          <p:cNvSpPr>
            <a:spLocks noGrp="1"/>
          </p:cNvSpPr>
          <p:nvPr>
            <p:ph type="ftr" sz="quarter" idx="11"/>
          </p:nvPr>
        </p:nvSpPr>
        <p:spPr>
          <a:xfrm>
            <a:off x="4038600" y="6356350"/>
            <a:ext cx="4114800" cy="365125"/>
          </a:xfrm>
        </p:spPr>
        <p:txBody>
          <a:bodyPr/>
          <a:lstStyle/>
          <a:p>
            <a:r>
              <a:rPr lang="zh-CN" altLang="en-US" smtClean="0"/>
              <a:t>第八章 数字取证</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10244866" cy="1325563"/>
          </a:xfrm>
        </p:spPr>
        <p:txBody>
          <a:bodyPr/>
          <a:lstStyle/>
          <a:p>
            <a:r>
              <a:rPr lang="zh-CN" altLang="zh-CN" dirty="0" smtClean="0"/>
              <a:t>现有用于数字取证的数据挖掘技术和工具</a:t>
            </a:r>
            <a:endParaRPr lang="zh-CN" altLang="en-US" dirty="0"/>
          </a:p>
        </p:txBody>
      </p:sp>
      <p:sp>
        <p:nvSpPr>
          <p:cNvPr id="3" name="竖排文字占位符 2"/>
          <p:cNvSpPr>
            <a:spLocks noGrp="1"/>
          </p:cNvSpPr>
          <p:nvPr>
            <p:ph type="body" orient="vert" idx="1"/>
          </p:nvPr>
        </p:nvSpPr>
        <p:spPr/>
        <p:txBody>
          <a:bodyPr/>
          <a:lstStyle/>
          <a:p>
            <a:pPr marL="0" lvl="0" indent="0" eaLnBrk="0" fontAlgn="base" hangingPunct="0">
              <a:lnSpc>
                <a:spcPct val="100000"/>
              </a:lnSpc>
              <a:spcBef>
                <a:spcPct val="0"/>
              </a:spcBef>
              <a:spcAft>
                <a:spcPct val="0"/>
              </a:spcAft>
              <a:buNone/>
            </a:pPr>
            <a:endParaRPr lang="zh-CN" altLang="en-US" sz="5400" dirty="0" smtClean="0">
              <a:latin typeface="Arial" pitchFamily="34" charset="0"/>
              <a:ea typeface="宋体" pitchFamily="2" charset="-122"/>
              <a:cs typeface="宋体" pitchFamily="2" charset="-122"/>
            </a:endParaRP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40</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4043867158"/>
              </p:ext>
            </p:extLst>
          </p:nvPr>
        </p:nvGraphicFramePr>
        <p:xfrm>
          <a:off x="1674254" y="1520827"/>
          <a:ext cx="9184246" cy="4941135"/>
        </p:xfrm>
        <a:graphic>
          <a:graphicData uri="http://schemas.openxmlformats.org/drawingml/2006/table">
            <a:tbl>
              <a:tblPr/>
              <a:tblGrid>
                <a:gridCol w="3427156"/>
                <a:gridCol w="3427156"/>
                <a:gridCol w="2329934"/>
              </a:tblGrid>
              <a:tr h="266881">
                <a:tc>
                  <a:txBody>
                    <a:bodyPr/>
                    <a:lstStyle/>
                    <a:p>
                      <a:pPr algn="ctr" fontAlgn="ctr">
                        <a:lnSpc>
                          <a:spcPts val="1500"/>
                        </a:lnSpc>
                        <a:spcAft>
                          <a:spcPts val="0"/>
                        </a:spcAft>
                      </a:pPr>
                      <a:r>
                        <a:rPr lang="zh-CN" sz="1400" b="1" kern="100" spc="10" dirty="0">
                          <a:latin typeface="Times New Roman"/>
                          <a:ea typeface="宋体"/>
                          <a:cs typeface="Times New Roman"/>
                        </a:rPr>
                        <a:t>数字取证任务</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zh-CN" sz="1400" b="1" kern="100" spc="10">
                          <a:latin typeface="Times New Roman"/>
                          <a:ea typeface="宋体"/>
                          <a:cs typeface="Times New Roman"/>
                        </a:rPr>
                        <a:t>数据挖掘技术</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zh-CN" sz="1400" b="1" kern="100" spc="10">
                          <a:latin typeface="Times New Roman"/>
                          <a:ea typeface="宋体"/>
                          <a:cs typeface="Times New Roman"/>
                        </a:rPr>
                        <a:t>工具</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4738">
                <a:tc>
                  <a:txBody>
                    <a:bodyPr/>
                    <a:lstStyle/>
                    <a:p>
                      <a:pPr algn="ctr" fontAlgn="ctr">
                        <a:lnSpc>
                          <a:spcPts val="1500"/>
                        </a:lnSpc>
                        <a:spcAft>
                          <a:spcPts val="0"/>
                        </a:spcAft>
                      </a:pPr>
                      <a:r>
                        <a:rPr lang="zh-CN" sz="1400" kern="100" spc="10" dirty="0">
                          <a:latin typeface="Times New Roman"/>
                          <a:ea typeface="宋体"/>
                          <a:cs typeface="Times New Roman"/>
                        </a:rPr>
                        <a:t>数据恢复</a:t>
                      </a:r>
                      <a:r>
                        <a:rPr lang="en-US" sz="1400" kern="100" spc="10" dirty="0">
                          <a:latin typeface="Times New Roman"/>
                          <a:ea typeface="宋体"/>
                          <a:cs typeface="Times New Roman"/>
                        </a:rPr>
                        <a:t>,</a:t>
                      </a:r>
                      <a:br>
                        <a:rPr lang="en-US" sz="1400" kern="100" spc="10" dirty="0">
                          <a:latin typeface="Times New Roman"/>
                          <a:ea typeface="宋体"/>
                          <a:cs typeface="Times New Roman"/>
                        </a:rPr>
                      </a:br>
                      <a:r>
                        <a:rPr lang="zh-CN" sz="1400" kern="100" spc="10" dirty="0">
                          <a:latin typeface="Times New Roman"/>
                          <a:ea typeface="宋体"/>
                          <a:cs typeface="Times New Roman"/>
                        </a:rPr>
                        <a:t>数据生成和预处理</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zh-CN" sz="1400" kern="100" spc="10">
                          <a:latin typeface="Times New Roman"/>
                          <a:ea typeface="宋体"/>
                          <a:cs typeface="Times New Roman"/>
                        </a:rPr>
                        <a:t>统计测试分析</a:t>
                      </a:r>
                      <a:r>
                        <a:rPr lang="en-US" sz="1400" kern="100" spc="10">
                          <a:latin typeface="Times New Roman"/>
                          <a:ea typeface="宋体"/>
                          <a:cs typeface="Times New Roman"/>
                        </a:rPr>
                        <a:t>,</a:t>
                      </a:r>
                      <a:br>
                        <a:rPr lang="en-US" sz="1400" kern="100" spc="10">
                          <a:latin typeface="Times New Roman"/>
                          <a:ea typeface="宋体"/>
                          <a:cs typeface="Times New Roman"/>
                        </a:rPr>
                      </a:br>
                      <a:r>
                        <a:rPr lang="en-US" sz="1400" kern="100" spc="10">
                          <a:latin typeface="Times New Roman"/>
                          <a:ea typeface="宋体"/>
                          <a:cs typeface="Times New Roman"/>
                        </a:rPr>
                        <a:t>Bartlett</a:t>
                      </a:r>
                      <a:r>
                        <a:rPr lang="zh-CN" sz="1400" kern="100" spc="10">
                          <a:latin typeface="Times New Roman"/>
                          <a:ea typeface="宋体"/>
                          <a:cs typeface="Times New Roman"/>
                        </a:rPr>
                        <a:t>球体检验</a:t>
                      </a:r>
                      <a:r>
                        <a:rPr lang="en-US" sz="1400" kern="100" spc="10">
                          <a:latin typeface="Times New Roman"/>
                          <a:ea typeface="宋体"/>
                          <a:cs typeface="Times New Roman"/>
                        </a:rPr>
                        <a:t>,</a:t>
                      </a:r>
                      <a:br>
                        <a:rPr lang="en-US" sz="1400" kern="100" spc="10">
                          <a:latin typeface="Times New Roman"/>
                          <a:ea typeface="宋体"/>
                          <a:cs typeface="Times New Roman"/>
                        </a:rPr>
                      </a:br>
                      <a:r>
                        <a:rPr lang="en-US" sz="1400" kern="100" spc="10">
                          <a:latin typeface="Times New Roman"/>
                          <a:ea typeface="宋体"/>
                          <a:cs typeface="Times New Roman"/>
                        </a:rPr>
                        <a:t>Kaiser-Meyer-Olkin</a:t>
                      </a:r>
                      <a:br>
                        <a:rPr lang="en-US" sz="1400" kern="100" spc="10">
                          <a:latin typeface="Times New Roman"/>
                          <a:ea typeface="宋体"/>
                          <a:cs typeface="Times New Roman"/>
                        </a:rPr>
                      </a:br>
                      <a:r>
                        <a:rPr lang="en-US" sz="1400" kern="100" spc="10">
                          <a:latin typeface="Times New Roman"/>
                          <a:ea typeface="宋体"/>
                          <a:cs typeface="Times New Roman"/>
                        </a:rPr>
                        <a:t>(KMO)</a:t>
                      </a:r>
                      <a:r>
                        <a:rPr lang="zh-CN" sz="1400" kern="100" spc="10">
                          <a:latin typeface="Times New Roman"/>
                          <a:ea typeface="宋体"/>
                          <a:cs typeface="Times New Roman"/>
                        </a:rPr>
                        <a:t>统计量检验</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Recuva, FTK,</a:t>
                      </a:r>
                      <a:br>
                        <a:rPr lang="en-US" sz="1400" kern="100" spc="10">
                          <a:latin typeface="Times New Roman"/>
                          <a:ea typeface="宋体"/>
                          <a:cs typeface="Times New Roman"/>
                        </a:rPr>
                      </a:br>
                      <a:r>
                        <a:rPr lang="en-US" sz="1400" kern="100" spc="10">
                          <a:latin typeface="Times New Roman"/>
                          <a:ea typeface="宋体"/>
                          <a:cs typeface="Times New Roman"/>
                        </a:rPr>
                        <a:t>Encase, Sleuth</a:t>
                      </a:r>
                      <a:br>
                        <a:rPr lang="en-US" sz="1400" kern="100" spc="10">
                          <a:latin typeface="Times New Roman"/>
                          <a:ea typeface="宋体"/>
                          <a:cs typeface="Times New Roman"/>
                        </a:rPr>
                      </a:br>
                      <a:r>
                        <a:rPr lang="en-US" sz="1400" kern="100" spc="10">
                          <a:latin typeface="Times New Roman"/>
                          <a:ea typeface="宋体"/>
                          <a:cs typeface="Times New Roman"/>
                        </a:rPr>
                        <a:t>kit/Autopsy,</a:t>
                      </a:r>
                      <a:br>
                        <a:rPr lang="en-US" sz="1400" kern="100" spc="10">
                          <a:latin typeface="Times New Roman"/>
                          <a:ea typeface="宋体"/>
                          <a:cs typeface="Times New Roman"/>
                        </a:rPr>
                      </a:br>
                      <a:r>
                        <a:rPr lang="en-US" sz="1400" kern="100" spc="10">
                          <a:latin typeface="Times New Roman"/>
                          <a:ea typeface="宋体"/>
                          <a:cs typeface="Times New Roman"/>
                        </a:rPr>
                        <a:t>ProDiscover</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037">
                <a:tc rowSpan="10">
                  <a:txBody>
                    <a:bodyPr/>
                    <a:lstStyle/>
                    <a:p>
                      <a:pPr algn="ctr" fontAlgn="ctr">
                        <a:lnSpc>
                          <a:spcPts val="1500"/>
                        </a:lnSpc>
                        <a:spcAft>
                          <a:spcPts val="0"/>
                        </a:spcAft>
                      </a:pPr>
                      <a:r>
                        <a:rPr lang="zh-CN" sz="1400" kern="100" spc="10" dirty="0">
                          <a:latin typeface="Times New Roman"/>
                          <a:ea typeface="宋体"/>
                          <a:cs typeface="Times New Roman"/>
                        </a:rPr>
                        <a:t>数据分析</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zh-CN" sz="1400" kern="100" spc="10" dirty="0">
                          <a:latin typeface="Times New Roman"/>
                          <a:ea typeface="宋体"/>
                          <a:cs typeface="Times New Roman"/>
                        </a:rPr>
                        <a:t>聚类 –</a:t>
                      </a:r>
                      <a:r>
                        <a:rPr lang="en-US" sz="1400" kern="100" spc="10" dirty="0">
                          <a:latin typeface="Times New Roman"/>
                          <a:ea typeface="宋体"/>
                          <a:cs typeface="Times New Roman"/>
                        </a:rPr>
                        <a:t> K</a:t>
                      </a:r>
                      <a:r>
                        <a:rPr lang="zh-CN" sz="1400" kern="100" spc="10" dirty="0">
                          <a:latin typeface="Times New Roman"/>
                          <a:ea typeface="宋体"/>
                          <a:cs typeface="Times New Roman"/>
                        </a:rPr>
                        <a:t>均值</a:t>
                      </a:r>
                      <a:r>
                        <a:rPr lang="en-US" sz="1400" kern="100" spc="10" dirty="0">
                          <a:latin typeface="Times New Roman"/>
                          <a:ea typeface="宋体"/>
                          <a:cs typeface="Times New Roman"/>
                        </a:rPr>
                        <a:t>, </a:t>
                      </a:r>
                      <a:r>
                        <a:rPr lang="zh-CN" sz="1400" kern="100" dirty="0">
                          <a:latin typeface="Times New Roman"/>
                          <a:ea typeface="宋体"/>
                          <a:cs typeface="Times New Roman"/>
                        </a:rPr>
                        <a:t>最大期望算法，</a:t>
                      </a:r>
                      <a:r>
                        <a:rPr lang="zh-CN" sz="1400" kern="100" spc="10" dirty="0">
                          <a:latin typeface="Times New Roman"/>
                          <a:ea typeface="宋体"/>
                          <a:cs typeface="Times New Roman"/>
                        </a:rPr>
                        <a:t>分级聚类</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weka</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500">
                <a:tc vMerge="1">
                  <a:txBody>
                    <a:bodyPr/>
                    <a:lstStyle/>
                    <a:p>
                      <a:endParaRPr lang="zh-CN" altLang="en-US"/>
                    </a:p>
                  </a:txBody>
                  <a:tcPr/>
                </a:tc>
                <a:tc>
                  <a:txBody>
                    <a:bodyPr/>
                    <a:lstStyle/>
                    <a:p>
                      <a:pPr algn="ctr" fontAlgn="ctr">
                        <a:lnSpc>
                          <a:spcPts val="1500"/>
                        </a:lnSpc>
                        <a:spcAft>
                          <a:spcPts val="0"/>
                        </a:spcAft>
                      </a:pPr>
                      <a:r>
                        <a:rPr lang="zh-CN" sz="1400" kern="100" spc="10" dirty="0">
                          <a:latin typeface="Times New Roman"/>
                          <a:ea typeface="宋体"/>
                          <a:cs typeface="Times New Roman"/>
                        </a:rPr>
                        <a:t>分类 –监督学习</a:t>
                      </a:r>
                      <a:r>
                        <a:rPr lang="en-US" sz="1400" kern="100" spc="10" dirty="0">
                          <a:latin typeface="Times New Roman"/>
                          <a:ea typeface="宋体"/>
                          <a:cs typeface="Times New Roman"/>
                        </a:rPr>
                        <a:t>- </a:t>
                      </a:r>
                      <a:r>
                        <a:rPr lang="zh-CN" sz="1400" kern="100" spc="10" dirty="0">
                          <a:latin typeface="Times New Roman"/>
                          <a:ea typeface="宋体"/>
                          <a:cs typeface="Times New Roman"/>
                        </a:rPr>
                        <a:t>决策树</a:t>
                      </a:r>
                      <a:r>
                        <a:rPr lang="en-US" sz="1400" kern="100" spc="10" dirty="0">
                          <a:latin typeface="Times New Roman"/>
                          <a:ea typeface="宋体"/>
                          <a:cs typeface="Times New Roman"/>
                        </a:rPr>
                        <a:t>,</a:t>
                      </a:r>
                      <a:br>
                        <a:rPr lang="en-US" sz="1400" kern="100" spc="10" dirty="0">
                          <a:latin typeface="Times New Roman"/>
                          <a:ea typeface="宋体"/>
                          <a:cs typeface="Times New Roman"/>
                        </a:rPr>
                      </a:br>
                      <a:r>
                        <a:rPr lang="zh-CN" sz="1400" kern="100" spc="10" dirty="0">
                          <a:latin typeface="Times New Roman"/>
                          <a:ea typeface="宋体"/>
                          <a:cs typeface="Times New Roman"/>
                        </a:rPr>
                        <a:t>神经网络</a:t>
                      </a:r>
                      <a:r>
                        <a:rPr lang="en-US" sz="1400" kern="100" spc="10" dirty="0">
                          <a:latin typeface="Times New Roman"/>
                          <a:ea typeface="宋体"/>
                          <a:cs typeface="Times New Roman"/>
                        </a:rPr>
                        <a:t>,</a:t>
                      </a:r>
                      <a:r>
                        <a:rPr lang="zh-CN" sz="1400" kern="100" spc="10" dirty="0">
                          <a:latin typeface="Times New Roman"/>
                          <a:ea typeface="宋体"/>
                          <a:cs typeface="Times New Roman"/>
                        </a:rPr>
                        <a:t>支持向量机</a:t>
                      </a:r>
                      <a:r>
                        <a:rPr lang="en-US" sz="1400" kern="100" spc="10" dirty="0">
                          <a:latin typeface="Times New Roman"/>
                          <a:ea typeface="宋体"/>
                          <a:cs typeface="Times New Roman"/>
                        </a:rPr>
                        <a:t>, </a:t>
                      </a:r>
                      <a:r>
                        <a:rPr lang="zh-CN" sz="1400" kern="100" spc="10" dirty="0">
                          <a:latin typeface="Times New Roman"/>
                          <a:ea typeface="宋体"/>
                          <a:cs typeface="Times New Roman"/>
                        </a:rPr>
                        <a:t>朴素贝叶斯</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weka</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037">
                <a:tc vMerge="1">
                  <a:txBody>
                    <a:bodyPr/>
                    <a:lstStyle/>
                    <a:p>
                      <a:endParaRPr lang="zh-CN" altLang="en-US"/>
                    </a:p>
                  </a:txBody>
                  <a:tcPr/>
                </a:tc>
                <a:tc>
                  <a:txBody>
                    <a:bodyPr/>
                    <a:lstStyle/>
                    <a:p>
                      <a:pPr algn="ctr" fontAlgn="ctr">
                        <a:lnSpc>
                          <a:spcPts val="1500"/>
                        </a:lnSpc>
                        <a:spcAft>
                          <a:spcPts val="0"/>
                        </a:spcAft>
                      </a:pPr>
                      <a:r>
                        <a:rPr lang="zh-CN" sz="1400" kern="100" spc="10" dirty="0">
                          <a:latin typeface="Times New Roman"/>
                          <a:ea typeface="宋体"/>
                          <a:cs typeface="Times New Roman"/>
                        </a:rPr>
                        <a:t>非监督学习 – </a:t>
                      </a:r>
                      <a:r>
                        <a:rPr lang="zh-CN" sz="1400" kern="100" dirty="0">
                          <a:latin typeface="Times New Roman"/>
                          <a:ea typeface="宋体"/>
                          <a:cs typeface="Times New Roman"/>
                        </a:rPr>
                        <a:t>主成分分析法</a:t>
                      </a:r>
                      <a:r>
                        <a:rPr lang="en-US" sz="1400" kern="100" spc="10" dirty="0">
                          <a:latin typeface="Times New Roman"/>
                          <a:ea typeface="宋体"/>
                          <a:cs typeface="Times New Roman"/>
                        </a:rPr>
                        <a:t>PCA</a:t>
                      </a:r>
                      <a:r>
                        <a:rPr lang="zh-CN" sz="1400" kern="100" spc="10" dirty="0">
                          <a:latin typeface="Times New Roman"/>
                          <a:ea typeface="宋体"/>
                          <a:cs typeface="Times New Roman"/>
                        </a:rPr>
                        <a:t>，</a:t>
                      </a:r>
                      <a:r>
                        <a:rPr lang="en-US" sz="1400" kern="100" spc="10" dirty="0">
                          <a:latin typeface="Times New Roman"/>
                          <a:ea typeface="宋体"/>
                          <a:cs typeface="Times New Roman"/>
                        </a:rPr>
                        <a:t>Karnohuen</a:t>
                      </a:r>
                      <a:r>
                        <a:rPr lang="zh-CN" sz="1400" kern="100" spc="10" dirty="0">
                          <a:latin typeface="Times New Roman"/>
                          <a:ea typeface="宋体"/>
                          <a:cs typeface="Times New Roman"/>
                        </a:rPr>
                        <a:t>映射</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037">
                <a:tc vMerge="1">
                  <a:txBody>
                    <a:bodyPr/>
                    <a:lstStyle/>
                    <a:p>
                      <a:endParaRPr lang="zh-CN" altLang="en-US"/>
                    </a:p>
                  </a:txBody>
                  <a:tcPr/>
                </a:tc>
                <a:tc>
                  <a:txBody>
                    <a:bodyPr/>
                    <a:lstStyle/>
                    <a:p>
                      <a:pPr algn="ctr" fontAlgn="ctr">
                        <a:lnSpc>
                          <a:spcPts val="1500"/>
                        </a:lnSpc>
                        <a:spcAft>
                          <a:spcPts val="0"/>
                        </a:spcAft>
                      </a:pPr>
                      <a:r>
                        <a:rPr lang="zh-CN" sz="1400" kern="100" spc="10" dirty="0">
                          <a:latin typeface="Times New Roman"/>
                          <a:ea typeface="宋体"/>
                          <a:cs typeface="Times New Roman"/>
                        </a:rPr>
                        <a:t>频繁模式挖掘</a:t>
                      </a:r>
                      <a:r>
                        <a:rPr lang="en-US" sz="1400" kern="100" spc="10" dirty="0">
                          <a:latin typeface="Times New Roman"/>
                          <a:ea typeface="宋体"/>
                          <a:cs typeface="Times New Roman"/>
                        </a:rPr>
                        <a:t>/</a:t>
                      </a:r>
                      <a:r>
                        <a:rPr lang="zh-CN" sz="1400" kern="100" spc="10" dirty="0">
                          <a:latin typeface="Times New Roman"/>
                          <a:ea typeface="宋体"/>
                          <a:cs typeface="Times New Roman"/>
                        </a:rPr>
                        <a:t>关联规则挖掘</a:t>
                      </a:r>
                      <a:r>
                        <a:rPr lang="en-US" sz="1400" kern="100" spc="10" dirty="0">
                          <a:latin typeface="Times New Roman"/>
                          <a:ea typeface="宋体"/>
                          <a:cs typeface="Times New Roman"/>
                        </a:rPr>
                        <a:t> -Apriori, Eclat</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a:latin typeface="Times New Roman"/>
                          <a:ea typeface="宋体"/>
                          <a:cs typeface="Times New Roman"/>
                        </a:rPr>
                        <a:t>weka</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88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实体识别</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Lingepipe</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9500">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可视化</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Cyber Forensics</a:t>
                      </a:r>
                      <a:br>
                        <a:rPr lang="en-US" sz="1400" kern="100" spc="10" dirty="0">
                          <a:latin typeface="Times New Roman"/>
                          <a:ea typeface="宋体"/>
                          <a:cs typeface="Times New Roman"/>
                        </a:rPr>
                      </a:br>
                      <a:r>
                        <a:rPr lang="en-US" sz="1400" kern="100" spc="10" dirty="0">
                          <a:latin typeface="Times New Roman"/>
                          <a:ea typeface="宋体"/>
                          <a:cs typeface="Times New Roman"/>
                        </a:rPr>
                        <a:t>Time Lab</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88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统计分析和异常检测</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EMT/MET</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88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递归数据挖掘</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88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网络仿冒（钓鱼）</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Invisible Witness</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6881">
                <a:tc vMerge="1">
                  <a:txBody>
                    <a:bodyPr/>
                    <a:lstStyle/>
                    <a:p>
                      <a:endParaRPr lang="zh-CN" altLang="en-US"/>
                    </a:p>
                  </a:txBody>
                  <a:tcPr/>
                </a:tc>
                <a:tc>
                  <a:txBody>
                    <a:bodyPr/>
                    <a:lstStyle/>
                    <a:p>
                      <a:pPr algn="ctr" fontAlgn="ctr">
                        <a:lnSpc>
                          <a:spcPts val="1500"/>
                        </a:lnSpc>
                        <a:spcAft>
                          <a:spcPts val="0"/>
                        </a:spcAft>
                      </a:pPr>
                      <a:r>
                        <a:rPr lang="zh-CN" sz="1400" kern="100" spc="10">
                          <a:latin typeface="Times New Roman"/>
                          <a:ea typeface="宋体"/>
                          <a:cs typeface="Times New Roman"/>
                        </a:rPr>
                        <a:t>回归</a:t>
                      </a:r>
                      <a:endParaRPr lang="zh-CN" sz="1400" kern="10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lnSpc>
                          <a:spcPts val="1500"/>
                        </a:lnSpc>
                        <a:spcAft>
                          <a:spcPts val="0"/>
                        </a:spcAft>
                      </a:pPr>
                      <a:r>
                        <a:rPr lang="en-US" sz="1400" kern="100" spc="10" dirty="0">
                          <a:latin typeface="Times New Roman"/>
                          <a:ea typeface="宋体"/>
                          <a:cs typeface="Times New Roman"/>
                        </a:rPr>
                        <a:t>-</a:t>
                      </a:r>
                      <a:endParaRPr lang="zh-CN" sz="1400" kern="100" dirty="0">
                        <a:latin typeface="Times New Roman"/>
                        <a:ea typeface="宋体"/>
                        <a:cs typeface="Times New Roman"/>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电子邮件挖掘</a:t>
            </a:r>
            <a:br>
              <a:rPr lang="zh-CN" altLang="zh-CN" dirty="0" smtClean="0"/>
            </a:br>
            <a:endParaRPr lang="zh-CN" altLang="en-US" dirty="0"/>
          </a:p>
        </p:txBody>
      </p:sp>
      <p:sp>
        <p:nvSpPr>
          <p:cNvPr id="7" name="竖排文字占位符 6"/>
          <p:cNvSpPr>
            <a:spLocks noGrp="1"/>
          </p:cNvSpPr>
          <p:nvPr>
            <p:ph type="body" orient="vert" idx="1"/>
          </p:nvPr>
        </p:nvSpPr>
        <p:spPr/>
        <p:txBody>
          <a:bodyPr>
            <a:normAutofit fontScale="70000" lnSpcReduction="20000"/>
          </a:bodyPr>
          <a:lstStyle/>
          <a:p>
            <a:pPr lvl="0"/>
            <a:r>
              <a:rPr lang="en-US" altLang="zh-CN" dirty="0" smtClean="0"/>
              <a:t>Email</a:t>
            </a:r>
            <a:r>
              <a:rPr lang="zh-CN" altLang="zh-CN" dirty="0" smtClean="0"/>
              <a:t>在邮件头包含可被开发利用与各种</a:t>
            </a:r>
            <a:r>
              <a:rPr lang="en-US" altLang="zh-CN" dirty="0" smtClean="0"/>
              <a:t>email</a:t>
            </a:r>
            <a:r>
              <a:rPr lang="zh-CN" altLang="zh-CN" dirty="0" smtClean="0"/>
              <a:t>挖掘任务的额外信息。</a:t>
            </a:r>
          </a:p>
          <a:p>
            <a:r>
              <a:rPr lang="en-US" altLang="zh-CN" dirty="0" smtClean="0"/>
              <a:t>Email</a:t>
            </a:r>
            <a:r>
              <a:rPr lang="zh-CN" altLang="zh-CN" dirty="0" smtClean="0"/>
              <a:t>中的文本特别短，通常比故事、用户手册等许多文档来得简洁、短很多。</a:t>
            </a:r>
            <a:endParaRPr lang="en-US" altLang="zh-CN" dirty="0" smtClean="0"/>
          </a:p>
          <a:p>
            <a:r>
              <a:rPr lang="en-US" altLang="zh-CN" dirty="0" smtClean="0"/>
              <a:t>Email</a:t>
            </a:r>
            <a:r>
              <a:rPr lang="zh-CN" altLang="zh-CN" dirty="0" smtClean="0"/>
              <a:t>经常被马虎书写，因此不能保证语言被良好组织。</a:t>
            </a:r>
            <a:endParaRPr lang="en-US" altLang="zh-CN" dirty="0" smtClean="0"/>
          </a:p>
          <a:p>
            <a:r>
              <a:rPr lang="en-US" altLang="zh-CN" dirty="0" smtClean="0"/>
              <a:t>Email</a:t>
            </a:r>
            <a:r>
              <a:rPr lang="zh-CN" altLang="zh-CN" dirty="0" smtClean="0"/>
              <a:t>是个人的，通用技术难以有效应对个体。</a:t>
            </a:r>
            <a:endParaRPr lang="en-US" altLang="zh-CN" dirty="0" smtClean="0"/>
          </a:p>
          <a:p>
            <a:pPr lvl="0"/>
            <a:r>
              <a:rPr lang="en-US" altLang="zh-CN" dirty="0" smtClean="0"/>
              <a:t>Email</a:t>
            </a:r>
            <a:r>
              <a:rPr lang="zh-CN" altLang="zh-CN" dirty="0" smtClean="0"/>
              <a:t>是针对特定用户的数据流，其信息针对的目标阶层的概念和分布也许随着时间而变化，相对于那个用户收到的信息。</a:t>
            </a:r>
          </a:p>
          <a:p>
            <a:r>
              <a:rPr lang="en-US" altLang="zh-CN" dirty="0" smtClean="0"/>
              <a:t>Email</a:t>
            </a:r>
            <a:r>
              <a:rPr lang="zh-CN" altLang="zh-CN" dirty="0" smtClean="0"/>
              <a:t>很可能有噪音。</a:t>
            </a:r>
            <a:endParaRPr lang="en-US" altLang="zh-CN" dirty="0" smtClean="0"/>
          </a:p>
          <a:p>
            <a:r>
              <a:rPr lang="zh-CN" altLang="zh-CN" dirty="0" smtClean="0"/>
              <a:t>由于隐私问题，想要有公开的</a:t>
            </a:r>
            <a:r>
              <a:rPr lang="en-US" altLang="zh-CN" dirty="0" smtClean="0"/>
              <a:t>email</a:t>
            </a:r>
            <a:r>
              <a:rPr lang="zh-CN" altLang="zh-CN" dirty="0" smtClean="0"/>
              <a:t>数据用于实验，相当困难。</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41</a:t>
            </a:fld>
            <a:endParaRPr lang="zh-CN" altLang="en-US"/>
          </a:p>
        </p:txBody>
      </p:sp>
      <p:sp>
        <p:nvSpPr>
          <p:cNvPr id="8" name="竖排文字占位符 7"/>
          <p:cNvSpPr>
            <a:spLocks noGrp="1"/>
          </p:cNvSpPr>
          <p:nvPr>
            <p:ph type="body" orient="vert" idx="13"/>
          </p:nvPr>
        </p:nvSpPr>
        <p:spPr/>
        <p:txBody>
          <a:bodyPr/>
          <a:lstStyle/>
          <a:p>
            <a:r>
              <a:rPr lang="en-US" altLang="zh-CN" dirty="0" smtClean="0"/>
              <a:t>email</a:t>
            </a:r>
            <a:r>
              <a:rPr lang="zh-CN" altLang="zh-CN" dirty="0" smtClean="0"/>
              <a:t>和文本挖掘</a:t>
            </a:r>
            <a:r>
              <a:rPr lang="zh-CN" altLang="en-US" dirty="0" smtClean="0"/>
              <a:t>在邮件数据特性上的分界</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电子邮件挖掘</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r>
              <a:rPr lang="zh-CN" altLang="zh-CN" dirty="0" smtClean="0"/>
              <a:t>邮件挖掘被不同研究人员开展用于从</a:t>
            </a:r>
            <a:r>
              <a:rPr lang="en-US" altLang="zh-CN" dirty="0" smtClean="0"/>
              <a:t>email</a:t>
            </a:r>
            <a:r>
              <a:rPr lang="zh-CN" altLang="zh-CN" dirty="0" smtClean="0"/>
              <a:t>中提取不同信息。</a:t>
            </a:r>
            <a:endParaRPr lang="zh-CN" altLang="en-US" dirty="0"/>
          </a:p>
        </p:txBody>
      </p:sp>
      <p:sp>
        <p:nvSpPr>
          <p:cNvPr id="4" name="日期占位符 3"/>
          <p:cNvSpPr>
            <a:spLocks noGrp="1"/>
          </p:cNvSpPr>
          <p:nvPr>
            <p:ph type="dt" sz="half" idx="10"/>
          </p:nvPr>
        </p:nvSpPr>
        <p:spPr/>
        <p:txBody>
          <a:bodyPr/>
          <a:lstStyle/>
          <a:p>
            <a:fld id="{AD0578FC-BC02-42B7-8A03-56DEF715B1E1}"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42</a:t>
            </a:fld>
            <a:endParaRPr lang="zh-CN" altLang="en-US"/>
          </a:p>
        </p:txBody>
      </p:sp>
      <p:sp>
        <p:nvSpPr>
          <p:cNvPr id="7" name="竖排文字占位符 6"/>
          <p:cNvSpPr>
            <a:spLocks noGrp="1"/>
          </p:cNvSpPr>
          <p:nvPr>
            <p:ph type="body" orient="vert" idx="13"/>
          </p:nvPr>
        </p:nvSpPr>
        <p:spPr/>
        <p:txBody>
          <a:bodyPr/>
          <a:lstStyle/>
          <a:p>
            <a:r>
              <a:rPr lang="zh-CN" altLang="zh-CN" dirty="0" smtClean="0"/>
              <a:t>电子邮件挖掘主题</a:t>
            </a:r>
          </a:p>
          <a:p>
            <a:r>
              <a:rPr lang="en-US" altLang="zh-CN" dirty="0" smtClean="0"/>
              <a:t>Email</a:t>
            </a:r>
            <a:r>
              <a:rPr lang="zh-CN" altLang="zh-CN" dirty="0" smtClean="0"/>
              <a:t>挖掘所使用的算法</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电子邮件挖掘主题</a:t>
            </a:r>
            <a:br>
              <a:rPr lang="zh-CN" altLang="zh-CN" dirty="0" smtClean="0"/>
            </a:br>
            <a:endParaRPr lang="zh-CN" altLang="en-US" dirty="0"/>
          </a:p>
        </p:txBody>
      </p:sp>
      <p:sp>
        <p:nvSpPr>
          <p:cNvPr id="8" name="竖排文字占位符 7"/>
          <p:cNvSpPr>
            <a:spLocks noGrp="1"/>
          </p:cNvSpPr>
          <p:nvPr>
            <p:ph type="body" orient="vert" idx="1"/>
          </p:nvPr>
        </p:nvSpPr>
        <p:spPr/>
        <p:txBody>
          <a:bodyPr/>
          <a:lstStyle/>
          <a:p>
            <a:pPr marL="0" indent="0">
              <a:buNone/>
            </a:pPr>
            <a:r>
              <a:rPr lang="en-US" altLang="zh-CN" dirty="0" smtClean="0"/>
              <a:t>1</a:t>
            </a:r>
            <a:r>
              <a:rPr lang="en-US" altLang="zh-CN" dirty="0" smtClean="0"/>
              <a:t>.</a:t>
            </a:r>
            <a:r>
              <a:rPr lang="zh-CN" altLang="zh-CN" dirty="0" smtClean="0"/>
              <a:t>作者身份属性分析（联系人分析）</a:t>
            </a:r>
            <a:endParaRPr lang="en-US" altLang="zh-CN" dirty="0" smtClean="0"/>
          </a:p>
          <a:p>
            <a:r>
              <a:rPr lang="zh-CN" altLang="zh-CN" dirty="0" smtClean="0"/>
              <a:t>作者身份归集意味着从一群潜在嫌疑人中识别出匿名邮件最可能真实的作者。</a:t>
            </a:r>
            <a:endParaRPr lang="en-US" altLang="zh-CN" dirty="0" smtClean="0"/>
          </a:p>
          <a:p>
            <a:r>
              <a:rPr lang="zh-CN" altLang="zh-CN" dirty="0" smtClean="0"/>
              <a:t>每个人都有独特的身份、特点和写作风格。</a:t>
            </a:r>
            <a:endParaRPr lang="zh-CN" altLang="en-US" dirty="0"/>
          </a:p>
        </p:txBody>
      </p:sp>
      <p:sp>
        <p:nvSpPr>
          <p:cNvPr id="4" name="日期占位符 3"/>
          <p:cNvSpPr>
            <a:spLocks noGrp="1"/>
          </p:cNvSpPr>
          <p:nvPr>
            <p:ph type="dt" sz="half" idx="10"/>
          </p:nvPr>
        </p:nvSpPr>
        <p:spPr/>
        <p:txBody>
          <a:bodyPr/>
          <a:lstStyle/>
          <a:p>
            <a:fld id="{AD0578FC-BC02-42B7-8A03-56DEF715B1E1}"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电子邮件挖掘主题</a:t>
            </a:r>
            <a:endParaRPr lang="zh-CN" altLang="en-US" dirty="0"/>
          </a:p>
        </p:txBody>
      </p:sp>
      <p:sp>
        <p:nvSpPr>
          <p:cNvPr id="3" name="竖排文字占位符 2"/>
          <p:cNvSpPr>
            <a:spLocks noGrp="1"/>
          </p:cNvSpPr>
          <p:nvPr>
            <p:ph type="body" orient="vert" idx="1"/>
          </p:nvPr>
        </p:nvSpPr>
        <p:spPr/>
        <p:txBody>
          <a:bodyPr/>
          <a:lstStyle/>
          <a:p>
            <a:pPr marL="0" indent="0">
              <a:buNone/>
            </a:pPr>
            <a:r>
              <a:rPr lang="en-US" altLang="zh-CN" dirty="0" smtClean="0"/>
              <a:t>2.</a:t>
            </a:r>
            <a:r>
              <a:rPr lang="zh-CN" altLang="zh-CN" dirty="0" smtClean="0"/>
              <a:t> </a:t>
            </a:r>
            <a:r>
              <a:rPr lang="zh-CN" altLang="en-US" dirty="0" smtClean="0"/>
              <a:t>内容分析</a:t>
            </a:r>
            <a:endParaRPr lang="en-US" altLang="zh-CN" dirty="0" smtClean="0"/>
          </a:p>
          <a:p>
            <a:r>
              <a:rPr lang="zh-CN" altLang="zh-CN" dirty="0" smtClean="0"/>
              <a:t>内容分析是依赖科学方法（包括关注到客观性、互为主体性、先验设计、可靠性、有效性、普适性、可复制性和假设检验）对信息的总结、量化分析，且不局限于所度量的变量类型或消息被创建和呈现的上下文。</a:t>
            </a:r>
          </a:p>
          <a:p>
            <a:r>
              <a:rPr lang="zh-CN" altLang="zh-CN" dirty="0" smtClean="0"/>
              <a:t>内容分析可被用于实现电子邮件自动回复、电子邮件间关系分析、邮件分类等容分析</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电子邮件挖掘主题</a:t>
            </a:r>
            <a:endParaRPr lang="zh-CN" altLang="en-US" dirty="0"/>
          </a:p>
        </p:txBody>
      </p:sp>
      <p:sp>
        <p:nvSpPr>
          <p:cNvPr id="3" name="竖排文字占位符 2"/>
          <p:cNvSpPr>
            <a:spLocks noGrp="1"/>
          </p:cNvSpPr>
          <p:nvPr>
            <p:ph type="body" orient="vert" idx="1"/>
          </p:nvPr>
        </p:nvSpPr>
        <p:spPr/>
        <p:txBody>
          <a:bodyPr/>
          <a:lstStyle/>
          <a:p>
            <a:pPr marL="0" indent="0">
              <a:buNone/>
            </a:pPr>
            <a:r>
              <a:rPr lang="en-US" altLang="zh-CN" dirty="0" smtClean="0"/>
              <a:t>3.</a:t>
            </a:r>
            <a:r>
              <a:rPr lang="zh-CN" altLang="zh-CN" dirty="0" smtClean="0"/>
              <a:t>钓鱼</a:t>
            </a:r>
            <a:endParaRPr lang="en-US" altLang="zh-CN" dirty="0" smtClean="0"/>
          </a:p>
          <a:p>
            <a:r>
              <a:rPr lang="zh-CN" altLang="zh-CN" dirty="0" smtClean="0"/>
              <a:t>钓鱼是一种欺诈，</a:t>
            </a:r>
            <a:r>
              <a:rPr lang="en-US" altLang="zh-CN" dirty="0" smtClean="0"/>
              <a:t>email</a:t>
            </a:r>
            <a:r>
              <a:rPr lang="zh-CN" altLang="zh-CN" dirty="0" smtClean="0"/>
              <a:t>用户被诱骗提交被用于身份盗用的个人信息。</a:t>
            </a:r>
            <a:endParaRPr lang="en-US" altLang="zh-CN" dirty="0" smtClean="0"/>
          </a:p>
          <a:p>
            <a:r>
              <a:rPr lang="zh-CN" altLang="zh-CN" dirty="0" smtClean="0"/>
              <a:t>它是互联网上增长最快的欺诈行为。</a:t>
            </a:r>
            <a:endParaRPr lang="en-US" altLang="zh-CN" dirty="0" smtClean="0"/>
          </a:p>
          <a:p>
            <a:r>
              <a:rPr lang="zh-CN" altLang="zh-CN" dirty="0" smtClean="0"/>
              <a:t>钓鱼邮件结构特征包括文本内容、邮件内容、脚本、表格、图片或徽标，超链接，表标签，伪造标签等。</a:t>
            </a: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电子邮件挖掘主题</a:t>
            </a:r>
            <a:endParaRPr lang="zh-CN" altLang="en-US" dirty="0"/>
          </a:p>
        </p:txBody>
      </p:sp>
      <p:sp>
        <p:nvSpPr>
          <p:cNvPr id="3" name="竖排文字占位符 2"/>
          <p:cNvSpPr>
            <a:spLocks noGrp="1"/>
          </p:cNvSpPr>
          <p:nvPr>
            <p:ph type="body" orient="vert" idx="1"/>
          </p:nvPr>
        </p:nvSpPr>
        <p:spPr/>
        <p:txBody>
          <a:bodyPr>
            <a:normAutofit fontScale="92500" lnSpcReduction="20000"/>
          </a:bodyPr>
          <a:lstStyle/>
          <a:p>
            <a:pPr marL="0" indent="0">
              <a:buNone/>
            </a:pPr>
            <a:r>
              <a:rPr lang="en-US" altLang="zh-CN" dirty="0" smtClean="0"/>
              <a:t>4.</a:t>
            </a:r>
            <a:r>
              <a:rPr lang="zh-CN" altLang="zh-CN" dirty="0" smtClean="0"/>
              <a:t>垃圾邮件过滤</a:t>
            </a:r>
            <a:endParaRPr lang="en-US" altLang="zh-CN" dirty="0" smtClean="0"/>
          </a:p>
          <a:p>
            <a:r>
              <a:rPr lang="en-US" altLang="zh-CN" dirty="0" smtClean="0"/>
              <a:t>Yong Hu</a:t>
            </a:r>
            <a:r>
              <a:rPr lang="zh-CN" altLang="zh-CN" dirty="0" smtClean="0"/>
              <a:t>等推荐模糊分类方法区分垃圾和正常邮件。他们提出的垃圾过滤器包好四个部件，即“特征提取器”、“模糊分类算法”、“打标签算法”、“调整算法”。</a:t>
            </a:r>
            <a:endParaRPr lang="en-US" altLang="zh-CN" dirty="0" smtClean="0"/>
          </a:p>
          <a:p>
            <a:r>
              <a:rPr lang="en-US" altLang="zh-CN" dirty="0" smtClean="0"/>
              <a:t>Chun Wei</a:t>
            </a:r>
            <a:r>
              <a:rPr lang="zh-CN" altLang="zh-CN" dirty="0" smtClean="0"/>
              <a:t>等集中注意力在垃圾邮件的高级分析上，通过考虑邮件信息的</a:t>
            </a:r>
            <a:r>
              <a:rPr lang="en-US" altLang="zh-CN" dirty="0" smtClean="0"/>
              <a:t>11</a:t>
            </a:r>
            <a:r>
              <a:rPr lang="zh-CN" altLang="zh-CN" dirty="0" smtClean="0"/>
              <a:t>种属性：邮件</a:t>
            </a:r>
            <a:r>
              <a:rPr lang="en-US" altLang="zh-CN" dirty="0" smtClean="0"/>
              <a:t>ID</a:t>
            </a:r>
            <a:r>
              <a:rPr lang="zh-CN" altLang="zh-CN" dirty="0" smtClean="0"/>
              <a:t>，发送者</a:t>
            </a:r>
            <a:r>
              <a:rPr lang="en-US" altLang="zh-CN" dirty="0" smtClean="0"/>
              <a:t>IP</a:t>
            </a:r>
            <a:r>
              <a:rPr lang="zh-CN" altLang="zh-CN" dirty="0" smtClean="0"/>
              <a:t>地址，发送者</a:t>
            </a:r>
            <a:r>
              <a:rPr lang="zh-CN" altLang="en-US" dirty="0" smtClean="0"/>
              <a:t>等</a:t>
            </a:r>
            <a:endParaRPr lang="en-US" altLang="zh-CN" dirty="0" smtClean="0"/>
          </a:p>
          <a:p>
            <a:r>
              <a:rPr lang="en-US" altLang="zh-CN" dirty="0" smtClean="0"/>
              <a:t>Salvatore J. Stolfo</a:t>
            </a:r>
            <a:r>
              <a:rPr lang="zh-CN" altLang="zh-CN" dirty="0" smtClean="0"/>
              <a:t>等给出一个名叫</a:t>
            </a:r>
            <a:r>
              <a:rPr lang="en-US" altLang="zh-CN" dirty="0" smtClean="0"/>
              <a:t>EMT</a:t>
            </a:r>
            <a:r>
              <a:rPr lang="zh-CN" altLang="zh-CN" dirty="0" smtClean="0"/>
              <a:t>（</a:t>
            </a:r>
            <a:r>
              <a:rPr lang="en-US" altLang="zh-CN" dirty="0" smtClean="0"/>
              <a:t>Email</a:t>
            </a:r>
            <a:r>
              <a:rPr lang="zh-CN" altLang="zh-CN" dirty="0" smtClean="0"/>
              <a:t>挖掘工具）的数据挖掘系统，用于核心安全应用，以检测病毒传播，“垃圾邮件程序”活动和安全策略违反。</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电子邮件挖掘主题</a:t>
            </a:r>
            <a:endParaRPr lang="zh-CN" altLang="en-US" dirty="0"/>
          </a:p>
        </p:txBody>
      </p:sp>
      <p:sp>
        <p:nvSpPr>
          <p:cNvPr id="3" name="竖排文字占位符 2"/>
          <p:cNvSpPr>
            <a:spLocks noGrp="1"/>
          </p:cNvSpPr>
          <p:nvPr>
            <p:ph type="body" orient="vert" idx="1"/>
          </p:nvPr>
        </p:nvSpPr>
        <p:spPr/>
        <p:txBody>
          <a:bodyPr/>
          <a:lstStyle/>
          <a:p>
            <a:pPr marL="0" indent="0">
              <a:buNone/>
            </a:pPr>
            <a:r>
              <a:rPr lang="en-US" altLang="zh-CN" dirty="0" smtClean="0"/>
              <a:t>5.</a:t>
            </a:r>
            <a:r>
              <a:rPr lang="zh-CN" altLang="zh-CN" dirty="0" smtClean="0"/>
              <a:t>邮件分类（邮件归档）</a:t>
            </a:r>
            <a:endParaRPr lang="en-US" altLang="zh-CN" dirty="0" smtClean="0"/>
          </a:p>
          <a:p>
            <a:pPr marL="0" indent="0">
              <a:buNone/>
            </a:pPr>
            <a:r>
              <a:rPr lang="en-US" altLang="zh-CN" dirty="0" smtClean="0"/>
              <a:t>6.</a:t>
            </a:r>
            <a:r>
              <a:rPr lang="zh-CN" altLang="zh-CN" dirty="0" smtClean="0"/>
              <a:t> 邮件网络属性分析</a:t>
            </a:r>
            <a:endParaRPr lang="en-US" altLang="zh-CN" dirty="0" smtClean="0"/>
          </a:p>
          <a:p>
            <a:r>
              <a:rPr lang="zh-CN" altLang="zh-CN" dirty="0" smtClean="0"/>
              <a:t>即分析</a:t>
            </a:r>
            <a:r>
              <a:rPr lang="en-US" altLang="zh-CN" dirty="0" smtClean="0"/>
              <a:t>email</a:t>
            </a:r>
            <a:r>
              <a:rPr lang="zh-CN" altLang="zh-CN" dirty="0" smtClean="0"/>
              <a:t>网络的关键属性，比如网络总体结构、关系强度和组织结构。</a:t>
            </a:r>
            <a:endParaRPr lang="en-US" altLang="zh-CN" dirty="0" smtClean="0"/>
          </a:p>
          <a:p>
            <a:pPr marL="0" indent="0">
              <a:buNone/>
            </a:pPr>
            <a:r>
              <a:rPr lang="en-US" altLang="zh-CN" dirty="0" smtClean="0"/>
              <a:t>7.</a:t>
            </a:r>
            <a:r>
              <a:rPr lang="zh-CN" altLang="zh-CN" dirty="0" smtClean="0"/>
              <a:t>邮件可视化</a:t>
            </a:r>
            <a:endParaRPr lang="en-US" altLang="zh-CN" dirty="0" smtClean="0"/>
          </a:p>
          <a:p>
            <a:r>
              <a:rPr lang="zh-CN" altLang="zh-CN" dirty="0" smtClean="0"/>
              <a:t>利用可视化技术帮助用户识别、提取和总结隐藏在大量邮件中的有用信息。</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Email</a:t>
            </a:r>
            <a:r>
              <a:rPr lang="zh-CN" altLang="en-US" dirty="0"/>
              <a:t>挖掘所使用的算法</a:t>
            </a:r>
          </a:p>
        </p:txBody>
      </p:sp>
      <p:sp>
        <p:nvSpPr>
          <p:cNvPr id="3" name="竖排文字占位符 2"/>
          <p:cNvSpPr>
            <a:spLocks noGrp="1"/>
          </p:cNvSpPr>
          <p:nvPr>
            <p:ph type="body" orient="vert" idx="1"/>
          </p:nvPr>
        </p:nvSpPr>
        <p:spPr/>
        <p:txBody>
          <a:bodyPr/>
          <a:lstStyle/>
          <a:p>
            <a:r>
              <a:rPr lang="zh-CN" altLang="en-US" dirty="0"/>
              <a:t>用于邮件挖掘的有各种不同算法，包括支持向量机算法</a:t>
            </a:r>
            <a:r>
              <a:rPr lang="en-US" altLang="zh-CN" dirty="0"/>
              <a:t>[41][42]</a:t>
            </a:r>
            <a:r>
              <a:rPr lang="zh-CN" altLang="en-US" dirty="0"/>
              <a:t>、朴素贝叶斯算法、最大期望分类算法、</a:t>
            </a:r>
            <a:r>
              <a:rPr lang="en-US" altLang="zh-CN" dirty="0"/>
              <a:t>K-</a:t>
            </a:r>
            <a:r>
              <a:rPr lang="zh-CN" altLang="en-US" dirty="0"/>
              <a:t>均值分类算法、二分</a:t>
            </a:r>
            <a:r>
              <a:rPr lang="en-US" altLang="zh-CN" dirty="0"/>
              <a:t>K-</a:t>
            </a:r>
            <a:r>
              <a:rPr lang="zh-CN" altLang="en-US" dirty="0"/>
              <a:t>均值分类算法、凝聚分类算法、基于行为模型等等。对于邮件挖掘的不同主题任务，所使用算法也有区别，比如垃圾邮件过滤偏向于利用分类算法，邮件分类偏向于利用聚类算法，邮件网络属性分析偏向于使用关联规则挖掘算法。</a:t>
            </a:r>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48</a:t>
            </a:fld>
            <a:endParaRPr lang="zh-CN" altLang="en-US"/>
          </a:p>
        </p:txBody>
      </p:sp>
    </p:spTree>
    <p:extLst>
      <p:ext uri="{BB962C8B-B14F-4D97-AF65-F5344CB8AC3E}">
        <p14:creationId xmlns:p14="http://schemas.microsoft.com/office/powerpoint/2010/main" val="27315670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数据碎片分类</a:t>
            </a:r>
            <a:br>
              <a:rPr lang="zh-CN" altLang="zh-CN" dirty="0" smtClean="0"/>
            </a:br>
            <a:endParaRPr lang="zh-CN" altLang="en-US" dirty="0"/>
          </a:p>
        </p:txBody>
      </p:sp>
      <p:sp>
        <p:nvSpPr>
          <p:cNvPr id="3" name="竖排文字占位符 2"/>
          <p:cNvSpPr>
            <a:spLocks noGrp="1"/>
          </p:cNvSpPr>
          <p:nvPr>
            <p:ph type="body" orient="vert" idx="1"/>
          </p:nvPr>
        </p:nvSpPr>
        <p:spPr/>
        <p:txBody>
          <a:bodyPr/>
          <a:lstStyle/>
          <a:p>
            <a:pPr marL="0" indent="0">
              <a:buNone/>
            </a:pPr>
            <a:r>
              <a:rPr lang="zh-CN" altLang="en-US" dirty="0"/>
              <a:t>数据碎片分类是数字取证的一个重要内容。重构犯罪活动经常需要对已删除、被隐藏或未分配的数据进行分析。因此从数据碎片中重构证据的需求稳步增长。</a:t>
            </a:r>
            <a:endParaRPr lang="en-US" altLang="zh-CN" dirty="0" smtClean="0"/>
          </a:p>
          <a:p>
            <a:r>
              <a:rPr lang="zh-CN" altLang="zh-CN" dirty="0" smtClean="0"/>
              <a:t>数据</a:t>
            </a:r>
            <a:r>
              <a:rPr lang="zh-CN" altLang="zh-CN" dirty="0" smtClean="0"/>
              <a:t>碎片的来源各式各样，在各种存储介质上都能发现残留的数字数据，比如硬盘、优盘、内存转储文件或计算机网络数据包。</a:t>
            </a:r>
            <a:endParaRPr lang="en-US" altLang="zh-CN" dirty="0" smtClean="0"/>
          </a:p>
          <a:p>
            <a:r>
              <a:rPr lang="zh-CN" altLang="zh-CN" dirty="0" smtClean="0"/>
              <a:t>数据碎片分类的典型应用是诸如文件雕复、内存或网络数据转储分析等</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数字取证的定义</a:t>
            </a:r>
            <a:br>
              <a:rPr lang="zh-CN" altLang="zh-CN" dirty="0" smtClean="0"/>
            </a:br>
            <a:endParaRPr lang="zh-CN" altLang="en-US" dirty="0"/>
          </a:p>
        </p:txBody>
      </p:sp>
      <p:sp>
        <p:nvSpPr>
          <p:cNvPr id="3" name="竖排文字占位符 2"/>
          <p:cNvSpPr>
            <a:spLocks noGrp="1"/>
          </p:cNvSpPr>
          <p:nvPr>
            <p:ph type="body" orient="vert" idx="1"/>
          </p:nvPr>
        </p:nvSpPr>
        <p:spPr/>
        <p:txBody>
          <a:bodyPr>
            <a:normAutofit fontScale="92500" lnSpcReduction="10000"/>
          </a:bodyPr>
          <a:lstStyle/>
          <a:p>
            <a:pPr marL="0" indent="0">
              <a:buNone/>
            </a:pPr>
            <a:r>
              <a:rPr lang="zh-CN" altLang="en-US" dirty="0" smtClean="0"/>
              <a:t>传输</a:t>
            </a:r>
            <a:r>
              <a:rPr lang="zh-CN" altLang="en-US" dirty="0"/>
              <a:t>于计算机系统或网络间、存储在数字设备或介质中，和案事件事实相关、有证据价值的数据</a:t>
            </a:r>
            <a:r>
              <a:rPr lang="zh-CN" altLang="en-US" dirty="0" smtClean="0"/>
              <a:t>。</a:t>
            </a:r>
            <a:endParaRPr lang="en-US" altLang="zh-CN" dirty="0" smtClean="0"/>
          </a:p>
          <a:p>
            <a:pPr marL="0" indent="0">
              <a:buNone/>
            </a:pPr>
            <a:r>
              <a:rPr lang="zh-CN" altLang="en-US" dirty="0" smtClean="0"/>
              <a:t>特点：</a:t>
            </a:r>
            <a:endParaRPr lang="en-US" altLang="zh-CN" dirty="0" smtClean="0"/>
          </a:p>
          <a:p>
            <a:pPr marL="457200" indent="-457200">
              <a:buFont typeface="+mj-lt"/>
              <a:buAutoNum type="arabicPeriod"/>
            </a:pPr>
            <a:r>
              <a:rPr lang="zh-CN" altLang="zh-CN" dirty="0" smtClean="0"/>
              <a:t>容易</a:t>
            </a:r>
            <a:r>
              <a:rPr lang="zh-CN" altLang="zh-CN" dirty="0" smtClean="0"/>
              <a:t>被改变或删除，并且改变后不容易被发觉</a:t>
            </a:r>
          </a:p>
          <a:p>
            <a:pPr marL="457200" indent="-457200">
              <a:buFont typeface="+mj-lt"/>
              <a:buAutoNum type="arabicPeriod"/>
            </a:pPr>
            <a:r>
              <a:rPr lang="zh-CN" altLang="zh-CN" dirty="0" smtClean="0"/>
              <a:t>多种</a:t>
            </a:r>
            <a:r>
              <a:rPr lang="zh-CN" altLang="zh-CN" dirty="0" smtClean="0"/>
              <a:t>格式的存储方式</a:t>
            </a:r>
          </a:p>
          <a:p>
            <a:pPr marL="457200" indent="-457200">
              <a:buFont typeface="+mj-lt"/>
              <a:buAutoNum type="arabicPeriod"/>
            </a:pPr>
            <a:r>
              <a:rPr lang="zh-CN" altLang="zh-CN" dirty="0" smtClean="0"/>
              <a:t>易</a:t>
            </a:r>
            <a:r>
              <a:rPr lang="zh-CN" altLang="zh-CN" dirty="0" smtClean="0"/>
              <a:t>损毁性</a:t>
            </a:r>
          </a:p>
          <a:p>
            <a:pPr marL="457200" indent="-457200">
              <a:buFont typeface="+mj-lt"/>
              <a:buAutoNum type="arabicPeriod"/>
            </a:pPr>
            <a:r>
              <a:rPr lang="zh-CN" altLang="zh-CN" dirty="0" smtClean="0"/>
              <a:t>高科技</a:t>
            </a:r>
            <a:r>
              <a:rPr lang="zh-CN" altLang="zh-CN" dirty="0" smtClean="0"/>
              <a:t>性</a:t>
            </a:r>
          </a:p>
          <a:p>
            <a:pPr marL="457200" indent="-457200">
              <a:buFont typeface="+mj-lt"/>
              <a:buAutoNum type="arabicPeriod"/>
            </a:pPr>
            <a:r>
              <a:rPr lang="zh-CN" altLang="zh-CN" dirty="0" smtClean="0"/>
              <a:t>传输</a:t>
            </a:r>
            <a:r>
              <a:rPr lang="zh-CN" altLang="zh-CN" dirty="0" smtClean="0"/>
              <a:t>过程中通常和其他无关信息共享信道</a:t>
            </a:r>
          </a:p>
          <a:p>
            <a:endParaRPr lang="zh-CN" altLang="en-US" dirty="0"/>
          </a:p>
        </p:txBody>
      </p:sp>
      <p:sp>
        <p:nvSpPr>
          <p:cNvPr id="4" name="日期占位符 3"/>
          <p:cNvSpPr>
            <a:spLocks noGrp="1"/>
          </p:cNvSpPr>
          <p:nvPr>
            <p:ph type="dt" sz="half" idx="10"/>
          </p:nvPr>
        </p:nvSpPr>
        <p:spPr/>
        <p:txBody>
          <a:bodyPr/>
          <a:lstStyle/>
          <a:p>
            <a:fld id="{3406BD9F-F4AB-4885-9946-91AFFF58EFF7}"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a:t>
            </a:fld>
            <a:endParaRPr lang="zh-CN" altLang="en-US"/>
          </a:p>
        </p:txBody>
      </p:sp>
      <p:sp>
        <p:nvSpPr>
          <p:cNvPr id="7" name="竖排文字占位符 6"/>
          <p:cNvSpPr>
            <a:spLocks noGrp="1"/>
          </p:cNvSpPr>
          <p:nvPr>
            <p:ph type="body" orient="vert" idx="13"/>
          </p:nvPr>
        </p:nvSpPr>
        <p:spPr/>
        <p:txBody>
          <a:bodyPr/>
          <a:lstStyle/>
          <a:p>
            <a:r>
              <a:rPr lang="zh-CN" altLang="en-US" dirty="0" smtClean="0"/>
              <a:t>数字证据</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Rainer </a:t>
            </a:r>
            <a:r>
              <a:rPr lang="en-US" altLang="zh-CN" dirty="0" err="1"/>
              <a:t>Poisel</a:t>
            </a:r>
            <a:r>
              <a:rPr lang="zh-CN" altLang="en-US" dirty="0" smtClean="0"/>
              <a:t>等的数据碎片分类研究</a:t>
            </a:r>
            <a:endParaRPr lang="zh-CN" altLang="en-US" dirty="0"/>
          </a:p>
        </p:txBody>
      </p:sp>
      <p:sp>
        <p:nvSpPr>
          <p:cNvPr id="3" name="竖排文字占位符 2"/>
          <p:cNvSpPr>
            <a:spLocks noGrp="1"/>
          </p:cNvSpPr>
          <p:nvPr>
            <p:ph type="body" orient="vert" idx="1"/>
          </p:nvPr>
        </p:nvSpPr>
        <p:spPr/>
        <p:txBody>
          <a:bodyPr/>
          <a:lstStyle/>
          <a:p>
            <a:r>
              <a:rPr lang="en-US" altLang="zh-CN" dirty="0"/>
              <a:t>Rainer </a:t>
            </a:r>
            <a:r>
              <a:rPr lang="en-US" altLang="zh-CN" dirty="0" err="1"/>
              <a:t>Poisel</a:t>
            </a:r>
            <a:r>
              <a:rPr lang="zh-CN" altLang="en-US" dirty="0"/>
              <a:t>等</a:t>
            </a:r>
            <a:r>
              <a:rPr lang="en-US" altLang="zh-CN" dirty="0"/>
              <a:t>2013</a:t>
            </a:r>
            <a:r>
              <a:rPr lang="zh-CN" altLang="en-US" dirty="0"/>
              <a:t>年调查了超过</a:t>
            </a:r>
            <a:r>
              <a:rPr lang="en-US" altLang="zh-CN" dirty="0"/>
              <a:t>100</a:t>
            </a:r>
            <a:r>
              <a:rPr lang="zh-CN" altLang="en-US" dirty="0"/>
              <a:t>篇反映数据雕复领域最新发展水平的研究论文，将数据碎片分类技术分成如下主要类别：基于签名的方法，统计方法，计算智能的方法（人工智能方法），虑及上下文（或称内容感知）的方法，和其它方法</a:t>
            </a:r>
            <a:r>
              <a:rPr lang="zh-CN" altLang="en-US" dirty="0" smtClean="0"/>
              <a:t>。</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50</a:t>
            </a:fld>
            <a:endParaRPr lang="zh-CN" altLang="en-US"/>
          </a:p>
        </p:txBody>
      </p:sp>
    </p:spTree>
    <p:extLst>
      <p:ext uri="{BB962C8B-B14F-4D97-AF65-F5344CB8AC3E}">
        <p14:creationId xmlns:p14="http://schemas.microsoft.com/office/powerpoint/2010/main" val="696219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Ahmed</a:t>
            </a:r>
            <a:r>
              <a:rPr lang="zh-CN" altLang="en-US" dirty="0" smtClean="0"/>
              <a:t>、李等的数据碎片分类研究</a:t>
            </a:r>
            <a:endParaRPr lang="zh-CN" altLang="en-US" dirty="0"/>
          </a:p>
        </p:txBody>
      </p:sp>
      <p:sp>
        <p:nvSpPr>
          <p:cNvPr id="3" name="竖排文字占位符 2"/>
          <p:cNvSpPr>
            <a:spLocks noGrp="1"/>
          </p:cNvSpPr>
          <p:nvPr>
            <p:ph type="body" orient="vert" idx="1"/>
          </p:nvPr>
        </p:nvSpPr>
        <p:spPr/>
        <p:txBody>
          <a:bodyPr/>
          <a:lstStyle/>
          <a:p>
            <a:r>
              <a:rPr lang="en-US" altLang="zh-CN" dirty="0"/>
              <a:t>Ahmed</a:t>
            </a:r>
            <a:r>
              <a:rPr lang="zh-CN" altLang="en-US" dirty="0"/>
              <a:t>等</a:t>
            </a:r>
            <a:r>
              <a:rPr lang="en-US" altLang="zh-CN" dirty="0"/>
              <a:t>[45][46]</a:t>
            </a:r>
            <a:r>
              <a:rPr lang="zh-CN" altLang="en-US" dirty="0"/>
              <a:t>分析了具有高频率字节模式（</a:t>
            </a:r>
            <a:r>
              <a:rPr lang="en-US" altLang="zh-CN" dirty="0"/>
              <a:t>1-gram</a:t>
            </a:r>
            <a:r>
              <a:rPr lang="zh-CN" altLang="en-US" dirty="0"/>
              <a:t>特性）的流行的分类器（比如，神经网络，</a:t>
            </a:r>
            <a:r>
              <a:rPr lang="en-US" altLang="zh-CN" dirty="0" err="1"/>
              <a:t>kNN</a:t>
            </a:r>
            <a:r>
              <a:rPr lang="zh-CN" altLang="en-US" dirty="0"/>
              <a:t>，</a:t>
            </a:r>
            <a:r>
              <a:rPr lang="en-US" altLang="zh-CN" dirty="0"/>
              <a:t>SVMs</a:t>
            </a:r>
            <a:r>
              <a:rPr lang="zh-CN" altLang="en-US" dirty="0"/>
              <a:t>等）的准确率</a:t>
            </a:r>
            <a:r>
              <a:rPr lang="zh-CN" altLang="en-US" dirty="0" smtClean="0"/>
              <a:t>。</a:t>
            </a:r>
            <a:endParaRPr lang="en-US" altLang="zh-CN" dirty="0" smtClean="0"/>
          </a:p>
          <a:p>
            <a:r>
              <a:rPr lang="zh-CN" altLang="en-US" dirty="0"/>
              <a:t>李等</a:t>
            </a:r>
            <a:r>
              <a:rPr lang="en-US" altLang="zh-CN" baseline="30000" dirty="0"/>
              <a:t>[ 48 ]</a:t>
            </a:r>
            <a:r>
              <a:rPr lang="zh-CN" altLang="en-US" dirty="0"/>
              <a:t>详细说明使用支持向量机的文件类型识别</a:t>
            </a:r>
            <a:r>
              <a:rPr lang="zh-CN" altLang="en-US" dirty="0" smtClean="0"/>
              <a:t>。</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51</a:t>
            </a:fld>
            <a:endParaRPr lang="zh-CN" altLang="en-US"/>
          </a:p>
        </p:txBody>
      </p:sp>
    </p:spTree>
    <p:extLst>
      <p:ext uri="{BB962C8B-B14F-4D97-AF65-F5344CB8AC3E}">
        <p14:creationId xmlns:p14="http://schemas.microsoft.com/office/powerpoint/2010/main" val="1720773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文档聚类</a:t>
            </a:r>
            <a:endParaRPr lang="zh-CN" altLang="en-US" dirty="0"/>
          </a:p>
        </p:txBody>
      </p:sp>
      <p:sp>
        <p:nvSpPr>
          <p:cNvPr id="3" name="竖排文字占位符 2"/>
          <p:cNvSpPr>
            <a:spLocks noGrp="1"/>
          </p:cNvSpPr>
          <p:nvPr>
            <p:ph type="body" orient="vert" idx="1"/>
          </p:nvPr>
        </p:nvSpPr>
        <p:spPr/>
        <p:txBody>
          <a:bodyPr>
            <a:normAutofit fontScale="92500"/>
          </a:bodyPr>
          <a:lstStyle/>
          <a:p>
            <a:pPr marL="0" indent="0">
              <a:buNone/>
            </a:pPr>
            <a:r>
              <a:rPr lang="zh-CN" altLang="en-US" dirty="0"/>
              <a:t>数字取证分析经常涉及大量文件的检验。在所有这些文件中，那些检验人员感兴趣的文件需要被快速找到。现有用于分析文档集的数字取证工具提供多层级的搜索技术用于响应问题、生成调查相关的数字证据，但是缺乏允许调查人员按照感兴趣的某一特定主题寻找文档或基于给定主题对文档集分组的功能。文档聚类是将相似文档归入同一类，以利于有效提取信息、减少查找时间和空间、移除异常点、处理高维度数据、提供相似文档摘要的过程。在数字取证调查中，文档聚类的结果是提供不同类别的文档，让取证人员可从中只分析与所调查案件相关的部分。</a:t>
            </a:r>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52</a:t>
            </a:fld>
            <a:endParaRPr lang="zh-CN" altLang="en-US"/>
          </a:p>
        </p:txBody>
      </p:sp>
    </p:spTree>
    <p:extLst>
      <p:ext uri="{BB962C8B-B14F-4D97-AF65-F5344CB8AC3E}">
        <p14:creationId xmlns:p14="http://schemas.microsoft.com/office/powerpoint/2010/main" val="3490747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文档聚类流程</a:t>
            </a:r>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53</a:t>
            </a:fld>
            <a:endParaRPr lang="zh-CN" altLang="en-US"/>
          </a:p>
        </p:txBody>
      </p:sp>
      <p:graphicFrame>
        <p:nvGraphicFramePr>
          <p:cNvPr id="7" name="内容占位符 3"/>
          <p:cNvGraphicFramePr>
            <a:graphicFrameLocks noGrp="1"/>
          </p:cNvGraphicFramePr>
          <p:nvPr>
            <p:ph idx="1"/>
            <p:extLst>
              <p:ext uri="{D42A27DB-BD31-4B8C-83A1-F6EECF244321}">
                <p14:modId xmlns:p14="http://schemas.microsoft.com/office/powerpoint/2010/main" val="2878850914"/>
              </p:ext>
            </p:extLst>
          </p:nvPr>
        </p:nvGraphicFramePr>
        <p:xfrm>
          <a:off x="1524000" y="1759587"/>
          <a:ext cx="955505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3389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文档聚类的挑战</a:t>
            </a:r>
          </a:p>
        </p:txBody>
      </p:sp>
      <p:sp>
        <p:nvSpPr>
          <p:cNvPr id="3" name="竖排文字占位符 2"/>
          <p:cNvSpPr>
            <a:spLocks noGrp="1"/>
          </p:cNvSpPr>
          <p:nvPr>
            <p:ph type="body" orient="vert" idx="1"/>
          </p:nvPr>
        </p:nvSpPr>
        <p:spPr/>
        <p:txBody>
          <a:bodyPr/>
          <a:lstStyle/>
          <a:p>
            <a:r>
              <a:rPr lang="en-US" altLang="zh-CN" dirty="0" smtClean="0"/>
              <a:t>1</a:t>
            </a:r>
            <a:r>
              <a:rPr lang="en-US" altLang="zh-CN" dirty="0"/>
              <a:t>.</a:t>
            </a:r>
            <a:r>
              <a:rPr lang="zh-CN" altLang="en-US" dirty="0"/>
              <a:t>选择合适的用于聚类的文档特性</a:t>
            </a:r>
            <a:r>
              <a:rPr lang="zh-CN" altLang="en-US" dirty="0" smtClean="0"/>
              <a:t>。</a:t>
            </a:r>
            <a:endParaRPr lang="en-US" altLang="zh-CN" dirty="0" smtClean="0"/>
          </a:p>
          <a:p>
            <a:r>
              <a:rPr lang="en-US" altLang="zh-CN" dirty="0" smtClean="0"/>
              <a:t>2</a:t>
            </a:r>
            <a:r>
              <a:rPr lang="en-US" altLang="zh-CN" dirty="0"/>
              <a:t>.</a:t>
            </a:r>
            <a:r>
              <a:rPr lang="zh-CN" altLang="en-US" dirty="0"/>
              <a:t>选择合适的文档间相似性度量</a:t>
            </a:r>
            <a:r>
              <a:rPr lang="zh-CN" altLang="en-US" dirty="0" smtClean="0"/>
              <a:t>。</a:t>
            </a:r>
            <a:endParaRPr lang="en-US" altLang="zh-CN" dirty="0" smtClean="0"/>
          </a:p>
          <a:p>
            <a:r>
              <a:rPr lang="en-US" altLang="zh-CN" dirty="0" smtClean="0"/>
              <a:t>3</a:t>
            </a:r>
            <a:r>
              <a:rPr lang="en-US" altLang="zh-CN" dirty="0"/>
              <a:t>.</a:t>
            </a:r>
            <a:r>
              <a:rPr lang="zh-CN" altLang="en-US" dirty="0"/>
              <a:t>选择合适的能利用前述相似性度量的聚类方法</a:t>
            </a:r>
            <a:r>
              <a:rPr lang="zh-CN" altLang="en-US" dirty="0" smtClean="0"/>
              <a:t>。</a:t>
            </a:r>
            <a:endParaRPr lang="en-US" altLang="zh-CN" dirty="0" smtClean="0"/>
          </a:p>
          <a:p>
            <a:r>
              <a:rPr lang="en-US" altLang="zh-CN" dirty="0"/>
              <a:t>4</a:t>
            </a:r>
            <a:r>
              <a:rPr lang="en-US" altLang="zh-CN" dirty="0" smtClean="0"/>
              <a:t>.</a:t>
            </a:r>
            <a:r>
              <a:rPr lang="zh-CN" altLang="en-US" dirty="0"/>
              <a:t>以有效方式实现聚类算法，使之与所需内存、</a:t>
            </a:r>
            <a:r>
              <a:rPr lang="en-US" altLang="zh-CN" dirty="0"/>
              <a:t>CPU</a:t>
            </a:r>
            <a:r>
              <a:rPr lang="zh-CN" altLang="en-US" dirty="0"/>
              <a:t>资源一致可行</a:t>
            </a:r>
            <a:r>
              <a:rPr lang="zh-CN" altLang="en-US" dirty="0" smtClean="0"/>
              <a:t>。</a:t>
            </a:r>
            <a:endParaRPr lang="en-US" altLang="zh-CN" dirty="0" smtClean="0"/>
          </a:p>
          <a:p>
            <a:r>
              <a:rPr lang="en-US" altLang="zh-CN" dirty="0" smtClean="0"/>
              <a:t>5.</a:t>
            </a:r>
            <a:r>
              <a:rPr lang="zh-CN" altLang="en-US" dirty="0"/>
              <a:t>寻找方法以评估所开展的聚类质量。</a:t>
            </a:r>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54</a:t>
            </a:fld>
            <a:endParaRPr lang="zh-CN" altLang="en-US"/>
          </a:p>
        </p:txBody>
      </p:sp>
    </p:spTree>
    <p:extLst>
      <p:ext uri="{BB962C8B-B14F-4D97-AF65-F5344CB8AC3E}">
        <p14:creationId xmlns:p14="http://schemas.microsoft.com/office/powerpoint/2010/main" val="1494459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文档聚类算法</a:t>
            </a:r>
            <a:endParaRPr lang="zh-CN" altLang="en-US" dirty="0"/>
          </a:p>
        </p:txBody>
      </p:sp>
      <p:sp>
        <p:nvSpPr>
          <p:cNvPr id="3" name="竖排文字占位符 2"/>
          <p:cNvSpPr>
            <a:spLocks noGrp="1"/>
          </p:cNvSpPr>
          <p:nvPr>
            <p:ph type="body" orient="vert" idx="1"/>
          </p:nvPr>
        </p:nvSpPr>
        <p:spPr/>
        <p:txBody>
          <a:bodyPr/>
          <a:lstStyle/>
          <a:p>
            <a:r>
              <a:rPr lang="zh-CN" altLang="en-US" dirty="0"/>
              <a:t>利用算法进行文档聚类的主要目的是促进从被分析文档中发现新的、有用的知识</a:t>
            </a:r>
            <a:r>
              <a:rPr lang="en-US" altLang="zh-CN" dirty="0"/>
              <a:t>[55]</a:t>
            </a:r>
            <a:r>
              <a:rPr lang="zh-CN" altLang="en-US" dirty="0"/>
              <a:t>。聚类算法需满足的主要要求有：可伸缩性，能够处理不同类型属性，强抗噪性，高维性，对输入顺序不敏感性，可解释性和可用性等</a:t>
            </a:r>
            <a:r>
              <a:rPr lang="en-US" altLang="zh-CN" dirty="0"/>
              <a:t>[55]</a:t>
            </a:r>
            <a:r>
              <a:rPr lang="zh-CN" altLang="en-US" dirty="0"/>
              <a:t>。用于文档聚类的算法有：</a:t>
            </a:r>
            <a:r>
              <a:rPr lang="en-US" altLang="zh-CN" dirty="0"/>
              <a:t>K</a:t>
            </a:r>
            <a:r>
              <a:rPr lang="zh-CN" altLang="en-US" dirty="0"/>
              <a:t>均值、</a:t>
            </a:r>
            <a:r>
              <a:rPr lang="en-US" altLang="zh-CN" dirty="0"/>
              <a:t>K</a:t>
            </a:r>
            <a:r>
              <a:rPr lang="zh-CN" altLang="en-US" dirty="0"/>
              <a:t>中心点等划分算法，单链、全链、平均链等层次聚类算法，基于簇相似的划分算法（</a:t>
            </a:r>
            <a:r>
              <a:rPr lang="en-US" altLang="zh-CN" dirty="0"/>
              <a:t>Cluster-based Similarity Partitioning Algorithm</a:t>
            </a:r>
            <a:r>
              <a:rPr lang="zh-CN" altLang="en-US" dirty="0"/>
              <a:t>，</a:t>
            </a:r>
            <a:r>
              <a:rPr lang="en-US" altLang="zh-CN" dirty="0"/>
              <a:t>CSPA</a:t>
            </a:r>
            <a:r>
              <a:rPr lang="zh-CN" altLang="en-US" dirty="0"/>
              <a:t>），模糊</a:t>
            </a:r>
            <a:r>
              <a:rPr lang="en-US" altLang="zh-CN" dirty="0"/>
              <a:t>C-</a:t>
            </a:r>
            <a:r>
              <a:rPr lang="zh-CN" altLang="en-US" dirty="0"/>
              <a:t>均值</a:t>
            </a:r>
            <a:r>
              <a:rPr lang="en-US" altLang="zh-CN" dirty="0"/>
              <a:t>(fuzzy C-means,</a:t>
            </a:r>
            <a:r>
              <a:rPr lang="zh-CN" altLang="en-US" dirty="0"/>
              <a:t>简称</a:t>
            </a:r>
            <a:r>
              <a:rPr lang="en-US" altLang="zh-CN" dirty="0"/>
              <a:t>FCM)</a:t>
            </a:r>
            <a:r>
              <a:rPr lang="zh-CN" altLang="en-US" dirty="0"/>
              <a:t>算法。表</a:t>
            </a:r>
            <a:r>
              <a:rPr lang="en-US" altLang="zh-CN" dirty="0"/>
              <a:t>8.3</a:t>
            </a:r>
            <a:r>
              <a:rPr lang="zh-CN" altLang="en-US" dirty="0"/>
              <a:t>列出了部分文档聚类相关文献所涉及的聚类算法</a:t>
            </a:r>
            <a:r>
              <a:rPr lang="en-US" altLang="zh-CN" dirty="0"/>
              <a:t>[56]</a:t>
            </a:r>
            <a:r>
              <a:rPr lang="zh-CN" altLang="en-US" dirty="0"/>
              <a:t>。</a:t>
            </a:r>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55</a:t>
            </a:fld>
            <a:endParaRPr lang="zh-CN" altLang="en-US"/>
          </a:p>
        </p:txBody>
      </p:sp>
    </p:spTree>
    <p:extLst>
      <p:ext uri="{BB962C8B-B14F-4D97-AF65-F5344CB8AC3E}">
        <p14:creationId xmlns:p14="http://schemas.microsoft.com/office/powerpoint/2010/main" val="82929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竖排文字占位符 2"/>
          <p:cNvSpPr>
            <a:spLocks noGrp="1"/>
          </p:cNvSpPr>
          <p:nvPr>
            <p:ph type="body" orient="vert" idx="1"/>
          </p:nvPr>
        </p:nvSpPr>
        <p:spPr/>
        <p:txBody>
          <a:bodyPr>
            <a:normAutofit fontScale="85000" lnSpcReduction="10000"/>
          </a:bodyPr>
          <a:lstStyle/>
          <a:p>
            <a:r>
              <a:rPr lang="zh-CN" altLang="zh-CN" dirty="0" smtClean="0"/>
              <a:t>使用数据挖掘技术辅助数字取证至少能带来三重目标：</a:t>
            </a:r>
            <a:r>
              <a:rPr lang="en-US" altLang="zh-CN" dirty="0" smtClean="0"/>
              <a:t>1</a:t>
            </a:r>
            <a:r>
              <a:rPr lang="zh-CN" altLang="zh-CN" dirty="0" smtClean="0"/>
              <a:t>）减少系统和人力处理时间；</a:t>
            </a:r>
            <a:r>
              <a:rPr lang="en-US" altLang="zh-CN" dirty="0" smtClean="0"/>
              <a:t>2</a:t>
            </a:r>
            <a:r>
              <a:rPr lang="zh-CN" altLang="zh-CN" dirty="0" smtClean="0"/>
              <a:t>）改进数据分析的效率和质量；</a:t>
            </a:r>
            <a:r>
              <a:rPr lang="en-US" altLang="zh-CN" dirty="0" smtClean="0"/>
              <a:t>3</a:t>
            </a:r>
            <a:r>
              <a:rPr lang="zh-CN" altLang="zh-CN" dirty="0" smtClean="0"/>
              <a:t>）减少成本。</a:t>
            </a:r>
            <a:endParaRPr lang="en-US" altLang="zh-CN" dirty="0" smtClean="0"/>
          </a:p>
          <a:p>
            <a:r>
              <a:rPr lang="zh-CN" altLang="zh-CN" dirty="0" smtClean="0"/>
              <a:t>另一方面，使用数据挖掘技术辅助数字取证也存在潜在限制。首先，这些技术在数字取证专业未得到足够的实际测试。其二，数字取证或数字调查团体对数据挖掘技术缺乏了解。</a:t>
            </a:r>
            <a:endParaRPr lang="en-US" altLang="zh-CN" dirty="0" smtClean="0"/>
          </a:p>
          <a:p>
            <a:r>
              <a:rPr lang="zh-CN" altLang="zh-CN" dirty="0" smtClean="0"/>
              <a:t>数据挖掘技术在数字取证领域的应用尚处婴儿期，在数据挖掘技术被成功应用并弥漫至整个数字取证、调查团体之前，还有许多工作要做。推动这些技术的建议有：提升对数据挖掘技术的意识和了解，培训数字调查人员使用这些技术，创建在数字取证调查中使用这些技术的框架，活跃将数据挖掘应用到数字取证和调查领域的研究。</a:t>
            </a:r>
          </a:p>
          <a:p>
            <a:endParaRPr lang="zh-CN" altLang="en-US" dirty="0"/>
          </a:p>
        </p:txBody>
      </p:sp>
      <p:sp>
        <p:nvSpPr>
          <p:cNvPr id="4" name="日期占位符 3"/>
          <p:cNvSpPr>
            <a:spLocks noGrp="1"/>
          </p:cNvSpPr>
          <p:nvPr>
            <p:ph type="dt" sz="half" idx="10"/>
          </p:nvPr>
        </p:nvSpPr>
        <p:spPr/>
        <p:txBody>
          <a:bodyPr/>
          <a:lstStyle/>
          <a:p>
            <a:fld id="{4C397297-DC86-4C18-B3C0-1A82C7C4A9F5}"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56</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数字取证的定义</a:t>
            </a:r>
            <a:endParaRPr lang="zh-CN" altLang="en-US" dirty="0"/>
          </a:p>
        </p:txBody>
      </p:sp>
      <p:sp>
        <p:nvSpPr>
          <p:cNvPr id="8" name="竖排文字占位符 7"/>
          <p:cNvSpPr>
            <a:spLocks noGrp="1"/>
          </p:cNvSpPr>
          <p:nvPr>
            <p:ph type="body" orient="vert" idx="1"/>
          </p:nvPr>
        </p:nvSpPr>
        <p:spPr/>
        <p:txBody>
          <a:bodyPr>
            <a:normAutofit fontScale="92500"/>
          </a:bodyPr>
          <a:lstStyle/>
          <a:p>
            <a:r>
              <a:rPr lang="zh-CN" altLang="zh-CN" dirty="0" smtClean="0"/>
              <a:t>数字取证就是以便于、促进重构犯罪事件，或帮助预见未授权的破坏性行动为目的，使用科学衍生并已被证明的方法保存、收集、确认、识别、分析、解释、记录和展现从不同数据源获得的数字证据的活动。</a:t>
            </a:r>
            <a:r>
              <a:rPr lang="en-US" altLang="zh-CN" dirty="0" smtClean="0"/>
              <a:t>---- 2001</a:t>
            </a:r>
            <a:r>
              <a:rPr lang="zh-CN" altLang="zh-CN" dirty="0" smtClean="0"/>
              <a:t>年第一届数字取证研究国际会议（</a:t>
            </a:r>
            <a:r>
              <a:rPr lang="en-US" altLang="zh-CN" dirty="0" smtClean="0"/>
              <a:t>DFRWS</a:t>
            </a:r>
            <a:r>
              <a:rPr lang="zh-CN" altLang="zh-CN" dirty="0" smtClean="0"/>
              <a:t>）技术委员会</a:t>
            </a:r>
            <a:endParaRPr lang="en-US" altLang="zh-CN" dirty="0" smtClean="0"/>
          </a:p>
          <a:p>
            <a:r>
              <a:rPr lang="zh-CN" altLang="zh-CN" dirty="0" smtClean="0"/>
              <a:t>数字取证是揭示和解释电子数据的过程。其目标是通过收集、识别、验证数字信息开展结构化调查的同时保全证据最原始的形式，以重构过去事件。</a:t>
            </a:r>
            <a:r>
              <a:rPr lang="en-US" altLang="zh-CN" dirty="0" smtClean="0"/>
              <a:t>----</a:t>
            </a:r>
            <a:r>
              <a:rPr lang="zh-CN" altLang="zh-CN" dirty="0" smtClean="0"/>
              <a:t>技术百科（</a:t>
            </a:r>
            <a:r>
              <a:rPr lang="en-US" altLang="zh-CN" u="sng" dirty="0" smtClean="0">
                <a:hlinkClick r:id="rId2"/>
              </a:rPr>
              <a:t>Definition from Techopedia</a:t>
            </a:r>
            <a:r>
              <a:rPr lang="zh-CN" altLang="zh-CN" dirty="0" smtClean="0"/>
              <a:t>）</a:t>
            </a:r>
            <a:endParaRPr lang="en-US" altLang="zh-CN" dirty="0" smtClean="0"/>
          </a:p>
          <a:p>
            <a:r>
              <a:rPr lang="zh-CN" altLang="en-US" dirty="0" smtClean="0"/>
              <a:t>。。。。。。</a:t>
            </a:r>
            <a:endParaRPr lang="en-US" altLang="zh-CN" dirty="0" smtClean="0"/>
          </a:p>
          <a:p>
            <a:endParaRPr lang="zh-CN" altLang="zh-CN" dirty="0" smtClean="0"/>
          </a:p>
          <a:p>
            <a:endParaRPr lang="zh-CN" altLang="en-US" dirty="0"/>
          </a:p>
        </p:txBody>
      </p:sp>
      <p:sp>
        <p:nvSpPr>
          <p:cNvPr id="4" name="日期占位符 3"/>
          <p:cNvSpPr>
            <a:spLocks noGrp="1"/>
          </p:cNvSpPr>
          <p:nvPr>
            <p:ph type="dt" sz="half" idx="10"/>
          </p:nvPr>
        </p:nvSpPr>
        <p:spPr/>
        <p:txBody>
          <a:bodyPr/>
          <a:lstStyle/>
          <a:p>
            <a:fld id="{DF17695F-96B6-4E78-86F5-CFA26E61311A}"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数字取证的发展</a:t>
            </a:r>
            <a:endParaRPr lang="zh-CN" altLang="en-US" dirty="0"/>
          </a:p>
        </p:txBody>
      </p:sp>
      <p:sp>
        <p:nvSpPr>
          <p:cNvPr id="8" name="竖排文字占位符 7"/>
          <p:cNvSpPr>
            <a:spLocks noGrp="1"/>
          </p:cNvSpPr>
          <p:nvPr>
            <p:ph type="body" orient="vert" idx="1"/>
          </p:nvPr>
        </p:nvSpPr>
        <p:spPr/>
        <p:txBody>
          <a:bodyPr/>
          <a:lstStyle/>
          <a:p>
            <a:pPr marL="0" indent="0">
              <a:buNone/>
            </a:pPr>
            <a:r>
              <a:rPr lang="zh-CN" altLang="zh-CN" dirty="0" smtClean="0"/>
              <a:t>数字取证是伴随着计算机犯罪事件的出现而发展起来的。目前，国内有关数字取证方面的研究和实践尚处初步阶段，与西方先进国家尚存较大差距。</a:t>
            </a:r>
          </a:p>
          <a:p>
            <a:endParaRPr lang="zh-CN" altLang="en-US" dirty="0"/>
          </a:p>
        </p:txBody>
      </p:sp>
      <p:sp>
        <p:nvSpPr>
          <p:cNvPr id="4" name="日期占位符 3"/>
          <p:cNvSpPr>
            <a:spLocks noGrp="1"/>
          </p:cNvSpPr>
          <p:nvPr>
            <p:ph type="dt" sz="half" idx="10"/>
          </p:nvPr>
        </p:nvSpPr>
        <p:spPr/>
        <p:txBody>
          <a:bodyPr/>
          <a:lstStyle/>
          <a:p>
            <a:fld id="{BD702445-1025-45D5-8A7F-BEC2CD2695BE}"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a:t>
            </a:fld>
            <a:endParaRPr lang="zh-CN" altLang="en-US"/>
          </a:p>
        </p:txBody>
      </p:sp>
      <p:sp>
        <p:nvSpPr>
          <p:cNvPr id="9" name="竖排文字占位符 8"/>
          <p:cNvSpPr>
            <a:spLocks noGrp="1"/>
          </p:cNvSpPr>
          <p:nvPr>
            <p:ph type="body" orient="vert" idx="13"/>
          </p:nvPr>
        </p:nvSpPr>
        <p:spPr/>
        <p:txBody>
          <a:bodyPr/>
          <a:lstStyle/>
          <a:p>
            <a:r>
              <a:rPr lang="zh-CN" altLang="zh-CN" dirty="0" smtClean="0"/>
              <a:t>境外数字取证发展情况</a:t>
            </a:r>
            <a:endParaRPr lang="en-US" altLang="zh-CN" dirty="0" smtClean="0"/>
          </a:p>
          <a:p>
            <a:r>
              <a:rPr lang="zh-CN" altLang="zh-CN" dirty="0" smtClean="0"/>
              <a:t>境内电子物证检验鉴定发展情况</a:t>
            </a:r>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境外数字取证发展情况</a:t>
            </a:r>
            <a:endParaRPr lang="zh-CN" altLang="en-US" dirty="0"/>
          </a:p>
        </p:txBody>
      </p:sp>
      <p:sp>
        <p:nvSpPr>
          <p:cNvPr id="8" name="竖排文字占位符 7"/>
          <p:cNvSpPr>
            <a:spLocks noGrp="1"/>
          </p:cNvSpPr>
          <p:nvPr>
            <p:ph type="body" orient="vert" idx="1"/>
          </p:nvPr>
        </p:nvSpPr>
        <p:spPr/>
        <p:txBody>
          <a:bodyPr>
            <a:normAutofit lnSpcReduction="10000"/>
          </a:bodyPr>
          <a:lstStyle/>
          <a:p>
            <a:r>
              <a:rPr lang="zh-CN" altLang="zh-CN" dirty="0" smtClean="0"/>
              <a:t>美国是最早研究电子数据检验的国家，早在</a:t>
            </a:r>
            <a:r>
              <a:rPr lang="en-US" altLang="zh-CN" dirty="0" smtClean="0"/>
              <a:t>1984</a:t>
            </a:r>
            <a:r>
              <a:rPr lang="zh-CN" altLang="zh-CN" dirty="0" smtClean="0"/>
              <a:t>年美国</a:t>
            </a:r>
            <a:r>
              <a:rPr lang="en-US" altLang="zh-CN" dirty="0" smtClean="0"/>
              <a:t>FBI</a:t>
            </a:r>
            <a:r>
              <a:rPr lang="zh-CN" altLang="zh-CN" dirty="0" smtClean="0"/>
              <a:t>实验室和其他执法机构就开始研究电子数据检验的程序和方法。</a:t>
            </a:r>
            <a:endParaRPr lang="en-US" altLang="zh-CN" dirty="0" smtClean="0"/>
          </a:p>
          <a:p>
            <a:r>
              <a:rPr lang="en-US" altLang="zh-CN" dirty="0" smtClean="0"/>
              <a:t>1992</a:t>
            </a:r>
            <a:r>
              <a:rPr lang="zh-CN" altLang="en-US" dirty="0" smtClean="0"/>
              <a:t>年</a:t>
            </a:r>
            <a:r>
              <a:rPr lang="en-US" altLang="zh-CN" dirty="0" smtClean="0"/>
              <a:t>-- FBI</a:t>
            </a:r>
            <a:r>
              <a:rPr lang="zh-CN" altLang="zh-CN" dirty="0" smtClean="0"/>
              <a:t>建立了计算机检验和响应机构</a:t>
            </a:r>
            <a:endParaRPr lang="en-US" altLang="zh-CN" dirty="0" smtClean="0"/>
          </a:p>
          <a:p>
            <a:r>
              <a:rPr lang="zh-CN" altLang="en-US" dirty="0" smtClean="0"/>
              <a:t>至今</a:t>
            </a:r>
            <a:r>
              <a:rPr lang="en-US" altLang="zh-CN" dirty="0" smtClean="0"/>
              <a:t>-- FBI</a:t>
            </a:r>
            <a:r>
              <a:rPr lang="zh-CN" altLang="zh-CN" dirty="0" smtClean="0"/>
              <a:t>下属</a:t>
            </a:r>
            <a:r>
              <a:rPr lang="en-US" altLang="zh-CN" dirty="0" smtClean="0"/>
              <a:t>50</a:t>
            </a:r>
            <a:r>
              <a:rPr lang="zh-CN" altLang="zh-CN" dirty="0" smtClean="0"/>
              <a:t>几个办事处均有</a:t>
            </a:r>
            <a:r>
              <a:rPr lang="en-US" altLang="zh-CN" dirty="0" smtClean="0"/>
              <a:t>CART</a:t>
            </a:r>
            <a:r>
              <a:rPr lang="zh-CN" altLang="zh-CN" dirty="0" smtClean="0"/>
              <a:t>实验室及人员，每名人员</a:t>
            </a:r>
            <a:r>
              <a:rPr lang="en-US" altLang="zh-CN" dirty="0" smtClean="0"/>
              <a:t>          </a:t>
            </a:r>
            <a:r>
              <a:rPr lang="zh-CN" altLang="zh-CN" dirty="0" smtClean="0"/>
              <a:t>除了具有专业基础知识外，还必须经过</a:t>
            </a:r>
            <a:r>
              <a:rPr lang="en-US" altLang="zh-CN" dirty="0" smtClean="0"/>
              <a:t>FBI</a:t>
            </a:r>
            <a:r>
              <a:rPr lang="zh-CN" altLang="zh-CN" dirty="0" smtClean="0"/>
              <a:t>组织的七周以上的专门培训，每年还需要</a:t>
            </a:r>
            <a:r>
              <a:rPr lang="en-US" altLang="zh-CN" dirty="0" smtClean="0"/>
              <a:t>3</a:t>
            </a:r>
            <a:r>
              <a:rPr lang="zh-CN" altLang="zh-CN" dirty="0" smtClean="0"/>
              <a:t>周时间进行电子技术培训和参加有关学术会议，以更新知识。</a:t>
            </a:r>
            <a:r>
              <a:rPr lang="zh-CN" altLang="en-US" dirty="0" smtClean="0"/>
              <a:t>美国</a:t>
            </a:r>
            <a:r>
              <a:rPr lang="zh-CN" altLang="zh-CN" dirty="0" smtClean="0"/>
              <a:t>至少有</a:t>
            </a:r>
            <a:r>
              <a:rPr lang="en-US" altLang="zh-CN" dirty="0" smtClean="0"/>
              <a:t>70%</a:t>
            </a:r>
            <a:r>
              <a:rPr lang="zh-CN" altLang="zh-CN" dirty="0" smtClean="0"/>
              <a:t>的法律部门拥有自己的计算机取证实验室</a:t>
            </a:r>
            <a:endParaRPr lang="zh-CN" altLang="en-US" dirty="0"/>
          </a:p>
        </p:txBody>
      </p:sp>
      <p:sp>
        <p:nvSpPr>
          <p:cNvPr id="4" name="日期占位符 3"/>
          <p:cNvSpPr>
            <a:spLocks noGrp="1"/>
          </p:cNvSpPr>
          <p:nvPr>
            <p:ph type="dt" sz="half" idx="10"/>
          </p:nvPr>
        </p:nvSpPr>
        <p:spPr/>
        <p:txBody>
          <a:bodyPr/>
          <a:lstStyle/>
          <a:p>
            <a:fld id="{EB10E404-8D43-4A37-93BA-4F9E76D8D522}" type="datetime1">
              <a:rPr lang="zh-CN" altLang="en-US" smtClean="0"/>
              <a:pPr/>
              <a:t>2016/7/28</a:t>
            </a:fld>
            <a:endParaRPr lang="zh-CN" altLang="en-US" dirty="0"/>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境外数字取证发展情况</a:t>
            </a:r>
            <a:endParaRPr lang="zh-CN" altLang="en-US" dirty="0"/>
          </a:p>
        </p:txBody>
      </p:sp>
      <p:sp>
        <p:nvSpPr>
          <p:cNvPr id="3" name="竖排文字占位符 2"/>
          <p:cNvSpPr>
            <a:spLocks noGrp="1"/>
          </p:cNvSpPr>
          <p:nvPr>
            <p:ph type="body" orient="vert" idx="1"/>
          </p:nvPr>
        </p:nvSpPr>
        <p:spPr/>
        <p:txBody>
          <a:bodyPr/>
          <a:lstStyle/>
          <a:p>
            <a:r>
              <a:rPr lang="zh-CN" altLang="zh-CN" dirty="0" smtClean="0"/>
              <a:t>英国在</a:t>
            </a:r>
            <a:r>
              <a:rPr lang="en-US" altLang="zh-CN" dirty="0" smtClean="0"/>
              <a:t>FSS</a:t>
            </a:r>
            <a:r>
              <a:rPr lang="zh-CN" altLang="zh-CN" dirty="0" smtClean="0"/>
              <a:t>中专门设置开展了电子数据检验的部门，主要工作任务是快速目标搜寻、计算机检验、移动电话和掌上电脑检验、手机基站信息分析、视听鉴定检验等。</a:t>
            </a:r>
          </a:p>
          <a:p>
            <a:r>
              <a:rPr lang="zh-CN" altLang="zh-CN" dirty="0" smtClean="0"/>
              <a:t>香港警务督察处刑事部于</a:t>
            </a:r>
            <a:r>
              <a:rPr lang="en-US" altLang="zh-CN" dirty="0" smtClean="0"/>
              <a:t>1993</a:t>
            </a:r>
            <a:r>
              <a:rPr lang="zh-CN" altLang="zh-CN" dirty="0" smtClean="0"/>
              <a:t>年在商业犯罪调查科设立了电犯罪组（电脑鉴证组），负责电子数据检验工作，内容包括：数据恢复、互联网取证检验、服务器日志检验、密码破译、手提电话、邮件、存储介质检验等。</a:t>
            </a:r>
          </a:p>
          <a:p>
            <a:endParaRPr lang="zh-CN" altLang="en-US" dirty="0"/>
          </a:p>
        </p:txBody>
      </p:sp>
      <p:sp>
        <p:nvSpPr>
          <p:cNvPr id="4" name="日期占位符 3"/>
          <p:cNvSpPr>
            <a:spLocks noGrp="1"/>
          </p:cNvSpPr>
          <p:nvPr>
            <p:ph type="dt" sz="half" idx="10"/>
          </p:nvPr>
        </p:nvSpPr>
        <p:spPr/>
        <p:txBody>
          <a:bodyPr/>
          <a:lstStyle/>
          <a:p>
            <a:fld id="{EFDAFEC3-679C-442F-86E1-BEB32E33B9E0}" type="datetime1">
              <a:rPr lang="zh-CN" altLang="en-US" smtClean="0"/>
              <a:pPr/>
              <a:t>2016/7/28</a:t>
            </a:fld>
            <a:endParaRPr lang="zh-CN" altLang="en-US"/>
          </a:p>
        </p:txBody>
      </p:sp>
      <p:sp>
        <p:nvSpPr>
          <p:cNvPr id="5" name="页脚占位符 4"/>
          <p:cNvSpPr>
            <a:spLocks noGrp="1"/>
          </p:cNvSpPr>
          <p:nvPr>
            <p:ph type="ftr" sz="quarter" idx="11"/>
          </p:nvPr>
        </p:nvSpPr>
        <p:spPr/>
        <p:txBody>
          <a:bodyPr/>
          <a:lstStyle/>
          <a:p>
            <a:r>
              <a:rPr lang="zh-CN" altLang="en-US" smtClean="0"/>
              <a:t>第八章 数字取证</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TotalTime>
  <Words>4465</Words>
  <Application>Microsoft Office PowerPoint</Application>
  <PresentationFormat>宽屏</PresentationFormat>
  <Paragraphs>491</Paragraphs>
  <Slides>56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56</vt:i4>
      </vt:variant>
    </vt:vector>
  </HeadingPairs>
  <TitlesOfParts>
    <vt:vector size="65" baseType="lpstr">
      <vt:lpstr>宋体</vt:lpstr>
      <vt:lpstr>微软雅黑</vt:lpstr>
      <vt:lpstr>Arial</vt:lpstr>
      <vt:lpstr>Calibri</vt:lpstr>
      <vt:lpstr>Calibri Light</vt:lpstr>
      <vt:lpstr>Times New Roman</vt:lpstr>
      <vt:lpstr>Wingdings</vt:lpstr>
      <vt:lpstr>Office 主题</vt:lpstr>
      <vt:lpstr>1_Office 主题</vt:lpstr>
      <vt:lpstr>第八章    数字取证</vt:lpstr>
      <vt:lpstr>数字取证</vt:lpstr>
      <vt:lpstr>目录</vt:lpstr>
      <vt:lpstr>数字取证技术</vt:lpstr>
      <vt:lpstr> 数字取证的定义 </vt:lpstr>
      <vt:lpstr>数字取证的定义</vt:lpstr>
      <vt:lpstr>数字取证的发展</vt:lpstr>
      <vt:lpstr>境外数字取证发展情况</vt:lpstr>
      <vt:lpstr>境外数字取证发展情况</vt:lpstr>
      <vt:lpstr> 境内电子物证检验鉴定发展情况 </vt:lpstr>
      <vt:lpstr>数字取证的原则、流程、内容和技术</vt:lpstr>
      <vt:lpstr> 数字取证原则 </vt:lpstr>
      <vt:lpstr>数字取证原则</vt:lpstr>
      <vt:lpstr> 数字取证流程 </vt:lpstr>
      <vt:lpstr>数字取证流程</vt:lpstr>
      <vt:lpstr>数字取证流程</vt:lpstr>
      <vt:lpstr>针对大数据场景，取证流程可能需要作出调整</vt:lpstr>
      <vt:lpstr>数字取证内容</vt:lpstr>
      <vt:lpstr>数字取证技术</vt:lpstr>
      <vt:lpstr>数字取证面临的挑战</vt:lpstr>
      <vt:lpstr> 复杂性 </vt:lpstr>
      <vt:lpstr>多样性</vt:lpstr>
      <vt:lpstr>数据规模</vt:lpstr>
      <vt:lpstr>数据规模</vt:lpstr>
      <vt:lpstr>数据规模 -不断增大的数据积压带来严重影响。 </vt:lpstr>
      <vt:lpstr>加密和云计算</vt:lpstr>
      <vt:lpstr> 一致性和相关性问题 </vt:lpstr>
      <vt:lpstr>统一时间轴问题</vt:lpstr>
      <vt:lpstr> 现实与理想的差距 </vt:lpstr>
      <vt:lpstr>数据挖掘在数字取证中的应用 </vt:lpstr>
      <vt:lpstr> 研究成果概览 </vt:lpstr>
      <vt:lpstr>研究成果概览</vt:lpstr>
      <vt:lpstr>研究成果概览</vt:lpstr>
      <vt:lpstr>研究成果概览</vt:lpstr>
      <vt:lpstr>研究成果概览</vt:lpstr>
      <vt:lpstr>研究成果概览</vt:lpstr>
      <vt:lpstr>研究成果概览</vt:lpstr>
      <vt:lpstr>研究成果概览</vt:lpstr>
      <vt:lpstr>研究成果概览</vt:lpstr>
      <vt:lpstr>现有用于数字取证的数据挖掘技术和工具</vt:lpstr>
      <vt:lpstr> 电子邮件挖掘 </vt:lpstr>
      <vt:lpstr> 电子邮件挖掘 </vt:lpstr>
      <vt:lpstr> 电子邮件挖掘主题 </vt:lpstr>
      <vt:lpstr>电子邮件挖掘主题</vt:lpstr>
      <vt:lpstr>电子邮件挖掘主题</vt:lpstr>
      <vt:lpstr>电子邮件挖掘主题</vt:lpstr>
      <vt:lpstr>电子邮件挖掘主题</vt:lpstr>
      <vt:lpstr>Email挖掘所使用的算法</vt:lpstr>
      <vt:lpstr> 数据碎片分类 </vt:lpstr>
      <vt:lpstr>Rainer Poisel等的数据碎片分类研究</vt:lpstr>
      <vt:lpstr>Ahmed、李等的数据碎片分类研究</vt:lpstr>
      <vt:lpstr>文档聚类</vt:lpstr>
      <vt:lpstr>文档聚类流程</vt:lpstr>
      <vt:lpstr>文档聚类的挑战</vt:lpstr>
      <vt:lpstr>文档聚类算法</vt:lpstr>
      <vt:lpstr>本章小结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Windows 用户</cp:lastModifiedBy>
  <cp:revision>63</cp:revision>
  <dcterms:created xsi:type="dcterms:W3CDTF">2016-07-15T00:52:00Z</dcterms:created>
  <dcterms:modified xsi:type="dcterms:W3CDTF">2016-07-27T21:57:42Z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