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2" r:id="rId3"/>
    <p:sldId id="284" r:id="rId4"/>
    <p:sldId id="263" r:id="rId5"/>
    <p:sldId id="264" r:id="rId6"/>
    <p:sldId id="265" r:id="rId7"/>
    <p:sldId id="266" r:id="rId8"/>
    <p:sldId id="267" r:id="rId9"/>
    <p:sldId id="268" r:id="rId10"/>
    <p:sldId id="269" r:id="rId11"/>
    <p:sldId id="270" r:id="rId12"/>
    <p:sldId id="271" r:id="rId13"/>
    <p:sldId id="283" r:id="rId14"/>
    <p:sldId id="285" r:id="rId15"/>
    <p:sldId id="287" r:id="rId16"/>
    <p:sldId id="288" r:id="rId17"/>
    <p:sldId id="289" r:id="rId18"/>
    <p:sldId id="291" r:id="rId19"/>
    <p:sldId id="292" r:id="rId20"/>
    <p:sldId id="293" r:id="rId21"/>
    <p:sldId id="286" r:id="rId22"/>
    <p:sldId id="294" r:id="rId23"/>
    <p:sldId id="295" r:id="rId24"/>
    <p:sldId id="272" r:id="rId25"/>
    <p:sldId id="297" r:id="rId26"/>
    <p:sldId id="298" r:id="rId27"/>
    <p:sldId id="299" r:id="rId28"/>
    <p:sldId id="300" r:id="rId29"/>
    <p:sldId id="301" r:id="rId30"/>
    <p:sldId id="302" r:id="rId31"/>
    <p:sldId id="303" r:id="rId32"/>
    <p:sldId id="304" r:id="rId33"/>
    <p:sldId id="305" r:id="rId34"/>
    <p:sldId id="28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34"/>
    <a:srgbClr val="990000"/>
    <a:srgbClr val="CCFF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07948-9D75-4F69-89F8-1C4015DB8EE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02C4D822-77E7-407E-8343-0E8A7621BFDA}">
      <dgm:prSet phldrT="[文本]"/>
      <dgm:spPr/>
      <dgm:t>
        <a:bodyPr/>
        <a:lstStyle/>
        <a:p>
          <a:r>
            <a:rPr lang="en-US" altLang="zh-CN" dirty="0" smtClean="0"/>
            <a:t>TCP</a:t>
          </a:r>
          <a:r>
            <a:rPr lang="zh-CN" altLang="en-US" dirty="0" smtClean="0"/>
            <a:t>连接基本特征（共</a:t>
          </a:r>
          <a:r>
            <a:rPr lang="en-US" altLang="zh-CN" dirty="0" smtClean="0"/>
            <a:t>9</a:t>
          </a:r>
          <a:r>
            <a:rPr lang="zh-CN" altLang="en-US" dirty="0" smtClean="0"/>
            <a:t>种）</a:t>
          </a:r>
          <a:endParaRPr lang="zh-CN" altLang="en-US" dirty="0"/>
        </a:p>
      </dgm:t>
    </dgm:pt>
    <dgm:pt modelId="{7013A9FA-B189-4AD3-BD9D-753B13E3EF4B}" type="parTrans" cxnId="{F1C0624E-E4F9-4688-A840-A77D6D5EFBE5}">
      <dgm:prSet/>
      <dgm:spPr/>
      <dgm:t>
        <a:bodyPr/>
        <a:lstStyle/>
        <a:p>
          <a:endParaRPr lang="zh-CN" altLang="en-US"/>
        </a:p>
      </dgm:t>
    </dgm:pt>
    <dgm:pt modelId="{9F33024F-AC96-4DCF-BEA8-8EECB9AF5E67}" type="sibTrans" cxnId="{F1C0624E-E4F9-4688-A840-A77D6D5EFBE5}">
      <dgm:prSet/>
      <dgm:spPr/>
      <dgm:t>
        <a:bodyPr/>
        <a:lstStyle/>
        <a:p>
          <a:endParaRPr lang="zh-CN" altLang="en-US"/>
        </a:p>
      </dgm:t>
    </dgm:pt>
    <dgm:pt modelId="{39AFF03D-B3F5-45BC-A219-E0785BCAFAF5}">
      <dgm:prSet phldrT="[文本]"/>
      <dgm:spPr/>
      <dgm:t>
        <a:bodyPr/>
        <a:lstStyle/>
        <a:p>
          <a:r>
            <a:rPr lang="zh-CN" altLang="zh-CN" dirty="0" smtClean="0"/>
            <a:t>基本连接特征包含了一些连接的基本属性</a:t>
          </a:r>
          <a:r>
            <a:rPr lang="zh-CN" altLang="en-US" dirty="0" smtClean="0"/>
            <a:t>，如连续时间，协议类型，传送的字节数等信息泄露；</a:t>
          </a:r>
          <a:endParaRPr lang="zh-CN" altLang="en-US" dirty="0"/>
        </a:p>
      </dgm:t>
    </dgm:pt>
    <dgm:pt modelId="{46958087-0D34-4B25-BE27-886B718DB333}" type="parTrans" cxnId="{273F3580-C749-4BA0-939D-01B9242920D9}">
      <dgm:prSet/>
      <dgm:spPr/>
      <dgm:t>
        <a:bodyPr/>
        <a:lstStyle/>
        <a:p>
          <a:endParaRPr lang="zh-CN" altLang="en-US"/>
        </a:p>
      </dgm:t>
    </dgm:pt>
    <dgm:pt modelId="{4114CA6F-B1CE-4B6B-8EC1-164766256F05}" type="sibTrans" cxnId="{273F3580-C749-4BA0-939D-01B9242920D9}">
      <dgm:prSet/>
      <dgm:spPr/>
      <dgm:t>
        <a:bodyPr/>
        <a:lstStyle/>
        <a:p>
          <a:endParaRPr lang="zh-CN" altLang="en-US"/>
        </a:p>
      </dgm:t>
    </dgm:pt>
    <dgm:pt modelId="{CA512770-119F-4322-B7CC-C5594FF1C4AC}">
      <dgm:prSet phldrT="[文本]"/>
      <dgm:spPr/>
      <dgm:t>
        <a:bodyPr/>
        <a:lstStyle/>
        <a:p>
          <a:r>
            <a:rPr lang="en-US" altLang="zh-CN" dirty="0" smtClean="0"/>
            <a:t>TCP</a:t>
          </a:r>
          <a:r>
            <a:rPr lang="zh-CN" altLang="en-US" dirty="0" smtClean="0"/>
            <a:t>连接的内容特征（共</a:t>
          </a:r>
          <a:r>
            <a:rPr lang="en-US" altLang="zh-CN" dirty="0" smtClean="0"/>
            <a:t>13</a:t>
          </a:r>
          <a:r>
            <a:rPr lang="zh-CN" altLang="en-US" dirty="0" smtClean="0"/>
            <a:t>种）</a:t>
          </a:r>
          <a:endParaRPr lang="zh-CN" altLang="en-US" dirty="0"/>
        </a:p>
      </dgm:t>
    </dgm:pt>
    <dgm:pt modelId="{90BE0F1E-BDF7-4660-A135-490E8AC2B416}" type="parTrans" cxnId="{E1296E40-1CDA-43D3-BA36-27BE2AAFFF20}">
      <dgm:prSet/>
      <dgm:spPr/>
      <dgm:t>
        <a:bodyPr/>
        <a:lstStyle/>
        <a:p>
          <a:endParaRPr lang="zh-CN" altLang="en-US"/>
        </a:p>
      </dgm:t>
    </dgm:pt>
    <dgm:pt modelId="{3B506D38-C35C-47D8-97AB-E65ACE569830}" type="sibTrans" cxnId="{E1296E40-1CDA-43D3-BA36-27BE2AAFFF20}">
      <dgm:prSet/>
      <dgm:spPr/>
      <dgm:t>
        <a:bodyPr/>
        <a:lstStyle/>
        <a:p>
          <a:endParaRPr lang="zh-CN" altLang="en-US"/>
        </a:p>
      </dgm:t>
    </dgm:pt>
    <dgm:pt modelId="{B546CEBF-2315-4000-AF80-76B83FF20AE0}">
      <dgm:prSet phldrT="[文本]"/>
      <dgm:spPr/>
      <dgm:t>
        <a:bodyPr/>
        <a:lstStyle/>
        <a:p>
          <a:r>
            <a:rPr lang="zh-CN" altLang="en-US" dirty="0" smtClean="0"/>
            <a:t>为了检测</a:t>
          </a:r>
          <a:r>
            <a:rPr lang="en-US" altLang="zh-CN" dirty="0" smtClean="0"/>
            <a:t>U2R</a:t>
          </a:r>
          <a:r>
            <a:rPr lang="zh-CN" altLang="en-US" dirty="0" smtClean="0"/>
            <a:t>和</a:t>
          </a:r>
          <a:r>
            <a:rPr lang="en-US" altLang="zh-CN" dirty="0" smtClean="0"/>
            <a:t>R2L</a:t>
          </a:r>
          <a:r>
            <a:rPr lang="zh-CN" altLang="en-US" dirty="0" smtClean="0"/>
            <a:t>之类的</a:t>
          </a:r>
          <a:r>
            <a:rPr lang="zh-CN" altLang="zh-CN" dirty="0" smtClean="0"/>
            <a:t>嵌入在数据包数据负载里面</a:t>
          </a:r>
          <a:r>
            <a:rPr lang="zh-CN" altLang="en-US" dirty="0" smtClean="0"/>
            <a:t>的攻击，从数据内容里面抽取了部分可能反映入侵行为的内容特征，如登录失败的次数等。</a:t>
          </a:r>
          <a:endParaRPr lang="zh-CN" altLang="en-US" dirty="0"/>
        </a:p>
      </dgm:t>
    </dgm:pt>
    <dgm:pt modelId="{4755874E-A63A-4B0D-83BF-B44FC8CF300C}" type="parTrans" cxnId="{63D2C90C-D454-494D-B8C5-DF6BF3CE147E}">
      <dgm:prSet/>
      <dgm:spPr/>
      <dgm:t>
        <a:bodyPr/>
        <a:lstStyle/>
        <a:p>
          <a:endParaRPr lang="zh-CN" altLang="en-US"/>
        </a:p>
      </dgm:t>
    </dgm:pt>
    <dgm:pt modelId="{60C85C6E-F0C5-4EDF-86AA-439CEA4CA887}" type="sibTrans" cxnId="{63D2C90C-D454-494D-B8C5-DF6BF3CE147E}">
      <dgm:prSet/>
      <dgm:spPr/>
      <dgm:t>
        <a:bodyPr/>
        <a:lstStyle/>
        <a:p>
          <a:endParaRPr lang="zh-CN" altLang="en-US"/>
        </a:p>
      </dgm:t>
    </dgm:pt>
    <dgm:pt modelId="{A2DA1AC6-0E04-4424-A3B9-7E7701C31EDD}">
      <dgm:prSet phldrT="[文本]"/>
      <dgm:spPr/>
      <dgm:t>
        <a:bodyPr/>
        <a:lstStyle/>
        <a:p>
          <a:r>
            <a:rPr lang="zh-CN" altLang="en-US" dirty="0" smtClean="0"/>
            <a:t>基于时间的网络流量统计特征</a:t>
          </a:r>
          <a:r>
            <a:rPr lang="zh-CN" altLang="zh-CN" dirty="0" smtClean="0"/>
            <a:t>（共</a:t>
          </a:r>
          <a:r>
            <a:rPr lang="en-US" altLang="zh-CN" dirty="0" smtClean="0"/>
            <a:t>9</a:t>
          </a:r>
          <a:r>
            <a:rPr lang="zh-CN" altLang="zh-CN" dirty="0" smtClean="0"/>
            <a:t>种，</a:t>
          </a:r>
          <a:r>
            <a:rPr lang="en-US" altLang="zh-CN" dirty="0" smtClean="0"/>
            <a:t>23</a:t>
          </a:r>
          <a:r>
            <a:rPr lang="zh-CN" altLang="zh-CN" dirty="0" smtClean="0"/>
            <a:t>～</a:t>
          </a:r>
          <a:r>
            <a:rPr lang="en-US" altLang="zh-CN" dirty="0" smtClean="0"/>
            <a:t>31</a:t>
          </a:r>
          <a:r>
            <a:rPr lang="zh-CN" altLang="zh-CN" dirty="0" smtClean="0"/>
            <a:t>）</a:t>
          </a:r>
          <a:endParaRPr lang="zh-CN" altLang="en-US" dirty="0"/>
        </a:p>
      </dgm:t>
    </dgm:pt>
    <dgm:pt modelId="{B5B09807-7BAE-4686-B2A5-7DF652CF7C2E}" type="parTrans" cxnId="{C4AE8BED-43D2-4C8B-AA9A-5B5C090B57B8}">
      <dgm:prSet/>
      <dgm:spPr/>
      <dgm:t>
        <a:bodyPr/>
        <a:lstStyle/>
        <a:p>
          <a:endParaRPr lang="zh-CN" altLang="en-US"/>
        </a:p>
      </dgm:t>
    </dgm:pt>
    <dgm:pt modelId="{766DE464-A231-451F-A7B2-DC2A815E4C7A}" type="sibTrans" cxnId="{C4AE8BED-43D2-4C8B-AA9A-5B5C090B57B8}">
      <dgm:prSet/>
      <dgm:spPr/>
      <dgm:t>
        <a:bodyPr/>
        <a:lstStyle/>
        <a:p>
          <a:endParaRPr lang="zh-CN" altLang="en-US"/>
        </a:p>
      </dgm:t>
    </dgm:pt>
    <dgm:pt modelId="{358C2F01-2686-4869-95D7-829F847AC19A}">
      <dgm:prSet phldrT="[文本]"/>
      <dgm:spPr/>
      <dgm:t>
        <a:bodyPr/>
        <a:lstStyle/>
        <a:p>
          <a:r>
            <a:rPr lang="zh-CN" altLang="en-US" dirty="0" smtClean="0"/>
            <a:t>按照目标主机进行分类，使用一个具有</a:t>
          </a:r>
          <a:r>
            <a:rPr lang="en-US" altLang="zh-CN" dirty="0" smtClean="0"/>
            <a:t>100</a:t>
          </a:r>
          <a:r>
            <a:rPr lang="zh-CN" altLang="en-US" dirty="0" smtClean="0"/>
            <a:t>个连接的时间窗，统计当前连接之前</a:t>
          </a:r>
          <a:r>
            <a:rPr lang="en-US" altLang="zh-CN" dirty="0" smtClean="0"/>
            <a:t>100</a:t>
          </a:r>
          <a:r>
            <a:rPr lang="zh-CN" altLang="en-US" dirty="0" smtClean="0"/>
            <a:t>个连接记录中与当前连接具有相同目标主机的统计信息。</a:t>
          </a:r>
          <a:endParaRPr lang="zh-CN" altLang="en-US" dirty="0"/>
        </a:p>
      </dgm:t>
    </dgm:pt>
    <dgm:pt modelId="{BA88D64B-6F95-4814-8C6B-CF8D985990FF}" type="parTrans" cxnId="{5B8FB226-40C8-4FA7-9DC6-36A9C3F24147}">
      <dgm:prSet/>
      <dgm:spPr/>
      <dgm:t>
        <a:bodyPr/>
        <a:lstStyle/>
        <a:p>
          <a:endParaRPr lang="zh-CN" altLang="en-US"/>
        </a:p>
      </dgm:t>
    </dgm:pt>
    <dgm:pt modelId="{6A2AAF94-A743-4664-9AA4-C8F53AAA542D}" type="sibTrans" cxnId="{5B8FB226-40C8-4FA7-9DC6-36A9C3F24147}">
      <dgm:prSet/>
      <dgm:spPr/>
      <dgm:t>
        <a:bodyPr/>
        <a:lstStyle/>
        <a:p>
          <a:endParaRPr lang="zh-CN" altLang="en-US"/>
        </a:p>
      </dgm:t>
    </dgm:pt>
    <dgm:pt modelId="{3F719ADF-F3AB-4CCA-8F52-F6D1FD6B94D0}">
      <dgm:prSet phldrT="[文本]"/>
      <dgm:spPr/>
      <dgm:t>
        <a:bodyPr/>
        <a:lstStyle/>
        <a:p>
          <a:r>
            <a:rPr lang="zh-CN" altLang="en-US" smtClean="0"/>
            <a:t>基于主机的网络流量统计特征</a:t>
          </a:r>
          <a:r>
            <a:rPr lang="zh-CN" altLang="zh-CN" smtClean="0"/>
            <a:t>（共</a:t>
          </a:r>
          <a:r>
            <a:rPr lang="en-US" altLang="zh-CN" smtClean="0"/>
            <a:t>10</a:t>
          </a:r>
          <a:r>
            <a:rPr lang="zh-CN" altLang="zh-CN" smtClean="0"/>
            <a:t>种，</a:t>
          </a:r>
          <a:r>
            <a:rPr lang="en-US" altLang="zh-CN" smtClean="0"/>
            <a:t>32</a:t>
          </a:r>
          <a:r>
            <a:rPr lang="zh-CN" altLang="zh-CN" smtClean="0"/>
            <a:t>～</a:t>
          </a:r>
          <a:r>
            <a:rPr lang="en-US" altLang="zh-CN" smtClean="0"/>
            <a:t>41</a:t>
          </a:r>
          <a:r>
            <a:rPr lang="zh-CN" altLang="zh-CN" smtClean="0"/>
            <a:t>）</a:t>
          </a:r>
          <a:endParaRPr lang="zh-CN" altLang="en-US" dirty="0"/>
        </a:p>
      </dgm:t>
    </dgm:pt>
    <dgm:pt modelId="{EDF7D7B0-054C-4EB5-8873-CD6D8D60CF1A}" type="parTrans" cxnId="{FDC4D51E-55AB-4B49-A43E-A799F15C4B58}">
      <dgm:prSet/>
      <dgm:spPr/>
      <dgm:t>
        <a:bodyPr/>
        <a:lstStyle/>
        <a:p>
          <a:endParaRPr lang="zh-CN" altLang="en-US"/>
        </a:p>
      </dgm:t>
    </dgm:pt>
    <dgm:pt modelId="{3FBFE286-E5EB-4594-92E0-EED4D85AECE7}" type="sibTrans" cxnId="{FDC4D51E-55AB-4B49-A43E-A799F15C4B58}">
      <dgm:prSet/>
      <dgm:spPr/>
      <dgm:t>
        <a:bodyPr/>
        <a:lstStyle/>
        <a:p>
          <a:endParaRPr lang="zh-CN" altLang="en-US"/>
        </a:p>
      </dgm:t>
    </dgm:pt>
    <dgm:pt modelId="{0616D8D2-4191-47D1-ACF1-68916ED8C85D}">
      <dgm:prSet phldrT="[文本]"/>
      <dgm:spPr/>
      <dgm:t>
        <a:bodyPr/>
        <a:lstStyle/>
        <a:p>
          <a:r>
            <a:rPr lang="zh-CN" altLang="en-US" dirty="0" smtClean="0"/>
            <a:t>统计当前连接记录与之前一段时间内的连接记录之间存在的某些联系。分为两种集合：“</a:t>
          </a:r>
          <a:r>
            <a:rPr lang="en-US" altLang="zh-CN" dirty="0" smtClean="0"/>
            <a:t>same host</a:t>
          </a:r>
          <a:r>
            <a:rPr lang="zh-CN" altLang="en-US" dirty="0" smtClean="0"/>
            <a:t>”特征和“</a:t>
          </a:r>
          <a:r>
            <a:rPr lang="en-US" altLang="zh-CN" dirty="0" smtClean="0"/>
            <a:t>same service</a:t>
          </a:r>
          <a:r>
            <a:rPr lang="zh-CN" altLang="en-US" dirty="0" smtClean="0"/>
            <a:t>”特征</a:t>
          </a:r>
          <a:endParaRPr lang="zh-CN" altLang="en-US" dirty="0"/>
        </a:p>
      </dgm:t>
    </dgm:pt>
    <dgm:pt modelId="{1FD13C6E-9D1B-4CA8-B1DF-009FE7BC7EBE}" type="parTrans" cxnId="{F4DF33E3-02D4-4D6E-AD9D-140CEFAF0396}">
      <dgm:prSet/>
      <dgm:spPr/>
      <dgm:t>
        <a:bodyPr/>
        <a:lstStyle/>
        <a:p>
          <a:endParaRPr lang="zh-CN" altLang="en-US"/>
        </a:p>
      </dgm:t>
    </dgm:pt>
    <dgm:pt modelId="{A33396EE-9DEC-4BDA-9A30-111D404E4AA4}" type="sibTrans" cxnId="{F4DF33E3-02D4-4D6E-AD9D-140CEFAF0396}">
      <dgm:prSet/>
      <dgm:spPr/>
      <dgm:t>
        <a:bodyPr/>
        <a:lstStyle/>
        <a:p>
          <a:endParaRPr lang="zh-CN" altLang="en-US"/>
        </a:p>
      </dgm:t>
    </dgm:pt>
    <dgm:pt modelId="{7CF4D55D-12C5-4072-AC9E-B0F4FA5171BC}" type="pres">
      <dgm:prSet presAssocID="{53807948-9D75-4F69-89F8-1C4015DB8EEF}" presName="Name0" presStyleCnt="0">
        <dgm:presLayoutVars>
          <dgm:dir/>
          <dgm:animLvl val="lvl"/>
          <dgm:resizeHandles val="exact"/>
        </dgm:presLayoutVars>
      </dgm:prSet>
      <dgm:spPr/>
      <dgm:t>
        <a:bodyPr/>
        <a:lstStyle/>
        <a:p>
          <a:endParaRPr lang="zh-CN" altLang="en-US"/>
        </a:p>
      </dgm:t>
    </dgm:pt>
    <dgm:pt modelId="{8B10A777-4E84-420D-BC00-0DEFAD0EA953}" type="pres">
      <dgm:prSet presAssocID="{02C4D822-77E7-407E-8343-0E8A7621BFDA}" presName="composite" presStyleCnt="0"/>
      <dgm:spPr/>
    </dgm:pt>
    <dgm:pt modelId="{BA6E56FC-BD61-4339-940B-D3177FFE867A}" type="pres">
      <dgm:prSet presAssocID="{02C4D822-77E7-407E-8343-0E8A7621BFDA}" presName="parTx" presStyleLbl="alignNode1" presStyleIdx="0" presStyleCnt="4">
        <dgm:presLayoutVars>
          <dgm:chMax val="0"/>
          <dgm:chPref val="0"/>
          <dgm:bulletEnabled val="1"/>
        </dgm:presLayoutVars>
      </dgm:prSet>
      <dgm:spPr/>
      <dgm:t>
        <a:bodyPr/>
        <a:lstStyle/>
        <a:p>
          <a:endParaRPr lang="zh-CN" altLang="en-US"/>
        </a:p>
      </dgm:t>
    </dgm:pt>
    <dgm:pt modelId="{2633A461-CBAB-453C-8D7D-82F5F0A7E29B}" type="pres">
      <dgm:prSet presAssocID="{02C4D822-77E7-407E-8343-0E8A7621BFDA}" presName="desTx" presStyleLbl="alignAccFollowNode1" presStyleIdx="0" presStyleCnt="4">
        <dgm:presLayoutVars>
          <dgm:bulletEnabled val="1"/>
        </dgm:presLayoutVars>
      </dgm:prSet>
      <dgm:spPr/>
      <dgm:t>
        <a:bodyPr/>
        <a:lstStyle/>
        <a:p>
          <a:endParaRPr lang="zh-CN" altLang="en-US"/>
        </a:p>
      </dgm:t>
    </dgm:pt>
    <dgm:pt modelId="{C2FC338F-EAEE-45C4-88BF-644D1D1C6C93}" type="pres">
      <dgm:prSet presAssocID="{9F33024F-AC96-4DCF-BEA8-8EECB9AF5E67}" presName="space" presStyleCnt="0"/>
      <dgm:spPr/>
    </dgm:pt>
    <dgm:pt modelId="{C91BC418-1A4B-4EAC-9143-D56DB27A06FD}" type="pres">
      <dgm:prSet presAssocID="{CA512770-119F-4322-B7CC-C5594FF1C4AC}" presName="composite" presStyleCnt="0"/>
      <dgm:spPr/>
    </dgm:pt>
    <dgm:pt modelId="{74A84EE7-DCDE-48B0-A235-F3D62912B47C}" type="pres">
      <dgm:prSet presAssocID="{CA512770-119F-4322-B7CC-C5594FF1C4AC}" presName="parTx" presStyleLbl="alignNode1" presStyleIdx="1" presStyleCnt="4">
        <dgm:presLayoutVars>
          <dgm:chMax val="0"/>
          <dgm:chPref val="0"/>
          <dgm:bulletEnabled val="1"/>
        </dgm:presLayoutVars>
      </dgm:prSet>
      <dgm:spPr/>
      <dgm:t>
        <a:bodyPr/>
        <a:lstStyle/>
        <a:p>
          <a:endParaRPr lang="zh-CN" altLang="en-US"/>
        </a:p>
      </dgm:t>
    </dgm:pt>
    <dgm:pt modelId="{08F28019-4EBB-4808-9E14-15D89B941A12}" type="pres">
      <dgm:prSet presAssocID="{CA512770-119F-4322-B7CC-C5594FF1C4AC}" presName="desTx" presStyleLbl="alignAccFollowNode1" presStyleIdx="1" presStyleCnt="4">
        <dgm:presLayoutVars>
          <dgm:bulletEnabled val="1"/>
        </dgm:presLayoutVars>
      </dgm:prSet>
      <dgm:spPr/>
      <dgm:t>
        <a:bodyPr/>
        <a:lstStyle/>
        <a:p>
          <a:endParaRPr lang="zh-CN" altLang="en-US"/>
        </a:p>
      </dgm:t>
    </dgm:pt>
    <dgm:pt modelId="{A19BECC4-9D15-40AF-B506-7CDECA1BC093}" type="pres">
      <dgm:prSet presAssocID="{3B506D38-C35C-47D8-97AB-E65ACE569830}" presName="space" presStyleCnt="0"/>
      <dgm:spPr/>
    </dgm:pt>
    <dgm:pt modelId="{C6639264-1642-4B77-A60A-008FD22A3A89}" type="pres">
      <dgm:prSet presAssocID="{A2DA1AC6-0E04-4424-A3B9-7E7701C31EDD}" presName="composite" presStyleCnt="0"/>
      <dgm:spPr/>
    </dgm:pt>
    <dgm:pt modelId="{8EF779E0-7167-421E-ABDD-B9B51CD6A786}" type="pres">
      <dgm:prSet presAssocID="{A2DA1AC6-0E04-4424-A3B9-7E7701C31EDD}" presName="parTx" presStyleLbl="alignNode1" presStyleIdx="2" presStyleCnt="4">
        <dgm:presLayoutVars>
          <dgm:chMax val="0"/>
          <dgm:chPref val="0"/>
          <dgm:bulletEnabled val="1"/>
        </dgm:presLayoutVars>
      </dgm:prSet>
      <dgm:spPr/>
      <dgm:t>
        <a:bodyPr/>
        <a:lstStyle/>
        <a:p>
          <a:endParaRPr lang="zh-CN" altLang="en-US"/>
        </a:p>
      </dgm:t>
    </dgm:pt>
    <dgm:pt modelId="{6AB4A72F-D270-4710-B3BD-98D0E8A93684}" type="pres">
      <dgm:prSet presAssocID="{A2DA1AC6-0E04-4424-A3B9-7E7701C31EDD}" presName="desTx" presStyleLbl="alignAccFollowNode1" presStyleIdx="2" presStyleCnt="4">
        <dgm:presLayoutVars>
          <dgm:bulletEnabled val="1"/>
        </dgm:presLayoutVars>
      </dgm:prSet>
      <dgm:spPr/>
      <dgm:t>
        <a:bodyPr/>
        <a:lstStyle/>
        <a:p>
          <a:endParaRPr lang="zh-CN" altLang="en-US"/>
        </a:p>
      </dgm:t>
    </dgm:pt>
    <dgm:pt modelId="{DF55D917-DBB5-4CE7-8A3F-1FA2523CA5E3}" type="pres">
      <dgm:prSet presAssocID="{766DE464-A231-451F-A7B2-DC2A815E4C7A}" presName="space" presStyleCnt="0"/>
      <dgm:spPr/>
    </dgm:pt>
    <dgm:pt modelId="{75F9317F-48B3-4767-9834-7C7555044A2B}" type="pres">
      <dgm:prSet presAssocID="{3F719ADF-F3AB-4CCA-8F52-F6D1FD6B94D0}" presName="composite" presStyleCnt="0"/>
      <dgm:spPr/>
    </dgm:pt>
    <dgm:pt modelId="{75C36AA9-7E8C-4BA6-A414-7B7583F9C48F}" type="pres">
      <dgm:prSet presAssocID="{3F719ADF-F3AB-4CCA-8F52-F6D1FD6B94D0}" presName="parTx" presStyleLbl="alignNode1" presStyleIdx="3" presStyleCnt="4">
        <dgm:presLayoutVars>
          <dgm:chMax val="0"/>
          <dgm:chPref val="0"/>
          <dgm:bulletEnabled val="1"/>
        </dgm:presLayoutVars>
      </dgm:prSet>
      <dgm:spPr/>
      <dgm:t>
        <a:bodyPr/>
        <a:lstStyle/>
        <a:p>
          <a:endParaRPr lang="zh-CN" altLang="en-US"/>
        </a:p>
      </dgm:t>
    </dgm:pt>
    <dgm:pt modelId="{5AADCE3B-C0F7-417F-800B-D6C228B69265}" type="pres">
      <dgm:prSet presAssocID="{3F719ADF-F3AB-4CCA-8F52-F6D1FD6B94D0}" presName="desTx" presStyleLbl="alignAccFollowNode1" presStyleIdx="3" presStyleCnt="4">
        <dgm:presLayoutVars>
          <dgm:bulletEnabled val="1"/>
        </dgm:presLayoutVars>
      </dgm:prSet>
      <dgm:spPr/>
      <dgm:t>
        <a:bodyPr/>
        <a:lstStyle/>
        <a:p>
          <a:endParaRPr lang="zh-CN" altLang="en-US"/>
        </a:p>
      </dgm:t>
    </dgm:pt>
  </dgm:ptLst>
  <dgm:cxnLst>
    <dgm:cxn modelId="{FDC4D51E-55AB-4B49-A43E-A799F15C4B58}" srcId="{53807948-9D75-4F69-89F8-1C4015DB8EEF}" destId="{3F719ADF-F3AB-4CCA-8F52-F6D1FD6B94D0}" srcOrd="3" destOrd="0" parTransId="{EDF7D7B0-054C-4EB5-8873-CD6D8D60CF1A}" sibTransId="{3FBFE286-E5EB-4594-92E0-EED4D85AECE7}"/>
    <dgm:cxn modelId="{273F3580-C749-4BA0-939D-01B9242920D9}" srcId="{02C4D822-77E7-407E-8343-0E8A7621BFDA}" destId="{39AFF03D-B3F5-45BC-A219-E0785BCAFAF5}" srcOrd="0" destOrd="0" parTransId="{46958087-0D34-4B25-BE27-886B718DB333}" sibTransId="{4114CA6F-B1CE-4B6B-8EC1-164766256F05}"/>
    <dgm:cxn modelId="{F4DF33E3-02D4-4D6E-AD9D-140CEFAF0396}" srcId="{A2DA1AC6-0E04-4424-A3B9-7E7701C31EDD}" destId="{0616D8D2-4191-47D1-ACF1-68916ED8C85D}" srcOrd="0" destOrd="0" parTransId="{1FD13C6E-9D1B-4CA8-B1DF-009FE7BC7EBE}" sibTransId="{A33396EE-9DEC-4BDA-9A30-111D404E4AA4}"/>
    <dgm:cxn modelId="{C09AD0A8-88A4-450A-9401-C8AF7CC28980}" type="presOf" srcId="{53807948-9D75-4F69-89F8-1C4015DB8EEF}" destId="{7CF4D55D-12C5-4072-AC9E-B0F4FA5171BC}" srcOrd="0" destOrd="0" presId="urn:microsoft.com/office/officeart/2005/8/layout/hList1"/>
    <dgm:cxn modelId="{63D2C90C-D454-494D-B8C5-DF6BF3CE147E}" srcId="{CA512770-119F-4322-B7CC-C5594FF1C4AC}" destId="{B546CEBF-2315-4000-AF80-76B83FF20AE0}" srcOrd="0" destOrd="0" parTransId="{4755874E-A63A-4B0D-83BF-B44FC8CF300C}" sibTransId="{60C85C6E-F0C5-4EDF-86AA-439CEA4CA887}"/>
    <dgm:cxn modelId="{5FFD74D8-244F-489C-9AFC-CBACCEAC297F}" type="presOf" srcId="{0616D8D2-4191-47D1-ACF1-68916ED8C85D}" destId="{6AB4A72F-D270-4710-B3BD-98D0E8A93684}" srcOrd="0" destOrd="0" presId="urn:microsoft.com/office/officeart/2005/8/layout/hList1"/>
    <dgm:cxn modelId="{B2245181-8C64-4449-935B-1B54F82ACA0B}" type="presOf" srcId="{358C2F01-2686-4869-95D7-829F847AC19A}" destId="{5AADCE3B-C0F7-417F-800B-D6C228B69265}" srcOrd="0" destOrd="0" presId="urn:microsoft.com/office/officeart/2005/8/layout/hList1"/>
    <dgm:cxn modelId="{5B8FB226-40C8-4FA7-9DC6-36A9C3F24147}" srcId="{3F719ADF-F3AB-4CCA-8F52-F6D1FD6B94D0}" destId="{358C2F01-2686-4869-95D7-829F847AC19A}" srcOrd="0" destOrd="0" parTransId="{BA88D64B-6F95-4814-8C6B-CF8D985990FF}" sibTransId="{6A2AAF94-A743-4664-9AA4-C8F53AAA542D}"/>
    <dgm:cxn modelId="{F1C0624E-E4F9-4688-A840-A77D6D5EFBE5}" srcId="{53807948-9D75-4F69-89F8-1C4015DB8EEF}" destId="{02C4D822-77E7-407E-8343-0E8A7621BFDA}" srcOrd="0" destOrd="0" parTransId="{7013A9FA-B189-4AD3-BD9D-753B13E3EF4B}" sibTransId="{9F33024F-AC96-4DCF-BEA8-8EECB9AF5E67}"/>
    <dgm:cxn modelId="{E1296E40-1CDA-43D3-BA36-27BE2AAFFF20}" srcId="{53807948-9D75-4F69-89F8-1C4015DB8EEF}" destId="{CA512770-119F-4322-B7CC-C5594FF1C4AC}" srcOrd="1" destOrd="0" parTransId="{90BE0F1E-BDF7-4660-A135-490E8AC2B416}" sibTransId="{3B506D38-C35C-47D8-97AB-E65ACE569830}"/>
    <dgm:cxn modelId="{FB4F3D18-243C-461A-9F34-582EFFC87EBF}" type="presOf" srcId="{02C4D822-77E7-407E-8343-0E8A7621BFDA}" destId="{BA6E56FC-BD61-4339-940B-D3177FFE867A}" srcOrd="0" destOrd="0" presId="urn:microsoft.com/office/officeart/2005/8/layout/hList1"/>
    <dgm:cxn modelId="{9B63E9D1-0AAC-4F06-97B7-A497B6746823}" type="presOf" srcId="{39AFF03D-B3F5-45BC-A219-E0785BCAFAF5}" destId="{2633A461-CBAB-453C-8D7D-82F5F0A7E29B}" srcOrd="0" destOrd="0" presId="urn:microsoft.com/office/officeart/2005/8/layout/hList1"/>
    <dgm:cxn modelId="{BC46D6D2-9C08-4715-84B2-ED4D0176FA05}" type="presOf" srcId="{B546CEBF-2315-4000-AF80-76B83FF20AE0}" destId="{08F28019-4EBB-4808-9E14-15D89B941A12}" srcOrd="0" destOrd="0" presId="urn:microsoft.com/office/officeart/2005/8/layout/hList1"/>
    <dgm:cxn modelId="{DBA19617-5787-4BF2-8276-0082ED92C58F}" type="presOf" srcId="{3F719ADF-F3AB-4CCA-8F52-F6D1FD6B94D0}" destId="{75C36AA9-7E8C-4BA6-A414-7B7583F9C48F}" srcOrd="0" destOrd="0" presId="urn:microsoft.com/office/officeart/2005/8/layout/hList1"/>
    <dgm:cxn modelId="{D2031CB8-B6C6-4D2E-A481-195E09AB1F3F}" type="presOf" srcId="{A2DA1AC6-0E04-4424-A3B9-7E7701C31EDD}" destId="{8EF779E0-7167-421E-ABDD-B9B51CD6A786}" srcOrd="0" destOrd="0" presId="urn:microsoft.com/office/officeart/2005/8/layout/hList1"/>
    <dgm:cxn modelId="{C4AE8BED-43D2-4C8B-AA9A-5B5C090B57B8}" srcId="{53807948-9D75-4F69-89F8-1C4015DB8EEF}" destId="{A2DA1AC6-0E04-4424-A3B9-7E7701C31EDD}" srcOrd="2" destOrd="0" parTransId="{B5B09807-7BAE-4686-B2A5-7DF652CF7C2E}" sibTransId="{766DE464-A231-451F-A7B2-DC2A815E4C7A}"/>
    <dgm:cxn modelId="{833DC074-9C4B-4F8A-8667-0B924F552BB0}" type="presOf" srcId="{CA512770-119F-4322-B7CC-C5594FF1C4AC}" destId="{74A84EE7-DCDE-48B0-A235-F3D62912B47C}" srcOrd="0" destOrd="0" presId="urn:microsoft.com/office/officeart/2005/8/layout/hList1"/>
    <dgm:cxn modelId="{DF22FD0F-A965-49D7-B660-CF565A32958B}" type="presParOf" srcId="{7CF4D55D-12C5-4072-AC9E-B0F4FA5171BC}" destId="{8B10A777-4E84-420D-BC00-0DEFAD0EA953}" srcOrd="0" destOrd="0" presId="urn:microsoft.com/office/officeart/2005/8/layout/hList1"/>
    <dgm:cxn modelId="{389AE94F-80DA-4123-8D29-86418D8BD39B}" type="presParOf" srcId="{8B10A777-4E84-420D-BC00-0DEFAD0EA953}" destId="{BA6E56FC-BD61-4339-940B-D3177FFE867A}" srcOrd="0" destOrd="0" presId="urn:microsoft.com/office/officeart/2005/8/layout/hList1"/>
    <dgm:cxn modelId="{4D199EFC-59AC-497E-9896-15270654CF70}" type="presParOf" srcId="{8B10A777-4E84-420D-BC00-0DEFAD0EA953}" destId="{2633A461-CBAB-453C-8D7D-82F5F0A7E29B}" srcOrd="1" destOrd="0" presId="urn:microsoft.com/office/officeart/2005/8/layout/hList1"/>
    <dgm:cxn modelId="{127A3467-7C1D-4C37-B402-646B92948E4C}" type="presParOf" srcId="{7CF4D55D-12C5-4072-AC9E-B0F4FA5171BC}" destId="{C2FC338F-EAEE-45C4-88BF-644D1D1C6C93}" srcOrd="1" destOrd="0" presId="urn:microsoft.com/office/officeart/2005/8/layout/hList1"/>
    <dgm:cxn modelId="{C19C5FAB-EDE1-40E1-ABBB-2926313A1B3C}" type="presParOf" srcId="{7CF4D55D-12C5-4072-AC9E-B0F4FA5171BC}" destId="{C91BC418-1A4B-4EAC-9143-D56DB27A06FD}" srcOrd="2" destOrd="0" presId="urn:microsoft.com/office/officeart/2005/8/layout/hList1"/>
    <dgm:cxn modelId="{63E74335-9C39-4470-BACA-EC57EA4C3947}" type="presParOf" srcId="{C91BC418-1A4B-4EAC-9143-D56DB27A06FD}" destId="{74A84EE7-DCDE-48B0-A235-F3D62912B47C}" srcOrd="0" destOrd="0" presId="urn:microsoft.com/office/officeart/2005/8/layout/hList1"/>
    <dgm:cxn modelId="{FE752289-68CA-417A-89D8-9162921D07E5}" type="presParOf" srcId="{C91BC418-1A4B-4EAC-9143-D56DB27A06FD}" destId="{08F28019-4EBB-4808-9E14-15D89B941A12}" srcOrd="1" destOrd="0" presId="urn:microsoft.com/office/officeart/2005/8/layout/hList1"/>
    <dgm:cxn modelId="{2B188C66-9AF9-441F-A018-44C5AC132D38}" type="presParOf" srcId="{7CF4D55D-12C5-4072-AC9E-B0F4FA5171BC}" destId="{A19BECC4-9D15-40AF-B506-7CDECA1BC093}" srcOrd="3" destOrd="0" presId="urn:microsoft.com/office/officeart/2005/8/layout/hList1"/>
    <dgm:cxn modelId="{6843FBE1-1901-415A-929A-7A345F9FB078}" type="presParOf" srcId="{7CF4D55D-12C5-4072-AC9E-B0F4FA5171BC}" destId="{C6639264-1642-4B77-A60A-008FD22A3A89}" srcOrd="4" destOrd="0" presId="urn:microsoft.com/office/officeart/2005/8/layout/hList1"/>
    <dgm:cxn modelId="{D212A2E4-3C96-4D6B-B820-18EF662D0993}" type="presParOf" srcId="{C6639264-1642-4B77-A60A-008FD22A3A89}" destId="{8EF779E0-7167-421E-ABDD-B9B51CD6A786}" srcOrd="0" destOrd="0" presId="urn:microsoft.com/office/officeart/2005/8/layout/hList1"/>
    <dgm:cxn modelId="{8F41CAC4-0D81-431A-9CF2-A76B202C7EAF}" type="presParOf" srcId="{C6639264-1642-4B77-A60A-008FD22A3A89}" destId="{6AB4A72F-D270-4710-B3BD-98D0E8A93684}" srcOrd="1" destOrd="0" presId="urn:microsoft.com/office/officeart/2005/8/layout/hList1"/>
    <dgm:cxn modelId="{9F85BB0B-9307-4355-BABD-DB2EB782FD29}" type="presParOf" srcId="{7CF4D55D-12C5-4072-AC9E-B0F4FA5171BC}" destId="{DF55D917-DBB5-4CE7-8A3F-1FA2523CA5E3}" srcOrd="5" destOrd="0" presId="urn:microsoft.com/office/officeart/2005/8/layout/hList1"/>
    <dgm:cxn modelId="{EFC87372-6356-439F-828E-73117731072F}" type="presParOf" srcId="{7CF4D55D-12C5-4072-AC9E-B0F4FA5171BC}" destId="{75F9317F-48B3-4767-9834-7C7555044A2B}" srcOrd="6" destOrd="0" presId="urn:microsoft.com/office/officeart/2005/8/layout/hList1"/>
    <dgm:cxn modelId="{265C4DBF-645D-484A-8055-045EFC595855}" type="presParOf" srcId="{75F9317F-48B3-4767-9834-7C7555044A2B}" destId="{75C36AA9-7E8C-4BA6-A414-7B7583F9C48F}" srcOrd="0" destOrd="0" presId="urn:microsoft.com/office/officeart/2005/8/layout/hList1"/>
    <dgm:cxn modelId="{07D6972F-3BD2-4E52-9EF2-D245C04AC0E9}" type="presParOf" srcId="{75F9317F-48B3-4767-9834-7C7555044A2B}" destId="{5AADCE3B-C0F7-417F-800B-D6C228B6926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081DB-4030-4942-BE37-6205D35113F4}"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zh-CN" altLang="en-US"/>
        </a:p>
      </dgm:t>
    </dgm:pt>
    <dgm:pt modelId="{2B823F99-336F-4F5F-9B6E-C91983683A91}">
      <dgm:prSet phldrT="[文本]"/>
      <dgm:spPr>
        <a:solidFill>
          <a:schemeClr val="bg1">
            <a:lumMod val="65000"/>
            <a:lumOff val="35000"/>
          </a:schemeClr>
        </a:solidFill>
      </dgm:spPr>
      <dgm:t>
        <a:bodyPr/>
        <a:lstStyle/>
        <a:p>
          <a:r>
            <a:rPr lang="zh-CN" altLang="zh-CN" dirty="0" smtClean="0"/>
            <a:t>关于类型的关键字</a:t>
          </a:r>
          <a:endParaRPr lang="zh-CN" altLang="en-US" dirty="0"/>
        </a:p>
      </dgm:t>
    </dgm:pt>
    <dgm:pt modelId="{B47952EF-9132-474E-8FEA-2B275774ED8A}" type="parTrans" cxnId="{6D635BFB-A500-4DA6-84D7-B2DE7552080B}">
      <dgm:prSet/>
      <dgm:spPr/>
      <dgm:t>
        <a:bodyPr/>
        <a:lstStyle/>
        <a:p>
          <a:endParaRPr lang="zh-CN" altLang="en-US"/>
        </a:p>
      </dgm:t>
    </dgm:pt>
    <dgm:pt modelId="{6EE2C24A-FD66-4DC9-8D84-AF1F70EE2A47}" type="sibTrans" cxnId="{6D635BFB-A500-4DA6-84D7-B2DE7552080B}">
      <dgm:prSet/>
      <dgm:spPr/>
      <dgm:t>
        <a:bodyPr/>
        <a:lstStyle/>
        <a:p>
          <a:endParaRPr lang="zh-CN" altLang="en-US"/>
        </a:p>
      </dgm:t>
    </dgm:pt>
    <dgm:pt modelId="{526B9540-EF38-4D4E-826C-8C2B09780415}">
      <dgm:prSet phldrT="[文本]" custT="1"/>
      <dgm:spPr/>
      <dgm:t>
        <a:bodyPr/>
        <a:lstStyle/>
        <a:p>
          <a:r>
            <a:rPr lang="zh-CN" altLang="zh-CN" sz="1200" dirty="0" smtClean="0"/>
            <a:t>主要包括</a:t>
          </a:r>
          <a:r>
            <a:rPr lang="en-US" altLang="zh-CN" sz="1200" dirty="0" smtClean="0"/>
            <a:t>host</a:t>
          </a:r>
          <a:r>
            <a:rPr lang="zh-CN" altLang="zh-CN" sz="1200" dirty="0" smtClean="0"/>
            <a:t>，</a:t>
          </a:r>
          <a:r>
            <a:rPr lang="en-US" altLang="zh-CN" sz="1200" dirty="0" smtClean="0"/>
            <a:t>net</a:t>
          </a:r>
          <a:r>
            <a:rPr lang="zh-CN" altLang="zh-CN" sz="1200" dirty="0" smtClean="0"/>
            <a:t>，</a:t>
          </a:r>
          <a:r>
            <a:rPr lang="en-US" altLang="zh-CN" sz="1200" dirty="0" smtClean="0"/>
            <a:t>port</a:t>
          </a:r>
          <a:endParaRPr lang="zh-CN" altLang="en-US" sz="1200" dirty="0"/>
        </a:p>
      </dgm:t>
    </dgm:pt>
    <dgm:pt modelId="{E2F9B3B7-BA16-4B4C-B543-1658F9EF0644}" type="parTrans" cxnId="{5BF12BB2-12EE-4ECE-9CE2-62D906CFE9B8}">
      <dgm:prSet/>
      <dgm:spPr/>
      <dgm:t>
        <a:bodyPr/>
        <a:lstStyle/>
        <a:p>
          <a:endParaRPr lang="zh-CN" altLang="en-US"/>
        </a:p>
      </dgm:t>
    </dgm:pt>
    <dgm:pt modelId="{467F6455-C629-4DEB-9EFD-D28A8A7A8B8D}" type="sibTrans" cxnId="{5BF12BB2-12EE-4ECE-9CE2-62D906CFE9B8}">
      <dgm:prSet/>
      <dgm:spPr/>
      <dgm:t>
        <a:bodyPr/>
        <a:lstStyle/>
        <a:p>
          <a:endParaRPr lang="zh-CN" altLang="en-US"/>
        </a:p>
      </dgm:t>
    </dgm:pt>
    <dgm:pt modelId="{EAB7DE90-F040-4009-AA71-747BCDEE22DA}">
      <dgm:prSet phldrT="[文本]"/>
      <dgm:spPr>
        <a:solidFill>
          <a:schemeClr val="bg1">
            <a:lumMod val="65000"/>
            <a:lumOff val="35000"/>
          </a:schemeClr>
        </a:solidFill>
      </dgm:spPr>
      <dgm:t>
        <a:bodyPr/>
        <a:lstStyle/>
        <a:p>
          <a:r>
            <a:rPr lang="zh-CN" altLang="zh-CN" dirty="0" smtClean="0"/>
            <a:t>确定传输方向的关键字</a:t>
          </a:r>
          <a:endParaRPr lang="zh-CN" altLang="en-US" dirty="0"/>
        </a:p>
      </dgm:t>
    </dgm:pt>
    <dgm:pt modelId="{611D2F73-0D47-4B1C-9418-B530F37FCDF2}" type="parTrans" cxnId="{588A1466-5559-46EB-8C03-0D2BF077B95C}">
      <dgm:prSet/>
      <dgm:spPr/>
      <dgm:t>
        <a:bodyPr/>
        <a:lstStyle/>
        <a:p>
          <a:endParaRPr lang="zh-CN" altLang="en-US"/>
        </a:p>
      </dgm:t>
    </dgm:pt>
    <dgm:pt modelId="{0BA3B79D-BE81-4D99-8014-EF86CE5E5DBB}" type="sibTrans" cxnId="{588A1466-5559-46EB-8C03-0D2BF077B95C}">
      <dgm:prSet/>
      <dgm:spPr/>
      <dgm:t>
        <a:bodyPr/>
        <a:lstStyle/>
        <a:p>
          <a:endParaRPr lang="zh-CN" altLang="en-US"/>
        </a:p>
      </dgm:t>
    </dgm:pt>
    <dgm:pt modelId="{4344C332-A06E-4E67-92E2-AC03BE7D5D22}">
      <dgm:prSet phldrT="[文本]" custT="1"/>
      <dgm:spPr/>
      <dgm:t>
        <a:bodyPr/>
        <a:lstStyle/>
        <a:p>
          <a:r>
            <a:rPr lang="zh-CN" altLang="zh-CN" sz="1200" dirty="0" smtClean="0"/>
            <a:t>主要包括</a:t>
          </a:r>
          <a:r>
            <a:rPr lang="en-US" altLang="zh-CN" sz="1200" dirty="0" err="1" smtClean="0"/>
            <a:t>src</a:t>
          </a:r>
          <a:r>
            <a:rPr lang="zh-CN" altLang="zh-CN" sz="1200" dirty="0" smtClean="0"/>
            <a:t>，</a:t>
          </a:r>
          <a:r>
            <a:rPr lang="en-US" altLang="zh-CN" sz="1200" dirty="0" err="1" smtClean="0"/>
            <a:t>dst</a:t>
          </a:r>
          <a:r>
            <a:rPr lang="zh-CN" altLang="zh-CN" sz="1200" dirty="0" smtClean="0"/>
            <a:t>，</a:t>
          </a:r>
          <a:r>
            <a:rPr lang="en-US" altLang="zh-CN" sz="1200" dirty="0" err="1" smtClean="0"/>
            <a:t>dst</a:t>
          </a:r>
          <a:r>
            <a:rPr lang="en-US" altLang="zh-CN" sz="1200" dirty="0" smtClean="0"/>
            <a:t> or </a:t>
          </a:r>
          <a:r>
            <a:rPr lang="en-US" altLang="zh-CN" sz="1200" dirty="0" err="1" smtClean="0"/>
            <a:t>src</a:t>
          </a:r>
          <a:r>
            <a:rPr lang="zh-CN" altLang="zh-CN" sz="1200" dirty="0" smtClean="0"/>
            <a:t>，</a:t>
          </a:r>
          <a:r>
            <a:rPr lang="en-US" altLang="zh-CN" sz="1200" dirty="0" err="1" smtClean="0"/>
            <a:t>dst</a:t>
          </a:r>
          <a:r>
            <a:rPr lang="en-US" altLang="zh-CN" sz="1200" dirty="0" smtClean="0"/>
            <a:t> and </a:t>
          </a:r>
          <a:r>
            <a:rPr lang="en-US" altLang="zh-CN" sz="1200" dirty="0" err="1" smtClean="0"/>
            <a:t>src</a:t>
          </a:r>
          <a:r>
            <a:rPr lang="zh-CN" altLang="zh-CN" sz="1200" dirty="0" smtClean="0"/>
            <a:t>， 这些关键字指明了传输的方向</a:t>
          </a:r>
          <a:endParaRPr lang="zh-CN" altLang="en-US" sz="1200" dirty="0"/>
        </a:p>
      </dgm:t>
    </dgm:pt>
    <dgm:pt modelId="{A5B6BA83-04AF-44A5-81DD-9165C190974A}" type="parTrans" cxnId="{72FBE100-348E-46B2-B857-31EB4EB17DD1}">
      <dgm:prSet/>
      <dgm:spPr/>
      <dgm:t>
        <a:bodyPr/>
        <a:lstStyle/>
        <a:p>
          <a:endParaRPr lang="zh-CN" altLang="en-US"/>
        </a:p>
      </dgm:t>
    </dgm:pt>
    <dgm:pt modelId="{C4BD3AC2-5A94-4C17-A4FB-7D73CE7B312F}" type="sibTrans" cxnId="{72FBE100-348E-46B2-B857-31EB4EB17DD1}">
      <dgm:prSet/>
      <dgm:spPr/>
      <dgm:t>
        <a:bodyPr/>
        <a:lstStyle/>
        <a:p>
          <a:endParaRPr lang="zh-CN" altLang="en-US"/>
        </a:p>
      </dgm:t>
    </dgm:pt>
    <dgm:pt modelId="{D8DDAB7B-BDD6-4FF1-8ED8-E7EBA42003FE}">
      <dgm:prSet phldrT="[文本]"/>
      <dgm:spPr>
        <a:solidFill>
          <a:schemeClr val="bg1">
            <a:lumMod val="65000"/>
            <a:lumOff val="35000"/>
          </a:schemeClr>
        </a:solidFill>
      </dgm:spPr>
      <dgm:t>
        <a:bodyPr/>
        <a:lstStyle/>
        <a:p>
          <a:r>
            <a:rPr lang="zh-CN" altLang="en-US" dirty="0" smtClean="0"/>
            <a:t>其它重要关键字</a:t>
          </a:r>
          <a:endParaRPr lang="zh-CN" altLang="en-US" dirty="0"/>
        </a:p>
      </dgm:t>
    </dgm:pt>
    <dgm:pt modelId="{93F8E527-8342-4ACC-9AF6-F6F3E6BFBC92}" type="parTrans" cxnId="{5054C3BB-EE05-4DB1-8DA4-BC033FE15CE1}">
      <dgm:prSet/>
      <dgm:spPr/>
      <dgm:t>
        <a:bodyPr/>
        <a:lstStyle/>
        <a:p>
          <a:endParaRPr lang="zh-CN" altLang="en-US"/>
        </a:p>
      </dgm:t>
    </dgm:pt>
    <dgm:pt modelId="{AA8B54AA-8DB3-4A47-A14C-931655A8D68B}" type="sibTrans" cxnId="{5054C3BB-EE05-4DB1-8DA4-BC033FE15CE1}">
      <dgm:prSet/>
      <dgm:spPr/>
      <dgm:t>
        <a:bodyPr/>
        <a:lstStyle/>
        <a:p>
          <a:endParaRPr lang="zh-CN" altLang="en-US"/>
        </a:p>
      </dgm:t>
    </dgm:pt>
    <dgm:pt modelId="{6A7DDE4A-8C6B-447F-8A64-B1B132F4598C}">
      <dgm:prSet phldrT="[文本]" custT="1"/>
      <dgm:spPr/>
      <dgm:t>
        <a:bodyPr/>
        <a:lstStyle/>
        <a:p>
          <a:r>
            <a:rPr lang="en-US" altLang="zh-CN" sz="1100" dirty="0" smtClean="0"/>
            <a:t>gateway</a:t>
          </a:r>
          <a:r>
            <a:rPr lang="zh-CN" altLang="zh-CN" sz="1100" dirty="0" smtClean="0"/>
            <a:t>，</a:t>
          </a:r>
          <a:r>
            <a:rPr lang="en-US" altLang="zh-CN" sz="1100" dirty="0" smtClean="0"/>
            <a:t> broadcast</a:t>
          </a:r>
          <a:r>
            <a:rPr lang="zh-CN" altLang="zh-CN" sz="1100" dirty="0" smtClean="0"/>
            <a:t>，</a:t>
          </a:r>
          <a:r>
            <a:rPr lang="en-US" altLang="zh-CN" sz="1100" dirty="0" smtClean="0"/>
            <a:t>less</a:t>
          </a:r>
          <a:r>
            <a:rPr lang="zh-CN" altLang="zh-CN" sz="1100" dirty="0" smtClean="0"/>
            <a:t>，</a:t>
          </a:r>
          <a:r>
            <a:rPr lang="en-US" altLang="zh-CN" sz="1100" dirty="0" smtClean="0"/>
            <a:t> greater</a:t>
          </a:r>
          <a:r>
            <a:rPr lang="zh-CN" altLang="en-US" sz="1100" dirty="0" smtClean="0"/>
            <a:t>，</a:t>
          </a:r>
          <a:r>
            <a:rPr lang="zh-CN" altLang="zh-CN" sz="1100" dirty="0" smtClean="0"/>
            <a:t>取非运算‘</a:t>
          </a:r>
          <a:r>
            <a:rPr lang="en-US" altLang="zh-CN" sz="1100" dirty="0" smtClean="0"/>
            <a:t>not </a:t>
          </a:r>
          <a:r>
            <a:rPr lang="zh-CN" altLang="zh-CN" sz="1100" dirty="0" smtClean="0"/>
            <a:t>’或‘</a:t>
          </a:r>
          <a:r>
            <a:rPr lang="en-US" altLang="zh-CN" sz="1100" dirty="0" smtClean="0"/>
            <a:t>!</a:t>
          </a:r>
          <a:r>
            <a:rPr lang="zh-CN" altLang="zh-CN" sz="1100" dirty="0" smtClean="0"/>
            <a:t>’， 与运算‘</a:t>
          </a:r>
          <a:r>
            <a:rPr lang="en-US" altLang="zh-CN" sz="1100" dirty="0" smtClean="0"/>
            <a:t>and</a:t>
          </a:r>
          <a:r>
            <a:rPr lang="zh-CN" altLang="zh-CN" sz="1100" dirty="0" smtClean="0"/>
            <a:t>’或‘</a:t>
          </a:r>
          <a:r>
            <a:rPr lang="en-US" altLang="zh-CN" sz="1100" dirty="0" smtClean="0"/>
            <a:t>&amp;&amp;</a:t>
          </a:r>
          <a:r>
            <a:rPr lang="zh-CN" altLang="zh-CN" sz="1100" dirty="0" smtClean="0"/>
            <a:t>’</a:t>
          </a:r>
          <a:r>
            <a:rPr lang="en-US" altLang="zh-CN" sz="1100" dirty="0" smtClean="0"/>
            <a:t>;</a:t>
          </a:r>
          <a:r>
            <a:rPr lang="zh-CN" altLang="zh-CN" sz="1100" dirty="0" smtClean="0"/>
            <a:t>或运算‘</a:t>
          </a:r>
          <a:r>
            <a:rPr lang="en-US" altLang="zh-CN" sz="1100" dirty="0" smtClean="0"/>
            <a:t>or</a:t>
          </a:r>
          <a:r>
            <a:rPr lang="zh-CN" altLang="zh-CN" sz="1100" dirty="0" smtClean="0"/>
            <a:t>’，‘</a:t>
          </a:r>
          <a:r>
            <a:rPr lang="en-US" altLang="zh-CN" sz="1100" dirty="0" smtClean="0"/>
            <a:t>&amp;#124;&amp;#124;</a:t>
          </a:r>
          <a:r>
            <a:rPr lang="zh-CN" altLang="zh-CN" sz="1100" dirty="0" smtClean="0"/>
            <a:t>’</a:t>
          </a:r>
          <a:endParaRPr lang="zh-CN" altLang="en-US" sz="1100" dirty="0"/>
        </a:p>
      </dgm:t>
    </dgm:pt>
    <dgm:pt modelId="{9C85183E-0CE0-482B-9E6A-D9BC728F292B}" type="parTrans" cxnId="{6CD49C79-58CC-4305-A16D-671641955CB1}">
      <dgm:prSet/>
      <dgm:spPr/>
      <dgm:t>
        <a:bodyPr/>
        <a:lstStyle/>
        <a:p>
          <a:endParaRPr lang="zh-CN" altLang="en-US"/>
        </a:p>
      </dgm:t>
    </dgm:pt>
    <dgm:pt modelId="{0DC49B90-3DC5-41BB-835F-A305DF762AC7}" type="sibTrans" cxnId="{6CD49C79-58CC-4305-A16D-671641955CB1}">
      <dgm:prSet/>
      <dgm:spPr/>
      <dgm:t>
        <a:bodyPr/>
        <a:lstStyle/>
        <a:p>
          <a:endParaRPr lang="zh-CN" altLang="en-US"/>
        </a:p>
      </dgm:t>
    </dgm:pt>
    <dgm:pt modelId="{447532D0-64CF-4EE9-8F29-3A69C64B4689}">
      <dgm:prSet phldrT="[文本]"/>
      <dgm:spPr>
        <a:solidFill>
          <a:schemeClr val="bg1">
            <a:lumMod val="65000"/>
            <a:lumOff val="35000"/>
          </a:schemeClr>
        </a:solidFill>
      </dgm:spPr>
      <dgm:t>
        <a:bodyPr/>
        <a:lstStyle/>
        <a:p>
          <a:r>
            <a:rPr lang="zh-CN" altLang="zh-CN" dirty="0" smtClean="0"/>
            <a:t>协议的关键字</a:t>
          </a:r>
          <a:endParaRPr lang="zh-CN" altLang="en-US" dirty="0"/>
        </a:p>
      </dgm:t>
    </dgm:pt>
    <dgm:pt modelId="{C1EA918C-4AED-4CBB-9549-B2A9963EC6D2}" type="parTrans" cxnId="{1BBD27CC-B926-4BC8-AE46-DB58047451CC}">
      <dgm:prSet/>
      <dgm:spPr/>
      <dgm:t>
        <a:bodyPr/>
        <a:lstStyle/>
        <a:p>
          <a:endParaRPr lang="zh-CN" altLang="en-US"/>
        </a:p>
      </dgm:t>
    </dgm:pt>
    <dgm:pt modelId="{797FB28F-FF24-49B0-B06E-732135391C11}" type="sibTrans" cxnId="{1BBD27CC-B926-4BC8-AE46-DB58047451CC}">
      <dgm:prSet/>
      <dgm:spPr/>
      <dgm:t>
        <a:bodyPr/>
        <a:lstStyle/>
        <a:p>
          <a:endParaRPr lang="zh-CN" altLang="en-US"/>
        </a:p>
      </dgm:t>
    </dgm:pt>
    <dgm:pt modelId="{FB128D2E-9256-40B6-A08A-7DA1B23CC959}">
      <dgm:prSet phldrT="[文本]" custT="1"/>
      <dgm:spPr/>
      <dgm:t>
        <a:bodyPr/>
        <a:lstStyle/>
        <a:p>
          <a:r>
            <a:rPr lang="zh-CN" altLang="zh-CN" sz="1200" dirty="0" smtClean="0"/>
            <a:t>主要包括</a:t>
          </a:r>
          <a:r>
            <a:rPr lang="en-US" altLang="zh-CN" sz="1200" dirty="0" err="1" smtClean="0"/>
            <a:t>fddi</a:t>
          </a:r>
          <a:r>
            <a:rPr lang="zh-CN" altLang="zh-CN" sz="1200" dirty="0" smtClean="0"/>
            <a:t>，</a:t>
          </a:r>
          <a:r>
            <a:rPr lang="en-US" altLang="zh-CN" sz="1200" dirty="0" err="1" smtClean="0"/>
            <a:t>ip</a:t>
          </a:r>
          <a:r>
            <a:rPr lang="zh-CN" altLang="zh-CN" sz="1200" dirty="0" smtClean="0"/>
            <a:t>，</a:t>
          </a:r>
          <a:r>
            <a:rPr lang="en-US" altLang="zh-CN" sz="1200" dirty="0" err="1" smtClean="0"/>
            <a:t>arp</a:t>
          </a:r>
          <a:r>
            <a:rPr lang="zh-CN" altLang="zh-CN" sz="1200" dirty="0" smtClean="0"/>
            <a:t>，</a:t>
          </a:r>
          <a:r>
            <a:rPr lang="en-US" altLang="zh-CN" sz="1200" dirty="0" err="1" smtClean="0"/>
            <a:t>rarp</a:t>
          </a:r>
          <a:r>
            <a:rPr lang="zh-CN" altLang="zh-CN" sz="1200" dirty="0" smtClean="0"/>
            <a:t>，</a:t>
          </a:r>
          <a:r>
            <a:rPr lang="en-US" altLang="zh-CN" sz="1200" dirty="0" err="1" smtClean="0"/>
            <a:t>tcp</a:t>
          </a:r>
          <a:r>
            <a:rPr lang="zh-CN" altLang="zh-CN" sz="1200" dirty="0" smtClean="0"/>
            <a:t>，</a:t>
          </a:r>
          <a:r>
            <a:rPr lang="en-US" altLang="zh-CN" sz="1200" dirty="0" err="1" smtClean="0"/>
            <a:t>udp</a:t>
          </a:r>
          <a:r>
            <a:rPr lang="zh-CN" altLang="zh-CN" sz="1200" dirty="0" smtClean="0"/>
            <a:t>等类型</a:t>
          </a:r>
          <a:endParaRPr lang="zh-CN" altLang="en-US" sz="1200" dirty="0"/>
        </a:p>
      </dgm:t>
    </dgm:pt>
    <dgm:pt modelId="{9C793ED6-C8BA-4FD9-AA62-6B1B7F78682A}" type="parTrans" cxnId="{50682FAC-E3E4-40DB-889E-76AF00D67977}">
      <dgm:prSet/>
      <dgm:spPr/>
      <dgm:t>
        <a:bodyPr/>
        <a:lstStyle/>
        <a:p>
          <a:endParaRPr lang="zh-CN" altLang="en-US"/>
        </a:p>
      </dgm:t>
    </dgm:pt>
    <dgm:pt modelId="{0CE7828D-2390-40AA-A110-177D627A99E3}" type="sibTrans" cxnId="{50682FAC-E3E4-40DB-889E-76AF00D67977}">
      <dgm:prSet/>
      <dgm:spPr/>
      <dgm:t>
        <a:bodyPr/>
        <a:lstStyle/>
        <a:p>
          <a:endParaRPr lang="zh-CN" altLang="en-US"/>
        </a:p>
      </dgm:t>
    </dgm:pt>
    <dgm:pt modelId="{F8003804-D0AC-4194-B4E8-C29B7A202DDF}" type="pres">
      <dgm:prSet presAssocID="{E21081DB-4030-4942-BE37-6205D35113F4}" presName="cycleMatrixDiagram" presStyleCnt="0">
        <dgm:presLayoutVars>
          <dgm:chMax val="1"/>
          <dgm:dir/>
          <dgm:animLvl val="lvl"/>
          <dgm:resizeHandles val="exact"/>
        </dgm:presLayoutVars>
      </dgm:prSet>
      <dgm:spPr/>
      <dgm:t>
        <a:bodyPr/>
        <a:lstStyle/>
        <a:p>
          <a:endParaRPr lang="zh-CN" altLang="en-US"/>
        </a:p>
      </dgm:t>
    </dgm:pt>
    <dgm:pt modelId="{8DF240B6-2425-4F29-9D93-D95146112F80}" type="pres">
      <dgm:prSet presAssocID="{E21081DB-4030-4942-BE37-6205D35113F4}" presName="children" presStyleCnt="0"/>
      <dgm:spPr/>
    </dgm:pt>
    <dgm:pt modelId="{B45898B2-A655-49A1-B2CF-26A89A742FC4}" type="pres">
      <dgm:prSet presAssocID="{E21081DB-4030-4942-BE37-6205D35113F4}" presName="child1group" presStyleCnt="0"/>
      <dgm:spPr/>
    </dgm:pt>
    <dgm:pt modelId="{36ABA0B8-B237-4E60-A7BF-037B1028A7CA}" type="pres">
      <dgm:prSet presAssocID="{E21081DB-4030-4942-BE37-6205D35113F4}" presName="child1" presStyleLbl="bgAcc1" presStyleIdx="0" presStyleCnt="4"/>
      <dgm:spPr/>
      <dgm:t>
        <a:bodyPr/>
        <a:lstStyle/>
        <a:p>
          <a:endParaRPr lang="zh-CN" altLang="en-US"/>
        </a:p>
      </dgm:t>
    </dgm:pt>
    <dgm:pt modelId="{5480108E-23E5-4257-AA80-39F387B49205}" type="pres">
      <dgm:prSet presAssocID="{E21081DB-4030-4942-BE37-6205D35113F4}" presName="child1Text" presStyleLbl="bgAcc1" presStyleIdx="0" presStyleCnt="4">
        <dgm:presLayoutVars>
          <dgm:bulletEnabled val="1"/>
        </dgm:presLayoutVars>
      </dgm:prSet>
      <dgm:spPr/>
      <dgm:t>
        <a:bodyPr/>
        <a:lstStyle/>
        <a:p>
          <a:endParaRPr lang="zh-CN" altLang="en-US"/>
        </a:p>
      </dgm:t>
    </dgm:pt>
    <dgm:pt modelId="{513F0FCB-0E21-4FC7-8329-102AE77461E8}" type="pres">
      <dgm:prSet presAssocID="{E21081DB-4030-4942-BE37-6205D35113F4}" presName="child2group" presStyleCnt="0"/>
      <dgm:spPr/>
    </dgm:pt>
    <dgm:pt modelId="{395DF8F0-5513-4B76-AB92-DF3F0406599F}" type="pres">
      <dgm:prSet presAssocID="{E21081DB-4030-4942-BE37-6205D35113F4}" presName="child2" presStyleLbl="bgAcc1" presStyleIdx="1" presStyleCnt="4" custLinFactNeighborX="18037" custLinFactNeighborY="-6248"/>
      <dgm:spPr/>
      <dgm:t>
        <a:bodyPr/>
        <a:lstStyle/>
        <a:p>
          <a:endParaRPr lang="zh-CN" altLang="en-US"/>
        </a:p>
      </dgm:t>
    </dgm:pt>
    <dgm:pt modelId="{1A50F2FD-2EA1-4ACC-B44C-2A58EE1ECD8B}" type="pres">
      <dgm:prSet presAssocID="{E21081DB-4030-4942-BE37-6205D35113F4}" presName="child2Text" presStyleLbl="bgAcc1" presStyleIdx="1" presStyleCnt="4">
        <dgm:presLayoutVars>
          <dgm:bulletEnabled val="1"/>
        </dgm:presLayoutVars>
      </dgm:prSet>
      <dgm:spPr/>
      <dgm:t>
        <a:bodyPr/>
        <a:lstStyle/>
        <a:p>
          <a:endParaRPr lang="zh-CN" altLang="en-US"/>
        </a:p>
      </dgm:t>
    </dgm:pt>
    <dgm:pt modelId="{EE25EE82-B415-4908-AB8F-0076FCC44982}" type="pres">
      <dgm:prSet presAssocID="{E21081DB-4030-4942-BE37-6205D35113F4}" presName="child3group" presStyleCnt="0"/>
      <dgm:spPr/>
    </dgm:pt>
    <dgm:pt modelId="{6EC4BBD6-373C-4205-9774-3ACC7512EC91}" type="pres">
      <dgm:prSet presAssocID="{E21081DB-4030-4942-BE37-6205D35113F4}" presName="child3" presStyleLbl="bgAcc1" presStyleIdx="2" presStyleCnt="4" custScaleX="127448" custScaleY="145125" custLinFactNeighborX="22346" custLinFactNeighborY="7472"/>
      <dgm:spPr/>
      <dgm:t>
        <a:bodyPr/>
        <a:lstStyle/>
        <a:p>
          <a:endParaRPr lang="zh-CN" altLang="en-US"/>
        </a:p>
      </dgm:t>
    </dgm:pt>
    <dgm:pt modelId="{8ABDCD45-ECB8-4951-8460-69FEC848AFA0}" type="pres">
      <dgm:prSet presAssocID="{E21081DB-4030-4942-BE37-6205D35113F4}" presName="child3Text" presStyleLbl="bgAcc1" presStyleIdx="2" presStyleCnt="4">
        <dgm:presLayoutVars>
          <dgm:bulletEnabled val="1"/>
        </dgm:presLayoutVars>
      </dgm:prSet>
      <dgm:spPr/>
      <dgm:t>
        <a:bodyPr/>
        <a:lstStyle/>
        <a:p>
          <a:endParaRPr lang="zh-CN" altLang="en-US"/>
        </a:p>
      </dgm:t>
    </dgm:pt>
    <dgm:pt modelId="{3EA4FF3B-3596-4D4F-8F8B-5F2C363ED714}" type="pres">
      <dgm:prSet presAssocID="{E21081DB-4030-4942-BE37-6205D35113F4}" presName="child4group" presStyleCnt="0"/>
      <dgm:spPr/>
    </dgm:pt>
    <dgm:pt modelId="{ADBACE56-25F4-4DD2-BC6F-A274FE96B3E5}" type="pres">
      <dgm:prSet presAssocID="{E21081DB-4030-4942-BE37-6205D35113F4}" presName="child4" presStyleLbl="bgAcc1" presStyleIdx="3" presStyleCnt="4"/>
      <dgm:spPr/>
      <dgm:t>
        <a:bodyPr/>
        <a:lstStyle/>
        <a:p>
          <a:endParaRPr lang="zh-CN" altLang="en-US"/>
        </a:p>
      </dgm:t>
    </dgm:pt>
    <dgm:pt modelId="{56FF6E14-CBDE-410D-A7E0-2EAC0BD0E3B8}" type="pres">
      <dgm:prSet presAssocID="{E21081DB-4030-4942-BE37-6205D35113F4}" presName="child4Text" presStyleLbl="bgAcc1" presStyleIdx="3" presStyleCnt="4">
        <dgm:presLayoutVars>
          <dgm:bulletEnabled val="1"/>
        </dgm:presLayoutVars>
      </dgm:prSet>
      <dgm:spPr/>
      <dgm:t>
        <a:bodyPr/>
        <a:lstStyle/>
        <a:p>
          <a:endParaRPr lang="zh-CN" altLang="en-US"/>
        </a:p>
      </dgm:t>
    </dgm:pt>
    <dgm:pt modelId="{5EC6E861-5BE8-4AB7-91B3-808A0B83DFC2}" type="pres">
      <dgm:prSet presAssocID="{E21081DB-4030-4942-BE37-6205D35113F4}" presName="childPlaceholder" presStyleCnt="0"/>
      <dgm:spPr/>
    </dgm:pt>
    <dgm:pt modelId="{CD979EF5-C987-44D9-A608-9AEAF49F09C5}" type="pres">
      <dgm:prSet presAssocID="{E21081DB-4030-4942-BE37-6205D35113F4}" presName="circle" presStyleCnt="0"/>
      <dgm:spPr/>
    </dgm:pt>
    <dgm:pt modelId="{BD0AD6CC-3D81-460B-B156-BDF2795B45FA}" type="pres">
      <dgm:prSet presAssocID="{E21081DB-4030-4942-BE37-6205D35113F4}" presName="quadrant1" presStyleLbl="node1" presStyleIdx="0" presStyleCnt="4">
        <dgm:presLayoutVars>
          <dgm:chMax val="1"/>
          <dgm:bulletEnabled val="1"/>
        </dgm:presLayoutVars>
      </dgm:prSet>
      <dgm:spPr/>
      <dgm:t>
        <a:bodyPr/>
        <a:lstStyle/>
        <a:p>
          <a:endParaRPr lang="zh-CN" altLang="en-US"/>
        </a:p>
      </dgm:t>
    </dgm:pt>
    <dgm:pt modelId="{9A42FBE4-232D-45AF-B6FE-1CCDB97E7447}" type="pres">
      <dgm:prSet presAssocID="{E21081DB-4030-4942-BE37-6205D35113F4}" presName="quadrant2" presStyleLbl="node1" presStyleIdx="1" presStyleCnt="4">
        <dgm:presLayoutVars>
          <dgm:chMax val="1"/>
          <dgm:bulletEnabled val="1"/>
        </dgm:presLayoutVars>
      </dgm:prSet>
      <dgm:spPr/>
      <dgm:t>
        <a:bodyPr/>
        <a:lstStyle/>
        <a:p>
          <a:endParaRPr lang="zh-CN" altLang="en-US"/>
        </a:p>
      </dgm:t>
    </dgm:pt>
    <dgm:pt modelId="{52E8420A-59CA-4B17-860E-507B7A116D1B}" type="pres">
      <dgm:prSet presAssocID="{E21081DB-4030-4942-BE37-6205D35113F4}" presName="quadrant3" presStyleLbl="node1" presStyleIdx="2" presStyleCnt="4">
        <dgm:presLayoutVars>
          <dgm:chMax val="1"/>
          <dgm:bulletEnabled val="1"/>
        </dgm:presLayoutVars>
      </dgm:prSet>
      <dgm:spPr/>
      <dgm:t>
        <a:bodyPr/>
        <a:lstStyle/>
        <a:p>
          <a:endParaRPr lang="zh-CN" altLang="en-US"/>
        </a:p>
      </dgm:t>
    </dgm:pt>
    <dgm:pt modelId="{D06B5122-D139-4FE3-8E89-49B098AA17E3}" type="pres">
      <dgm:prSet presAssocID="{E21081DB-4030-4942-BE37-6205D35113F4}" presName="quadrant4" presStyleLbl="node1" presStyleIdx="3" presStyleCnt="4">
        <dgm:presLayoutVars>
          <dgm:chMax val="1"/>
          <dgm:bulletEnabled val="1"/>
        </dgm:presLayoutVars>
      </dgm:prSet>
      <dgm:spPr/>
      <dgm:t>
        <a:bodyPr/>
        <a:lstStyle/>
        <a:p>
          <a:endParaRPr lang="zh-CN" altLang="en-US"/>
        </a:p>
      </dgm:t>
    </dgm:pt>
    <dgm:pt modelId="{E8E956C4-93EF-4498-AE2B-4AAA9BF2FDFB}" type="pres">
      <dgm:prSet presAssocID="{E21081DB-4030-4942-BE37-6205D35113F4}" presName="quadrantPlaceholder" presStyleCnt="0"/>
      <dgm:spPr/>
    </dgm:pt>
    <dgm:pt modelId="{65C59281-16D5-4A00-A46B-59B91A7C417C}" type="pres">
      <dgm:prSet presAssocID="{E21081DB-4030-4942-BE37-6205D35113F4}" presName="center1" presStyleLbl="fgShp" presStyleIdx="0" presStyleCnt="2"/>
      <dgm:spPr/>
    </dgm:pt>
    <dgm:pt modelId="{2EEAF8D6-8C39-43F0-80A4-A7A2A3B0042B}" type="pres">
      <dgm:prSet presAssocID="{E21081DB-4030-4942-BE37-6205D35113F4}" presName="center2" presStyleLbl="fgShp" presStyleIdx="1" presStyleCnt="2"/>
      <dgm:spPr/>
    </dgm:pt>
  </dgm:ptLst>
  <dgm:cxnLst>
    <dgm:cxn modelId="{2FD73107-D16A-4544-8AFA-1D7CED55D959}" type="presOf" srcId="{6A7DDE4A-8C6B-447F-8A64-B1B132F4598C}" destId="{6EC4BBD6-373C-4205-9774-3ACC7512EC91}" srcOrd="0" destOrd="0" presId="urn:microsoft.com/office/officeart/2005/8/layout/cycle4"/>
    <dgm:cxn modelId="{0D91B79B-ACB0-48F2-BFCE-2309AB5344AA}" type="presOf" srcId="{FB128D2E-9256-40B6-A08A-7DA1B23CC959}" destId="{ADBACE56-25F4-4DD2-BC6F-A274FE96B3E5}" srcOrd="0" destOrd="0" presId="urn:microsoft.com/office/officeart/2005/8/layout/cycle4"/>
    <dgm:cxn modelId="{239A627E-2C92-40A4-9566-278C35536249}" type="presOf" srcId="{E21081DB-4030-4942-BE37-6205D35113F4}" destId="{F8003804-D0AC-4194-B4E8-C29B7A202DDF}" srcOrd="0" destOrd="0" presId="urn:microsoft.com/office/officeart/2005/8/layout/cycle4"/>
    <dgm:cxn modelId="{6CD49C79-58CC-4305-A16D-671641955CB1}" srcId="{D8DDAB7B-BDD6-4FF1-8ED8-E7EBA42003FE}" destId="{6A7DDE4A-8C6B-447F-8A64-B1B132F4598C}" srcOrd="0" destOrd="0" parTransId="{9C85183E-0CE0-482B-9E6A-D9BC728F292B}" sibTransId="{0DC49B90-3DC5-41BB-835F-A305DF762AC7}"/>
    <dgm:cxn modelId="{5054C3BB-EE05-4DB1-8DA4-BC033FE15CE1}" srcId="{E21081DB-4030-4942-BE37-6205D35113F4}" destId="{D8DDAB7B-BDD6-4FF1-8ED8-E7EBA42003FE}" srcOrd="2" destOrd="0" parTransId="{93F8E527-8342-4ACC-9AF6-F6F3E6BFBC92}" sibTransId="{AA8B54AA-8DB3-4A47-A14C-931655A8D68B}"/>
    <dgm:cxn modelId="{7ED5F230-DF57-49AB-8055-39461FD7EF29}" type="presOf" srcId="{EAB7DE90-F040-4009-AA71-747BCDEE22DA}" destId="{9A42FBE4-232D-45AF-B6FE-1CCDB97E7447}" srcOrd="0" destOrd="0" presId="urn:microsoft.com/office/officeart/2005/8/layout/cycle4"/>
    <dgm:cxn modelId="{8B6C8E48-82B6-46B8-9888-3D0EFEEA8201}" type="presOf" srcId="{2B823F99-336F-4F5F-9B6E-C91983683A91}" destId="{BD0AD6CC-3D81-460B-B156-BDF2795B45FA}" srcOrd="0" destOrd="0" presId="urn:microsoft.com/office/officeart/2005/8/layout/cycle4"/>
    <dgm:cxn modelId="{4757FE12-2521-4C6B-8119-7AA630A81E72}" type="presOf" srcId="{447532D0-64CF-4EE9-8F29-3A69C64B4689}" destId="{D06B5122-D139-4FE3-8E89-49B098AA17E3}" srcOrd="0" destOrd="0" presId="urn:microsoft.com/office/officeart/2005/8/layout/cycle4"/>
    <dgm:cxn modelId="{1BBD27CC-B926-4BC8-AE46-DB58047451CC}" srcId="{E21081DB-4030-4942-BE37-6205D35113F4}" destId="{447532D0-64CF-4EE9-8F29-3A69C64B4689}" srcOrd="3" destOrd="0" parTransId="{C1EA918C-4AED-4CBB-9549-B2A9963EC6D2}" sibTransId="{797FB28F-FF24-49B0-B06E-732135391C11}"/>
    <dgm:cxn modelId="{6D635BFB-A500-4DA6-84D7-B2DE7552080B}" srcId="{E21081DB-4030-4942-BE37-6205D35113F4}" destId="{2B823F99-336F-4F5F-9B6E-C91983683A91}" srcOrd="0" destOrd="0" parTransId="{B47952EF-9132-474E-8FEA-2B275774ED8A}" sibTransId="{6EE2C24A-FD66-4DC9-8D84-AF1F70EE2A47}"/>
    <dgm:cxn modelId="{50682FAC-E3E4-40DB-889E-76AF00D67977}" srcId="{447532D0-64CF-4EE9-8F29-3A69C64B4689}" destId="{FB128D2E-9256-40B6-A08A-7DA1B23CC959}" srcOrd="0" destOrd="0" parTransId="{9C793ED6-C8BA-4FD9-AA62-6B1B7F78682A}" sibTransId="{0CE7828D-2390-40AA-A110-177D627A99E3}"/>
    <dgm:cxn modelId="{5BF12BB2-12EE-4ECE-9CE2-62D906CFE9B8}" srcId="{2B823F99-336F-4F5F-9B6E-C91983683A91}" destId="{526B9540-EF38-4D4E-826C-8C2B09780415}" srcOrd="0" destOrd="0" parTransId="{E2F9B3B7-BA16-4B4C-B543-1658F9EF0644}" sibTransId="{467F6455-C629-4DEB-9EFD-D28A8A7A8B8D}"/>
    <dgm:cxn modelId="{96CBF0FA-442B-416C-84E9-BB0B1414190D}" type="presOf" srcId="{6A7DDE4A-8C6B-447F-8A64-B1B132F4598C}" destId="{8ABDCD45-ECB8-4951-8460-69FEC848AFA0}" srcOrd="1" destOrd="0" presId="urn:microsoft.com/office/officeart/2005/8/layout/cycle4"/>
    <dgm:cxn modelId="{41C45A1D-2564-4CB1-BE12-239A810CF990}" type="presOf" srcId="{FB128D2E-9256-40B6-A08A-7DA1B23CC959}" destId="{56FF6E14-CBDE-410D-A7E0-2EAC0BD0E3B8}" srcOrd="1" destOrd="0" presId="urn:microsoft.com/office/officeart/2005/8/layout/cycle4"/>
    <dgm:cxn modelId="{72FBE100-348E-46B2-B857-31EB4EB17DD1}" srcId="{EAB7DE90-F040-4009-AA71-747BCDEE22DA}" destId="{4344C332-A06E-4E67-92E2-AC03BE7D5D22}" srcOrd="0" destOrd="0" parTransId="{A5B6BA83-04AF-44A5-81DD-9165C190974A}" sibTransId="{C4BD3AC2-5A94-4C17-A4FB-7D73CE7B312F}"/>
    <dgm:cxn modelId="{2843E71B-5236-4A67-A70D-C9FD8FE280B4}" type="presOf" srcId="{4344C332-A06E-4E67-92E2-AC03BE7D5D22}" destId="{395DF8F0-5513-4B76-AB92-DF3F0406599F}" srcOrd="0" destOrd="0" presId="urn:microsoft.com/office/officeart/2005/8/layout/cycle4"/>
    <dgm:cxn modelId="{3B06EC8B-DB2E-479B-8975-226E8AE251F2}" type="presOf" srcId="{526B9540-EF38-4D4E-826C-8C2B09780415}" destId="{36ABA0B8-B237-4E60-A7BF-037B1028A7CA}" srcOrd="0" destOrd="0" presId="urn:microsoft.com/office/officeart/2005/8/layout/cycle4"/>
    <dgm:cxn modelId="{588A1466-5559-46EB-8C03-0D2BF077B95C}" srcId="{E21081DB-4030-4942-BE37-6205D35113F4}" destId="{EAB7DE90-F040-4009-AA71-747BCDEE22DA}" srcOrd="1" destOrd="0" parTransId="{611D2F73-0D47-4B1C-9418-B530F37FCDF2}" sibTransId="{0BA3B79D-BE81-4D99-8014-EF86CE5E5DBB}"/>
    <dgm:cxn modelId="{94C2D2B4-8D11-46FE-AA0E-17174EECA661}" type="presOf" srcId="{4344C332-A06E-4E67-92E2-AC03BE7D5D22}" destId="{1A50F2FD-2EA1-4ACC-B44C-2A58EE1ECD8B}" srcOrd="1" destOrd="0" presId="urn:microsoft.com/office/officeart/2005/8/layout/cycle4"/>
    <dgm:cxn modelId="{662D9344-BA4C-40C6-A73D-33788BA4D850}" type="presOf" srcId="{526B9540-EF38-4D4E-826C-8C2B09780415}" destId="{5480108E-23E5-4257-AA80-39F387B49205}" srcOrd="1" destOrd="0" presId="urn:microsoft.com/office/officeart/2005/8/layout/cycle4"/>
    <dgm:cxn modelId="{CC0B22EC-9EA5-4EBA-980C-94550943F115}" type="presOf" srcId="{D8DDAB7B-BDD6-4FF1-8ED8-E7EBA42003FE}" destId="{52E8420A-59CA-4B17-860E-507B7A116D1B}" srcOrd="0" destOrd="0" presId="urn:microsoft.com/office/officeart/2005/8/layout/cycle4"/>
    <dgm:cxn modelId="{5BB7B9F7-B9BC-4F83-B7D3-F63363D58B5C}" type="presParOf" srcId="{F8003804-D0AC-4194-B4E8-C29B7A202DDF}" destId="{8DF240B6-2425-4F29-9D93-D95146112F80}" srcOrd="0" destOrd="0" presId="urn:microsoft.com/office/officeart/2005/8/layout/cycle4"/>
    <dgm:cxn modelId="{8FF1B350-3F08-4DD1-81C8-5628C32CD32C}" type="presParOf" srcId="{8DF240B6-2425-4F29-9D93-D95146112F80}" destId="{B45898B2-A655-49A1-B2CF-26A89A742FC4}" srcOrd="0" destOrd="0" presId="urn:microsoft.com/office/officeart/2005/8/layout/cycle4"/>
    <dgm:cxn modelId="{6F8C2025-5D3B-4358-8E09-BD117C11D15B}" type="presParOf" srcId="{B45898B2-A655-49A1-B2CF-26A89A742FC4}" destId="{36ABA0B8-B237-4E60-A7BF-037B1028A7CA}" srcOrd="0" destOrd="0" presId="urn:microsoft.com/office/officeart/2005/8/layout/cycle4"/>
    <dgm:cxn modelId="{0EAB8F1C-F8DF-4066-A58D-D2D854673282}" type="presParOf" srcId="{B45898B2-A655-49A1-B2CF-26A89A742FC4}" destId="{5480108E-23E5-4257-AA80-39F387B49205}" srcOrd="1" destOrd="0" presId="urn:microsoft.com/office/officeart/2005/8/layout/cycle4"/>
    <dgm:cxn modelId="{42284B56-88AE-4117-A4E8-D4E5A9AB90B9}" type="presParOf" srcId="{8DF240B6-2425-4F29-9D93-D95146112F80}" destId="{513F0FCB-0E21-4FC7-8329-102AE77461E8}" srcOrd="1" destOrd="0" presId="urn:microsoft.com/office/officeart/2005/8/layout/cycle4"/>
    <dgm:cxn modelId="{47D0342D-7972-4B65-A102-B30A20AF37A3}" type="presParOf" srcId="{513F0FCB-0E21-4FC7-8329-102AE77461E8}" destId="{395DF8F0-5513-4B76-AB92-DF3F0406599F}" srcOrd="0" destOrd="0" presId="urn:microsoft.com/office/officeart/2005/8/layout/cycle4"/>
    <dgm:cxn modelId="{62C3A967-9AF2-4B08-BC73-09D2081194A1}" type="presParOf" srcId="{513F0FCB-0E21-4FC7-8329-102AE77461E8}" destId="{1A50F2FD-2EA1-4ACC-B44C-2A58EE1ECD8B}" srcOrd="1" destOrd="0" presId="urn:microsoft.com/office/officeart/2005/8/layout/cycle4"/>
    <dgm:cxn modelId="{EF5C2146-26AA-49F1-A72A-EB58CE4F3E7B}" type="presParOf" srcId="{8DF240B6-2425-4F29-9D93-D95146112F80}" destId="{EE25EE82-B415-4908-AB8F-0076FCC44982}" srcOrd="2" destOrd="0" presId="urn:microsoft.com/office/officeart/2005/8/layout/cycle4"/>
    <dgm:cxn modelId="{631040FD-E84B-4FFF-A7DE-96EE8E905D66}" type="presParOf" srcId="{EE25EE82-B415-4908-AB8F-0076FCC44982}" destId="{6EC4BBD6-373C-4205-9774-3ACC7512EC91}" srcOrd="0" destOrd="0" presId="urn:microsoft.com/office/officeart/2005/8/layout/cycle4"/>
    <dgm:cxn modelId="{EB35D68A-E46B-4F2F-8979-2DD948767022}" type="presParOf" srcId="{EE25EE82-B415-4908-AB8F-0076FCC44982}" destId="{8ABDCD45-ECB8-4951-8460-69FEC848AFA0}" srcOrd="1" destOrd="0" presId="urn:microsoft.com/office/officeart/2005/8/layout/cycle4"/>
    <dgm:cxn modelId="{484035A9-8E30-45A3-AC5E-16143CC77DB2}" type="presParOf" srcId="{8DF240B6-2425-4F29-9D93-D95146112F80}" destId="{3EA4FF3B-3596-4D4F-8F8B-5F2C363ED714}" srcOrd="3" destOrd="0" presId="urn:microsoft.com/office/officeart/2005/8/layout/cycle4"/>
    <dgm:cxn modelId="{80950760-4F94-4360-96B4-4946F5E0FE2B}" type="presParOf" srcId="{3EA4FF3B-3596-4D4F-8F8B-5F2C363ED714}" destId="{ADBACE56-25F4-4DD2-BC6F-A274FE96B3E5}" srcOrd="0" destOrd="0" presId="urn:microsoft.com/office/officeart/2005/8/layout/cycle4"/>
    <dgm:cxn modelId="{8E694189-B217-4BD2-AD9F-7E87B5634F34}" type="presParOf" srcId="{3EA4FF3B-3596-4D4F-8F8B-5F2C363ED714}" destId="{56FF6E14-CBDE-410D-A7E0-2EAC0BD0E3B8}" srcOrd="1" destOrd="0" presId="urn:microsoft.com/office/officeart/2005/8/layout/cycle4"/>
    <dgm:cxn modelId="{C183FA3D-5416-4E45-803C-0535644CFA2F}" type="presParOf" srcId="{8DF240B6-2425-4F29-9D93-D95146112F80}" destId="{5EC6E861-5BE8-4AB7-91B3-808A0B83DFC2}" srcOrd="4" destOrd="0" presId="urn:microsoft.com/office/officeart/2005/8/layout/cycle4"/>
    <dgm:cxn modelId="{DD37C86F-6BD9-49D0-930C-DA40FFC98F7B}" type="presParOf" srcId="{F8003804-D0AC-4194-B4E8-C29B7A202DDF}" destId="{CD979EF5-C987-44D9-A608-9AEAF49F09C5}" srcOrd="1" destOrd="0" presId="urn:microsoft.com/office/officeart/2005/8/layout/cycle4"/>
    <dgm:cxn modelId="{5FEF86F1-A831-461D-8FDA-DC224008376E}" type="presParOf" srcId="{CD979EF5-C987-44D9-A608-9AEAF49F09C5}" destId="{BD0AD6CC-3D81-460B-B156-BDF2795B45FA}" srcOrd="0" destOrd="0" presId="urn:microsoft.com/office/officeart/2005/8/layout/cycle4"/>
    <dgm:cxn modelId="{0A68F674-E942-40C2-911A-A2BC233EEFD9}" type="presParOf" srcId="{CD979EF5-C987-44D9-A608-9AEAF49F09C5}" destId="{9A42FBE4-232D-45AF-B6FE-1CCDB97E7447}" srcOrd="1" destOrd="0" presId="urn:microsoft.com/office/officeart/2005/8/layout/cycle4"/>
    <dgm:cxn modelId="{3DCCF3DA-924A-44C2-8BEA-2B76C7675304}" type="presParOf" srcId="{CD979EF5-C987-44D9-A608-9AEAF49F09C5}" destId="{52E8420A-59CA-4B17-860E-507B7A116D1B}" srcOrd="2" destOrd="0" presId="urn:microsoft.com/office/officeart/2005/8/layout/cycle4"/>
    <dgm:cxn modelId="{E0B6A808-148B-4786-8B85-414CFDF13880}" type="presParOf" srcId="{CD979EF5-C987-44D9-A608-9AEAF49F09C5}" destId="{D06B5122-D139-4FE3-8E89-49B098AA17E3}" srcOrd="3" destOrd="0" presId="urn:microsoft.com/office/officeart/2005/8/layout/cycle4"/>
    <dgm:cxn modelId="{78BDC4BA-C129-49C0-8F25-4BD9EEC7D2FC}" type="presParOf" srcId="{CD979EF5-C987-44D9-A608-9AEAF49F09C5}" destId="{E8E956C4-93EF-4498-AE2B-4AAA9BF2FDFB}" srcOrd="4" destOrd="0" presId="urn:microsoft.com/office/officeart/2005/8/layout/cycle4"/>
    <dgm:cxn modelId="{ED240CFC-FCFE-4C65-971B-318E93236D3B}" type="presParOf" srcId="{F8003804-D0AC-4194-B4E8-C29B7A202DDF}" destId="{65C59281-16D5-4A00-A46B-59B91A7C417C}" srcOrd="2" destOrd="0" presId="urn:microsoft.com/office/officeart/2005/8/layout/cycle4"/>
    <dgm:cxn modelId="{C8D2D88A-675F-415D-9C4D-D1FFF52144F1}" type="presParOf" srcId="{F8003804-D0AC-4194-B4E8-C29B7A202DDF}" destId="{2EEAF8D6-8C39-43F0-80A4-A7A2A3B0042B}"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F053C-0A59-493B-9BB0-80F1872ABA5C}"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zh-CN" altLang="en-US"/>
        </a:p>
      </dgm:t>
    </dgm:pt>
    <dgm:pt modelId="{211C302A-530A-49AB-A5BB-D14672F46872}">
      <dgm:prSet phldrT="[文本]"/>
      <dgm:spPr/>
      <dgm:t>
        <a:bodyPr/>
        <a:lstStyle/>
        <a:p>
          <a:r>
            <a:rPr lang="zh-CN" altLang="en-US" dirty="0" smtClean="0"/>
            <a:t>数据链路层头信息</a:t>
          </a:r>
          <a:endParaRPr lang="zh-CN" altLang="en-US" dirty="0"/>
        </a:p>
      </dgm:t>
    </dgm:pt>
    <dgm:pt modelId="{FFF1C824-BBDF-4B6F-8085-8D78282848DE}" type="parTrans" cxnId="{1B2C7796-45FD-48BA-B2BB-226551BD96C0}">
      <dgm:prSet/>
      <dgm:spPr/>
      <dgm:t>
        <a:bodyPr/>
        <a:lstStyle/>
        <a:p>
          <a:endParaRPr lang="zh-CN" altLang="en-US"/>
        </a:p>
      </dgm:t>
    </dgm:pt>
    <dgm:pt modelId="{1D09F1B8-81C4-4CA0-809F-A3CE7BF9C643}" type="sibTrans" cxnId="{1B2C7796-45FD-48BA-B2BB-226551BD96C0}">
      <dgm:prSet/>
      <dgm:spPr/>
      <dgm:t>
        <a:bodyPr/>
        <a:lstStyle/>
        <a:p>
          <a:endParaRPr lang="zh-CN" altLang="en-US"/>
        </a:p>
      </dgm:t>
    </dgm:pt>
    <dgm:pt modelId="{A216D97C-87EE-4074-BF2A-343B2B84E030}">
      <dgm:prSet phldrT="[文本]"/>
      <dgm:spPr/>
      <dgm:t>
        <a:bodyPr/>
        <a:lstStyle/>
        <a:p>
          <a:r>
            <a:rPr lang="zh-CN" altLang="en-US" dirty="0" smtClean="0"/>
            <a:t>命令：</a:t>
          </a:r>
          <a:r>
            <a:rPr lang="en-US" altLang="zh-CN" dirty="0" smtClean="0"/>
            <a:t> #TCPDUMP --e host ICE</a:t>
          </a:r>
          <a:endParaRPr lang="zh-CN" altLang="en-US" dirty="0"/>
        </a:p>
      </dgm:t>
    </dgm:pt>
    <dgm:pt modelId="{3D5634D6-41DD-4DB5-A001-3187C399A923}" type="parTrans" cxnId="{6854F6E5-C3B1-4680-8BF1-CE71B46A5E90}">
      <dgm:prSet/>
      <dgm:spPr/>
      <dgm:t>
        <a:bodyPr/>
        <a:lstStyle/>
        <a:p>
          <a:endParaRPr lang="zh-CN" altLang="en-US"/>
        </a:p>
      </dgm:t>
    </dgm:pt>
    <dgm:pt modelId="{225A594D-226E-4439-915D-CD84B5BC87F2}" type="sibTrans" cxnId="{6854F6E5-C3B1-4680-8BF1-CE71B46A5E90}">
      <dgm:prSet/>
      <dgm:spPr/>
      <dgm:t>
        <a:bodyPr/>
        <a:lstStyle/>
        <a:p>
          <a:endParaRPr lang="zh-CN" altLang="en-US"/>
        </a:p>
      </dgm:t>
    </dgm:pt>
    <dgm:pt modelId="{8EB903C9-3F76-4591-B0B0-3DAD0978FA7C}">
      <dgm:prSet phldrT="[文本]"/>
      <dgm:spPr/>
      <dgm:t>
        <a:bodyPr/>
        <a:lstStyle/>
        <a:p>
          <a:r>
            <a:rPr lang="en-US" altLang="zh-CN" dirty="0" smtClean="0"/>
            <a:t>ARP</a:t>
          </a:r>
          <a:r>
            <a:rPr lang="zh-CN" altLang="zh-CN" dirty="0" smtClean="0"/>
            <a:t>包的</a:t>
          </a:r>
          <a:r>
            <a:rPr lang="en-US" altLang="zh-CN" dirty="0" smtClean="0"/>
            <a:t>TCPDUMP</a:t>
          </a:r>
          <a:r>
            <a:rPr lang="zh-CN" altLang="zh-CN" dirty="0" smtClean="0"/>
            <a:t>输出信息</a:t>
          </a:r>
          <a:endParaRPr lang="zh-CN" altLang="en-US" dirty="0"/>
        </a:p>
      </dgm:t>
    </dgm:pt>
    <dgm:pt modelId="{187A48E1-5D41-49F9-89EE-6AA14F93CF91}" type="parTrans" cxnId="{1E2B0BC0-A0B7-454C-A0C0-D73ABBD28A5B}">
      <dgm:prSet/>
      <dgm:spPr/>
      <dgm:t>
        <a:bodyPr/>
        <a:lstStyle/>
        <a:p>
          <a:endParaRPr lang="zh-CN" altLang="en-US"/>
        </a:p>
      </dgm:t>
    </dgm:pt>
    <dgm:pt modelId="{5557AABA-EA37-4271-87D1-3E0D325F7A01}" type="sibTrans" cxnId="{1E2B0BC0-A0B7-454C-A0C0-D73ABBD28A5B}">
      <dgm:prSet/>
      <dgm:spPr/>
      <dgm:t>
        <a:bodyPr/>
        <a:lstStyle/>
        <a:p>
          <a:endParaRPr lang="zh-CN" altLang="en-US"/>
        </a:p>
      </dgm:t>
    </dgm:pt>
    <dgm:pt modelId="{92B99CCB-EE72-4A07-A49A-13F63CE8EF89}">
      <dgm:prSet phldrT="[文本]"/>
      <dgm:spPr/>
      <dgm:t>
        <a:bodyPr/>
        <a:lstStyle/>
        <a:p>
          <a:r>
            <a:rPr lang="zh-CN" altLang="en-US" dirty="0" smtClean="0"/>
            <a:t>命令：</a:t>
          </a:r>
          <a:r>
            <a:rPr lang="en-US" altLang="zh-CN" dirty="0" smtClean="0"/>
            <a:t> #TCPDUMP </a:t>
          </a:r>
          <a:r>
            <a:rPr lang="en-US" altLang="zh-CN" dirty="0" err="1" smtClean="0"/>
            <a:t>arp</a:t>
          </a:r>
          <a:endParaRPr lang="zh-CN" altLang="en-US" dirty="0"/>
        </a:p>
      </dgm:t>
    </dgm:pt>
    <dgm:pt modelId="{30032697-8377-4D00-A74E-C833EB848088}" type="parTrans" cxnId="{C5DEB387-FB92-4890-8609-E3975B171592}">
      <dgm:prSet/>
      <dgm:spPr/>
      <dgm:t>
        <a:bodyPr/>
        <a:lstStyle/>
        <a:p>
          <a:endParaRPr lang="zh-CN" altLang="en-US"/>
        </a:p>
      </dgm:t>
    </dgm:pt>
    <dgm:pt modelId="{7C638206-BCD0-483B-A91B-F9B842958867}" type="sibTrans" cxnId="{C5DEB387-FB92-4890-8609-E3975B171592}">
      <dgm:prSet/>
      <dgm:spPr/>
      <dgm:t>
        <a:bodyPr/>
        <a:lstStyle/>
        <a:p>
          <a:endParaRPr lang="zh-CN" altLang="en-US"/>
        </a:p>
      </dgm:t>
    </dgm:pt>
    <dgm:pt modelId="{27C8959C-BB12-4E73-B253-32FFED5BD0DC}">
      <dgm:prSet phldrT="[文本]"/>
      <dgm:spPr/>
      <dgm:t>
        <a:bodyPr/>
        <a:lstStyle/>
        <a:p>
          <a:r>
            <a:rPr lang="en-US" altLang="zh-CN" dirty="0" smtClean="0"/>
            <a:t>TCP</a:t>
          </a:r>
          <a:r>
            <a:rPr lang="zh-CN" altLang="zh-CN" dirty="0" smtClean="0"/>
            <a:t>包的输出信息</a:t>
          </a:r>
          <a:endParaRPr lang="zh-CN" altLang="en-US" dirty="0"/>
        </a:p>
      </dgm:t>
    </dgm:pt>
    <dgm:pt modelId="{8630383C-4868-4F29-9914-59B2EE66877A}" type="parTrans" cxnId="{13A886BA-7D5B-4170-9E4B-3062CD043A73}">
      <dgm:prSet/>
      <dgm:spPr/>
      <dgm:t>
        <a:bodyPr/>
        <a:lstStyle/>
        <a:p>
          <a:endParaRPr lang="zh-CN" altLang="en-US"/>
        </a:p>
      </dgm:t>
    </dgm:pt>
    <dgm:pt modelId="{E18A77E5-CBE6-4044-9379-01B1DC44C91A}" type="sibTrans" cxnId="{13A886BA-7D5B-4170-9E4B-3062CD043A73}">
      <dgm:prSet/>
      <dgm:spPr/>
      <dgm:t>
        <a:bodyPr/>
        <a:lstStyle/>
        <a:p>
          <a:endParaRPr lang="zh-CN" altLang="en-US"/>
        </a:p>
      </dgm:t>
    </dgm:pt>
    <dgm:pt modelId="{E72B9637-755C-4EFD-99E4-CA9F6DF3F363}">
      <dgm:prSet phldrT="[文本]"/>
      <dgm:spPr/>
      <dgm:t>
        <a:bodyPr/>
        <a:lstStyle/>
        <a:p>
          <a:r>
            <a:rPr lang="zh-CN" altLang="en-US" dirty="0" smtClean="0"/>
            <a:t>命令：</a:t>
          </a:r>
          <a:r>
            <a:rPr lang="en-US" altLang="zh-CN" dirty="0" smtClean="0"/>
            <a:t> </a:t>
          </a:r>
          <a:r>
            <a:rPr lang="en-US" altLang="zh-CN" dirty="0" err="1" smtClean="0"/>
            <a:t>src</a:t>
          </a:r>
          <a:r>
            <a:rPr lang="en-US" altLang="zh-CN" dirty="0" smtClean="0"/>
            <a:t> &gt; </a:t>
          </a:r>
          <a:r>
            <a:rPr lang="en-US" altLang="zh-CN" dirty="0" err="1" smtClean="0"/>
            <a:t>dst</a:t>
          </a:r>
          <a:r>
            <a:rPr lang="en-US" altLang="zh-CN" dirty="0" smtClean="0"/>
            <a:t>: flags data-</a:t>
          </a:r>
          <a:r>
            <a:rPr lang="en-US" altLang="zh-CN" dirty="0" err="1" smtClean="0"/>
            <a:t>seqno</a:t>
          </a:r>
          <a:r>
            <a:rPr lang="en-US" altLang="zh-CN" dirty="0" smtClean="0"/>
            <a:t> </a:t>
          </a:r>
          <a:r>
            <a:rPr lang="en-US" altLang="zh-CN" dirty="0" err="1" smtClean="0"/>
            <a:t>ack</a:t>
          </a:r>
          <a:r>
            <a:rPr lang="en-US" altLang="zh-CN" dirty="0" smtClean="0"/>
            <a:t> window urgent options</a:t>
          </a:r>
          <a:endParaRPr lang="zh-CN" altLang="en-US" dirty="0"/>
        </a:p>
      </dgm:t>
    </dgm:pt>
    <dgm:pt modelId="{91A849A2-E0FF-4DB1-8FC8-FC037D0B24E5}" type="parTrans" cxnId="{2BC3B48F-BFBF-4AEE-8E4E-67AE54D690B8}">
      <dgm:prSet/>
      <dgm:spPr/>
      <dgm:t>
        <a:bodyPr/>
        <a:lstStyle/>
        <a:p>
          <a:endParaRPr lang="zh-CN" altLang="en-US"/>
        </a:p>
      </dgm:t>
    </dgm:pt>
    <dgm:pt modelId="{8802E589-E587-4231-9AAF-809E6FA0EA9B}" type="sibTrans" cxnId="{2BC3B48F-BFBF-4AEE-8E4E-67AE54D690B8}">
      <dgm:prSet/>
      <dgm:spPr/>
      <dgm:t>
        <a:bodyPr/>
        <a:lstStyle/>
        <a:p>
          <a:endParaRPr lang="zh-CN" altLang="en-US"/>
        </a:p>
      </dgm:t>
    </dgm:pt>
    <dgm:pt modelId="{6AD9CD4A-224E-4B06-9E9D-617DEDC2166A}">
      <dgm:prSet phldrT="[文本]"/>
      <dgm:spPr/>
      <dgm:t>
        <a:bodyPr/>
        <a:lstStyle/>
        <a:p>
          <a:r>
            <a:rPr lang="en-US" altLang="zh-CN" dirty="0" smtClean="0"/>
            <a:t>UDP</a:t>
          </a:r>
          <a:r>
            <a:rPr lang="zh-CN" altLang="zh-CN" dirty="0" smtClean="0"/>
            <a:t>包的输出信息</a:t>
          </a:r>
          <a:endParaRPr lang="zh-CN" altLang="en-US" dirty="0"/>
        </a:p>
      </dgm:t>
    </dgm:pt>
    <dgm:pt modelId="{28E32EBC-CE5B-4A9A-A27B-46E54DCE09A9}" type="parTrans" cxnId="{48FB44D9-9B27-42D5-8D46-3AACAD595718}">
      <dgm:prSet/>
      <dgm:spPr/>
      <dgm:t>
        <a:bodyPr/>
        <a:lstStyle/>
        <a:p>
          <a:endParaRPr lang="zh-CN" altLang="en-US"/>
        </a:p>
      </dgm:t>
    </dgm:pt>
    <dgm:pt modelId="{472AB605-09FD-4EF4-8E64-4861B2896F87}" type="sibTrans" cxnId="{48FB44D9-9B27-42D5-8D46-3AACAD595718}">
      <dgm:prSet/>
      <dgm:spPr/>
      <dgm:t>
        <a:bodyPr/>
        <a:lstStyle/>
        <a:p>
          <a:endParaRPr lang="zh-CN" altLang="en-US"/>
        </a:p>
      </dgm:t>
    </dgm:pt>
    <dgm:pt modelId="{7B798C22-E840-4E96-8010-DC7E97DB7C35}">
      <dgm:prSet phldrT="[文本]"/>
      <dgm:spPr/>
      <dgm:t>
        <a:bodyPr/>
        <a:lstStyle/>
        <a:p>
          <a:r>
            <a:rPr lang="zh-CN" altLang="en-US" dirty="0" smtClean="0"/>
            <a:t>命令：</a:t>
          </a:r>
          <a:r>
            <a:rPr lang="en-US" altLang="zh-CN" dirty="0" smtClean="0"/>
            <a:t> route.port1 &gt; ICE.port2: </a:t>
          </a:r>
          <a:r>
            <a:rPr lang="en-US" altLang="zh-CN" dirty="0" err="1" smtClean="0"/>
            <a:t>udp</a:t>
          </a:r>
          <a:r>
            <a:rPr lang="en-US" altLang="zh-CN" dirty="0" smtClean="0"/>
            <a:t> </a:t>
          </a:r>
          <a:r>
            <a:rPr lang="en-US" altLang="zh-CN" dirty="0" err="1" smtClean="0"/>
            <a:t>lenth</a:t>
          </a:r>
          <a:endParaRPr lang="zh-CN" altLang="en-US" dirty="0"/>
        </a:p>
      </dgm:t>
    </dgm:pt>
    <dgm:pt modelId="{AB17CC24-A95C-46D0-B4F4-437C0B137FA2}" type="parTrans" cxnId="{7B40D705-4EEE-41DF-82B5-E29D98D842D9}">
      <dgm:prSet/>
      <dgm:spPr/>
      <dgm:t>
        <a:bodyPr/>
        <a:lstStyle/>
        <a:p>
          <a:endParaRPr lang="zh-CN" altLang="en-US"/>
        </a:p>
      </dgm:t>
    </dgm:pt>
    <dgm:pt modelId="{94A7C24E-54A2-4CCF-A7CC-217EF67F7EB7}" type="sibTrans" cxnId="{7B40D705-4EEE-41DF-82B5-E29D98D842D9}">
      <dgm:prSet/>
      <dgm:spPr/>
      <dgm:t>
        <a:bodyPr/>
        <a:lstStyle/>
        <a:p>
          <a:endParaRPr lang="zh-CN" altLang="en-US"/>
        </a:p>
      </dgm:t>
    </dgm:pt>
    <dgm:pt modelId="{DEECD06F-C93A-4D95-B7FA-18D2EE2FF503}" type="pres">
      <dgm:prSet presAssocID="{FDAF053C-0A59-493B-9BB0-80F1872ABA5C}" presName="Name0" presStyleCnt="0">
        <dgm:presLayoutVars>
          <dgm:dir/>
          <dgm:animLvl val="lvl"/>
          <dgm:resizeHandles/>
        </dgm:presLayoutVars>
      </dgm:prSet>
      <dgm:spPr/>
      <dgm:t>
        <a:bodyPr/>
        <a:lstStyle/>
        <a:p>
          <a:endParaRPr lang="zh-CN" altLang="en-US"/>
        </a:p>
      </dgm:t>
    </dgm:pt>
    <dgm:pt modelId="{6DAA63DB-0654-4E5C-91B8-344C8852E254}" type="pres">
      <dgm:prSet presAssocID="{211C302A-530A-49AB-A5BB-D14672F46872}" presName="linNode" presStyleCnt="0"/>
      <dgm:spPr/>
    </dgm:pt>
    <dgm:pt modelId="{AFA7DABA-0606-43FD-98C3-CDFA95480A27}" type="pres">
      <dgm:prSet presAssocID="{211C302A-530A-49AB-A5BB-D14672F46872}" presName="parentShp" presStyleLbl="node1" presStyleIdx="0" presStyleCnt="4">
        <dgm:presLayoutVars>
          <dgm:bulletEnabled val="1"/>
        </dgm:presLayoutVars>
      </dgm:prSet>
      <dgm:spPr/>
      <dgm:t>
        <a:bodyPr/>
        <a:lstStyle/>
        <a:p>
          <a:endParaRPr lang="zh-CN" altLang="en-US"/>
        </a:p>
      </dgm:t>
    </dgm:pt>
    <dgm:pt modelId="{44E8AAB7-9132-4747-9882-F41EA024E391}" type="pres">
      <dgm:prSet presAssocID="{211C302A-530A-49AB-A5BB-D14672F46872}" presName="childShp" presStyleLbl="bgAccFollowNode1" presStyleIdx="0" presStyleCnt="4">
        <dgm:presLayoutVars>
          <dgm:bulletEnabled val="1"/>
        </dgm:presLayoutVars>
      </dgm:prSet>
      <dgm:spPr/>
      <dgm:t>
        <a:bodyPr/>
        <a:lstStyle/>
        <a:p>
          <a:endParaRPr lang="zh-CN" altLang="en-US"/>
        </a:p>
      </dgm:t>
    </dgm:pt>
    <dgm:pt modelId="{B442FF4D-AB65-40AA-8F06-98CB04AAB46D}" type="pres">
      <dgm:prSet presAssocID="{1D09F1B8-81C4-4CA0-809F-A3CE7BF9C643}" presName="spacing" presStyleCnt="0"/>
      <dgm:spPr/>
    </dgm:pt>
    <dgm:pt modelId="{19606C28-1A4A-4845-87A2-8056C2FFBD46}" type="pres">
      <dgm:prSet presAssocID="{8EB903C9-3F76-4591-B0B0-3DAD0978FA7C}" presName="linNode" presStyleCnt="0"/>
      <dgm:spPr/>
    </dgm:pt>
    <dgm:pt modelId="{CC35276E-60D2-4D89-96A5-360C5C643777}" type="pres">
      <dgm:prSet presAssocID="{8EB903C9-3F76-4591-B0B0-3DAD0978FA7C}" presName="parentShp" presStyleLbl="node1" presStyleIdx="1" presStyleCnt="4">
        <dgm:presLayoutVars>
          <dgm:bulletEnabled val="1"/>
        </dgm:presLayoutVars>
      </dgm:prSet>
      <dgm:spPr/>
      <dgm:t>
        <a:bodyPr/>
        <a:lstStyle/>
        <a:p>
          <a:endParaRPr lang="zh-CN" altLang="en-US"/>
        </a:p>
      </dgm:t>
    </dgm:pt>
    <dgm:pt modelId="{227588EC-69AE-4F60-AAF6-B9987D27DFFE}" type="pres">
      <dgm:prSet presAssocID="{8EB903C9-3F76-4591-B0B0-3DAD0978FA7C}" presName="childShp" presStyleLbl="bgAccFollowNode1" presStyleIdx="1" presStyleCnt="4">
        <dgm:presLayoutVars>
          <dgm:bulletEnabled val="1"/>
        </dgm:presLayoutVars>
      </dgm:prSet>
      <dgm:spPr/>
      <dgm:t>
        <a:bodyPr/>
        <a:lstStyle/>
        <a:p>
          <a:endParaRPr lang="zh-CN" altLang="en-US"/>
        </a:p>
      </dgm:t>
    </dgm:pt>
    <dgm:pt modelId="{E8265E1D-ED26-4799-A888-096B2B7D64F8}" type="pres">
      <dgm:prSet presAssocID="{5557AABA-EA37-4271-87D1-3E0D325F7A01}" presName="spacing" presStyleCnt="0"/>
      <dgm:spPr/>
    </dgm:pt>
    <dgm:pt modelId="{C7A607C0-2B21-49FC-B8E5-A8B6EBB92A7E}" type="pres">
      <dgm:prSet presAssocID="{27C8959C-BB12-4E73-B253-32FFED5BD0DC}" presName="linNode" presStyleCnt="0"/>
      <dgm:spPr/>
    </dgm:pt>
    <dgm:pt modelId="{1BCD296F-DEEC-4571-BF10-E553EE2D8F57}" type="pres">
      <dgm:prSet presAssocID="{27C8959C-BB12-4E73-B253-32FFED5BD0DC}" presName="parentShp" presStyleLbl="node1" presStyleIdx="2" presStyleCnt="4">
        <dgm:presLayoutVars>
          <dgm:bulletEnabled val="1"/>
        </dgm:presLayoutVars>
      </dgm:prSet>
      <dgm:spPr/>
      <dgm:t>
        <a:bodyPr/>
        <a:lstStyle/>
        <a:p>
          <a:endParaRPr lang="zh-CN" altLang="en-US"/>
        </a:p>
      </dgm:t>
    </dgm:pt>
    <dgm:pt modelId="{35D49F37-2959-4E40-A1E3-4EA06E658807}" type="pres">
      <dgm:prSet presAssocID="{27C8959C-BB12-4E73-B253-32FFED5BD0DC}" presName="childShp" presStyleLbl="bgAccFollowNode1" presStyleIdx="2" presStyleCnt="4">
        <dgm:presLayoutVars>
          <dgm:bulletEnabled val="1"/>
        </dgm:presLayoutVars>
      </dgm:prSet>
      <dgm:spPr/>
      <dgm:t>
        <a:bodyPr/>
        <a:lstStyle/>
        <a:p>
          <a:endParaRPr lang="zh-CN" altLang="en-US"/>
        </a:p>
      </dgm:t>
    </dgm:pt>
    <dgm:pt modelId="{A6738395-6022-431F-83BC-A5B748DF0D1E}" type="pres">
      <dgm:prSet presAssocID="{E18A77E5-CBE6-4044-9379-01B1DC44C91A}" presName="spacing" presStyleCnt="0"/>
      <dgm:spPr/>
    </dgm:pt>
    <dgm:pt modelId="{0B97EBEC-2DC0-4F71-83D5-9CF20C2374B4}" type="pres">
      <dgm:prSet presAssocID="{6AD9CD4A-224E-4B06-9E9D-617DEDC2166A}" presName="linNode" presStyleCnt="0"/>
      <dgm:spPr/>
    </dgm:pt>
    <dgm:pt modelId="{93578D04-F919-43E9-B148-A866E4FF66A4}" type="pres">
      <dgm:prSet presAssocID="{6AD9CD4A-224E-4B06-9E9D-617DEDC2166A}" presName="parentShp" presStyleLbl="node1" presStyleIdx="3" presStyleCnt="4">
        <dgm:presLayoutVars>
          <dgm:bulletEnabled val="1"/>
        </dgm:presLayoutVars>
      </dgm:prSet>
      <dgm:spPr/>
      <dgm:t>
        <a:bodyPr/>
        <a:lstStyle/>
        <a:p>
          <a:endParaRPr lang="zh-CN" altLang="en-US"/>
        </a:p>
      </dgm:t>
    </dgm:pt>
    <dgm:pt modelId="{D45EF4EF-28A5-431C-8F6E-A9D3DB38C1CA}" type="pres">
      <dgm:prSet presAssocID="{6AD9CD4A-224E-4B06-9E9D-617DEDC2166A}" presName="childShp" presStyleLbl="bgAccFollowNode1" presStyleIdx="3" presStyleCnt="4">
        <dgm:presLayoutVars>
          <dgm:bulletEnabled val="1"/>
        </dgm:presLayoutVars>
      </dgm:prSet>
      <dgm:spPr/>
      <dgm:t>
        <a:bodyPr/>
        <a:lstStyle/>
        <a:p>
          <a:endParaRPr lang="zh-CN" altLang="en-US"/>
        </a:p>
      </dgm:t>
    </dgm:pt>
  </dgm:ptLst>
  <dgm:cxnLst>
    <dgm:cxn modelId="{EBACFA33-A074-47C9-BB4A-CFE26461B6C5}" type="presOf" srcId="{92B99CCB-EE72-4A07-A49A-13F63CE8EF89}" destId="{227588EC-69AE-4F60-AAF6-B9987D27DFFE}" srcOrd="0" destOrd="0" presId="urn:microsoft.com/office/officeart/2005/8/layout/vList6"/>
    <dgm:cxn modelId="{7B6BAAAC-3F5E-467D-88AE-9C14C432B55F}" type="presOf" srcId="{7B798C22-E840-4E96-8010-DC7E97DB7C35}" destId="{D45EF4EF-28A5-431C-8F6E-A9D3DB38C1CA}" srcOrd="0" destOrd="0" presId="urn:microsoft.com/office/officeart/2005/8/layout/vList6"/>
    <dgm:cxn modelId="{13A886BA-7D5B-4170-9E4B-3062CD043A73}" srcId="{FDAF053C-0A59-493B-9BB0-80F1872ABA5C}" destId="{27C8959C-BB12-4E73-B253-32FFED5BD0DC}" srcOrd="2" destOrd="0" parTransId="{8630383C-4868-4F29-9914-59B2EE66877A}" sibTransId="{E18A77E5-CBE6-4044-9379-01B1DC44C91A}"/>
    <dgm:cxn modelId="{F3214F1D-3DC3-406B-91F0-85DE7AA8603F}" type="presOf" srcId="{6AD9CD4A-224E-4B06-9E9D-617DEDC2166A}" destId="{93578D04-F919-43E9-B148-A866E4FF66A4}" srcOrd="0" destOrd="0" presId="urn:microsoft.com/office/officeart/2005/8/layout/vList6"/>
    <dgm:cxn modelId="{6854F6E5-C3B1-4680-8BF1-CE71B46A5E90}" srcId="{211C302A-530A-49AB-A5BB-D14672F46872}" destId="{A216D97C-87EE-4074-BF2A-343B2B84E030}" srcOrd="0" destOrd="0" parTransId="{3D5634D6-41DD-4DB5-A001-3187C399A923}" sibTransId="{225A594D-226E-4439-915D-CD84B5BC87F2}"/>
    <dgm:cxn modelId="{DA08B72D-124D-4810-925F-AE08C3560D15}" type="presOf" srcId="{FDAF053C-0A59-493B-9BB0-80F1872ABA5C}" destId="{DEECD06F-C93A-4D95-B7FA-18D2EE2FF503}" srcOrd="0" destOrd="0" presId="urn:microsoft.com/office/officeart/2005/8/layout/vList6"/>
    <dgm:cxn modelId="{1B2C7796-45FD-48BA-B2BB-226551BD96C0}" srcId="{FDAF053C-0A59-493B-9BB0-80F1872ABA5C}" destId="{211C302A-530A-49AB-A5BB-D14672F46872}" srcOrd="0" destOrd="0" parTransId="{FFF1C824-BBDF-4B6F-8085-8D78282848DE}" sibTransId="{1D09F1B8-81C4-4CA0-809F-A3CE7BF9C643}"/>
    <dgm:cxn modelId="{35CD9160-9661-481A-BAD0-E1C5E1D07798}" type="presOf" srcId="{211C302A-530A-49AB-A5BB-D14672F46872}" destId="{AFA7DABA-0606-43FD-98C3-CDFA95480A27}" srcOrd="0" destOrd="0" presId="urn:microsoft.com/office/officeart/2005/8/layout/vList6"/>
    <dgm:cxn modelId="{E7C51FD8-547C-4EF4-9A2B-A6EC5149E39F}" type="presOf" srcId="{8EB903C9-3F76-4591-B0B0-3DAD0978FA7C}" destId="{CC35276E-60D2-4D89-96A5-360C5C643777}" srcOrd="0" destOrd="0" presId="urn:microsoft.com/office/officeart/2005/8/layout/vList6"/>
    <dgm:cxn modelId="{7B40D705-4EEE-41DF-82B5-E29D98D842D9}" srcId="{6AD9CD4A-224E-4B06-9E9D-617DEDC2166A}" destId="{7B798C22-E840-4E96-8010-DC7E97DB7C35}" srcOrd="0" destOrd="0" parTransId="{AB17CC24-A95C-46D0-B4F4-437C0B137FA2}" sibTransId="{94A7C24E-54A2-4CCF-A7CC-217EF67F7EB7}"/>
    <dgm:cxn modelId="{C8CE277D-D174-4629-90AF-3EE6DA4CE51E}" type="presOf" srcId="{E72B9637-755C-4EFD-99E4-CA9F6DF3F363}" destId="{35D49F37-2959-4E40-A1E3-4EA06E658807}" srcOrd="0" destOrd="0" presId="urn:microsoft.com/office/officeart/2005/8/layout/vList6"/>
    <dgm:cxn modelId="{2BC3B48F-BFBF-4AEE-8E4E-67AE54D690B8}" srcId="{27C8959C-BB12-4E73-B253-32FFED5BD0DC}" destId="{E72B9637-755C-4EFD-99E4-CA9F6DF3F363}" srcOrd="0" destOrd="0" parTransId="{91A849A2-E0FF-4DB1-8FC8-FC037D0B24E5}" sibTransId="{8802E589-E587-4231-9AAF-809E6FA0EA9B}"/>
    <dgm:cxn modelId="{F69E03B6-9D47-4462-B0A7-AB358A37437E}" type="presOf" srcId="{27C8959C-BB12-4E73-B253-32FFED5BD0DC}" destId="{1BCD296F-DEEC-4571-BF10-E553EE2D8F57}" srcOrd="0" destOrd="0" presId="urn:microsoft.com/office/officeart/2005/8/layout/vList6"/>
    <dgm:cxn modelId="{C5DEB387-FB92-4890-8609-E3975B171592}" srcId="{8EB903C9-3F76-4591-B0B0-3DAD0978FA7C}" destId="{92B99CCB-EE72-4A07-A49A-13F63CE8EF89}" srcOrd="0" destOrd="0" parTransId="{30032697-8377-4D00-A74E-C833EB848088}" sibTransId="{7C638206-BCD0-483B-A91B-F9B842958867}"/>
    <dgm:cxn modelId="{48FB44D9-9B27-42D5-8D46-3AACAD595718}" srcId="{FDAF053C-0A59-493B-9BB0-80F1872ABA5C}" destId="{6AD9CD4A-224E-4B06-9E9D-617DEDC2166A}" srcOrd="3" destOrd="0" parTransId="{28E32EBC-CE5B-4A9A-A27B-46E54DCE09A9}" sibTransId="{472AB605-09FD-4EF4-8E64-4861B2896F87}"/>
    <dgm:cxn modelId="{DD7339F1-5EE0-4D3D-B28E-51AC2B60891D}" type="presOf" srcId="{A216D97C-87EE-4074-BF2A-343B2B84E030}" destId="{44E8AAB7-9132-4747-9882-F41EA024E391}" srcOrd="0" destOrd="0" presId="urn:microsoft.com/office/officeart/2005/8/layout/vList6"/>
    <dgm:cxn modelId="{1E2B0BC0-A0B7-454C-A0C0-D73ABBD28A5B}" srcId="{FDAF053C-0A59-493B-9BB0-80F1872ABA5C}" destId="{8EB903C9-3F76-4591-B0B0-3DAD0978FA7C}" srcOrd="1" destOrd="0" parTransId="{187A48E1-5D41-49F9-89EE-6AA14F93CF91}" sibTransId="{5557AABA-EA37-4271-87D1-3E0D325F7A01}"/>
    <dgm:cxn modelId="{C49B3432-B72D-4093-890C-81858EB8061A}" type="presParOf" srcId="{DEECD06F-C93A-4D95-B7FA-18D2EE2FF503}" destId="{6DAA63DB-0654-4E5C-91B8-344C8852E254}" srcOrd="0" destOrd="0" presId="urn:microsoft.com/office/officeart/2005/8/layout/vList6"/>
    <dgm:cxn modelId="{96334A2A-93FE-4202-B847-AD3341B02A29}" type="presParOf" srcId="{6DAA63DB-0654-4E5C-91B8-344C8852E254}" destId="{AFA7DABA-0606-43FD-98C3-CDFA95480A27}" srcOrd="0" destOrd="0" presId="urn:microsoft.com/office/officeart/2005/8/layout/vList6"/>
    <dgm:cxn modelId="{EF0D806B-C2BF-4117-96D3-91E173E7A2D2}" type="presParOf" srcId="{6DAA63DB-0654-4E5C-91B8-344C8852E254}" destId="{44E8AAB7-9132-4747-9882-F41EA024E391}" srcOrd="1" destOrd="0" presId="urn:microsoft.com/office/officeart/2005/8/layout/vList6"/>
    <dgm:cxn modelId="{C87CCA6E-3CE0-48DC-B679-BFC73BA71BDD}" type="presParOf" srcId="{DEECD06F-C93A-4D95-B7FA-18D2EE2FF503}" destId="{B442FF4D-AB65-40AA-8F06-98CB04AAB46D}" srcOrd="1" destOrd="0" presId="urn:microsoft.com/office/officeart/2005/8/layout/vList6"/>
    <dgm:cxn modelId="{7D64CE65-CB8F-4F88-8D82-53576671FD1F}" type="presParOf" srcId="{DEECD06F-C93A-4D95-B7FA-18D2EE2FF503}" destId="{19606C28-1A4A-4845-87A2-8056C2FFBD46}" srcOrd="2" destOrd="0" presId="urn:microsoft.com/office/officeart/2005/8/layout/vList6"/>
    <dgm:cxn modelId="{578DC570-DE44-4C89-B2CD-D9444BB39EBE}" type="presParOf" srcId="{19606C28-1A4A-4845-87A2-8056C2FFBD46}" destId="{CC35276E-60D2-4D89-96A5-360C5C643777}" srcOrd="0" destOrd="0" presId="urn:microsoft.com/office/officeart/2005/8/layout/vList6"/>
    <dgm:cxn modelId="{F50C9CB2-6854-45C2-B861-89C69D4AFFB1}" type="presParOf" srcId="{19606C28-1A4A-4845-87A2-8056C2FFBD46}" destId="{227588EC-69AE-4F60-AAF6-B9987D27DFFE}" srcOrd="1" destOrd="0" presId="urn:microsoft.com/office/officeart/2005/8/layout/vList6"/>
    <dgm:cxn modelId="{9CE2890F-BCC1-4841-8DEB-E66B1F23DA23}" type="presParOf" srcId="{DEECD06F-C93A-4D95-B7FA-18D2EE2FF503}" destId="{E8265E1D-ED26-4799-A888-096B2B7D64F8}" srcOrd="3" destOrd="0" presId="urn:microsoft.com/office/officeart/2005/8/layout/vList6"/>
    <dgm:cxn modelId="{FDABFAB8-F884-4ADE-9CE0-F974A7E5F9D3}" type="presParOf" srcId="{DEECD06F-C93A-4D95-B7FA-18D2EE2FF503}" destId="{C7A607C0-2B21-49FC-B8E5-A8B6EBB92A7E}" srcOrd="4" destOrd="0" presId="urn:microsoft.com/office/officeart/2005/8/layout/vList6"/>
    <dgm:cxn modelId="{F6243FCA-3C21-4E69-BB83-8157DA13E4FE}" type="presParOf" srcId="{C7A607C0-2B21-49FC-B8E5-A8B6EBB92A7E}" destId="{1BCD296F-DEEC-4571-BF10-E553EE2D8F57}" srcOrd="0" destOrd="0" presId="urn:microsoft.com/office/officeart/2005/8/layout/vList6"/>
    <dgm:cxn modelId="{E3899133-580E-49C3-8D43-3D122E033DF4}" type="presParOf" srcId="{C7A607C0-2B21-49FC-B8E5-A8B6EBB92A7E}" destId="{35D49F37-2959-4E40-A1E3-4EA06E658807}" srcOrd="1" destOrd="0" presId="urn:microsoft.com/office/officeart/2005/8/layout/vList6"/>
    <dgm:cxn modelId="{0F17C739-0C51-441D-B250-BF890D2F64A3}" type="presParOf" srcId="{DEECD06F-C93A-4D95-B7FA-18D2EE2FF503}" destId="{A6738395-6022-431F-83BC-A5B748DF0D1E}" srcOrd="5" destOrd="0" presId="urn:microsoft.com/office/officeart/2005/8/layout/vList6"/>
    <dgm:cxn modelId="{F1214239-3DE6-4B5D-A619-CC4CE093AF6B}" type="presParOf" srcId="{DEECD06F-C93A-4D95-B7FA-18D2EE2FF503}" destId="{0B97EBEC-2DC0-4F71-83D5-9CF20C2374B4}" srcOrd="6" destOrd="0" presId="urn:microsoft.com/office/officeart/2005/8/layout/vList6"/>
    <dgm:cxn modelId="{981F691B-6A2E-40B7-8B2B-CC868FB3958E}" type="presParOf" srcId="{0B97EBEC-2DC0-4F71-83D5-9CF20C2374B4}" destId="{93578D04-F919-43E9-B148-A866E4FF66A4}" srcOrd="0" destOrd="0" presId="urn:microsoft.com/office/officeart/2005/8/layout/vList6"/>
    <dgm:cxn modelId="{BFE967E2-F50E-49FF-80B1-7787D6A9A274}" type="presParOf" srcId="{0B97EBEC-2DC0-4F71-83D5-9CF20C2374B4}" destId="{D45EF4EF-28A5-431C-8F6E-A9D3DB38C1C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F0E9DD-6DA5-4FFA-9F73-BD019443C25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54816497-3917-4E19-AA1C-8E5954E77B89}">
      <dgm:prSet phldrT="[文本]"/>
      <dgm:spPr/>
      <dgm:t>
        <a:bodyPr/>
        <a:lstStyle/>
        <a:p>
          <a:r>
            <a:rPr lang="en-US" altLang="zh-CN" dirty="0" smtClean="0"/>
            <a:t>Frame</a:t>
          </a:r>
          <a:endParaRPr lang="zh-CN" altLang="en-US" dirty="0"/>
        </a:p>
      </dgm:t>
    </dgm:pt>
    <dgm:pt modelId="{8A341671-DB3D-4025-8556-3684819B54C8}" type="parTrans" cxnId="{0EB63BF9-2E24-4C35-9FB9-35B818897427}">
      <dgm:prSet/>
      <dgm:spPr/>
      <dgm:t>
        <a:bodyPr/>
        <a:lstStyle/>
        <a:p>
          <a:endParaRPr lang="zh-CN" altLang="en-US"/>
        </a:p>
      </dgm:t>
    </dgm:pt>
    <dgm:pt modelId="{6234B6E2-ABD3-40BD-993F-EFF3FDE9374B}" type="sibTrans" cxnId="{0EB63BF9-2E24-4C35-9FB9-35B818897427}">
      <dgm:prSet/>
      <dgm:spPr/>
      <dgm:t>
        <a:bodyPr/>
        <a:lstStyle/>
        <a:p>
          <a:endParaRPr lang="zh-CN" altLang="en-US"/>
        </a:p>
      </dgm:t>
    </dgm:pt>
    <dgm:pt modelId="{BD2F1681-CD24-487F-80A9-CF6D261C7F8A}">
      <dgm:prSet phldrT="[文本]"/>
      <dgm:spPr/>
      <dgm:t>
        <a:bodyPr/>
        <a:lstStyle/>
        <a:p>
          <a:r>
            <a:rPr lang="zh-CN" altLang="zh-CN" dirty="0" smtClean="0"/>
            <a:t>物理层的数据帧概况</a:t>
          </a:r>
          <a:endParaRPr lang="zh-CN" altLang="en-US" dirty="0"/>
        </a:p>
      </dgm:t>
    </dgm:pt>
    <dgm:pt modelId="{B28C7381-7069-4050-92B8-30488A5FA0C6}" type="parTrans" cxnId="{42703E7D-79D2-43C9-85B8-01B7D56E7A34}">
      <dgm:prSet/>
      <dgm:spPr/>
      <dgm:t>
        <a:bodyPr/>
        <a:lstStyle/>
        <a:p>
          <a:endParaRPr lang="zh-CN" altLang="en-US"/>
        </a:p>
      </dgm:t>
    </dgm:pt>
    <dgm:pt modelId="{9EBC573A-61FE-4B1D-BDE8-2ECD7027FB69}" type="sibTrans" cxnId="{42703E7D-79D2-43C9-85B8-01B7D56E7A34}">
      <dgm:prSet/>
      <dgm:spPr/>
      <dgm:t>
        <a:bodyPr/>
        <a:lstStyle/>
        <a:p>
          <a:endParaRPr lang="zh-CN" altLang="en-US"/>
        </a:p>
      </dgm:t>
    </dgm:pt>
    <dgm:pt modelId="{1211F33D-1A3E-4A11-8AB2-3EFE52862377}">
      <dgm:prSet phldrT="[文本]"/>
      <dgm:spPr/>
      <dgm:t>
        <a:bodyPr/>
        <a:lstStyle/>
        <a:p>
          <a:r>
            <a:rPr lang="en-US" altLang="zh-CN" dirty="0" smtClean="0"/>
            <a:t>Ethernet II</a:t>
          </a:r>
          <a:endParaRPr lang="zh-CN" altLang="en-US" dirty="0"/>
        </a:p>
      </dgm:t>
    </dgm:pt>
    <dgm:pt modelId="{F097A595-B87D-43EC-8D71-018EFAEE4516}" type="parTrans" cxnId="{DD967B59-BAF1-41B3-84A2-87484AB57982}">
      <dgm:prSet/>
      <dgm:spPr/>
      <dgm:t>
        <a:bodyPr/>
        <a:lstStyle/>
        <a:p>
          <a:endParaRPr lang="zh-CN" altLang="en-US"/>
        </a:p>
      </dgm:t>
    </dgm:pt>
    <dgm:pt modelId="{2778A927-5E48-4059-BF59-DB8B8DC36AED}" type="sibTrans" cxnId="{DD967B59-BAF1-41B3-84A2-87484AB57982}">
      <dgm:prSet/>
      <dgm:spPr/>
      <dgm:t>
        <a:bodyPr/>
        <a:lstStyle/>
        <a:p>
          <a:endParaRPr lang="zh-CN" altLang="en-US"/>
        </a:p>
      </dgm:t>
    </dgm:pt>
    <dgm:pt modelId="{52988192-15AF-4C20-BFF2-A6E1FB0D2450}">
      <dgm:prSet phldrT="[文本]"/>
      <dgm:spPr/>
      <dgm:t>
        <a:bodyPr/>
        <a:lstStyle/>
        <a:p>
          <a:r>
            <a:rPr lang="zh-CN" altLang="zh-CN" dirty="0" smtClean="0"/>
            <a:t>数据链路层以太网帧头部信息</a:t>
          </a:r>
          <a:endParaRPr lang="zh-CN" altLang="en-US" dirty="0"/>
        </a:p>
      </dgm:t>
    </dgm:pt>
    <dgm:pt modelId="{C8965825-08AE-4F06-A659-20B1D3AE06F4}" type="parTrans" cxnId="{1921DCB2-5299-4932-90DC-B7E960D0A658}">
      <dgm:prSet/>
      <dgm:spPr/>
      <dgm:t>
        <a:bodyPr/>
        <a:lstStyle/>
        <a:p>
          <a:endParaRPr lang="zh-CN" altLang="en-US"/>
        </a:p>
      </dgm:t>
    </dgm:pt>
    <dgm:pt modelId="{02F45CF9-52EB-4871-8C11-03E99BA6BC8C}" type="sibTrans" cxnId="{1921DCB2-5299-4932-90DC-B7E960D0A658}">
      <dgm:prSet/>
      <dgm:spPr/>
      <dgm:t>
        <a:bodyPr/>
        <a:lstStyle/>
        <a:p>
          <a:endParaRPr lang="zh-CN" altLang="en-US"/>
        </a:p>
      </dgm:t>
    </dgm:pt>
    <dgm:pt modelId="{BB2B42FE-DDFA-4E8B-8DBD-DB97E533CBCE}">
      <dgm:prSet phldrT="[文本]"/>
      <dgm:spPr/>
      <dgm:t>
        <a:bodyPr/>
        <a:lstStyle/>
        <a:p>
          <a:r>
            <a:rPr lang="en-US" altLang="zh-CN" dirty="0" smtClean="0"/>
            <a:t>Internet Protocol Version 4</a:t>
          </a:r>
          <a:endParaRPr lang="zh-CN" altLang="en-US" dirty="0"/>
        </a:p>
      </dgm:t>
    </dgm:pt>
    <dgm:pt modelId="{74CF24B6-6B8C-450B-AF8F-DAFF6F639C86}" type="parTrans" cxnId="{F1BA36F7-188A-4C6A-902C-C404DCDEAF51}">
      <dgm:prSet/>
      <dgm:spPr/>
      <dgm:t>
        <a:bodyPr/>
        <a:lstStyle/>
        <a:p>
          <a:endParaRPr lang="zh-CN" altLang="en-US"/>
        </a:p>
      </dgm:t>
    </dgm:pt>
    <dgm:pt modelId="{E751F3B3-ACF9-4F30-B2E8-A241C68C77E2}" type="sibTrans" cxnId="{F1BA36F7-188A-4C6A-902C-C404DCDEAF51}">
      <dgm:prSet/>
      <dgm:spPr/>
      <dgm:t>
        <a:bodyPr/>
        <a:lstStyle/>
        <a:p>
          <a:endParaRPr lang="zh-CN" altLang="en-US"/>
        </a:p>
      </dgm:t>
    </dgm:pt>
    <dgm:pt modelId="{FEBF1E8A-4016-4889-8A4C-71B4361F781A}">
      <dgm:prSet phldrT="[文本]"/>
      <dgm:spPr/>
      <dgm:t>
        <a:bodyPr/>
        <a:lstStyle/>
        <a:p>
          <a:r>
            <a:rPr lang="zh-CN" altLang="zh-CN" dirty="0" smtClean="0"/>
            <a:t>互联网层</a:t>
          </a:r>
          <a:r>
            <a:rPr lang="en-US" altLang="zh-CN" dirty="0" smtClean="0"/>
            <a:t>IP</a:t>
          </a:r>
          <a:r>
            <a:rPr lang="zh-CN" altLang="zh-CN" dirty="0" smtClean="0"/>
            <a:t>包头部信息</a:t>
          </a:r>
          <a:endParaRPr lang="zh-CN" altLang="en-US" dirty="0"/>
        </a:p>
      </dgm:t>
    </dgm:pt>
    <dgm:pt modelId="{B3C05EC0-E00B-4322-8854-BA9551756C94}" type="parTrans" cxnId="{D9D0AAC2-CC3B-4FF1-A48E-CA7F1FB15C08}">
      <dgm:prSet/>
      <dgm:spPr/>
      <dgm:t>
        <a:bodyPr/>
        <a:lstStyle/>
        <a:p>
          <a:endParaRPr lang="zh-CN" altLang="en-US"/>
        </a:p>
      </dgm:t>
    </dgm:pt>
    <dgm:pt modelId="{34F29735-9A73-4C0C-BF6C-9EDE026A7B8F}" type="sibTrans" cxnId="{D9D0AAC2-CC3B-4FF1-A48E-CA7F1FB15C08}">
      <dgm:prSet/>
      <dgm:spPr/>
      <dgm:t>
        <a:bodyPr/>
        <a:lstStyle/>
        <a:p>
          <a:endParaRPr lang="zh-CN" altLang="en-US"/>
        </a:p>
      </dgm:t>
    </dgm:pt>
    <dgm:pt modelId="{A0C2FDE5-DC97-4EDF-B69D-A00FA4B4A1F6}">
      <dgm:prSet phldrT="[文本]"/>
      <dgm:spPr/>
      <dgm:t>
        <a:bodyPr/>
        <a:lstStyle/>
        <a:p>
          <a:r>
            <a:rPr lang="en-US" altLang="zh-CN" dirty="0" smtClean="0"/>
            <a:t>Transmission Control Protocol</a:t>
          </a:r>
          <a:endParaRPr lang="zh-CN" altLang="en-US" dirty="0"/>
        </a:p>
      </dgm:t>
    </dgm:pt>
    <dgm:pt modelId="{FF9F7949-D03A-428E-8E48-5128DE30E514}" type="parTrans" cxnId="{5E22FA90-8F20-47B4-BC12-2168670ECB1A}">
      <dgm:prSet/>
      <dgm:spPr/>
      <dgm:t>
        <a:bodyPr/>
        <a:lstStyle/>
        <a:p>
          <a:endParaRPr lang="zh-CN" altLang="en-US"/>
        </a:p>
      </dgm:t>
    </dgm:pt>
    <dgm:pt modelId="{9B7C033D-4459-4DD0-9124-405422627B4F}" type="sibTrans" cxnId="{5E22FA90-8F20-47B4-BC12-2168670ECB1A}">
      <dgm:prSet/>
      <dgm:spPr/>
      <dgm:t>
        <a:bodyPr/>
        <a:lstStyle/>
        <a:p>
          <a:endParaRPr lang="zh-CN" altLang="en-US"/>
        </a:p>
      </dgm:t>
    </dgm:pt>
    <dgm:pt modelId="{61F66325-8382-49C5-85E2-91E648BCCA30}">
      <dgm:prSet phldrT="[文本]"/>
      <dgm:spPr/>
      <dgm:t>
        <a:bodyPr/>
        <a:lstStyle/>
        <a:p>
          <a:r>
            <a:rPr lang="zh-CN" altLang="zh-CN" dirty="0" smtClean="0"/>
            <a:t>传输层</a:t>
          </a:r>
          <a:r>
            <a:rPr lang="en-US" altLang="zh-CN" dirty="0" smtClean="0"/>
            <a:t>T</a:t>
          </a:r>
          <a:r>
            <a:rPr lang="zh-CN" altLang="zh-CN" dirty="0" smtClean="0"/>
            <a:t>的数据段头部信息，此处是</a:t>
          </a:r>
          <a:r>
            <a:rPr lang="en-US" altLang="zh-CN" dirty="0" smtClean="0"/>
            <a:t>TCP</a:t>
          </a:r>
          <a:endParaRPr lang="zh-CN" altLang="en-US" dirty="0"/>
        </a:p>
      </dgm:t>
    </dgm:pt>
    <dgm:pt modelId="{866E929A-DE6A-4A15-A7A9-B5DD52DC0E58}" type="parTrans" cxnId="{5D96B336-FC43-4A39-852C-84B0D97BE74C}">
      <dgm:prSet/>
      <dgm:spPr/>
      <dgm:t>
        <a:bodyPr/>
        <a:lstStyle/>
        <a:p>
          <a:endParaRPr lang="zh-CN" altLang="en-US"/>
        </a:p>
      </dgm:t>
    </dgm:pt>
    <dgm:pt modelId="{6940FA94-78CB-45C2-AF68-71E0E98D6913}" type="sibTrans" cxnId="{5D96B336-FC43-4A39-852C-84B0D97BE74C}">
      <dgm:prSet/>
      <dgm:spPr/>
      <dgm:t>
        <a:bodyPr/>
        <a:lstStyle/>
        <a:p>
          <a:endParaRPr lang="zh-CN" altLang="en-US"/>
        </a:p>
      </dgm:t>
    </dgm:pt>
    <dgm:pt modelId="{EA607254-2BFD-4394-8D8A-AF8642D7D24F}">
      <dgm:prSet phldrT="[文本]"/>
      <dgm:spPr/>
      <dgm:t>
        <a:bodyPr/>
        <a:lstStyle/>
        <a:p>
          <a:r>
            <a:rPr lang="en-US" altLang="zh-CN" dirty="0" smtClean="0"/>
            <a:t>Hypertext Transfer Protocol</a:t>
          </a:r>
          <a:endParaRPr lang="zh-CN" altLang="en-US" dirty="0"/>
        </a:p>
      </dgm:t>
    </dgm:pt>
    <dgm:pt modelId="{7E90B090-E0AD-4FEC-89E9-2E94EB705183}" type="parTrans" cxnId="{E215419C-1FFA-4E26-A531-6FB463F3E932}">
      <dgm:prSet/>
      <dgm:spPr/>
      <dgm:t>
        <a:bodyPr/>
        <a:lstStyle/>
        <a:p>
          <a:endParaRPr lang="zh-CN" altLang="en-US"/>
        </a:p>
      </dgm:t>
    </dgm:pt>
    <dgm:pt modelId="{9CACE862-9EA6-434F-B71A-1D8B8A131385}" type="sibTrans" cxnId="{E215419C-1FFA-4E26-A531-6FB463F3E932}">
      <dgm:prSet/>
      <dgm:spPr/>
      <dgm:t>
        <a:bodyPr/>
        <a:lstStyle/>
        <a:p>
          <a:endParaRPr lang="zh-CN" altLang="en-US"/>
        </a:p>
      </dgm:t>
    </dgm:pt>
    <dgm:pt modelId="{395D640D-CBAD-4C97-A5F6-39C3F73E70E5}">
      <dgm:prSet phldrT="[文本]"/>
      <dgm:spPr/>
      <dgm:t>
        <a:bodyPr/>
        <a:lstStyle/>
        <a:p>
          <a:r>
            <a:rPr lang="zh-CN" altLang="zh-CN" smtClean="0"/>
            <a:t>应用层的信息，此处是</a:t>
          </a:r>
          <a:r>
            <a:rPr lang="en-US" altLang="zh-CN" smtClean="0"/>
            <a:t>HTTP</a:t>
          </a:r>
          <a:r>
            <a:rPr lang="zh-CN" altLang="zh-CN" smtClean="0"/>
            <a:t>协议</a:t>
          </a:r>
          <a:endParaRPr lang="zh-CN" altLang="en-US" dirty="0"/>
        </a:p>
      </dgm:t>
    </dgm:pt>
    <dgm:pt modelId="{D7105968-E093-4DEB-945A-A0397A73F9A5}" type="parTrans" cxnId="{0769F2B1-252F-4EB3-AD75-F976B869F2B9}">
      <dgm:prSet/>
      <dgm:spPr/>
      <dgm:t>
        <a:bodyPr/>
        <a:lstStyle/>
        <a:p>
          <a:endParaRPr lang="zh-CN" altLang="en-US"/>
        </a:p>
      </dgm:t>
    </dgm:pt>
    <dgm:pt modelId="{853084D3-2A3C-4000-8580-43BE09457A3A}" type="sibTrans" cxnId="{0769F2B1-252F-4EB3-AD75-F976B869F2B9}">
      <dgm:prSet/>
      <dgm:spPr/>
      <dgm:t>
        <a:bodyPr/>
        <a:lstStyle/>
        <a:p>
          <a:endParaRPr lang="zh-CN" altLang="en-US"/>
        </a:p>
      </dgm:t>
    </dgm:pt>
    <dgm:pt modelId="{695385DF-A49E-4351-AC57-B90BE79D229C}" type="pres">
      <dgm:prSet presAssocID="{13F0E9DD-6DA5-4FFA-9F73-BD019443C255}" presName="linear" presStyleCnt="0">
        <dgm:presLayoutVars>
          <dgm:animLvl val="lvl"/>
          <dgm:resizeHandles val="exact"/>
        </dgm:presLayoutVars>
      </dgm:prSet>
      <dgm:spPr/>
      <dgm:t>
        <a:bodyPr/>
        <a:lstStyle/>
        <a:p>
          <a:endParaRPr lang="zh-CN" altLang="en-US"/>
        </a:p>
      </dgm:t>
    </dgm:pt>
    <dgm:pt modelId="{B00D94C8-BE1C-4088-8A3E-048F5873050B}" type="pres">
      <dgm:prSet presAssocID="{54816497-3917-4E19-AA1C-8E5954E77B89}" presName="parentText" presStyleLbl="node1" presStyleIdx="0" presStyleCnt="5">
        <dgm:presLayoutVars>
          <dgm:chMax val="0"/>
          <dgm:bulletEnabled val="1"/>
        </dgm:presLayoutVars>
      </dgm:prSet>
      <dgm:spPr/>
      <dgm:t>
        <a:bodyPr/>
        <a:lstStyle/>
        <a:p>
          <a:endParaRPr lang="zh-CN" altLang="en-US"/>
        </a:p>
      </dgm:t>
    </dgm:pt>
    <dgm:pt modelId="{AC33AD71-4FA4-4DAE-AD89-115B559D4485}" type="pres">
      <dgm:prSet presAssocID="{54816497-3917-4E19-AA1C-8E5954E77B89}" presName="childText" presStyleLbl="revTx" presStyleIdx="0" presStyleCnt="5">
        <dgm:presLayoutVars>
          <dgm:bulletEnabled val="1"/>
        </dgm:presLayoutVars>
      </dgm:prSet>
      <dgm:spPr/>
      <dgm:t>
        <a:bodyPr/>
        <a:lstStyle/>
        <a:p>
          <a:endParaRPr lang="zh-CN" altLang="en-US"/>
        </a:p>
      </dgm:t>
    </dgm:pt>
    <dgm:pt modelId="{70EA2E9A-88D1-4FB6-A559-2F57F308EDD0}" type="pres">
      <dgm:prSet presAssocID="{1211F33D-1A3E-4A11-8AB2-3EFE52862377}" presName="parentText" presStyleLbl="node1" presStyleIdx="1" presStyleCnt="5">
        <dgm:presLayoutVars>
          <dgm:chMax val="0"/>
          <dgm:bulletEnabled val="1"/>
        </dgm:presLayoutVars>
      </dgm:prSet>
      <dgm:spPr/>
      <dgm:t>
        <a:bodyPr/>
        <a:lstStyle/>
        <a:p>
          <a:endParaRPr lang="zh-CN" altLang="en-US"/>
        </a:p>
      </dgm:t>
    </dgm:pt>
    <dgm:pt modelId="{B2982AE9-54CB-4235-A3D2-7D285C3AD1BD}" type="pres">
      <dgm:prSet presAssocID="{1211F33D-1A3E-4A11-8AB2-3EFE52862377}" presName="childText" presStyleLbl="revTx" presStyleIdx="1" presStyleCnt="5">
        <dgm:presLayoutVars>
          <dgm:bulletEnabled val="1"/>
        </dgm:presLayoutVars>
      </dgm:prSet>
      <dgm:spPr/>
      <dgm:t>
        <a:bodyPr/>
        <a:lstStyle/>
        <a:p>
          <a:endParaRPr lang="zh-CN" altLang="en-US"/>
        </a:p>
      </dgm:t>
    </dgm:pt>
    <dgm:pt modelId="{472BB0F0-4333-4A23-A0A6-F9F6A2FC5892}" type="pres">
      <dgm:prSet presAssocID="{BB2B42FE-DDFA-4E8B-8DBD-DB97E533CBCE}" presName="parentText" presStyleLbl="node1" presStyleIdx="2" presStyleCnt="5">
        <dgm:presLayoutVars>
          <dgm:chMax val="0"/>
          <dgm:bulletEnabled val="1"/>
        </dgm:presLayoutVars>
      </dgm:prSet>
      <dgm:spPr/>
      <dgm:t>
        <a:bodyPr/>
        <a:lstStyle/>
        <a:p>
          <a:endParaRPr lang="zh-CN" altLang="en-US"/>
        </a:p>
      </dgm:t>
    </dgm:pt>
    <dgm:pt modelId="{A36255ED-89B5-4C84-B602-EE635039F809}" type="pres">
      <dgm:prSet presAssocID="{BB2B42FE-DDFA-4E8B-8DBD-DB97E533CBCE}" presName="childText" presStyleLbl="revTx" presStyleIdx="2" presStyleCnt="5">
        <dgm:presLayoutVars>
          <dgm:bulletEnabled val="1"/>
        </dgm:presLayoutVars>
      </dgm:prSet>
      <dgm:spPr/>
      <dgm:t>
        <a:bodyPr/>
        <a:lstStyle/>
        <a:p>
          <a:endParaRPr lang="zh-CN" altLang="en-US"/>
        </a:p>
      </dgm:t>
    </dgm:pt>
    <dgm:pt modelId="{0415CA57-1FAB-4DB1-A56C-ADC5F2F80BB7}" type="pres">
      <dgm:prSet presAssocID="{A0C2FDE5-DC97-4EDF-B69D-A00FA4B4A1F6}" presName="parentText" presStyleLbl="node1" presStyleIdx="3" presStyleCnt="5">
        <dgm:presLayoutVars>
          <dgm:chMax val="0"/>
          <dgm:bulletEnabled val="1"/>
        </dgm:presLayoutVars>
      </dgm:prSet>
      <dgm:spPr/>
      <dgm:t>
        <a:bodyPr/>
        <a:lstStyle/>
        <a:p>
          <a:endParaRPr lang="zh-CN" altLang="en-US"/>
        </a:p>
      </dgm:t>
    </dgm:pt>
    <dgm:pt modelId="{0544A640-9772-453A-84DD-4F1B90ABCE90}" type="pres">
      <dgm:prSet presAssocID="{A0C2FDE5-DC97-4EDF-B69D-A00FA4B4A1F6}" presName="childText" presStyleLbl="revTx" presStyleIdx="3" presStyleCnt="5">
        <dgm:presLayoutVars>
          <dgm:bulletEnabled val="1"/>
        </dgm:presLayoutVars>
      </dgm:prSet>
      <dgm:spPr/>
      <dgm:t>
        <a:bodyPr/>
        <a:lstStyle/>
        <a:p>
          <a:endParaRPr lang="zh-CN" altLang="en-US"/>
        </a:p>
      </dgm:t>
    </dgm:pt>
    <dgm:pt modelId="{1025E377-024C-4897-9CE0-F951816115C7}" type="pres">
      <dgm:prSet presAssocID="{EA607254-2BFD-4394-8D8A-AF8642D7D24F}" presName="parentText" presStyleLbl="node1" presStyleIdx="4" presStyleCnt="5">
        <dgm:presLayoutVars>
          <dgm:chMax val="0"/>
          <dgm:bulletEnabled val="1"/>
        </dgm:presLayoutVars>
      </dgm:prSet>
      <dgm:spPr/>
      <dgm:t>
        <a:bodyPr/>
        <a:lstStyle/>
        <a:p>
          <a:endParaRPr lang="zh-CN" altLang="en-US"/>
        </a:p>
      </dgm:t>
    </dgm:pt>
    <dgm:pt modelId="{4A86562E-6215-493C-93EF-EF2A6D15C524}" type="pres">
      <dgm:prSet presAssocID="{EA607254-2BFD-4394-8D8A-AF8642D7D24F}" presName="childText" presStyleLbl="revTx" presStyleIdx="4" presStyleCnt="5">
        <dgm:presLayoutVars>
          <dgm:bulletEnabled val="1"/>
        </dgm:presLayoutVars>
      </dgm:prSet>
      <dgm:spPr/>
      <dgm:t>
        <a:bodyPr/>
        <a:lstStyle/>
        <a:p>
          <a:endParaRPr lang="zh-CN" altLang="en-US"/>
        </a:p>
      </dgm:t>
    </dgm:pt>
  </dgm:ptLst>
  <dgm:cxnLst>
    <dgm:cxn modelId="{4B5F3240-3E91-4886-A8A4-B96CB6E8ADDC}" type="presOf" srcId="{52988192-15AF-4C20-BFF2-A6E1FB0D2450}" destId="{B2982AE9-54CB-4235-A3D2-7D285C3AD1BD}" srcOrd="0" destOrd="0" presId="urn:microsoft.com/office/officeart/2005/8/layout/vList2"/>
    <dgm:cxn modelId="{DF525984-26EF-42C4-9CC4-203ED681F5FE}" type="presOf" srcId="{EA607254-2BFD-4394-8D8A-AF8642D7D24F}" destId="{1025E377-024C-4897-9CE0-F951816115C7}" srcOrd="0" destOrd="0" presId="urn:microsoft.com/office/officeart/2005/8/layout/vList2"/>
    <dgm:cxn modelId="{42703E7D-79D2-43C9-85B8-01B7D56E7A34}" srcId="{54816497-3917-4E19-AA1C-8E5954E77B89}" destId="{BD2F1681-CD24-487F-80A9-CF6D261C7F8A}" srcOrd="0" destOrd="0" parTransId="{B28C7381-7069-4050-92B8-30488A5FA0C6}" sibTransId="{9EBC573A-61FE-4B1D-BDE8-2ECD7027FB69}"/>
    <dgm:cxn modelId="{DD967B59-BAF1-41B3-84A2-87484AB57982}" srcId="{13F0E9DD-6DA5-4FFA-9F73-BD019443C255}" destId="{1211F33D-1A3E-4A11-8AB2-3EFE52862377}" srcOrd="1" destOrd="0" parTransId="{F097A595-B87D-43EC-8D71-018EFAEE4516}" sibTransId="{2778A927-5E48-4059-BF59-DB8B8DC36AED}"/>
    <dgm:cxn modelId="{3E6AA51A-9B7D-441D-9668-81BF494E2A74}" type="presOf" srcId="{FEBF1E8A-4016-4889-8A4C-71B4361F781A}" destId="{A36255ED-89B5-4C84-B602-EE635039F809}" srcOrd="0" destOrd="0" presId="urn:microsoft.com/office/officeart/2005/8/layout/vList2"/>
    <dgm:cxn modelId="{0769F2B1-252F-4EB3-AD75-F976B869F2B9}" srcId="{EA607254-2BFD-4394-8D8A-AF8642D7D24F}" destId="{395D640D-CBAD-4C97-A5F6-39C3F73E70E5}" srcOrd="0" destOrd="0" parTransId="{D7105968-E093-4DEB-945A-A0397A73F9A5}" sibTransId="{853084D3-2A3C-4000-8580-43BE09457A3A}"/>
    <dgm:cxn modelId="{1921DCB2-5299-4932-90DC-B7E960D0A658}" srcId="{1211F33D-1A3E-4A11-8AB2-3EFE52862377}" destId="{52988192-15AF-4C20-BFF2-A6E1FB0D2450}" srcOrd="0" destOrd="0" parTransId="{C8965825-08AE-4F06-A659-20B1D3AE06F4}" sibTransId="{02F45CF9-52EB-4871-8C11-03E99BA6BC8C}"/>
    <dgm:cxn modelId="{0EB63BF9-2E24-4C35-9FB9-35B818897427}" srcId="{13F0E9DD-6DA5-4FFA-9F73-BD019443C255}" destId="{54816497-3917-4E19-AA1C-8E5954E77B89}" srcOrd="0" destOrd="0" parTransId="{8A341671-DB3D-4025-8556-3684819B54C8}" sibTransId="{6234B6E2-ABD3-40BD-993F-EFF3FDE9374B}"/>
    <dgm:cxn modelId="{5E22FA90-8F20-47B4-BC12-2168670ECB1A}" srcId="{13F0E9DD-6DA5-4FFA-9F73-BD019443C255}" destId="{A0C2FDE5-DC97-4EDF-B69D-A00FA4B4A1F6}" srcOrd="3" destOrd="0" parTransId="{FF9F7949-D03A-428E-8E48-5128DE30E514}" sibTransId="{9B7C033D-4459-4DD0-9124-405422627B4F}"/>
    <dgm:cxn modelId="{34A754C2-8E49-4ECD-A319-2021F771E8B4}" type="presOf" srcId="{54816497-3917-4E19-AA1C-8E5954E77B89}" destId="{B00D94C8-BE1C-4088-8A3E-048F5873050B}" srcOrd="0" destOrd="0" presId="urn:microsoft.com/office/officeart/2005/8/layout/vList2"/>
    <dgm:cxn modelId="{E215419C-1FFA-4E26-A531-6FB463F3E932}" srcId="{13F0E9DD-6DA5-4FFA-9F73-BD019443C255}" destId="{EA607254-2BFD-4394-8D8A-AF8642D7D24F}" srcOrd="4" destOrd="0" parTransId="{7E90B090-E0AD-4FEC-89E9-2E94EB705183}" sibTransId="{9CACE862-9EA6-434F-B71A-1D8B8A131385}"/>
    <dgm:cxn modelId="{D9D0AAC2-CC3B-4FF1-A48E-CA7F1FB15C08}" srcId="{BB2B42FE-DDFA-4E8B-8DBD-DB97E533CBCE}" destId="{FEBF1E8A-4016-4889-8A4C-71B4361F781A}" srcOrd="0" destOrd="0" parTransId="{B3C05EC0-E00B-4322-8854-BA9551756C94}" sibTransId="{34F29735-9A73-4C0C-BF6C-9EDE026A7B8F}"/>
    <dgm:cxn modelId="{D3E0AFB2-7C24-4DA8-BED6-F52C48446385}" type="presOf" srcId="{BD2F1681-CD24-487F-80A9-CF6D261C7F8A}" destId="{AC33AD71-4FA4-4DAE-AD89-115B559D4485}" srcOrd="0" destOrd="0" presId="urn:microsoft.com/office/officeart/2005/8/layout/vList2"/>
    <dgm:cxn modelId="{5D96B336-FC43-4A39-852C-84B0D97BE74C}" srcId="{A0C2FDE5-DC97-4EDF-B69D-A00FA4B4A1F6}" destId="{61F66325-8382-49C5-85E2-91E648BCCA30}" srcOrd="0" destOrd="0" parTransId="{866E929A-DE6A-4A15-A7A9-B5DD52DC0E58}" sibTransId="{6940FA94-78CB-45C2-AF68-71E0E98D6913}"/>
    <dgm:cxn modelId="{A0A1F0C4-2A1B-488D-8087-4F68C5575F9A}" type="presOf" srcId="{A0C2FDE5-DC97-4EDF-B69D-A00FA4B4A1F6}" destId="{0415CA57-1FAB-4DB1-A56C-ADC5F2F80BB7}" srcOrd="0" destOrd="0" presId="urn:microsoft.com/office/officeart/2005/8/layout/vList2"/>
    <dgm:cxn modelId="{467582CF-5FD3-4068-902B-3F6C05E280D2}" type="presOf" srcId="{BB2B42FE-DDFA-4E8B-8DBD-DB97E533CBCE}" destId="{472BB0F0-4333-4A23-A0A6-F9F6A2FC5892}" srcOrd="0" destOrd="0" presId="urn:microsoft.com/office/officeart/2005/8/layout/vList2"/>
    <dgm:cxn modelId="{46CD9E7F-1AE3-43F1-A81A-EE066CB068F7}" type="presOf" srcId="{13F0E9DD-6DA5-4FFA-9F73-BD019443C255}" destId="{695385DF-A49E-4351-AC57-B90BE79D229C}" srcOrd="0" destOrd="0" presId="urn:microsoft.com/office/officeart/2005/8/layout/vList2"/>
    <dgm:cxn modelId="{9F89CB7F-AD09-4288-A6C6-195E9DFCED70}" type="presOf" srcId="{1211F33D-1A3E-4A11-8AB2-3EFE52862377}" destId="{70EA2E9A-88D1-4FB6-A559-2F57F308EDD0}" srcOrd="0" destOrd="0" presId="urn:microsoft.com/office/officeart/2005/8/layout/vList2"/>
    <dgm:cxn modelId="{F1BA36F7-188A-4C6A-902C-C404DCDEAF51}" srcId="{13F0E9DD-6DA5-4FFA-9F73-BD019443C255}" destId="{BB2B42FE-DDFA-4E8B-8DBD-DB97E533CBCE}" srcOrd="2" destOrd="0" parTransId="{74CF24B6-6B8C-450B-AF8F-DAFF6F639C86}" sibTransId="{E751F3B3-ACF9-4F30-B2E8-A241C68C77E2}"/>
    <dgm:cxn modelId="{DB9F97A3-6B1C-4341-9264-F62AB1E4E8D4}" type="presOf" srcId="{61F66325-8382-49C5-85E2-91E648BCCA30}" destId="{0544A640-9772-453A-84DD-4F1B90ABCE90}" srcOrd="0" destOrd="0" presId="urn:microsoft.com/office/officeart/2005/8/layout/vList2"/>
    <dgm:cxn modelId="{6FDED882-2BED-4F55-9183-EA2DD9BBC03F}" type="presOf" srcId="{395D640D-CBAD-4C97-A5F6-39C3F73E70E5}" destId="{4A86562E-6215-493C-93EF-EF2A6D15C524}" srcOrd="0" destOrd="0" presId="urn:microsoft.com/office/officeart/2005/8/layout/vList2"/>
    <dgm:cxn modelId="{B48D2617-ABA3-4A9B-B6F6-0C75738EF0B3}" type="presParOf" srcId="{695385DF-A49E-4351-AC57-B90BE79D229C}" destId="{B00D94C8-BE1C-4088-8A3E-048F5873050B}" srcOrd="0" destOrd="0" presId="urn:microsoft.com/office/officeart/2005/8/layout/vList2"/>
    <dgm:cxn modelId="{82F0BF5F-2DB9-48FD-AAD1-CF30C8199D9B}" type="presParOf" srcId="{695385DF-A49E-4351-AC57-B90BE79D229C}" destId="{AC33AD71-4FA4-4DAE-AD89-115B559D4485}" srcOrd="1" destOrd="0" presId="urn:microsoft.com/office/officeart/2005/8/layout/vList2"/>
    <dgm:cxn modelId="{6E41DE7B-E79A-4388-A705-2CEB1D2E35C7}" type="presParOf" srcId="{695385DF-A49E-4351-AC57-B90BE79D229C}" destId="{70EA2E9A-88D1-4FB6-A559-2F57F308EDD0}" srcOrd="2" destOrd="0" presId="urn:microsoft.com/office/officeart/2005/8/layout/vList2"/>
    <dgm:cxn modelId="{39669B81-800D-4FE8-978F-35FB3E8590D7}" type="presParOf" srcId="{695385DF-A49E-4351-AC57-B90BE79D229C}" destId="{B2982AE9-54CB-4235-A3D2-7D285C3AD1BD}" srcOrd="3" destOrd="0" presId="urn:microsoft.com/office/officeart/2005/8/layout/vList2"/>
    <dgm:cxn modelId="{00E0D59D-B72C-4A31-B5B6-A7A580501C15}" type="presParOf" srcId="{695385DF-A49E-4351-AC57-B90BE79D229C}" destId="{472BB0F0-4333-4A23-A0A6-F9F6A2FC5892}" srcOrd="4" destOrd="0" presId="urn:microsoft.com/office/officeart/2005/8/layout/vList2"/>
    <dgm:cxn modelId="{C4F7B05B-4309-4FFF-A673-BCCE950BD480}" type="presParOf" srcId="{695385DF-A49E-4351-AC57-B90BE79D229C}" destId="{A36255ED-89B5-4C84-B602-EE635039F809}" srcOrd="5" destOrd="0" presId="urn:microsoft.com/office/officeart/2005/8/layout/vList2"/>
    <dgm:cxn modelId="{CD4E4536-86B7-4940-A694-661A62751475}" type="presParOf" srcId="{695385DF-A49E-4351-AC57-B90BE79D229C}" destId="{0415CA57-1FAB-4DB1-A56C-ADC5F2F80BB7}" srcOrd="6" destOrd="0" presId="urn:microsoft.com/office/officeart/2005/8/layout/vList2"/>
    <dgm:cxn modelId="{12FB5714-2BE7-4B5F-B04C-F9E999FBDC43}" type="presParOf" srcId="{695385DF-A49E-4351-AC57-B90BE79D229C}" destId="{0544A640-9772-453A-84DD-4F1B90ABCE90}" srcOrd="7" destOrd="0" presId="urn:microsoft.com/office/officeart/2005/8/layout/vList2"/>
    <dgm:cxn modelId="{9739686B-9901-456E-AE72-0139C7081B96}" type="presParOf" srcId="{695385DF-A49E-4351-AC57-B90BE79D229C}" destId="{1025E377-024C-4897-9CE0-F951816115C7}" srcOrd="8" destOrd="0" presId="urn:microsoft.com/office/officeart/2005/8/layout/vList2"/>
    <dgm:cxn modelId="{4B220F9C-F4CB-425C-9006-0F5F390130D0}" type="presParOf" srcId="{695385DF-A49E-4351-AC57-B90BE79D229C}" destId="{4A86562E-6215-493C-93EF-EF2A6D15C52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3AF3EC-89CB-4B9A-AE55-9A0186CCA925}"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zh-CN" altLang="en-US"/>
        </a:p>
      </dgm:t>
    </dgm:pt>
    <dgm:pt modelId="{E3F25051-F48C-454A-AB52-EAE698C36FF8}">
      <dgm:prSet phldrT="[文本]"/>
      <dgm:spPr>
        <a:solidFill>
          <a:schemeClr val="tx2">
            <a:lumMod val="75000"/>
          </a:schemeClr>
        </a:solidFill>
      </dgm:spPr>
      <dgm:t>
        <a:bodyPr/>
        <a:lstStyle/>
        <a:p>
          <a:r>
            <a:rPr lang="zh-CN" dirty="0" smtClean="0"/>
            <a:t>下载安装包</a:t>
          </a:r>
          <a:endParaRPr lang="zh-CN" altLang="en-US" dirty="0"/>
        </a:p>
      </dgm:t>
    </dgm:pt>
    <dgm:pt modelId="{346D16E9-DCDB-45A5-81E9-610FA6F07622}" type="parTrans" cxnId="{3BB2510F-4567-44C2-8EF4-65C2C2C310D7}">
      <dgm:prSet/>
      <dgm:spPr/>
      <dgm:t>
        <a:bodyPr/>
        <a:lstStyle/>
        <a:p>
          <a:endParaRPr lang="zh-CN" altLang="en-US"/>
        </a:p>
      </dgm:t>
    </dgm:pt>
    <dgm:pt modelId="{9245BBD4-F117-4F6B-8EFF-600EE08E9CBB}" type="sibTrans" cxnId="{3BB2510F-4567-44C2-8EF4-65C2C2C310D7}">
      <dgm:prSet/>
      <dgm:spPr/>
      <dgm:t>
        <a:bodyPr/>
        <a:lstStyle/>
        <a:p>
          <a:endParaRPr lang="zh-CN" altLang="en-US" dirty="0"/>
        </a:p>
      </dgm:t>
    </dgm:pt>
    <dgm:pt modelId="{EC0D2E1E-0289-42D2-8754-8283EFF2EEAB}">
      <dgm:prSet phldrT="[文本]"/>
      <dgm:spPr>
        <a:solidFill>
          <a:schemeClr val="tx2">
            <a:lumMod val="75000"/>
          </a:schemeClr>
        </a:solidFill>
      </dgm:spPr>
      <dgm:t>
        <a:bodyPr/>
        <a:lstStyle/>
        <a:p>
          <a:r>
            <a:rPr lang="zh-CN" dirty="0" smtClean="0"/>
            <a:t>解压安装包</a:t>
          </a:r>
          <a:endParaRPr lang="zh-CN" altLang="en-US" dirty="0"/>
        </a:p>
      </dgm:t>
    </dgm:pt>
    <dgm:pt modelId="{F695CA3B-8F19-4F2E-AE51-C2871D0EC99F}" type="parTrans" cxnId="{D2FDBA41-876D-4169-B73D-93ADDBC32737}">
      <dgm:prSet/>
      <dgm:spPr/>
      <dgm:t>
        <a:bodyPr/>
        <a:lstStyle/>
        <a:p>
          <a:endParaRPr lang="zh-CN" altLang="en-US"/>
        </a:p>
      </dgm:t>
    </dgm:pt>
    <dgm:pt modelId="{A70F7DCC-866B-450E-BC9A-530E062D070A}" type="sibTrans" cxnId="{D2FDBA41-876D-4169-B73D-93ADDBC32737}">
      <dgm:prSet/>
      <dgm:spPr/>
      <dgm:t>
        <a:bodyPr/>
        <a:lstStyle/>
        <a:p>
          <a:endParaRPr lang="zh-CN" altLang="en-US"/>
        </a:p>
      </dgm:t>
    </dgm:pt>
    <dgm:pt modelId="{998924D3-CD0E-439C-AD2F-683642D0BD8F}">
      <dgm:prSet phldrT="[文本]" custT="1"/>
      <dgm:spPr>
        <a:solidFill>
          <a:schemeClr val="tx2">
            <a:lumMod val="75000"/>
          </a:schemeClr>
        </a:solidFill>
      </dgm:spPr>
      <dgm:t>
        <a:bodyPr/>
        <a:lstStyle/>
        <a:p>
          <a:r>
            <a:rPr lang="zh-CN" sz="1000" b="0" dirty="0" smtClean="0"/>
            <a:t>进入解压后的文件夹。输入指令“</a:t>
          </a:r>
          <a:r>
            <a:rPr lang="en-US" sz="1000" b="0" dirty="0" smtClean="0"/>
            <a:t>cd tcpreplay-3.3.0</a:t>
          </a:r>
          <a:r>
            <a:rPr lang="zh-CN" sz="1000" b="0" dirty="0" smtClean="0"/>
            <a:t>”。</a:t>
          </a:r>
          <a:endParaRPr lang="zh-CN" altLang="en-US" sz="1000" b="0" dirty="0"/>
        </a:p>
      </dgm:t>
    </dgm:pt>
    <dgm:pt modelId="{BB299E79-A8E5-4E75-A2AE-7009426BCAC1}" type="parTrans" cxnId="{FEDBE66C-C828-4AA5-8378-61861F4D42EC}">
      <dgm:prSet/>
      <dgm:spPr/>
      <dgm:t>
        <a:bodyPr/>
        <a:lstStyle/>
        <a:p>
          <a:endParaRPr lang="zh-CN" altLang="en-US"/>
        </a:p>
      </dgm:t>
    </dgm:pt>
    <dgm:pt modelId="{1AF20C03-DA99-4A02-BA06-D4125030CA41}" type="sibTrans" cxnId="{FEDBE66C-C828-4AA5-8378-61861F4D42EC}">
      <dgm:prSet/>
      <dgm:spPr/>
      <dgm:t>
        <a:bodyPr/>
        <a:lstStyle/>
        <a:p>
          <a:endParaRPr lang="zh-CN" altLang="en-US"/>
        </a:p>
      </dgm:t>
    </dgm:pt>
    <dgm:pt modelId="{98558209-DDF4-49BE-9433-4E42470920EE}">
      <dgm:prSet/>
      <dgm:spPr>
        <a:solidFill>
          <a:schemeClr val="tx2">
            <a:lumMod val="75000"/>
          </a:schemeClr>
        </a:solidFill>
      </dgm:spPr>
      <dgm:t>
        <a:bodyPr/>
        <a:lstStyle/>
        <a:p>
          <a:r>
            <a:rPr lang="en-US" dirty="0" smtClean="0"/>
            <a:t>$./configure </a:t>
          </a:r>
          <a:endParaRPr lang="zh-CN"/>
        </a:p>
      </dgm:t>
    </dgm:pt>
    <dgm:pt modelId="{81BE92C2-FF2B-487E-8CA9-E647CCB63A11}" type="parTrans" cxnId="{FD9E81F3-5DDE-4273-98C6-C247E5B9210F}">
      <dgm:prSet/>
      <dgm:spPr/>
      <dgm:t>
        <a:bodyPr/>
        <a:lstStyle/>
        <a:p>
          <a:endParaRPr lang="zh-CN" altLang="en-US"/>
        </a:p>
      </dgm:t>
    </dgm:pt>
    <dgm:pt modelId="{490952C4-67F4-48A6-8435-6F0A15734208}" type="sibTrans" cxnId="{FD9E81F3-5DDE-4273-98C6-C247E5B9210F}">
      <dgm:prSet/>
      <dgm:spPr/>
      <dgm:t>
        <a:bodyPr/>
        <a:lstStyle/>
        <a:p>
          <a:endParaRPr lang="zh-CN" altLang="en-US"/>
        </a:p>
      </dgm:t>
    </dgm:pt>
    <dgm:pt modelId="{CC7F7D77-DF1F-400A-B17A-8C655C905119}">
      <dgm:prSet/>
      <dgm:spPr>
        <a:solidFill>
          <a:schemeClr val="tx2">
            <a:lumMod val="75000"/>
          </a:schemeClr>
        </a:solidFill>
      </dgm:spPr>
      <dgm:t>
        <a:bodyPr/>
        <a:lstStyle/>
        <a:p>
          <a:r>
            <a:rPr lang="en-US" dirty="0" smtClean="0"/>
            <a:t>$make     </a:t>
          </a:r>
          <a:endParaRPr lang="zh-CN"/>
        </a:p>
      </dgm:t>
    </dgm:pt>
    <dgm:pt modelId="{FD6AEF81-CE1F-4ED8-93F3-73F9C32BD533}" type="parTrans" cxnId="{FB78F76E-CD3E-46F9-8B11-D2590FC66C6D}">
      <dgm:prSet/>
      <dgm:spPr/>
      <dgm:t>
        <a:bodyPr/>
        <a:lstStyle/>
        <a:p>
          <a:endParaRPr lang="zh-CN" altLang="en-US"/>
        </a:p>
      </dgm:t>
    </dgm:pt>
    <dgm:pt modelId="{EBCCA0DE-EB6A-47C9-84B4-EF7585693CC2}" type="sibTrans" cxnId="{FB78F76E-CD3E-46F9-8B11-D2590FC66C6D}">
      <dgm:prSet/>
      <dgm:spPr/>
      <dgm:t>
        <a:bodyPr/>
        <a:lstStyle/>
        <a:p>
          <a:endParaRPr lang="zh-CN" altLang="en-US"/>
        </a:p>
      </dgm:t>
    </dgm:pt>
    <dgm:pt modelId="{E1DA24B3-D068-413B-829C-DE50179859F1}">
      <dgm:prSet/>
      <dgm:spPr>
        <a:solidFill>
          <a:schemeClr val="tx2">
            <a:lumMod val="75000"/>
          </a:schemeClr>
        </a:solidFill>
      </dgm:spPr>
      <dgm:t>
        <a:bodyPr/>
        <a:lstStyle/>
        <a:p>
          <a:r>
            <a:rPr lang="en-US" dirty="0" smtClean="0"/>
            <a:t>$make install</a:t>
          </a:r>
          <a:endParaRPr lang="zh-CN" dirty="0"/>
        </a:p>
      </dgm:t>
    </dgm:pt>
    <dgm:pt modelId="{C3F9F9BF-4754-490E-8076-DAE40717F1B4}" type="parTrans" cxnId="{DCBD13A4-2F26-4D70-878D-0B8F4D869E7E}">
      <dgm:prSet/>
      <dgm:spPr/>
      <dgm:t>
        <a:bodyPr/>
        <a:lstStyle/>
        <a:p>
          <a:endParaRPr lang="zh-CN" altLang="en-US"/>
        </a:p>
      </dgm:t>
    </dgm:pt>
    <dgm:pt modelId="{BEBA1A8D-B896-4047-8319-34A0D66A5DCB}" type="sibTrans" cxnId="{DCBD13A4-2F26-4D70-878D-0B8F4D869E7E}">
      <dgm:prSet/>
      <dgm:spPr/>
      <dgm:t>
        <a:bodyPr/>
        <a:lstStyle/>
        <a:p>
          <a:endParaRPr lang="zh-CN" altLang="en-US"/>
        </a:p>
      </dgm:t>
    </dgm:pt>
    <dgm:pt modelId="{4417B0A8-B342-42E6-B2DA-A6DBDD3584E6}" type="pres">
      <dgm:prSet presAssocID="{703AF3EC-89CB-4B9A-AE55-9A0186CCA925}" presName="Name0" presStyleCnt="0">
        <dgm:presLayoutVars>
          <dgm:dir/>
          <dgm:resizeHandles val="exact"/>
        </dgm:presLayoutVars>
      </dgm:prSet>
      <dgm:spPr/>
      <dgm:t>
        <a:bodyPr/>
        <a:lstStyle/>
        <a:p>
          <a:endParaRPr lang="zh-CN" altLang="en-US"/>
        </a:p>
      </dgm:t>
    </dgm:pt>
    <dgm:pt modelId="{E63EDD70-1515-40C5-9DA7-78F3BBA90470}" type="pres">
      <dgm:prSet presAssocID="{E3F25051-F48C-454A-AB52-EAE698C36FF8}" presName="node" presStyleLbl="node1" presStyleIdx="0" presStyleCnt="6" custScaleY="75388">
        <dgm:presLayoutVars>
          <dgm:bulletEnabled val="1"/>
        </dgm:presLayoutVars>
      </dgm:prSet>
      <dgm:spPr/>
      <dgm:t>
        <a:bodyPr/>
        <a:lstStyle/>
        <a:p>
          <a:endParaRPr lang="zh-CN" altLang="en-US"/>
        </a:p>
      </dgm:t>
    </dgm:pt>
    <dgm:pt modelId="{E23CF2A2-A865-42CF-AF7C-07CB0C2B199A}" type="pres">
      <dgm:prSet presAssocID="{9245BBD4-F117-4F6B-8EFF-600EE08E9CBB}" presName="sibTrans" presStyleLbl="sibTrans2D1" presStyleIdx="0" presStyleCnt="5"/>
      <dgm:spPr/>
      <dgm:t>
        <a:bodyPr/>
        <a:lstStyle/>
        <a:p>
          <a:endParaRPr lang="zh-CN" altLang="en-US"/>
        </a:p>
      </dgm:t>
    </dgm:pt>
    <dgm:pt modelId="{85B92334-B645-4D14-8451-D873DC292DCD}" type="pres">
      <dgm:prSet presAssocID="{9245BBD4-F117-4F6B-8EFF-600EE08E9CBB}" presName="connectorText" presStyleLbl="sibTrans2D1" presStyleIdx="0" presStyleCnt="5"/>
      <dgm:spPr/>
      <dgm:t>
        <a:bodyPr/>
        <a:lstStyle/>
        <a:p>
          <a:endParaRPr lang="zh-CN" altLang="en-US"/>
        </a:p>
      </dgm:t>
    </dgm:pt>
    <dgm:pt modelId="{DC3F2937-0AAA-4F5F-99C4-A61C31C6EC26}" type="pres">
      <dgm:prSet presAssocID="{EC0D2E1E-0289-42D2-8754-8283EFF2EEAB}" presName="node" presStyleLbl="node1" presStyleIdx="1" presStyleCnt="6" custScaleY="73442">
        <dgm:presLayoutVars>
          <dgm:bulletEnabled val="1"/>
        </dgm:presLayoutVars>
      </dgm:prSet>
      <dgm:spPr/>
      <dgm:t>
        <a:bodyPr/>
        <a:lstStyle/>
        <a:p>
          <a:endParaRPr lang="zh-CN" altLang="en-US"/>
        </a:p>
      </dgm:t>
    </dgm:pt>
    <dgm:pt modelId="{B93EDFA2-D4A5-4A7B-AA52-3ACDE8E65088}" type="pres">
      <dgm:prSet presAssocID="{A70F7DCC-866B-450E-BC9A-530E062D070A}" presName="sibTrans" presStyleLbl="sibTrans2D1" presStyleIdx="1" presStyleCnt="5"/>
      <dgm:spPr/>
      <dgm:t>
        <a:bodyPr/>
        <a:lstStyle/>
        <a:p>
          <a:endParaRPr lang="zh-CN" altLang="en-US"/>
        </a:p>
      </dgm:t>
    </dgm:pt>
    <dgm:pt modelId="{AC40BED6-C66C-49AC-9164-9E80B518178C}" type="pres">
      <dgm:prSet presAssocID="{A70F7DCC-866B-450E-BC9A-530E062D070A}" presName="connectorText" presStyleLbl="sibTrans2D1" presStyleIdx="1" presStyleCnt="5"/>
      <dgm:spPr/>
      <dgm:t>
        <a:bodyPr/>
        <a:lstStyle/>
        <a:p>
          <a:endParaRPr lang="zh-CN" altLang="en-US"/>
        </a:p>
      </dgm:t>
    </dgm:pt>
    <dgm:pt modelId="{75835D0D-7C63-4499-8E5C-5C0A2F44BBBF}" type="pres">
      <dgm:prSet presAssocID="{998924D3-CD0E-439C-AD2F-683642D0BD8F}" presName="node" presStyleLbl="node1" presStyleIdx="2" presStyleCnt="6" custScaleY="112932">
        <dgm:presLayoutVars>
          <dgm:bulletEnabled val="1"/>
        </dgm:presLayoutVars>
      </dgm:prSet>
      <dgm:spPr/>
      <dgm:t>
        <a:bodyPr/>
        <a:lstStyle/>
        <a:p>
          <a:endParaRPr lang="zh-CN" altLang="en-US"/>
        </a:p>
      </dgm:t>
    </dgm:pt>
    <dgm:pt modelId="{B556E1F5-4A48-405B-BAC2-1646EE30B9AF}" type="pres">
      <dgm:prSet presAssocID="{1AF20C03-DA99-4A02-BA06-D4125030CA41}" presName="sibTrans" presStyleLbl="sibTrans2D1" presStyleIdx="2" presStyleCnt="5"/>
      <dgm:spPr/>
      <dgm:t>
        <a:bodyPr/>
        <a:lstStyle/>
        <a:p>
          <a:endParaRPr lang="zh-CN" altLang="en-US"/>
        </a:p>
      </dgm:t>
    </dgm:pt>
    <dgm:pt modelId="{1D06934A-C61A-4568-A737-ED9C9DD7D37D}" type="pres">
      <dgm:prSet presAssocID="{1AF20C03-DA99-4A02-BA06-D4125030CA41}" presName="connectorText" presStyleLbl="sibTrans2D1" presStyleIdx="2" presStyleCnt="5"/>
      <dgm:spPr/>
      <dgm:t>
        <a:bodyPr/>
        <a:lstStyle/>
        <a:p>
          <a:endParaRPr lang="zh-CN" altLang="en-US"/>
        </a:p>
      </dgm:t>
    </dgm:pt>
    <dgm:pt modelId="{B51C8CA9-25DC-458D-AB26-704F9CAACF4D}" type="pres">
      <dgm:prSet presAssocID="{98558209-DDF4-49BE-9433-4E42470920EE}" presName="node" presStyleLbl="node1" presStyleIdx="3" presStyleCnt="6" custScaleY="65660">
        <dgm:presLayoutVars>
          <dgm:bulletEnabled val="1"/>
        </dgm:presLayoutVars>
      </dgm:prSet>
      <dgm:spPr/>
      <dgm:t>
        <a:bodyPr/>
        <a:lstStyle/>
        <a:p>
          <a:endParaRPr lang="zh-CN" altLang="en-US"/>
        </a:p>
      </dgm:t>
    </dgm:pt>
    <dgm:pt modelId="{92149549-2494-4600-A04C-254CBD07200B}" type="pres">
      <dgm:prSet presAssocID="{490952C4-67F4-48A6-8435-6F0A15734208}" presName="sibTrans" presStyleLbl="sibTrans2D1" presStyleIdx="3" presStyleCnt="5"/>
      <dgm:spPr/>
      <dgm:t>
        <a:bodyPr/>
        <a:lstStyle/>
        <a:p>
          <a:endParaRPr lang="zh-CN" altLang="en-US"/>
        </a:p>
      </dgm:t>
    </dgm:pt>
    <dgm:pt modelId="{8D2AEAAD-8D7D-4470-A31E-72DC3C4F965B}" type="pres">
      <dgm:prSet presAssocID="{490952C4-67F4-48A6-8435-6F0A15734208}" presName="connectorText" presStyleLbl="sibTrans2D1" presStyleIdx="3" presStyleCnt="5"/>
      <dgm:spPr/>
      <dgm:t>
        <a:bodyPr/>
        <a:lstStyle/>
        <a:p>
          <a:endParaRPr lang="zh-CN" altLang="en-US"/>
        </a:p>
      </dgm:t>
    </dgm:pt>
    <dgm:pt modelId="{8E0D267B-9B91-4496-AEC6-5C0125B3EAE2}" type="pres">
      <dgm:prSet presAssocID="{CC7F7D77-DF1F-400A-B17A-8C655C905119}" presName="node" presStyleLbl="node1" presStyleIdx="4" presStyleCnt="6" custScaleY="67606">
        <dgm:presLayoutVars>
          <dgm:bulletEnabled val="1"/>
        </dgm:presLayoutVars>
      </dgm:prSet>
      <dgm:spPr/>
      <dgm:t>
        <a:bodyPr/>
        <a:lstStyle/>
        <a:p>
          <a:endParaRPr lang="zh-CN" altLang="en-US"/>
        </a:p>
      </dgm:t>
    </dgm:pt>
    <dgm:pt modelId="{762CD09A-DC34-4FBE-9BC6-44DCAA8009A3}" type="pres">
      <dgm:prSet presAssocID="{EBCCA0DE-EB6A-47C9-84B4-EF7585693CC2}" presName="sibTrans" presStyleLbl="sibTrans2D1" presStyleIdx="4" presStyleCnt="5"/>
      <dgm:spPr/>
      <dgm:t>
        <a:bodyPr/>
        <a:lstStyle/>
        <a:p>
          <a:endParaRPr lang="zh-CN" altLang="en-US"/>
        </a:p>
      </dgm:t>
    </dgm:pt>
    <dgm:pt modelId="{FFEF7FF5-8822-4C4F-8125-07A2D4B8498E}" type="pres">
      <dgm:prSet presAssocID="{EBCCA0DE-EB6A-47C9-84B4-EF7585693CC2}" presName="connectorText" presStyleLbl="sibTrans2D1" presStyleIdx="4" presStyleCnt="5"/>
      <dgm:spPr/>
      <dgm:t>
        <a:bodyPr/>
        <a:lstStyle/>
        <a:p>
          <a:endParaRPr lang="zh-CN" altLang="en-US"/>
        </a:p>
      </dgm:t>
    </dgm:pt>
    <dgm:pt modelId="{591B7602-22CA-477D-8884-2D717F3AF34A}" type="pres">
      <dgm:prSet presAssocID="{E1DA24B3-D068-413B-829C-DE50179859F1}" presName="node" presStyleLbl="node1" presStyleIdx="5" presStyleCnt="6" custScaleY="63715">
        <dgm:presLayoutVars>
          <dgm:bulletEnabled val="1"/>
        </dgm:presLayoutVars>
      </dgm:prSet>
      <dgm:spPr/>
      <dgm:t>
        <a:bodyPr/>
        <a:lstStyle/>
        <a:p>
          <a:endParaRPr lang="zh-CN" altLang="en-US"/>
        </a:p>
      </dgm:t>
    </dgm:pt>
  </dgm:ptLst>
  <dgm:cxnLst>
    <dgm:cxn modelId="{3BB2510F-4567-44C2-8EF4-65C2C2C310D7}" srcId="{703AF3EC-89CB-4B9A-AE55-9A0186CCA925}" destId="{E3F25051-F48C-454A-AB52-EAE698C36FF8}" srcOrd="0" destOrd="0" parTransId="{346D16E9-DCDB-45A5-81E9-610FA6F07622}" sibTransId="{9245BBD4-F117-4F6B-8EFF-600EE08E9CBB}"/>
    <dgm:cxn modelId="{A4B2C228-5B40-40DA-A3EF-8B7F83645443}" type="presOf" srcId="{A70F7DCC-866B-450E-BC9A-530E062D070A}" destId="{B93EDFA2-D4A5-4A7B-AA52-3ACDE8E65088}" srcOrd="0" destOrd="0" presId="urn:microsoft.com/office/officeart/2005/8/layout/process1"/>
    <dgm:cxn modelId="{0DB7D61D-9F97-438F-926E-6D672B6F4E5E}" type="presOf" srcId="{998924D3-CD0E-439C-AD2F-683642D0BD8F}" destId="{75835D0D-7C63-4499-8E5C-5C0A2F44BBBF}" srcOrd="0" destOrd="0" presId="urn:microsoft.com/office/officeart/2005/8/layout/process1"/>
    <dgm:cxn modelId="{FB78F76E-CD3E-46F9-8B11-D2590FC66C6D}" srcId="{703AF3EC-89CB-4B9A-AE55-9A0186CCA925}" destId="{CC7F7D77-DF1F-400A-B17A-8C655C905119}" srcOrd="4" destOrd="0" parTransId="{FD6AEF81-CE1F-4ED8-93F3-73F9C32BD533}" sibTransId="{EBCCA0DE-EB6A-47C9-84B4-EF7585693CC2}"/>
    <dgm:cxn modelId="{ACEDA704-4435-4EF9-9341-E348FCF4C6F5}" type="presOf" srcId="{490952C4-67F4-48A6-8435-6F0A15734208}" destId="{92149549-2494-4600-A04C-254CBD07200B}" srcOrd="0" destOrd="0" presId="urn:microsoft.com/office/officeart/2005/8/layout/process1"/>
    <dgm:cxn modelId="{9631D2A5-BBEB-4B5E-9CEF-76332EA7D4F9}" type="presOf" srcId="{EBCCA0DE-EB6A-47C9-84B4-EF7585693CC2}" destId="{FFEF7FF5-8822-4C4F-8125-07A2D4B8498E}" srcOrd="1" destOrd="0" presId="urn:microsoft.com/office/officeart/2005/8/layout/process1"/>
    <dgm:cxn modelId="{C88BC962-C769-4477-9CD9-B7D130183A81}" type="presOf" srcId="{98558209-DDF4-49BE-9433-4E42470920EE}" destId="{B51C8CA9-25DC-458D-AB26-704F9CAACF4D}" srcOrd="0" destOrd="0" presId="urn:microsoft.com/office/officeart/2005/8/layout/process1"/>
    <dgm:cxn modelId="{FD9E81F3-5DDE-4273-98C6-C247E5B9210F}" srcId="{703AF3EC-89CB-4B9A-AE55-9A0186CCA925}" destId="{98558209-DDF4-49BE-9433-4E42470920EE}" srcOrd="3" destOrd="0" parTransId="{81BE92C2-FF2B-487E-8CA9-E647CCB63A11}" sibTransId="{490952C4-67F4-48A6-8435-6F0A15734208}"/>
    <dgm:cxn modelId="{666FF3CF-88C1-4E87-A293-5DE371009563}" type="presOf" srcId="{9245BBD4-F117-4F6B-8EFF-600EE08E9CBB}" destId="{85B92334-B645-4D14-8451-D873DC292DCD}" srcOrd="1" destOrd="0" presId="urn:microsoft.com/office/officeart/2005/8/layout/process1"/>
    <dgm:cxn modelId="{B730D2C7-50CD-417D-A453-E7AA546FB1E1}" type="presOf" srcId="{E1DA24B3-D068-413B-829C-DE50179859F1}" destId="{591B7602-22CA-477D-8884-2D717F3AF34A}" srcOrd="0" destOrd="0" presId="urn:microsoft.com/office/officeart/2005/8/layout/process1"/>
    <dgm:cxn modelId="{72F8D7D2-C908-40AB-AA16-C8C48A1A1C8C}" type="presOf" srcId="{CC7F7D77-DF1F-400A-B17A-8C655C905119}" destId="{8E0D267B-9B91-4496-AEC6-5C0125B3EAE2}" srcOrd="0" destOrd="0" presId="urn:microsoft.com/office/officeart/2005/8/layout/process1"/>
    <dgm:cxn modelId="{A42CCF73-28B4-4B42-94CB-61C3F9B9167C}" type="presOf" srcId="{490952C4-67F4-48A6-8435-6F0A15734208}" destId="{8D2AEAAD-8D7D-4470-A31E-72DC3C4F965B}" srcOrd="1" destOrd="0" presId="urn:microsoft.com/office/officeart/2005/8/layout/process1"/>
    <dgm:cxn modelId="{16C71C61-A740-4C03-8303-E54781C776B3}" type="presOf" srcId="{EC0D2E1E-0289-42D2-8754-8283EFF2EEAB}" destId="{DC3F2937-0AAA-4F5F-99C4-A61C31C6EC26}" srcOrd="0" destOrd="0" presId="urn:microsoft.com/office/officeart/2005/8/layout/process1"/>
    <dgm:cxn modelId="{7836B40E-D05E-4B2C-97F8-CE231E53B0BA}" type="presOf" srcId="{703AF3EC-89CB-4B9A-AE55-9A0186CCA925}" destId="{4417B0A8-B342-42E6-B2DA-A6DBDD3584E6}" srcOrd="0" destOrd="0" presId="urn:microsoft.com/office/officeart/2005/8/layout/process1"/>
    <dgm:cxn modelId="{DCBD13A4-2F26-4D70-878D-0B8F4D869E7E}" srcId="{703AF3EC-89CB-4B9A-AE55-9A0186CCA925}" destId="{E1DA24B3-D068-413B-829C-DE50179859F1}" srcOrd="5" destOrd="0" parTransId="{C3F9F9BF-4754-490E-8076-DAE40717F1B4}" sibTransId="{BEBA1A8D-B896-4047-8319-34A0D66A5DCB}"/>
    <dgm:cxn modelId="{024CF6CA-46C5-43D5-A72F-4D16015A97F0}" type="presOf" srcId="{A70F7DCC-866B-450E-BC9A-530E062D070A}" destId="{AC40BED6-C66C-49AC-9164-9E80B518178C}" srcOrd="1" destOrd="0" presId="urn:microsoft.com/office/officeart/2005/8/layout/process1"/>
    <dgm:cxn modelId="{85F54300-667E-4660-8EF9-0CBF2B0AB16D}" type="presOf" srcId="{1AF20C03-DA99-4A02-BA06-D4125030CA41}" destId="{1D06934A-C61A-4568-A737-ED9C9DD7D37D}" srcOrd="1" destOrd="0" presId="urn:microsoft.com/office/officeart/2005/8/layout/process1"/>
    <dgm:cxn modelId="{AD7F1241-A790-426E-AFCB-D776A17981CF}" type="presOf" srcId="{1AF20C03-DA99-4A02-BA06-D4125030CA41}" destId="{B556E1F5-4A48-405B-BAC2-1646EE30B9AF}" srcOrd="0" destOrd="0" presId="urn:microsoft.com/office/officeart/2005/8/layout/process1"/>
    <dgm:cxn modelId="{D2FDBA41-876D-4169-B73D-93ADDBC32737}" srcId="{703AF3EC-89CB-4B9A-AE55-9A0186CCA925}" destId="{EC0D2E1E-0289-42D2-8754-8283EFF2EEAB}" srcOrd="1" destOrd="0" parTransId="{F695CA3B-8F19-4F2E-AE51-C2871D0EC99F}" sibTransId="{A70F7DCC-866B-450E-BC9A-530E062D070A}"/>
    <dgm:cxn modelId="{112D57FA-EF63-4364-B4F5-2F7D3C6C024B}" type="presOf" srcId="{9245BBD4-F117-4F6B-8EFF-600EE08E9CBB}" destId="{E23CF2A2-A865-42CF-AF7C-07CB0C2B199A}" srcOrd="0" destOrd="0" presId="urn:microsoft.com/office/officeart/2005/8/layout/process1"/>
    <dgm:cxn modelId="{4FEFA2CB-5847-4016-894E-79D15FDCC8E1}" type="presOf" srcId="{EBCCA0DE-EB6A-47C9-84B4-EF7585693CC2}" destId="{762CD09A-DC34-4FBE-9BC6-44DCAA8009A3}" srcOrd="0" destOrd="0" presId="urn:microsoft.com/office/officeart/2005/8/layout/process1"/>
    <dgm:cxn modelId="{FEDBE66C-C828-4AA5-8378-61861F4D42EC}" srcId="{703AF3EC-89CB-4B9A-AE55-9A0186CCA925}" destId="{998924D3-CD0E-439C-AD2F-683642D0BD8F}" srcOrd="2" destOrd="0" parTransId="{BB299E79-A8E5-4E75-A2AE-7009426BCAC1}" sibTransId="{1AF20C03-DA99-4A02-BA06-D4125030CA41}"/>
    <dgm:cxn modelId="{3C52D220-19A1-421A-BE15-076228F9C2E1}" type="presOf" srcId="{E3F25051-F48C-454A-AB52-EAE698C36FF8}" destId="{E63EDD70-1515-40C5-9DA7-78F3BBA90470}" srcOrd="0" destOrd="0" presId="urn:microsoft.com/office/officeart/2005/8/layout/process1"/>
    <dgm:cxn modelId="{DD4AF821-F687-4041-BD0F-AEB81569F1E3}" type="presParOf" srcId="{4417B0A8-B342-42E6-B2DA-A6DBDD3584E6}" destId="{E63EDD70-1515-40C5-9DA7-78F3BBA90470}" srcOrd="0" destOrd="0" presId="urn:microsoft.com/office/officeart/2005/8/layout/process1"/>
    <dgm:cxn modelId="{3605D8FC-579A-444A-828A-23899C47ECBB}" type="presParOf" srcId="{4417B0A8-B342-42E6-B2DA-A6DBDD3584E6}" destId="{E23CF2A2-A865-42CF-AF7C-07CB0C2B199A}" srcOrd="1" destOrd="0" presId="urn:microsoft.com/office/officeart/2005/8/layout/process1"/>
    <dgm:cxn modelId="{87765CE5-5EEF-4630-95D8-DB2C9A8C8900}" type="presParOf" srcId="{E23CF2A2-A865-42CF-AF7C-07CB0C2B199A}" destId="{85B92334-B645-4D14-8451-D873DC292DCD}" srcOrd="0" destOrd="0" presId="urn:microsoft.com/office/officeart/2005/8/layout/process1"/>
    <dgm:cxn modelId="{C5243D2A-99C0-4B2B-979E-ECD43953F40A}" type="presParOf" srcId="{4417B0A8-B342-42E6-B2DA-A6DBDD3584E6}" destId="{DC3F2937-0AAA-4F5F-99C4-A61C31C6EC26}" srcOrd="2" destOrd="0" presId="urn:microsoft.com/office/officeart/2005/8/layout/process1"/>
    <dgm:cxn modelId="{CAEEF0E2-86E1-49A0-9775-C878CBFEB5B6}" type="presParOf" srcId="{4417B0A8-B342-42E6-B2DA-A6DBDD3584E6}" destId="{B93EDFA2-D4A5-4A7B-AA52-3ACDE8E65088}" srcOrd="3" destOrd="0" presId="urn:microsoft.com/office/officeart/2005/8/layout/process1"/>
    <dgm:cxn modelId="{E0943DF1-615F-4717-BF96-545712D0A070}" type="presParOf" srcId="{B93EDFA2-D4A5-4A7B-AA52-3ACDE8E65088}" destId="{AC40BED6-C66C-49AC-9164-9E80B518178C}" srcOrd="0" destOrd="0" presId="urn:microsoft.com/office/officeart/2005/8/layout/process1"/>
    <dgm:cxn modelId="{2283453F-78A8-4A6F-9E46-729B77BE0682}" type="presParOf" srcId="{4417B0A8-B342-42E6-B2DA-A6DBDD3584E6}" destId="{75835D0D-7C63-4499-8E5C-5C0A2F44BBBF}" srcOrd="4" destOrd="0" presId="urn:microsoft.com/office/officeart/2005/8/layout/process1"/>
    <dgm:cxn modelId="{3595C848-6F54-46BE-8551-FB7A33D46B99}" type="presParOf" srcId="{4417B0A8-B342-42E6-B2DA-A6DBDD3584E6}" destId="{B556E1F5-4A48-405B-BAC2-1646EE30B9AF}" srcOrd="5" destOrd="0" presId="urn:microsoft.com/office/officeart/2005/8/layout/process1"/>
    <dgm:cxn modelId="{1DC2C4FA-3489-43FD-835A-8D0A8E264108}" type="presParOf" srcId="{B556E1F5-4A48-405B-BAC2-1646EE30B9AF}" destId="{1D06934A-C61A-4568-A737-ED9C9DD7D37D}" srcOrd="0" destOrd="0" presId="urn:microsoft.com/office/officeart/2005/8/layout/process1"/>
    <dgm:cxn modelId="{4F595AF5-B485-49E4-A591-54B84585A72C}" type="presParOf" srcId="{4417B0A8-B342-42E6-B2DA-A6DBDD3584E6}" destId="{B51C8CA9-25DC-458D-AB26-704F9CAACF4D}" srcOrd="6" destOrd="0" presId="urn:microsoft.com/office/officeart/2005/8/layout/process1"/>
    <dgm:cxn modelId="{D8031258-583E-41B2-8E88-8C3C894D904A}" type="presParOf" srcId="{4417B0A8-B342-42E6-B2DA-A6DBDD3584E6}" destId="{92149549-2494-4600-A04C-254CBD07200B}" srcOrd="7" destOrd="0" presId="urn:microsoft.com/office/officeart/2005/8/layout/process1"/>
    <dgm:cxn modelId="{0CD642F5-49AF-4EB0-9E1B-18F5F3B1008C}" type="presParOf" srcId="{92149549-2494-4600-A04C-254CBD07200B}" destId="{8D2AEAAD-8D7D-4470-A31E-72DC3C4F965B}" srcOrd="0" destOrd="0" presId="urn:microsoft.com/office/officeart/2005/8/layout/process1"/>
    <dgm:cxn modelId="{74E606B5-04F4-49D1-98EC-E821AB6E229E}" type="presParOf" srcId="{4417B0A8-B342-42E6-B2DA-A6DBDD3584E6}" destId="{8E0D267B-9B91-4496-AEC6-5C0125B3EAE2}" srcOrd="8" destOrd="0" presId="urn:microsoft.com/office/officeart/2005/8/layout/process1"/>
    <dgm:cxn modelId="{08BF8EEC-671B-47AB-9B87-3290998DFB5D}" type="presParOf" srcId="{4417B0A8-B342-42E6-B2DA-A6DBDD3584E6}" destId="{762CD09A-DC34-4FBE-9BC6-44DCAA8009A3}" srcOrd="9" destOrd="0" presId="urn:microsoft.com/office/officeart/2005/8/layout/process1"/>
    <dgm:cxn modelId="{F8BBA6AE-69D7-4095-B580-03225F824E54}" type="presParOf" srcId="{762CD09A-DC34-4FBE-9BC6-44DCAA8009A3}" destId="{FFEF7FF5-8822-4C4F-8125-07A2D4B8498E}" srcOrd="0" destOrd="0" presId="urn:microsoft.com/office/officeart/2005/8/layout/process1"/>
    <dgm:cxn modelId="{BDC8474F-A9BC-404C-9651-296C6A73F6ED}" type="presParOf" srcId="{4417B0A8-B342-42E6-B2DA-A6DBDD3584E6}" destId="{591B7602-22CA-477D-8884-2D717F3AF34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D4FB9E-E283-4BFE-9EFF-D1995FC4D7D8}"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F1AA64AD-1A81-4812-A8E4-EDBEFE088E11}">
      <dgm:prSet phldrT="[文本]">
        <dgm:style>
          <a:lnRef idx="0">
            <a:schemeClr val="accent6"/>
          </a:lnRef>
          <a:fillRef idx="3">
            <a:schemeClr val="accent6"/>
          </a:fillRef>
          <a:effectRef idx="3">
            <a:schemeClr val="accent6"/>
          </a:effectRef>
          <a:fontRef idx="minor">
            <a:schemeClr val="lt1"/>
          </a:fontRef>
        </dgm:style>
      </dgm:prSet>
      <dgm:spPr/>
      <dgm:t>
        <a:bodyPr/>
        <a:lstStyle/>
        <a:p>
          <a:r>
            <a:rPr lang="zh-CN" altLang="en-US" dirty="0" smtClean="0"/>
            <a:t>常用</a:t>
          </a:r>
          <a:r>
            <a:rPr lang="en-US" altLang="zh-CN" dirty="0" smtClean="0"/>
            <a:t>Socket</a:t>
          </a:r>
          <a:r>
            <a:rPr lang="zh-CN" altLang="en-US" dirty="0" smtClean="0"/>
            <a:t>函数</a:t>
          </a:r>
          <a:endParaRPr lang="zh-CN" altLang="en-US" dirty="0"/>
        </a:p>
      </dgm:t>
    </dgm:pt>
    <dgm:pt modelId="{DE4B6C34-1610-41E9-94BB-524800B8FFC9}" type="parTrans" cxnId="{FFFD4094-F0AE-4F07-A132-882578A0ECEB}">
      <dgm:prSet/>
      <dgm:spPr/>
      <dgm:t>
        <a:bodyPr/>
        <a:lstStyle/>
        <a:p>
          <a:endParaRPr lang="zh-CN" altLang="en-US"/>
        </a:p>
      </dgm:t>
    </dgm:pt>
    <dgm:pt modelId="{3EC27C76-9531-4865-ACF0-ECCFE4860BF1}" type="sibTrans" cxnId="{FFFD4094-F0AE-4F07-A132-882578A0ECEB}">
      <dgm:prSet/>
      <dgm:spPr/>
      <dgm:t>
        <a:bodyPr/>
        <a:lstStyle/>
        <a:p>
          <a:endParaRPr lang="zh-CN" altLang="en-US"/>
        </a:p>
      </dgm:t>
    </dgm:pt>
    <dgm:pt modelId="{840CD0BF-8B96-4EB6-9D66-471F088FC936}">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t>socket()</a:t>
          </a:r>
          <a:r>
            <a:rPr lang="zh-CN" altLang="zh-CN" dirty="0" smtClean="0"/>
            <a:t>函数</a:t>
          </a:r>
          <a:endParaRPr lang="zh-CN" altLang="en-US" dirty="0"/>
        </a:p>
      </dgm:t>
    </dgm:pt>
    <dgm:pt modelId="{C80FCA14-6C8B-4F5B-8475-E49677578DEF}" type="parTrans" cxnId="{BCA11710-E921-4AE2-B241-C2A4A4D49C6F}">
      <dgm:prSet/>
      <dgm:spPr/>
      <dgm:t>
        <a:bodyPr/>
        <a:lstStyle/>
        <a:p>
          <a:endParaRPr lang="zh-CN" altLang="en-US"/>
        </a:p>
      </dgm:t>
    </dgm:pt>
    <dgm:pt modelId="{ACEE3463-D74A-4AC8-ABCC-038E46839125}" type="sibTrans" cxnId="{BCA11710-E921-4AE2-B241-C2A4A4D49C6F}">
      <dgm:prSet/>
      <dgm:spPr/>
      <dgm:t>
        <a:bodyPr/>
        <a:lstStyle/>
        <a:p>
          <a:endParaRPr lang="zh-CN" altLang="en-US"/>
        </a:p>
      </dgm:t>
    </dgm:pt>
    <dgm:pt modelId="{D5681A9E-2864-4B50-96EE-9294679FDBF2}">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t>bind()</a:t>
          </a:r>
          <a:r>
            <a:rPr lang="zh-CN" altLang="zh-CN" dirty="0" smtClean="0"/>
            <a:t>函数</a:t>
          </a:r>
          <a:endParaRPr lang="zh-CN" altLang="en-US" dirty="0"/>
        </a:p>
      </dgm:t>
    </dgm:pt>
    <dgm:pt modelId="{B8B62A6C-EF4B-42C7-86A3-5F1AAB72F29B}" type="parTrans" cxnId="{1292142C-1513-4CDD-9435-F3BC809A98B1}">
      <dgm:prSet/>
      <dgm:spPr/>
      <dgm:t>
        <a:bodyPr/>
        <a:lstStyle/>
        <a:p>
          <a:endParaRPr lang="zh-CN" altLang="en-US"/>
        </a:p>
      </dgm:t>
    </dgm:pt>
    <dgm:pt modelId="{AED81777-F4CC-47E2-A440-0ED5B679049A}" type="sibTrans" cxnId="{1292142C-1513-4CDD-9435-F3BC809A98B1}">
      <dgm:prSet/>
      <dgm:spPr/>
      <dgm:t>
        <a:bodyPr/>
        <a:lstStyle/>
        <a:p>
          <a:endParaRPr lang="zh-CN" altLang="en-US"/>
        </a:p>
      </dgm:t>
    </dgm:pt>
    <dgm:pt modelId="{F032810A-7648-4A48-A41F-54B88DFA2A95}">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t>listen()</a:t>
          </a:r>
          <a:r>
            <a:rPr lang="zh-CN" altLang="zh-CN" dirty="0" smtClean="0"/>
            <a:t>、</a:t>
          </a:r>
          <a:r>
            <a:rPr lang="en-US" altLang="zh-CN" dirty="0" smtClean="0"/>
            <a:t>connect()</a:t>
          </a:r>
          <a:r>
            <a:rPr lang="zh-CN" altLang="zh-CN" dirty="0" smtClean="0"/>
            <a:t>函数</a:t>
          </a:r>
          <a:endParaRPr lang="zh-CN" altLang="en-US" dirty="0"/>
        </a:p>
      </dgm:t>
    </dgm:pt>
    <dgm:pt modelId="{31304BE1-85CE-40F4-A086-0CB3E88E7104}" type="parTrans" cxnId="{6A260F2C-A702-4352-87CE-948ACA33BE5D}">
      <dgm:prSet/>
      <dgm:spPr/>
      <dgm:t>
        <a:bodyPr/>
        <a:lstStyle/>
        <a:p>
          <a:endParaRPr lang="zh-CN" altLang="en-US"/>
        </a:p>
      </dgm:t>
    </dgm:pt>
    <dgm:pt modelId="{BB357032-7F70-4A64-9194-52B4BDEC8CB4}" type="sibTrans" cxnId="{6A260F2C-A702-4352-87CE-948ACA33BE5D}">
      <dgm:prSet/>
      <dgm:spPr/>
      <dgm:t>
        <a:bodyPr/>
        <a:lstStyle/>
        <a:p>
          <a:endParaRPr lang="zh-CN" altLang="en-US"/>
        </a:p>
      </dgm:t>
    </dgm:pt>
    <dgm:pt modelId="{D8292670-441B-459C-A089-EE7517543363}">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t>accept()</a:t>
          </a:r>
          <a:r>
            <a:rPr lang="zh-CN" altLang="zh-CN" dirty="0" smtClean="0"/>
            <a:t>函数</a:t>
          </a:r>
          <a:endParaRPr lang="zh-CN" altLang="en-US" dirty="0"/>
        </a:p>
      </dgm:t>
    </dgm:pt>
    <dgm:pt modelId="{2138E4D2-E24A-4FB9-979B-56358B3297C4}" type="parTrans" cxnId="{FC8FE648-DB4C-4F7D-882A-85D855C555FA}">
      <dgm:prSet/>
      <dgm:spPr/>
      <dgm:t>
        <a:bodyPr/>
        <a:lstStyle/>
        <a:p>
          <a:endParaRPr lang="zh-CN" altLang="en-US"/>
        </a:p>
      </dgm:t>
    </dgm:pt>
    <dgm:pt modelId="{1F7158A2-14B1-4CED-AEC6-51554DF771A1}" type="sibTrans" cxnId="{FC8FE648-DB4C-4F7D-882A-85D855C555FA}">
      <dgm:prSet/>
      <dgm:spPr/>
      <dgm:t>
        <a:bodyPr/>
        <a:lstStyle/>
        <a:p>
          <a:endParaRPr lang="zh-CN" altLang="en-US"/>
        </a:p>
      </dgm:t>
    </dgm:pt>
    <dgm:pt modelId="{581E0500-BE21-4505-AAAB-0425B44928D9}">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t>read()</a:t>
          </a:r>
          <a:r>
            <a:rPr lang="zh-CN" altLang="zh-CN" dirty="0" smtClean="0"/>
            <a:t>、</a:t>
          </a:r>
          <a:r>
            <a:rPr lang="en-US" altLang="zh-CN" dirty="0" smtClean="0"/>
            <a:t>write()</a:t>
          </a:r>
          <a:r>
            <a:rPr lang="zh-CN" altLang="zh-CN" dirty="0" smtClean="0"/>
            <a:t>等函数</a:t>
          </a:r>
          <a:endParaRPr lang="zh-CN" altLang="en-US" dirty="0"/>
        </a:p>
      </dgm:t>
    </dgm:pt>
    <dgm:pt modelId="{1B6E95D5-DC20-40C6-AE24-E92D14416DE4}" type="parTrans" cxnId="{8E8A303A-FBC3-495E-8BEC-8FC84C0FA3C1}">
      <dgm:prSet/>
      <dgm:spPr/>
      <dgm:t>
        <a:bodyPr/>
        <a:lstStyle/>
        <a:p>
          <a:endParaRPr lang="zh-CN" altLang="en-US"/>
        </a:p>
      </dgm:t>
    </dgm:pt>
    <dgm:pt modelId="{35517150-F517-4C0A-AA6B-F1F51E011425}" type="sibTrans" cxnId="{8E8A303A-FBC3-495E-8BEC-8FC84C0FA3C1}">
      <dgm:prSet/>
      <dgm:spPr/>
      <dgm:t>
        <a:bodyPr/>
        <a:lstStyle/>
        <a:p>
          <a:endParaRPr lang="zh-CN" altLang="en-US"/>
        </a:p>
      </dgm:t>
    </dgm:pt>
    <dgm:pt modelId="{8E34E07F-F605-4E81-99B6-FFE6248C6902}">
      <dgm:prSet phldrT="[文本]">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altLang="zh-CN" smtClean="0"/>
            <a:t>close()</a:t>
          </a:r>
          <a:r>
            <a:rPr lang="zh-CN" altLang="zh-CN" smtClean="0"/>
            <a:t>函数</a:t>
          </a:r>
          <a:endParaRPr lang="zh-CN" altLang="en-US" dirty="0"/>
        </a:p>
      </dgm:t>
    </dgm:pt>
    <dgm:pt modelId="{4B1F5524-254F-4B44-9991-AC730455E4AE}" type="parTrans" cxnId="{2B52BD1F-C901-4FA7-9B03-BC1280A9686E}">
      <dgm:prSet/>
      <dgm:spPr/>
      <dgm:t>
        <a:bodyPr/>
        <a:lstStyle/>
        <a:p>
          <a:endParaRPr lang="zh-CN" altLang="en-US"/>
        </a:p>
      </dgm:t>
    </dgm:pt>
    <dgm:pt modelId="{0A1B4D3F-4C80-4645-9D71-5863D7E0DF30}" type="sibTrans" cxnId="{2B52BD1F-C901-4FA7-9B03-BC1280A9686E}">
      <dgm:prSet/>
      <dgm:spPr/>
      <dgm:t>
        <a:bodyPr/>
        <a:lstStyle/>
        <a:p>
          <a:endParaRPr lang="zh-CN" altLang="en-US"/>
        </a:p>
      </dgm:t>
    </dgm:pt>
    <dgm:pt modelId="{9AF4698E-7DA1-4BD5-ADBB-194E6FDB2F94}" type="pres">
      <dgm:prSet presAssocID="{0CD4FB9E-E283-4BFE-9EFF-D1995FC4D7D8}" presName="Name0" presStyleCnt="0">
        <dgm:presLayoutVars>
          <dgm:chMax val="1"/>
          <dgm:chPref val="1"/>
          <dgm:dir/>
          <dgm:animOne val="branch"/>
          <dgm:animLvl val="lvl"/>
        </dgm:presLayoutVars>
      </dgm:prSet>
      <dgm:spPr/>
      <dgm:t>
        <a:bodyPr/>
        <a:lstStyle/>
        <a:p>
          <a:endParaRPr lang="zh-CN" altLang="en-US"/>
        </a:p>
      </dgm:t>
    </dgm:pt>
    <dgm:pt modelId="{4EFA1CD4-7950-4493-B9B3-D4A18017E2A2}" type="pres">
      <dgm:prSet presAssocID="{F1AA64AD-1A81-4812-A8E4-EDBEFE088E11}" presName="singleCycle" presStyleCnt="0"/>
      <dgm:spPr/>
    </dgm:pt>
    <dgm:pt modelId="{0F91D230-41FF-4648-8A5C-6DA06AF4B1DB}" type="pres">
      <dgm:prSet presAssocID="{F1AA64AD-1A81-4812-A8E4-EDBEFE088E11}" presName="singleCenter" presStyleLbl="node1" presStyleIdx="0" presStyleCnt="7">
        <dgm:presLayoutVars>
          <dgm:chMax val="7"/>
          <dgm:chPref val="7"/>
        </dgm:presLayoutVars>
      </dgm:prSet>
      <dgm:spPr/>
      <dgm:t>
        <a:bodyPr/>
        <a:lstStyle/>
        <a:p>
          <a:endParaRPr lang="zh-CN" altLang="en-US"/>
        </a:p>
      </dgm:t>
    </dgm:pt>
    <dgm:pt modelId="{16409C29-16E1-4625-8BC4-F505C99145D1}" type="pres">
      <dgm:prSet presAssocID="{C80FCA14-6C8B-4F5B-8475-E49677578DEF}" presName="Name56" presStyleLbl="parChTrans1D2" presStyleIdx="0" presStyleCnt="6"/>
      <dgm:spPr/>
      <dgm:t>
        <a:bodyPr/>
        <a:lstStyle/>
        <a:p>
          <a:endParaRPr lang="zh-CN" altLang="en-US"/>
        </a:p>
      </dgm:t>
    </dgm:pt>
    <dgm:pt modelId="{7AC9671D-9E5D-4954-9EE0-E0F1A5B028BA}" type="pres">
      <dgm:prSet presAssocID="{840CD0BF-8B96-4EB6-9D66-471F088FC936}" presName="text0" presStyleLbl="node1" presStyleIdx="1" presStyleCnt="7">
        <dgm:presLayoutVars>
          <dgm:bulletEnabled val="1"/>
        </dgm:presLayoutVars>
      </dgm:prSet>
      <dgm:spPr/>
      <dgm:t>
        <a:bodyPr/>
        <a:lstStyle/>
        <a:p>
          <a:endParaRPr lang="zh-CN" altLang="en-US"/>
        </a:p>
      </dgm:t>
    </dgm:pt>
    <dgm:pt modelId="{CD12D225-1CFF-44FC-B172-BC51BDE99302}" type="pres">
      <dgm:prSet presAssocID="{B8B62A6C-EF4B-42C7-86A3-5F1AAB72F29B}" presName="Name56" presStyleLbl="parChTrans1D2" presStyleIdx="1" presStyleCnt="6"/>
      <dgm:spPr/>
      <dgm:t>
        <a:bodyPr/>
        <a:lstStyle/>
        <a:p>
          <a:endParaRPr lang="zh-CN" altLang="en-US"/>
        </a:p>
      </dgm:t>
    </dgm:pt>
    <dgm:pt modelId="{C30272D6-CDDF-4E80-A58C-425E5E9E4F9E}" type="pres">
      <dgm:prSet presAssocID="{D5681A9E-2864-4B50-96EE-9294679FDBF2}" presName="text0" presStyleLbl="node1" presStyleIdx="2" presStyleCnt="7">
        <dgm:presLayoutVars>
          <dgm:bulletEnabled val="1"/>
        </dgm:presLayoutVars>
      </dgm:prSet>
      <dgm:spPr/>
      <dgm:t>
        <a:bodyPr/>
        <a:lstStyle/>
        <a:p>
          <a:endParaRPr lang="zh-CN" altLang="en-US"/>
        </a:p>
      </dgm:t>
    </dgm:pt>
    <dgm:pt modelId="{05D987E7-3F47-40F2-8B99-A8A9E77A8339}" type="pres">
      <dgm:prSet presAssocID="{31304BE1-85CE-40F4-A086-0CB3E88E7104}" presName="Name56" presStyleLbl="parChTrans1D2" presStyleIdx="2" presStyleCnt="6"/>
      <dgm:spPr/>
      <dgm:t>
        <a:bodyPr/>
        <a:lstStyle/>
        <a:p>
          <a:endParaRPr lang="zh-CN" altLang="en-US"/>
        </a:p>
      </dgm:t>
    </dgm:pt>
    <dgm:pt modelId="{D71BEEA8-EF65-4D4E-BABE-CC1490ADB44F}" type="pres">
      <dgm:prSet presAssocID="{F032810A-7648-4A48-A41F-54B88DFA2A95}" presName="text0" presStyleLbl="node1" presStyleIdx="3" presStyleCnt="7">
        <dgm:presLayoutVars>
          <dgm:bulletEnabled val="1"/>
        </dgm:presLayoutVars>
      </dgm:prSet>
      <dgm:spPr/>
      <dgm:t>
        <a:bodyPr/>
        <a:lstStyle/>
        <a:p>
          <a:endParaRPr lang="zh-CN" altLang="en-US"/>
        </a:p>
      </dgm:t>
    </dgm:pt>
    <dgm:pt modelId="{92C7A424-F3E7-42E3-93F2-55E4D1AA2773}" type="pres">
      <dgm:prSet presAssocID="{2138E4D2-E24A-4FB9-979B-56358B3297C4}" presName="Name56" presStyleLbl="parChTrans1D2" presStyleIdx="3" presStyleCnt="6"/>
      <dgm:spPr/>
      <dgm:t>
        <a:bodyPr/>
        <a:lstStyle/>
        <a:p>
          <a:endParaRPr lang="zh-CN" altLang="en-US"/>
        </a:p>
      </dgm:t>
    </dgm:pt>
    <dgm:pt modelId="{E0475DBD-CA30-4198-B953-1929429ED50D}" type="pres">
      <dgm:prSet presAssocID="{D8292670-441B-459C-A089-EE7517543363}" presName="text0" presStyleLbl="node1" presStyleIdx="4" presStyleCnt="7">
        <dgm:presLayoutVars>
          <dgm:bulletEnabled val="1"/>
        </dgm:presLayoutVars>
      </dgm:prSet>
      <dgm:spPr/>
      <dgm:t>
        <a:bodyPr/>
        <a:lstStyle/>
        <a:p>
          <a:endParaRPr lang="zh-CN" altLang="en-US"/>
        </a:p>
      </dgm:t>
    </dgm:pt>
    <dgm:pt modelId="{E37306CE-B1E7-4869-A044-15904BC8FE3F}" type="pres">
      <dgm:prSet presAssocID="{1B6E95D5-DC20-40C6-AE24-E92D14416DE4}" presName="Name56" presStyleLbl="parChTrans1D2" presStyleIdx="4" presStyleCnt="6"/>
      <dgm:spPr/>
      <dgm:t>
        <a:bodyPr/>
        <a:lstStyle/>
        <a:p>
          <a:endParaRPr lang="zh-CN" altLang="en-US"/>
        </a:p>
      </dgm:t>
    </dgm:pt>
    <dgm:pt modelId="{946BFFB7-DFFA-494C-8959-D739427EB936}" type="pres">
      <dgm:prSet presAssocID="{581E0500-BE21-4505-AAAB-0425B44928D9}" presName="text0" presStyleLbl="node1" presStyleIdx="5" presStyleCnt="7">
        <dgm:presLayoutVars>
          <dgm:bulletEnabled val="1"/>
        </dgm:presLayoutVars>
      </dgm:prSet>
      <dgm:spPr/>
      <dgm:t>
        <a:bodyPr/>
        <a:lstStyle/>
        <a:p>
          <a:endParaRPr lang="zh-CN" altLang="en-US"/>
        </a:p>
      </dgm:t>
    </dgm:pt>
    <dgm:pt modelId="{43D5F98F-B0F0-4D68-8657-DF96277858DE}" type="pres">
      <dgm:prSet presAssocID="{4B1F5524-254F-4B44-9991-AC730455E4AE}" presName="Name56" presStyleLbl="parChTrans1D2" presStyleIdx="5" presStyleCnt="6"/>
      <dgm:spPr/>
      <dgm:t>
        <a:bodyPr/>
        <a:lstStyle/>
        <a:p>
          <a:endParaRPr lang="zh-CN" altLang="en-US"/>
        </a:p>
      </dgm:t>
    </dgm:pt>
    <dgm:pt modelId="{C097FD60-74B1-44ED-BC34-6D5CA46452EA}" type="pres">
      <dgm:prSet presAssocID="{8E34E07F-F605-4E81-99B6-FFE6248C6902}" presName="text0" presStyleLbl="node1" presStyleIdx="6" presStyleCnt="7">
        <dgm:presLayoutVars>
          <dgm:bulletEnabled val="1"/>
        </dgm:presLayoutVars>
      </dgm:prSet>
      <dgm:spPr/>
      <dgm:t>
        <a:bodyPr/>
        <a:lstStyle/>
        <a:p>
          <a:endParaRPr lang="zh-CN" altLang="en-US"/>
        </a:p>
      </dgm:t>
    </dgm:pt>
  </dgm:ptLst>
  <dgm:cxnLst>
    <dgm:cxn modelId="{6A260F2C-A702-4352-87CE-948ACA33BE5D}" srcId="{F1AA64AD-1A81-4812-A8E4-EDBEFE088E11}" destId="{F032810A-7648-4A48-A41F-54B88DFA2A95}" srcOrd="2" destOrd="0" parTransId="{31304BE1-85CE-40F4-A086-0CB3E88E7104}" sibTransId="{BB357032-7F70-4A64-9194-52B4BDEC8CB4}"/>
    <dgm:cxn modelId="{5752FC6A-78D3-4C4C-914B-2D2B8C734A11}" type="presOf" srcId="{8E34E07F-F605-4E81-99B6-FFE6248C6902}" destId="{C097FD60-74B1-44ED-BC34-6D5CA46452EA}" srcOrd="0" destOrd="0" presId="urn:microsoft.com/office/officeart/2008/layout/RadialCluster"/>
    <dgm:cxn modelId="{D8574442-ECC7-4BF9-903E-B30F4167CFF6}" type="presOf" srcId="{F1AA64AD-1A81-4812-A8E4-EDBEFE088E11}" destId="{0F91D230-41FF-4648-8A5C-6DA06AF4B1DB}" srcOrd="0" destOrd="0" presId="urn:microsoft.com/office/officeart/2008/layout/RadialCluster"/>
    <dgm:cxn modelId="{BCA11710-E921-4AE2-B241-C2A4A4D49C6F}" srcId="{F1AA64AD-1A81-4812-A8E4-EDBEFE088E11}" destId="{840CD0BF-8B96-4EB6-9D66-471F088FC936}" srcOrd="0" destOrd="0" parTransId="{C80FCA14-6C8B-4F5B-8475-E49677578DEF}" sibTransId="{ACEE3463-D74A-4AC8-ABCC-038E46839125}"/>
    <dgm:cxn modelId="{53B7C47A-B229-4FC3-995A-E1D2B59B2E1E}" type="presOf" srcId="{0CD4FB9E-E283-4BFE-9EFF-D1995FC4D7D8}" destId="{9AF4698E-7DA1-4BD5-ADBB-194E6FDB2F94}" srcOrd="0" destOrd="0" presId="urn:microsoft.com/office/officeart/2008/layout/RadialCluster"/>
    <dgm:cxn modelId="{1292142C-1513-4CDD-9435-F3BC809A98B1}" srcId="{F1AA64AD-1A81-4812-A8E4-EDBEFE088E11}" destId="{D5681A9E-2864-4B50-96EE-9294679FDBF2}" srcOrd="1" destOrd="0" parTransId="{B8B62A6C-EF4B-42C7-86A3-5F1AAB72F29B}" sibTransId="{AED81777-F4CC-47E2-A440-0ED5B679049A}"/>
    <dgm:cxn modelId="{79BED3D7-2670-4D2E-80BA-5BD55083DA97}" type="presOf" srcId="{31304BE1-85CE-40F4-A086-0CB3E88E7104}" destId="{05D987E7-3F47-40F2-8B99-A8A9E77A8339}" srcOrd="0" destOrd="0" presId="urn:microsoft.com/office/officeart/2008/layout/RadialCluster"/>
    <dgm:cxn modelId="{FC8FE648-DB4C-4F7D-882A-85D855C555FA}" srcId="{F1AA64AD-1A81-4812-A8E4-EDBEFE088E11}" destId="{D8292670-441B-459C-A089-EE7517543363}" srcOrd="3" destOrd="0" parTransId="{2138E4D2-E24A-4FB9-979B-56358B3297C4}" sibTransId="{1F7158A2-14B1-4CED-AEC6-51554DF771A1}"/>
    <dgm:cxn modelId="{28909D22-7032-485F-BAE1-EC6A2BBC3E32}" type="presOf" srcId="{581E0500-BE21-4505-AAAB-0425B44928D9}" destId="{946BFFB7-DFFA-494C-8959-D739427EB936}" srcOrd="0" destOrd="0" presId="urn:microsoft.com/office/officeart/2008/layout/RadialCluster"/>
    <dgm:cxn modelId="{0130B0E7-E554-493B-88EE-5BE7F580C8D3}" type="presOf" srcId="{C80FCA14-6C8B-4F5B-8475-E49677578DEF}" destId="{16409C29-16E1-4625-8BC4-F505C99145D1}" srcOrd="0" destOrd="0" presId="urn:microsoft.com/office/officeart/2008/layout/RadialCluster"/>
    <dgm:cxn modelId="{D4A4811E-B9EA-4489-88BC-8721D162B52D}" type="presOf" srcId="{2138E4D2-E24A-4FB9-979B-56358B3297C4}" destId="{92C7A424-F3E7-42E3-93F2-55E4D1AA2773}" srcOrd="0" destOrd="0" presId="urn:microsoft.com/office/officeart/2008/layout/RadialCluster"/>
    <dgm:cxn modelId="{8E8A303A-FBC3-495E-8BEC-8FC84C0FA3C1}" srcId="{F1AA64AD-1A81-4812-A8E4-EDBEFE088E11}" destId="{581E0500-BE21-4505-AAAB-0425B44928D9}" srcOrd="4" destOrd="0" parTransId="{1B6E95D5-DC20-40C6-AE24-E92D14416DE4}" sibTransId="{35517150-F517-4C0A-AA6B-F1F51E011425}"/>
    <dgm:cxn modelId="{FFFD4094-F0AE-4F07-A132-882578A0ECEB}" srcId="{0CD4FB9E-E283-4BFE-9EFF-D1995FC4D7D8}" destId="{F1AA64AD-1A81-4812-A8E4-EDBEFE088E11}" srcOrd="0" destOrd="0" parTransId="{DE4B6C34-1610-41E9-94BB-524800B8FFC9}" sibTransId="{3EC27C76-9531-4865-ACF0-ECCFE4860BF1}"/>
    <dgm:cxn modelId="{9C74A00A-5F76-483B-9213-2EABB887D078}" type="presOf" srcId="{840CD0BF-8B96-4EB6-9D66-471F088FC936}" destId="{7AC9671D-9E5D-4954-9EE0-E0F1A5B028BA}" srcOrd="0" destOrd="0" presId="urn:microsoft.com/office/officeart/2008/layout/RadialCluster"/>
    <dgm:cxn modelId="{2B52BD1F-C901-4FA7-9B03-BC1280A9686E}" srcId="{F1AA64AD-1A81-4812-A8E4-EDBEFE088E11}" destId="{8E34E07F-F605-4E81-99B6-FFE6248C6902}" srcOrd="5" destOrd="0" parTransId="{4B1F5524-254F-4B44-9991-AC730455E4AE}" sibTransId="{0A1B4D3F-4C80-4645-9D71-5863D7E0DF30}"/>
    <dgm:cxn modelId="{453BF6BC-74BC-4466-977E-1733F7CE2649}" type="presOf" srcId="{D8292670-441B-459C-A089-EE7517543363}" destId="{E0475DBD-CA30-4198-B953-1929429ED50D}" srcOrd="0" destOrd="0" presId="urn:microsoft.com/office/officeart/2008/layout/RadialCluster"/>
    <dgm:cxn modelId="{3373AE15-F81B-4C09-AAE5-1C1A4DDE5930}" type="presOf" srcId="{1B6E95D5-DC20-40C6-AE24-E92D14416DE4}" destId="{E37306CE-B1E7-4869-A044-15904BC8FE3F}" srcOrd="0" destOrd="0" presId="urn:microsoft.com/office/officeart/2008/layout/RadialCluster"/>
    <dgm:cxn modelId="{58F920C4-B729-4E17-B460-92FAF69AB308}" type="presOf" srcId="{4B1F5524-254F-4B44-9991-AC730455E4AE}" destId="{43D5F98F-B0F0-4D68-8657-DF96277858DE}" srcOrd="0" destOrd="0" presId="urn:microsoft.com/office/officeart/2008/layout/RadialCluster"/>
    <dgm:cxn modelId="{5098F585-287A-422F-AB87-1D9EFDC23EC0}" type="presOf" srcId="{F032810A-7648-4A48-A41F-54B88DFA2A95}" destId="{D71BEEA8-EF65-4D4E-BABE-CC1490ADB44F}" srcOrd="0" destOrd="0" presId="urn:microsoft.com/office/officeart/2008/layout/RadialCluster"/>
    <dgm:cxn modelId="{84B7BC8C-FD6C-46A7-8A99-76D97FA39462}" type="presOf" srcId="{D5681A9E-2864-4B50-96EE-9294679FDBF2}" destId="{C30272D6-CDDF-4E80-A58C-425E5E9E4F9E}" srcOrd="0" destOrd="0" presId="urn:microsoft.com/office/officeart/2008/layout/RadialCluster"/>
    <dgm:cxn modelId="{76683E06-73FA-483F-B82E-216EA8196826}" type="presOf" srcId="{B8B62A6C-EF4B-42C7-86A3-5F1AAB72F29B}" destId="{CD12D225-1CFF-44FC-B172-BC51BDE99302}" srcOrd="0" destOrd="0" presId="urn:microsoft.com/office/officeart/2008/layout/RadialCluster"/>
    <dgm:cxn modelId="{544098B8-A27D-472C-8C1B-C3F393080B68}" type="presParOf" srcId="{9AF4698E-7DA1-4BD5-ADBB-194E6FDB2F94}" destId="{4EFA1CD4-7950-4493-B9B3-D4A18017E2A2}" srcOrd="0" destOrd="0" presId="urn:microsoft.com/office/officeart/2008/layout/RadialCluster"/>
    <dgm:cxn modelId="{C1A7780A-6849-4F97-9F04-964CD1AD61ED}" type="presParOf" srcId="{4EFA1CD4-7950-4493-B9B3-D4A18017E2A2}" destId="{0F91D230-41FF-4648-8A5C-6DA06AF4B1DB}" srcOrd="0" destOrd="0" presId="urn:microsoft.com/office/officeart/2008/layout/RadialCluster"/>
    <dgm:cxn modelId="{CB246010-A18E-4647-B7E5-DE1A6FB85FB5}" type="presParOf" srcId="{4EFA1CD4-7950-4493-B9B3-D4A18017E2A2}" destId="{16409C29-16E1-4625-8BC4-F505C99145D1}" srcOrd="1" destOrd="0" presId="urn:microsoft.com/office/officeart/2008/layout/RadialCluster"/>
    <dgm:cxn modelId="{8D8448CB-AA8E-4CF0-9186-3A82EEF724B9}" type="presParOf" srcId="{4EFA1CD4-7950-4493-B9B3-D4A18017E2A2}" destId="{7AC9671D-9E5D-4954-9EE0-E0F1A5B028BA}" srcOrd="2" destOrd="0" presId="urn:microsoft.com/office/officeart/2008/layout/RadialCluster"/>
    <dgm:cxn modelId="{36479174-8C6D-43EC-AC28-90A42A111813}" type="presParOf" srcId="{4EFA1CD4-7950-4493-B9B3-D4A18017E2A2}" destId="{CD12D225-1CFF-44FC-B172-BC51BDE99302}" srcOrd="3" destOrd="0" presId="urn:microsoft.com/office/officeart/2008/layout/RadialCluster"/>
    <dgm:cxn modelId="{DAA9226F-E06A-47E4-AB56-C7782AFCCEAA}" type="presParOf" srcId="{4EFA1CD4-7950-4493-B9B3-D4A18017E2A2}" destId="{C30272D6-CDDF-4E80-A58C-425E5E9E4F9E}" srcOrd="4" destOrd="0" presId="urn:microsoft.com/office/officeart/2008/layout/RadialCluster"/>
    <dgm:cxn modelId="{B1F0ADCF-625E-4A29-B4BA-16600B6A9B61}" type="presParOf" srcId="{4EFA1CD4-7950-4493-B9B3-D4A18017E2A2}" destId="{05D987E7-3F47-40F2-8B99-A8A9E77A8339}" srcOrd="5" destOrd="0" presId="urn:microsoft.com/office/officeart/2008/layout/RadialCluster"/>
    <dgm:cxn modelId="{3275AED3-7CBE-480A-A973-0762AFC31489}" type="presParOf" srcId="{4EFA1CD4-7950-4493-B9B3-D4A18017E2A2}" destId="{D71BEEA8-EF65-4D4E-BABE-CC1490ADB44F}" srcOrd="6" destOrd="0" presId="urn:microsoft.com/office/officeart/2008/layout/RadialCluster"/>
    <dgm:cxn modelId="{A491D300-E56B-42FA-BAFA-B8A372130EC0}" type="presParOf" srcId="{4EFA1CD4-7950-4493-B9B3-D4A18017E2A2}" destId="{92C7A424-F3E7-42E3-93F2-55E4D1AA2773}" srcOrd="7" destOrd="0" presId="urn:microsoft.com/office/officeart/2008/layout/RadialCluster"/>
    <dgm:cxn modelId="{B2EACC5E-1500-4974-B96E-9E1FDC0A57FA}" type="presParOf" srcId="{4EFA1CD4-7950-4493-B9B3-D4A18017E2A2}" destId="{E0475DBD-CA30-4198-B953-1929429ED50D}" srcOrd="8" destOrd="0" presId="urn:microsoft.com/office/officeart/2008/layout/RadialCluster"/>
    <dgm:cxn modelId="{77A0FA78-C1AA-4622-AB42-92836C6FA664}" type="presParOf" srcId="{4EFA1CD4-7950-4493-B9B3-D4A18017E2A2}" destId="{E37306CE-B1E7-4869-A044-15904BC8FE3F}" srcOrd="9" destOrd="0" presId="urn:microsoft.com/office/officeart/2008/layout/RadialCluster"/>
    <dgm:cxn modelId="{C0981C44-AD50-42FD-84D6-1FD96E8D06C1}" type="presParOf" srcId="{4EFA1CD4-7950-4493-B9B3-D4A18017E2A2}" destId="{946BFFB7-DFFA-494C-8959-D739427EB936}" srcOrd="10" destOrd="0" presId="urn:microsoft.com/office/officeart/2008/layout/RadialCluster"/>
    <dgm:cxn modelId="{7A5C5F3B-309A-4883-9785-33903264EAB8}" type="presParOf" srcId="{4EFA1CD4-7950-4493-B9B3-D4A18017E2A2}" destId="{43D5F98F-B0F0-4D68-8657-DF96277858DE}" srcOrd="11" destOrd="0" presId="urn:microsoft.com/office/officeart/2008/layout/RadialCluster"/>
    <dgm:cxn modelId="{B89A6BA9-61DB-4CE1-B2E8-FC7148AB017E}" type="presParOf" srcId="{4EFA1CD4-7950-4493-B9B3-D4A18017E2A2}" destId="{C097FD60-74B1-44ED-BC34-6D5CA46452EA}"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4BBD6-373C-4205-9774-3ACC7512EC91}">
      <dsp:nvSpPr>
        <dsp:cNvPr id="0" name=""/>
        <dsp:cNvSpPr/>
      </dsp:nvSpPr>
      <dsp:spPr>
        <a:xfrm>
          <a:off x="3219706" y="2054416"/>
          <a:ext cx="2192281" cy="16170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t>gateway</a:t>
          </a:r>
          <a:r>
            <a:rPr lang="zh-CN" altLang="zh-CN" sz="1100" kern="1200" dirty="0" smtClean="0"/>
            <a:t>，</a:t>
          </a:r>
          <a:r>
            <a:rPr lang="en-US" altLang="zh-CN" sz="1100" kern="1200" dirty="0" smtClean="0"/>
            <a:t> broadcast</a:t>
          </a:r>
          <a:r>
            <a:rPr lang="zh-CN" altLang="zh-CN" sz="1100" kern="1200" dirty="0" smtClean="0"/>
            <a:t>，</a:t>
          </a:r>
          <a:r>
            <a:rPr lang="en-US" altLang="zh-CN" sz="1100" kern="1200" dirty="0" smtClean="0"/>
            <a:t>less</a:t>
          </a:r>
          <a:r>
            <a:rPr lang="zh-CN" altLang="zh-CN" sz="1100" kern="1200" dirty="0" smtClean="0"/>
            <a:t>，</a:t>
          </a:r>
          <a:r>
            <a:rPr lang="en-US" altLang="zh-CN" sz="1100" kern="1200" dirty="0" smtClean="0"/>
            <a:t> greater</a:t>
          </a:r>
          <a:r>
            <a:rPr lang="zh-CN" altLang="en-US" sz="1100" kern="1200" dirty="0" smtClean="0"/>
            <a:t>，</a:t>
          </a:r>
          <a:r>
            <a:rPr lang="zh-CN" altLang="zh-CN" sz="1100" kern="1200" dirty="0" smtClean="0"/>
            <a:t>取非运算‘</a:t>
          </a:r>
          <a:r>
            <a:rPr lang="en-US" altLang="zh-CN" sz="1100" kern="1200" dirty="0" smtClean="0"/>
            <a:t>not </a:t>
          </a:r>
          <a:r>
            <a:rPr lang="zh-CN" altLang="zh-CN" sz="1100" kern="1200" dirty="0" smtClean="0"/>
            <a:t>’或‘</a:t>
          </a:r>
          <a:r>
            <a:rPr lang="en-US" altLang="zh-CN" sz="1100" kern="1200" dirty="0" smtClean="0"/>
            <a:t>!</a:t>
          </a:r>
          <a:r>
            <a:rPr lang="zh-CN" altLang="zh-CN" sz="1100" kern="1200" dirty="0" smtClean="0"/>
            <a:t>’， 与运算‘</a:t>
          </a:r>
          <a:r>
            <a:rPr lang="en-US" altLang="zh-CN" sz="1100" kern="1200" dirty="0" smtClean="0"/>
            <a:t>and</a:t>
          </a:r>
          <a:r>
            <a:rPr lang="zh-CN" altLang="zh-CN" sz="1100" kern="1200" dirty="0" smtClean="0"/>
            <a:t>’或‘</a:t>
          </a:r>
          <a:r>
            <a:rPr lang="en-US" altLang="zh-CN" sz="1100" kern="1200" dirty="0" smtClean="0"/>
            <a:t>&amp;&amp;</a:t>
          </a:r>
          <a:r>
            <a:rPr lang="zh-CN" altLang="zh-CN" sz="1100" kern="1200" dirty="0" smtClean="0"/>
            <a:t>’</a:t>
          </a:r>
          <a:r>
            <a:rPr lang="en-US" altLang="zh-CN" sz="1100" kern="1200" dirty="0" smtClean="0"/>
            <a:t>;</a:t>
          </a:r>
          <a:r>
            <a:rPr lang="zh-CN" altLang="zh-CN" sz="1100" kern="1200" dirty="0" smtClean="0"/>
            <a:t>或运算‘</a:t>
          </a:r>
          <a:r>
            <a:rPr lang="en-US" altLang="zh-CN" sz="1100" kern="1200" dirty="0" smtClean="0"/>
            <a:t>or</a:t>
          </a:r>
          <a:r>
            <a:rPr lang="zh-CN" altLang="zh-CN" sz="1100" kern="1200" dirty="0" smtClean="0"/>
            <a:t>’，‘</a:t>
          </a:r>
          <a:r>
            <a:rPr lang="en-US" altLang="zh-CN" sz="1100" kern="1200" dirty="0" smtClean="0"/>
            <a:t>&amp;#124;&amp;#124;</a:t>
          </a:r>
          <a:r>
            <a:rPr lang="zh-CN" altLang="zh-CN" sz="1100" kern="1200" dirty="0" smtClean="0"/>
            <a:t>’</a:t>
          </a:r>
          <a:endParaRPr lang="zh-CN" altLang="en-US" sz="1100" kern="1200" dirty="0"/>
        </a:p>
      </dsp:txBody>
      <dsp:txXfrm>
        <a:off x="3912912" y="2494205"/>
        <a:ext cx="1463553" cy="1141758"/>
      </dsp:txXfrm>
    </dsp:sp>
    <dsp:sp modelId="{ADBACE56-25F4-4DD2-BC6F-A274FE96B3E5}">
      <dsp:nvSpPr>
        <dsp:cNvPr id="0" name=""/>
        <dsp:cNvSpPr/>
      </dsp:nvSpPr>
      <dsp:spPr>
        <a:xfrm>
          <a:off x="324618" y="2305821"/>
          <a:ext cx="1720138" cy="1114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zh-CN" altLang="zh-CN" sz="1200" kern="1200" dirty="0" smtClean="0"/>
            <a:t>主要包括</a:t>
          </a:r>
          <a:r>
            <a:rPr lang="en-US" altLang="zh-CN" sz="1200" kern="1200" dirty="0" err="1" smtClean="0"/>
            <a:t>fddi</a:t>
          </a:r>
          <a:r>
            <a:rPr lang="zh-CN" altLang="zh-CN" sz="1200" kern="1200" dirty="0" smtClean="0"/>
            <a:t>，</a:t>
          </a:r>
          <a:r>
            <a:rPr lang="en-US" altLang="zh-CN" sz="1200" kern="1200" dirty="0" err="1" smtClean="0"/>
            <a:t>ip</a:t>
          </a:r>
          <a:r>
            <a:rPr lang="zh-CN" altLang="zh-CN" sz="1200" kern="1200" dirty="0" smtClean="0"/>
            <a:t>，</a:t>
          </a:r>
          <a:r>
            <a:rPr lang="en-US" altLang="zh-CN" sz="1200" kern="1200" dirty="0" err="1" smtClean="0"/>
            <a:t>arp</a:t>
          </a:r>
          <a:r>
            <a:rPr lang="zh-CN" altLang="zh-CN" sz="1200" kern="1200" dirty="0" smtClean="0"/>
            <a:t>，</a:t>
          </a:r>
          <a:r>
            <a:rPr lang="en-US" altLang="zh-CN" sz="1200" kern="1200" dirty="0" err="1" smtClean="0"/>
            <a:t>rarp</a:t>
          </a:r>
          <a:r>
            <a:rPr lang="zh-CN" altLang="zh-CN" sz="1200" kern="1200" dirty="0" smtClean="0"/>
            <a:t>，</a:t>
          </a:r>
          <a:r>
            <a:rPr lang="en-US" altLang="zh-CN" sz="1200" kern="1200" dirty="0" err="1" smtClean="0"/>
            <a:t>tcp</a:t>
          </a:r>
          <a:r>
            <a:rPr lang="zh-CN" altLang="zh-CN" sz="1200" kern="1200" dirty="0" smtClean="0"/>
            <a:t>，</a:t>
          </a:r>
          <a:r>
            <a:rPr lang="en-US" altLang="zh-CN" sz="1200" kern="1200" dirty="0" err="1" smtClean="0"/>
            <a:t>udp</a:t>
          </a:r>
          <a:r>
            <a:rPr lang="zh-CN" altLang="zh-CN" sz="1200" kern="1200" dirty="0" smtClean="0"/>
            <a:t>等类型</a:t>
          </a:r>
          <a:endParaRPr lang="zh-CN" altLang="en-US" sz="1200" kern="1200" dirty="0"/>
        </a:p>
      </dsp:txBody>
      <dsp:txXfrm>
        <a:off x="349095" y="2608863"/>
        <a:ext cx="1155142" cy="786740"/>
      </dsp:txXfrm>
    </dsp:sp>
    <dsp:sp modelId="{395DF8F0-5513-4B76-AB92-DF3F0406599F}">
      <dsp:nvSpPr>
        <dsp:cNvPr id="0" name=""/>
        <dsp:cNvSpPr/>
      </dsp:nvSpPr>
      <dsp:spPr>
        <a:xfrm>
          <a:off x="3441421" y="-61980"/>
          <a:ext cx="1720138" cy="1114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zh-CN" altLang="zh-CN" sz="1200" kern="1200" dirty="0" smtClean="0"/>
            <a:t>主要包括</a:t>
          </a:r>
          <a:r>
            <a:rPr lang="en-US" altLang="zh-CN" sz="1200" kern="1200" dirty="0" err="1" smtClean="0"/>
            <a:t>src</a:t>
          </a:r>
          <a:r>
            <a:rPr lang="zh-CN" altLang="zh-CN" sz="1200" kern="1200" dirty="0" smtClean="0"/>
            <a:t>，</a:t>
          </a:r>
          <a:r>
            <a:rPr lang="en-US" altLang="zh-CN" sz="1200" kern="1200" dirty="0" err="1" smtClean="0"/>
            <a:t>dst</a:t>
          </a:r>
          <a:r>
            <a:rPr lang="zh-CN" altLang="zh-CN" sz="1200" kern="1200" dirty="0" smtClean="0"/>
            <a:t>，</a:t>
          </a:r>
          <a:r>
            <a:rPr lang="en-US" altLang="zh-CN" sz="1200" kern="1200" dirty="0" err="1" smtClean="0"/>
            <a:t>dst</a:t>
          </a:r>
          <a:r>
            <a:rPr lang="en-US" altLang="zh-CN" sz="1200" kern="1200" dirty="0" smtClean="0"/>
            <a:t> or </a:t>
          </a:r>
          <a:r>
            <a:rPr lang="en-US" altLang="zh-CN" sz="1200" kern="1200" dirty="0" err="1" smtClean="0"/>
            <a:t>src</a:t>
          </a:r>
          <a:r>
            <a:rPr lang="zh-CN" altLang="zh-CN" sz="1200" kern="1200" dirty="0" smtClean="0"/>
            <a:t>，</a:t>
          </a:r>
          <a:r>
            <a:rPr lang="en-US" altLang="zh-CN" sz="1200" kern="1200" dirty="0" err="1" smtClean="0"/>
            <a:t>dst</a:t>
          </a:r>
          <a:r>
            <a:rPr lang="en-US" altLang="zh-CN" sz="1200" kern="1200" dirty="0" smtClean="0"/>
            <a:t> and </a:t>
          </a:r>
          <a:r>
            <a:rPr lang="en-US" altLang="zh-CN" sz="1200" kern="1200" dirty="0" err="1" smtClean="0"/>
            <a:t>src</a:t>
          </a:r>
          <a:r>
            <a:rPr lang="zh-CN" altLang="zh-CN" sz="1200" kern="1200" dirty="0" smtClean="0"/>
            <a:t>， 这些关键字指明了传输的方向</a:t>
          </a:r>
          <a:endParaRPr lang="zh-CN" altLang="en-US" sz="1200" kern="1200" dirty="0"/>
        </a:p>
      </dsp:txBody>
      <dsp:txXfrm>
        <a:off x="3981939" y="-37503"/>
        <a:ext cx="1155142" cy="786740"/>
      </dsp:txXfrm>
    </dsp:sp>
    <dsp:sp modelId="{36ABA0B8-B237-4E60-A7BF-037B1028A7CA}">
      <dsp:nvSpPr>
        <dsp:cNvPr id="0" name=""/>
        <dsp:cNvSpPr/>
      </dsp:nvSpPr>
      <dsp:spPr>
        <a:xfrm>
          <a:off x="324618" y="-61980"/>
          <a:ext cx="1720138" cy="1114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zh-CN" altLang="zh-CN" sz="1200" kern="1200" dirty="0" smtClean="0"/>
            <a:t>主要包括</a:t>
          </a:r>
          <a:r>
            <a:rPr lang="en-US" altLang="zh-CN" sz="1200" kern="1200" dirty="0" smtClean="0"/>
            <a:t>host</a:t>
          </a:r>
          <a:r>
            <a:rPr lang="zh-CN" altLang="zh-CN" sz="1200" kern="1200" dirty="0" smtClean="0"/>
            <a:t>，</a:t>
          </a:r>
          <a:r>
            <a:rPr lang="en-US" altLang="zh-CN" sz="1200" kern="1200" dirty="0" smtClean="0"/>
            <a:t>net</a:t>
          </a:r>
          <a:r>
            <a:rPr lang="zh-CN" altLang="zh-CN" sz="1200" kern="1200" dirty="0" smtClean="0"/>
            <a:t>，</a:t>
          </a:r>
          <a:r>
            <a:rPr lang="en-US" altLang="zh-CN" sz="1200" kern="1200" dirty="0" smtClean="0"/>
            <a:t>port</a:t>
          </a:r>
          <a:endParaRPr lang="zh-CN" altLang="en-US" sz="1200" kern="1200" dirty="0"/>
        </a:p>
      </dsp:txBody>
      <dsp:txXfrm>
        <a:off x="349095" y="-37503"/>
        <a:ext cx="1155142" cy="786740"/>
      </dsp:txXfrm>
    </dsp:sp>
    <dsp:sp modelId="{BD0AD6CC-3D81-460B-B156-BDF2795B45FA}">
      <dsp:nvSpPr>
        <dsp:cNvPr id="0" name=""/>
        <dsp:cNvSpPr/>
      </dsp:nvSpPr>
      <dsp:spPr>
        <a:xfrm>
          <a:off x="1163440" y="262199"/>
          <a:ext cx="1507732" cy="1507732"/>
        </a:xfrm>
        <a:prstGeom prst="pieWedge">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zh-CN" sz="1600" kern="1200" dirty="0" smtClean="0"/>
            <a:t>关于类型的关键字</a:t>
          </a:r>
          <a:endParaRPr lang="zh-CN" altLang="en-US" sz="1600" kern="1200" dirty="0"/>
        </a:p>
      </dsp:txBody>
      <dsp:txXfrm>
        <a:off x="1605044" y="703803"/>
        <a:ext cx="1066128" cy="1066128"/>
      </dsp:txXfrm>
    </dsp:sp>
    <dsp:sp modelId="{9A42FBE4-232D-45AF-B6FE-1CCDB97E7447}">
      <dsp:nvSpPr>
        <dsp:cNvPr id="0" name=""/>
        <dsp:cNvSpPr/>
      </dsp:nvSpPr>
      <dsp:spPr>
        <a:xfrm rot="5400000">
          <a:off x="2740814" y="262199"/>
          <a:ext cx="1507732" cy="1507732"/>
        </a:xfrm>
        <a:prstGeom prst="pieWedge">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zh-CN" sz="1600" kern="1200" dirty="0" smtClean="0"/>
            <a:t>确定传输方向的关键字</a:t>
          </a:r>
          <a:endParaRPr lang="zh-CN" altLang="en-US" sz="1600" kern="1200" dirty="0"/>
        </a:p>
      </dsp:txBody>
      <dsp:txXfrm rot="-5400000">
        <a:off x="2740814" y="703803"/>
        <a:ext cx="1066128" cy="1066128"/>
      </dsp:txXfrm>
    </dsp:sp>
    <dsp:sp modelId="{52E8420A-59CA-4B17-860E-507B7A116D1B}">
      <dsp:nvSpPr>
        <dsp:cNvPr id="0" name=""/>
        <dsp:cNvSpPr/>
      </dsp:nvSpPr>
      <dsp:spPr>
        <a:xfrm rot="10800000">
          <a:off x="2740814" y="1839573"/>
          <a:ext cx="1507732" cy="1507732"/>
        </a:xfrm>
        <a:prstGeom prst="pieWedge">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其它重要关键字</a:t>
          </a:r>
          <a:endParaRPr lang="zh-CN" altLang="en-US" sz="1600" kern="1200" dirty="0"/>
        </a:p>
      </dsp:txBody>
      <dsp:txXfrm rot="10800000">
        <a:off x="2740814" y="1839573"/>
        <a:ext cx="1066128" cy="1066128"/>
      </dsp:txXfrm>
    </dsp:sp>
    <dsp:sp modelId="{D06B5122-D139-4FE3-8E89-49B098AA17E3}">
      <dsp:nvSpPr>
        <dsp:cNvPr id="0" name=""/>
        <dsp:cNvSpPr/>
      </dsp:nvSpPr>
      <dsp:spPr>
        <a:xfrm rot="16200000">
          <a:off x="1163440" y="1839573"/>
          <a:ext cx="1507732" cy="1507732"/>
        </a:xfrm>
        <a:prstGeom prst="pieWedge">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zh-CN" sz="1600" kern="1200" dirty="0" smtClean="0"/>
            <a:t>协议的关键字</a:t>
          </a:r>
          <a:endParaRPr lang="zh-CN" altLang="en-US" sz="1600" kern="1200" dirty="0"/>
        </a:p>
      </dsp:txBody>
      <dsp:txXfrm rot="5400000">
        <a:off x="1605044" y="1839573"/>
        <a:ext cx="1066128" cy="1066128"/>
      </dsp:txXfrm>
    </dsp:sp>
    <dsp:sp modelId="{65C59281-16D5-4A00-A46B-59B91A7C417C}">
      <dsp:nvSpPr>
        <dsp:cNvPr id="0" name=""/>
        <dsp:cNvSpPr/>
      </dsp:nvSpPr>
      <dsp:spPr>
        <a:xfrm>
          <a:off x="2445709" y="1491366"/>
          <a:ext cx="520568" cy="45266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EAF8D6-8C39-43F0-80A4-A7A2A3B0042B}">
      <dsp:nvSpPr>
        <dsp:cNvPr id="0" name=""/>
        <dsp:cNvSpPr/>
      </dsp:nvSpPr>
      <dsp:spPr>
        <a:xfrm rot="10800000">
          <a:off x="2445709" y="1665470"/>
          <a:ext cx="520568" cy="45266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1D230-41FF-4648-8A5C-6DA06AF4B1DB}">
      <dsp:nvSpPr>
        <dsp:cNvPr id="0" name=""/>
        <dsp:cNvSpPr/>
      </dsp:nvSpPr>
      <dsp:spPr>
        <a:xfrm>
          <a:off x="2899743" y="1673171"/>
          <a:ext cx="1434146" cy="1434146"/>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zh-CN" altLang="en-US" sz="2600" kern="1200" dirty="0" smtClean="0"/>
            <a:t>常用</a:t>
          </a:r>
          <a:r>
            <a:rPr lang="en-US" altLang="zh-CN" sz="2600" kern="1200" dirty="0" smtClean="0"/>
            <a:t>Socket</a:t>
          </a:r>
          <a:r>
            <a:rPr lang="zh-CN" altLang="en-US" sz="2600" kern="1200" dirty="0" smtClean="0"/>
            <a:t>函数</a:t>
          </a:r>
          <a:endParaRPr lang="zh-CN" altLang="en-US" sz="2600" kern="1200" dirty="0"/>
        </a:p>
      </dsp:txBody>
      <dsp:txXfrm>
        <a:off x="2969752" y="1743180"/>
        <a:ext cx="1294128" cy="1294128"/>
      </dsp:txXfrm>
    </dsp:sp>
    <dsp:sp modelId="{16409C29-16E1-4625-8BC4-F505C99145D1}">
      <dsp:nvSpPr>
        <dsp:cNvPr id="0" name=""/>
        <dsp:cNvSpPr/>
      </dsp:nvSpPr>
      <dsp:spPr>
        <a:xfrm rot="16200000">
          <a:off x="3260875" y="1317230"/>
          <a:ext cx="711882" cy="0"/>
        </a:xfrm>
        <a:custGeom>
          <a:avLst/>
          <a:gdLst/>
          <a:ahLst/>
          <a:cxnLst/>
          <a:rect l="0" t="0" r="0" b="0"/>
          <a:pathLst>
            <a:path>
              <a:moveTo>
                <a:pt x="0" y="0"/>
              </a:moveTo>
              <a:lnTo>
                <a:pt x="7118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C9671D-9E5D-4954-9EE0-E0F1A5B028BA}">
      <dsp:nvSpPr>
        <dsp:cNvPr id="0" name=""/>
        <dsp:cNvSpPr/>
      </dsp:nvSpPr>
      <dsp:spPr>
        <a:xfrm>
          <a:off x="3136377" y="410"/>
          <a:ext cx="960878" cy="960878"/>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altLang="zh-CN" sz="2000" kern="1200" dirty="0" smtClean="0"/>
            <a:t>socket()</a:t>
          </a:r>
          <a:r>
            <a:rPr lang="zh-CN" altLang="zh-CN" sz="2000" kern="1200" dirty="0" smtClean="0"/>
            <a:t>函数</a:t>
          </a:r>
          <a:endParaRPr lang="zh-CN" altLang="en-US" sz="2000" kern="1200" dirty="0"/>
        </a:p>
      </dsp:txBody>
      <dsp:txXfrm>
        <a:off x="3183283" y="47316"/>
        <a:ext cx="867066" cy="867066"/>
      </dsp:txXfrm>
    </dsp:sp>
    <dsp:sp modelId="{CD12D225-1CFF-44FC-B172-BC51BDE99302}">
      <dsp:nvSpPr>
        <dsp:cNvPr id="0" name=""/>
        <dsp:cNvSpPr/>
      </dsp:nvSpPr>
      <dsp:spPr>
        <a:xfrm rot="19800000">
          <a:off x="4298613" y="1844585"/>
          <a:ext cx="526626" cy="0"/>
        </a:xfrm>
        <a:custGeom>
          <a:avLst/>
          <a:gdLst/>
          <a:ahLst/>
          <a:cxnLst/>
          <a:rect l="0" t="0" r="0" b="0"/>
          <a:pathLst>
            <a:path>
              <a:moveTo>
                <a:pt x="0" y="0"/>
              </a:moveTo>
              <a:lnTo>
                <a:pt x="5266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272D6-CDDF-4E80-A58C-425E5E9E4F9E}">
      <dsp:nvSpPr>
        <dsp:cNvPr id="0" name=""/>
        <dsp:cNvSpPr/>
      </dsp:nvSpPr>
      <dsp:spPr>
        <a:xfrm>
          <a:off x="4789962" y="955108"/>
          <a:ext cx="960878" cy="960878"/>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altLang="zh-CN" sz="2500" kern="1200" dirty="0" smtClean="0"/>
            <a:t>bind()</a:t>
          </a:r>
          <a:r>
            <a:rPr lang="zh-CN" altLang="zh-CN" sz="2500" kern="1200" dirty="0" smtClean="0"/>
            <a:t>函数</a:t>
          </a:r>
          <a:endParaRPr lang="zh-CN" altLang="en-US" sz="2500" kern="1200" dirty="0"/>
        </a:p>
      </dsp:txBody>
      <dsp:txXfrm>
        <a:off x="4836868" y="1002014"/>
        <a:ext cx="867066" cy="867066"/>
      </dsp:txXfrm>
    </dsp:sp>
    <dsp:sp modelId="{05D987E7-3F47-40F2-8B99-A8A9E77A8339}">
      <dsp:nvSpPr>
        <dsp:cNvPr id="0" name=""/>
        <dsp:cNvSpPr/>
      </dsp:nvSpPr>
      <dsp:spPr>
        <a:xfrm rot="1800000">
          <a:off x="4298613" y="2935903"/>
          <a:ext cx="526626" cy="0"/>
        </a:xfrm>
        <a:custGeom>
          <a:avLst/>
          <a:gdLst/>
          <a:ahLst/>
          <a:cxnLst/>
          <a:rect l="0" t="0" r="0" b="0"/>
          <a:pathLst>
            <a:path>
              <a:moveTo>
                <a:pt x="0" y="0"/>
              </a:moveTo>
              <a:lnTo>
                <a:pt x="5266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1BEEA8-EF65-4D4E-BABE-CC1490ADB44F}">
      <dsp:nvSpPr>
        <dsp:cNvPr id="0" name=""/>
        <dsp:cNvSpPr/>
      </dsp:nvSpPr>
      <dsp:spPr>
        <a:xfrm>
          <a:off x="4789962" y="2864502"/>
          <a:ext cx="960878" cy="960878"/>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US" altLang="zh-CN" sz="1700" kern="1200" dirty="0" smtClean="0"/>
            <a:t>listen()</a:t>
          </a:r>
          <a:r>
            <a:rPr lang="zh-CN" altLang="zh-CN" sz="1700" kern="1200" dirty="0" smtClean="0"/>
            <a:t>、</a:t>
          </a:r>
          <a:r>
            <a:rPr lang="en-US" altLang="zh-CN" sz="1700" kern="1200" dirty="0" smtClean="0"/>
            <a:t>connect()</a:t>
          </a:r>
          <a:r>
            <a:rPr lang="zh-CN" altLang="zh-CN" sz="1700" kern="1200" dirty="0" smtClean="0"/>
            <a:t>函数</a:t>
          </a:r>
          <a:endParaRPr lang="zh-CN" altLang="en-US" sz="1700" kern="1200" dirty="0"/>
        </a:p>
      </dsp:txBody>
      <dsp:txXfrm>
        <a:off x="4836868" y="2911408"/>
        <a:ext cx="867066" cy="867066"/>
      </dsp:txXfrm>
    </dsp:sp>
    <dsp:sp modelId="{92C7A424-F3E7-42E3-93F2-55E4D1AA2773}">
      <dsp:nvSpPr>
        <dsp:cNvPr id="0" name=""/>
        <dsp:cNvSpPr/>
      </dsp:nvSpPr>
      <dsp:spPr>
        <a:xfrm rot="5400000">
          <a:off x="3260875" y="3463258"/>
          <a:ext cx="711882" cy="0"/>
        </a:xfrm>
        <a:custGeom>
          <a:avLst/>
          <a:gdLst/>
          <a:ahLst/>
          <a:cxnLst/>
          <a:rect l="0" t="0" r="0" b="0"/>
          <a:pathLst>
            <a:path>
              <a:moveTo>
                <a:pt x="0" y="0"/>
              </a:moveTo>
              <a:lnTo>
                <a:pt x="7118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475DBD-CA30-4198-B953-1929429ED50D}">
      <dsp:nvSpPr>
        <dsp:cNvPr id="0" name=""/>
        <dsp:cNvSpPr/>
      </dsp:nvSpPr>
      <dsp:spPr>
        <a:xfrm>
          <a:off x="3136377" y="3819199"/>
          <a:ext cx="960878" cy="960878"/>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altLang="zh-CN" sz="2000" kern="1200" dirty="0" smtClean="0"/>
            <a:t>accept()</a:t>
          </a:r>
          <a:r>
            <a:rPr lang="zh-CN" altLang="zh-CN" sz="2000" kern="1200" dirty="0" smtClean="0"/>
            <a:t>函数</a:t>
          </a:r>
          <a:endParaRPr lang="zh-CN" altLang="en-US" sz="2000" kern="1200" dirty="0"/>
        </a:p>
      </dsp:txBody>
      <dsp:txXfrm>
        <a:off x="3183283" y="3866105"/>
        <a:ext cx="867066" cy="867066"/>
      </dsp:txXfrm>
    </dsp:sp>
    <dsp:sp modelId="{E37306CE-B1E7-4869-A044-15904BC8FE3F}">
      <dsp:nvSpPr>
        <dsp:cNvPr id="0" name=""/>
        <dsp:cNvSpPr/>
      </dsp:nvSpPr>
      <dsp:spPr>
        <a:xfrm rot="9000000">
          <a:off x="2408394" y="2935903"/>
          <a:ext cx="526626" cy="0"/>
        </a:xfrm>
        <a:custGeom>
          <a:avLst/>
          <a:gdLst/>
          <a:ahLst/>
          <a:cxnLst/>
          <a:rect l="0" t="0" r="0" b="0"/>
          <a:pathLst>
            <a:path>
              <a:moveTo>
                <a:pt x="0" y="0"/>
              </a:moveTo>
              <a:lnTo>
                <a:pt x="5266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6BFFB7-DFFA-494C-8959-D739427EB936}">
      <dsp:nvSpPr>
        <dsp:cNvPr id="0" name=""/>
        <dsp:cNvSpPr/>
      </dsp:nvSpPr>
      <dsp:spPr>
        <a:xfrm>
          <a:off x="1482793" y="2864502"/>
          <a:ext cx="960878" cy="960878"/>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US" altLang="zh-CN" sz="1700" kern="1200" dirty="0" smtClean="0"/>
            <a:t>read()</a:t>
          </a:r>
          <a:r>
            <a:rPr lang="zh-CN" altLang="zh-CN" sz="1700" kern="1200" dirty="0" smtClean="0"/>
            <a:t>、</a:t>
          </a:r>
          <a:r>
            <a:rPr lang="en-US" altLang="zh-CN" sz="1700" kern="1200" dirty="0" smtClean="0"/>
            <a:t>write()</a:t>
          </a:r>
          <a:r>
            <a:rPr lang="zh-CN" altLang="zh-CN" sz="1700" kern="1200" dirty="0" smtClean="0"/>
            <a:t>等函数</a:t>
          </a:r>
          <a:endParaRPr lang="zh-CN" altLang="en-US" sz="1700" kern="1200" dirty="0"/>
        </a:p>
      </dsp:txBody>
      <dsp:txXfrm>
        <a:off x="1529699" y="2911408"/>
        <a:ext cx="867066" cy="867066"/>
      </dsp:txXfrm>
    </dsp:sp>
    <dsp:sp modelId="{43D5F98F-B0F0-4D68-8657-DF96277858DE}">
      <dsp:nvSpPr>
        <dsp:cNvPr id="0" name=""/>
        <dsp:cNvSpPr/>
      </dsp:nvSpPr>
      <dsp:spPr>
        <a:xfrm rot="12600000">
          <a:off x="2408394" y="1844585"/>
          <a:ext cx="526626" cy="0"/>
        </a:xfrm>
        <a:custGeom>
          <a:avLst/>
          <a:gdLst/>
          <a:ahLst/>
          <a:cxnLst/>
          <a:rect l="0" t="0" r="0" b="0"/>
          <a:pathLst>
            <a:path>
              <a:moveTo>
                <a:pt x="0" y="0"/>
              </a:moveTo>
              <a:lnTo>
                <a:pt x="5266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97FD60-74B1-44ED-BC34-6D5CA46452EA}">
      <dsp:nvSpPr>
        <dsp:cNvPr id="0" name=""/>
        <dsp:cNvSpPr/>
      </dsp:nvSpPr>
      <dsp:spPr>
        <a:xfrm>
          <a:off x="1482793" y="955108"/>
          <a:ext cx="960878" cy="960878"/>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altLang="zh-CN" sz="2400" kern="1200" smtClean="0"/>
            <a:t>close()</a:t>
          </a:r>
          <a:r>
            <a:rPr lang="zh-CN" altLang="zh-CN" sz="2400" kern="1200" smtClean="0"/>
            <a:t>函数</a:t>
          </a:r>
          <a:endParaRPr lang="zh-CN" altLang="en-US" sz="2400" kern="1200" dirty="0"/>
        </a:p>
      </dsp:txBody>
      <dsp:txXfrm>
        <a:off x="1529699" y="1002014"/>
        <a:ext cx="867066" cy="86706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5A260E-19EB-48C2-B67B-37D890FC7A7B}" type="datetimeFigureOut">
              <a:rPr lang="en-US" smtClean="0"/>
              <a:t>7/18/2016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8FF33-126C-47A7-B6D7-DF3315673887}" type="slidenum">
              <a:rPr lang="en-US" smtClean="0"/>
              <a:t>‹#›</a:t>
            </a:fld>
            <a:endParaRPr lang="en-US" dirty="0"/>
          </a:p>
        </p:txBody>
      </p:sp>
    </p:spTree>
    <p:extLst>
      <p:ext uri="{BB962C8B-B14F-4D97-AF65-F5344CB8AC3E}">
        <p14:creationId xmlns:p14="http://schemas.microsoft.com/office/powerpoint/2010/main" val="336963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t>2016/7/18 Monday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pPr/>
              <a:t>‹#›</a:t>
            </a:fld>
            <a:endParaRPr lang="zh-CN" altLang="en-US" dirty="0"/>
          </a:p>
        </p:txBody>
      </p:sp>
    </p:spTree>
    <p:extLst>
      <p:ext uri="{BB962C8B-B14F-4D97-AF65-F5344CB8AC3E}">
        <p14:creationId xmlns:p14="http://schemas.microsoft.com/office/powerpoint/2010/main" val="435476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t>2016/7/18 Monday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814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t>2016/7/18 Monday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9582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t>2016/7/18 Monday</a:t>
            </a:fld>
            <a:endParaRPr lang="zh-CN" altLang="en-US"/>
          </a:p>
        </p:txBody>
      </p:sp>
      <p:sp>
        <p:nvSpPr>
          <p:cNvPr id="5" name="页脚占位符 4"/>
          <p:cNvSpPr>
            <a:spLocks noGrp="1"/>
          </p:cNvSpPr>
          <p:nvPr>
            <p:ph type="ftr" sz="quarter" idx="11"/>
          </p:nvPr>
        </p:nvSpPr>
        <p:spPr/>
        <p:txBody>
          <a:body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9582194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t>2016/7/18 Monday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2493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t>2016/7/18 Monday</a:t>
            </a:fld>
            <a:endParaRPr lang="zh-CN" altLang="en-US"/>
          </a:p>
        </p:txBody>
      </p:sp>
      <p:sp>
        <p:nvSpPr>
          <p:cNvPr id="5" name="页脚占位符 4"/>
          <p:cNvSpPr>
            <a:spLocks noGrp="1"/>
          </p:cNvSpPr>
          <p:nvPr>
            <p:ph type="ftr" sz="quarter" idx="11"/>
          </p:nvPr>
        </p:nvSpPr>
        <p:spPr/>
        <p:txBody>
          <a:bodyPr/>
          <a:lstStyle/>
          <a:p>
            <a:r>
              <a:rPr lang="zh-CN" altLang="en-US" smtClean="0"/>
              <a:t>第一章 简介</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35782064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t>2016/7/18 Monday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22577760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t>2016/7/18 Monday</a:t>
            </a:fld>
            <a:endParaRPr lang="zh-CN" altLang="en-US"/>
          </a:p>
        </p:txBody>
      </p:sp>
      <p:sp>
        <p:nvSpPr>
          <p:cNvPr id="8" name="页脚占位符 7"/>
          <p:cNvSpPr>
            <a:spLocks noGrp="1"/>
          </p:cNvSpPr>
          <p:nvPr>
            <p:ph type="ftr" sz="quarter" idx="11"/>
          </p:nvPr>
        </p:nvSpPr>
        <p:spPr/>
        <p:txBody>
          <a:bodyPr/>
          <a:lstStyle/>
          <a:p>
            <a:r>
              <a:rPr lang="zh-CN" altLang="en-US" smtClean="0"/>
              <a:t>第一章 简介</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7981232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t>2016/7/18 Monday</a:t>
            </a:fld>
            <a:endParaRPr lang="zh-CN" altLang="en-US"/>
          </a:p>
        </p:txBody>
      </p:sp>
      <p:sp>
        <p:nvSpPr>
          <p:cNvPr id="4" name="页脚占位符 3"/>
          <p:cNvSpPr>
            <a:spLocks noGrp="1"/>
          </p:cNvSpPr>
          <p:nvPr>
            <p:ph type="ftr" sz="quarter" idx="11"/>
          </p:nvPr>
        </p:nvSpPr>
        <p:spPr/>
        <p:txBody>
          <a:bodyPr/>
          <a:lstStyle/>
          <a:p>
            <a:r>
              <a:rPr lang="zh-CN" altLang="en-US" smtClean="0"/>
              <a:t>第一章 简介</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3219894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t>2016/7/18 Monday</a:t>
            </a:fld>
            <a:endParaRPr lang="zh-CN" altLang="en-US"/>
          </a:p>
        </p:txBody>
      </p:sp>
      <p:sp>
        <p:nvSpPr>
          <p:cNvPr id="3" name="页脚占位符 2"/>
          <p:cNvSpPr>
            <a:spLocks noGrp="1"/>
          </p:cNvSpPr>
          <p:nvPr>
            <p:ph type="ftr" sz="quarter" idx="11"/>
          </p:nvPr>
        </p:nvSpPr>
        <p:spPr/>
        <p:txBody>
          <a:bodyPr/>
          <a:lstStyle/>
          <a:p>
            <a:r>
              <a:rPr lang="zh-CN" altLang="en-US" smtClean="0"/>
              <a:t>第一章 简介</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24567122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t>2016/7/18 Monday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8931440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t>2016/7/18 Monday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13990767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t>2016/7/18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t>‹#›</a:t>
            </a:fld>
            <a:endParaRPr lang="zh-CN" altLang="en-US"/>
          </a:p>
        </p:txBody>
      </p:sp>
    </p:spTree>
    <p:extLst>
      <p:ext uri="{BB962C8B-B14F-4D97-AF65-F5344CB8AC3E}">
        <p14:creationId xmlns:p14="http://schemas.microsoft.com/office/powerpoint/2010/main" val="592217156"/>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58" r:id="rId11"/>
    <p:sldLayoutId id="2147483659"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0295" y="1768392"/>
            <a:ext cx="8491409" cy="2387600"/>
          </a:xfrm>
        </p:spPr>
        <p:txBody>
          <a:bodyPr>
            <a:normAutofit fontScale="90000"/>
          </a:bodyPr>
          <a:lstStyle/>
          <a:p>
            <a:r>
              <a:rPr lang="zh-CN" altLang="en-US" dirty="0"/>
              <a:t>第九章 </a:t>
            </a:r>
            <a:r>
              <a:rPr lang="en-US" altLang="zh-CN" dirty="0" smtClean="0"/>
              <a:t/>
            </a:r>
            <a:br>
              <a:rPr lang="en-US" altLang="zh-CN" dirty="0" smtClean="0"/>
            </a:br>
            <a:r>
              <a:rPr lang="en-US" altLang="zh-CN" dirty="0" smtClean="0"/>
              <a:t/>
            </a:r>
            <a:br>
              <a:rPr lang="en-US" altLang="zh-CN" dirty="0" smtClean="0"/>
            </a:br>
            <a:r>
              <a:rPr lang="zh-CN" altLang="en-US" dirty="0" smtClean="0"/>
              <a:t>网</a:t>
            </a:r>
            <a:r>
              <a:rPr lang="zh-CN" altLang="en-US" dirty="0"/>
              <a:t>络安全数据集简介及采集</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35577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 2013</a:t>
            </a:r>
            <a:r>
              <a:rPr lang="zh-CN" altLang="zh-CN" dirty="0"/>
              <a:t>数据集</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en-US" dirty="0" smtClean="0"/>
              <a:t>数据格式</a:t>
            </a:r>
            <a:endParaRPr lang="en-US" altLang="zh-CN" dirty="0" smtClean="0"/>
          </a:p>
          <a:p>
            <a:pPr lvl="1"/>
            <a:r>
              <a:rPr lang="zh-CN" altLang="zh-CN" dirty="0"/>
              <a:t>与原始数据集相比</a:t>
            </a:r>
            <a:r>
              <a:rPr lang="zh-CN" altLang="en-US" dirty="0"/>
              <a:t>，经过了数据清洗和时间同步，加入了统一的时间戳，</a:t>
            </a:r>
            <a:r>
              <a:rPr lang="zh-CN" altLang="zh-CN" dirty="0"/>
              <a:t>数据都已经通过入库程序导入了</a:t>
            </a:r>
            <a:r>
              <a:rPr lang="en-US" altLang="zh-CN" dirty="0"/>
              <a:t>MySQL</a:t>
            </a:r>
            <a:r>
              <a:rPr lang="zh-CN" altLang="zh-CN" dirty="0"/>
              <a:t>数据库</a:t>
            </a:r>
            <a:r>
              <a:rPr lang="zh-CN" altLang="en-US" dirty="0"/>
              <a:t>，所以这儿提供的数据集是通过</a:t>
            </a:r>
            <a:r>
              <a:rPr lang="en-US" altLang="zh-CN" dirty="0"/>
              <a:t>SQL</a:t>
            </a:r>
            <a:r>
              <a:rPr lang="zh-CN" altLang="en-US" dirty="0"/>
              <a:t>语句从</a:t>
            </a:r>
            <a:r>
              <a:rPr lang="en-US" altLang="zh-CN" dirty="0"/>
              <a:t>MySQL</a:t>
            </a:r>
            <a:r>
              <a:rPr lang="zh-CN" altLang="en-US" dirty="0"/>
              <a:t>数据库中导出的，并且同时提供数据表结</a:t>
            </a:r>
            <a:r>
              <a:rPr lang="zh-CN" altLang="en-US" dirty="0" smtClean="0"/>
              <a:t>构。（</a:t>
            </a:r>
            <a:r>
              <a:rPr lang="zh-CN" altLang="en-US" dirty="0"/>
              <a:t>请注意使用</a:t>
            </a:r>
            <a:r>
              <a:rPr lang="en-US" altLang="zh-CN" dirty="0"/>
              <a:t>MyISAM</a:t>
            </a:r>
            <a:r>
              <a:rPr lang="zh-CN" altLang="en-US" dirty="0"/>
              <a:t>的表格式，预计需要数据库磁盘空间</a:t>
            </a:r>
            <a:r>
              <a:rPr lang="en-US" altLang="zh-CN" dirty="0"/>
              <a:t>30G</a:t>
            </a:r>
            <a:r>
              <a:rPr lang="zh-CN" altLang="en-US" dirty="0"/>
              <a:t>，文件名后缀中</a:t>
            </a:r>
            <a:r>
              <a:rPr lang="en-US" altLang="zh-CN" dirty="0"/>
              <a:t>a</a:t>
            </a:r>
            <a:r>
              <a:rPr lang="zh-CN" altLang="en-US" dirty="0"/>
              <a:t>表示第一周，</a:t>
            </a:r>
            <a:r>
              <a:rPr lang="en-US" altLang="zh-CN" dirty="0"/>
              <a:t>b</a:t>
            </a:r>
            <a:r>
              <a:rPr lang="zh-CN" altLang="en-US" dirty="0"/>
              <a:t>表示第二</a:t>
            </a:r>
            <a:r>
              <a:rPr lang="zh-CN" altLang="en-US" dirty="0" smtClean="0"/>
              <a:t>周）</a:t>
            </a:r>
            <a:endParaRPr lang="en-US" altLang="zh-CN" dirty="0" smtClean="0"/>
          </a:p>
          <a:p>
            <a:r>
              <a:rPr lang="zh-CN" altLang="en-US" dirty="0"/>
              <a:t>导</a:t>
            </a:r>
            <a:r>
              <a:rPr lang="zh-CN" altLang="en-US" dirty="0" smtClean="0"/>
              <a:t>入步骤</a:t>
            </a:r>
            <a:endParaRPr lang="en-US" altLang="zh-CN" dirty="0" smtClean="0"/>
          </a:p>
          <a:p>
            <a:pPr lvl="1"/>
            <a:r>
              <a:rPr lang="zh-CN" altLang="zh-CN" dirty="0"/>
              <a:t>先创建对应表，然后导入数据文件，导入数据文件的</a:t>
            </a:r>
            <a:r>
              <a:rPr lang="en-US" altLang="zh-CN" dirty="0"/>
              <a:t>MySQL</a:t>
            </a:r>
            <a:r>
              <a:rPr lang="zh-CN" altLang="zh-CN" dirty="0"/>
              <a:t>语句参考：</a:t>
            </a:r>
            <a:r>
              <a:rPr lang="en-US" altLang="zh-CN" dirty="0"/>
              <a:t>Load data infile 'c:/netflow-origin.txt' into table netflow1</a:t>
            </a:r>
            <a:r>
              <a:rPr lang="zh-CN" altLang="zh-CN" dirty="0"/>
              <a:t>。</a:t>
            </a:r>
          </a:p>
          <a:p>
            <a:endParaRPr lang="en-US" altLang="zh-CN" dirty="0" smtClean="0"/>
          </a:p>
        </p:txBody>
      </p:sp>
      <p:sp>
        <p:nvSpPr>
          <p:cNvPr id="4" name="竖排文字占位符 3"/>
          <p:cNvSpPr>
            <a:spLocks noGrp="1"/>
          </p:cNvSpPr>
          <p:nvPr>
            <p:ph type="body" orient="vert" idx="13"/>
          </p:nvPr>
        </p:nvSpPr>
        <p:spPr>
          <a:xfrm>
            <a:off x="1320800" y="1450490"/>
            <a:ext cx="3017912" cy="4637700"/>
          </a:xfrm>
        </p:spPr>
        <p:txBody>
          <a:bodyPr>
            <a:normAutofit/>
          </a:bodyPr>
          <a:lstStyle/>
          <a:p>
            <a:r>
              <a:rPr lang="zh-CN" altLang="zh-CN" dirty="0"/>
              <a:t>导入</a:t>
            </a:r>
            <a:r>
              <a:rPr lang="en-US" altLang="zh-CN" dirty="0"/>
              <a:t>MySQL</a:t>
            </a:r>
            <a:r>
              <a:rPr lang="zh-CN" altLang="zh-CN" dirty="0"/>
              <a:t>数据库过程</a:t>
            </a:r>
            <a:endParaRPr lang="zh-CN" altLang="en-US" dirty="0"/>
          </a:p>
        </p:txBody>
      </p:sp>
      <p:sp>
        <p:nvSpPr>
          <p:cNvPr id="5" name="Date Placeholder 4"/>
          <p:cNvSpPr>
            <a:spLocks noGrp="1"/>
          </p:cNvSpPr>
          <p:nvPr>
            <p:ph type="dt" sz="half" idx="10"/>
          </p:nvPr>
        </p:nvSpPr>
        <p:spPr/>
        <p:txBody>
          <a:bodyPr/>
          <a:lstStyle/>
          <a:p>
            <a:fld id="{DF2FF4CC-AECA-4B40-9752-3B3F61FEAEF2}"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10</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2636237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Adult</a:t>
            </a:r>
            <a:r>
              <a:rPr lang="zh-CN" altLang="zh-CN" dirty="0"/>
              <a:t>数据集</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en-US" dirty="0" smtClean="0"/>
              <a:t>数据来源</a:t>
            </a:r>
            <a:endParaRPr lang="en-US" altLang="zh-CN" dirty="0" smtClean="0"/>
          </a:p>
          <a:p>
            <a:pPr lvl="1"/>
            <a:r>
              <a:rPr lang="zh-CN" altLang="zh-CN" dirty="0"/>
              <a:t>该数据集来自</a:t>
            </a:r>
            <a:r>
              <a:rPr lang="en-US" altLang="zh-CN" dirty="0"/>
              <a:t>UCI</a:t>
            </a:r>
            <a:r>
              <a:rPr lang="zh-CN" altLang="zh-CN" dirty="0"/>
              <a:t>，又名人口调查数据集，来自于美国</a:t>
            </a:r>
            <a:r>
              <a:rPr lang="en-US" altLang="zh-CN" dirty="0"/>
              <a:t>1994</a:t>
            </a:r>
            <a:r>
              <a:rPr lang="zh-CN" altLang="zh-CN" dirty="0"/>
              <a:t>年人口调查数据库，共有记录</a:t>
            </a:r>
            <a:r>
              <a:rPr lang="en-US" altLang="zh-CN" dirty="0"/>
              <a:t>48842</a:t>
            </a:r>
            <a:r>
              <a:rPr lang="zh-CN" altLang="zh-CN" dirty="0"/>
              <a:t>条，格式为</a:t>
            </a:r>
            <a:r>
              <a:rPr lang="en-US" altLang="zh-CN" dirty="0"/>
              <a:t>TEXT</a:t>
            </a:r>
            <a:r>
              <a:rPr lang="zh-CN" altLang="zh-CN" dirty="0"/>
              <a:t>，包含</a:t>
            </a:r>
            <a:r>
              <a:rPr lang="en-US" altLang="zh-CN" dirty="0"/>
              <a:t>14</a:t>
            </a:r>
            <a:r>
              <a:rPr lang="zh-CN" altLang="zh-CN" dirty="0"/>
              <a:t>个属性，分别为</a:t>
            </a:r>
            <a:r>
              <a:rPr lang="en-US" altLang="zh-CN" dirty="0"/>
              <a:t>Age</a:t>
            </a:r>
            <a:r>
              <a:rPr lang="zh-CN" altLang="zh-CN" dirty="0"/>
              <a:t>，</a:t>
            </a:r>
            <a:r>
              <a:rPr lang="en-US" altLang="zh-CN" dirty="0" err="1"/>
              <a:t>workclass</a:t>
            </a:r>
            <a:r>
              <a:rPr lang="zh-CN" altLang="zh-CN" dirty="0"/>
              <a:t>，</a:t>
            </a:r>
            <a:r>
              <a:rPr lang="en-US" altLang="zh-CN" dirty="0" err="1"/>
              <a:t>fnlwgt</a:t>
            </a:r>
            <a:r>
              <a:rPr lang="zh-CN" altLang="zh-CN" dirty="0"/>
              <a:t>，</a:t>
            </a:r>
            <a:r>
              <a:rPr lang="en-US" altLang="zh-CN" dirty="0"/>
              <a:t>education</a:t>
            </a:r>
            <a:r>
              <a:rPr lang="zh-CN" altLang="zh-CN" dirty="0"/>
              <a:t>，</a:t>
            </a:r>
            <a:r>
              <a:rPr lang="en-US" altLang="zh-CN" dirty="0"/>
              <a:t>education-</a:t>
            </a:r>
            <a:r>
              <a:rPr lang="en-US" altLang="zh-CN" dirty="0" err="1"/>
              <a:t>num</a:t>
            </a:r>
            <a:r>
              <a:rPr lang="zh-CN" altLang="zh-CN" dirty="0"/>
              <a:t>，</a:t>
            </a:r>
            <a:r>
              <a:rPr lang="en-US" altLang="zh-CN" dirty="0"/>
              <a:t>marital-status</a:t>
            </a:r>
            <a:r>
              <a:rPr lang="zh-CN" altLang="zh-CN" dirty="0"/>
              <a:t>，</a:t>
            </a:r>
            <a:r>
              <a:rPr lang="en-US" altLang="zh-CN" dirty="0"/>
              <a:t>occupation</a:t>
            </a:r>
            <a:r>
              <a:rPr lang="zh-CN" altLang="zh-CN" dirty="0"/>
              <a:t>，</a:t>
            </a:r>
            <a:r>
              <a:rPr lang="en-US" altLang="zh-CN" dirty="0"/>
              <a:t>relationship</a:t>
            </a:r>
            <a:r>
              <a:rPr lang="zh-CN" altLang="zh-CN" dirty="0"/>
              <a:t>，</a:t>
            </a:r>
            <a:r>
              <a:rPr lang="en-US" altLang="zh-CN" dirty="0"/>
              <a:t>race</a:t>
            </a:r>
            <a:r>
              <a:rPr lang="zh-CN" altLang="zh-CN" dirty="0"/>
              <a:t>，</a:t>
            </a:r>
            <a:r>
              <a:rPr lang="en-US" altLang="zh-CN" dirty="0"/>
              <a:t>sex</a:t>
            </a:r>
            <a:r>
              <a:rPr lang="zh-CN" altLang="zh-CN" dirty="0"/>
              <a:t>，</a:t>
            </a:r>
            <a:r>
              <a:rPr lang="en-US" altLang="zh-CN" dirty="0"/>
              <a:t>capital-gain</a:t>
            </a:r>
            <a:r>
              <a:rPr lang="zh-CN" altLang="zh-CN" dirty="0"/>
              <a:t>，</a:t>
            </a:r>
            <a:r>
              <a:rPr lang="en-US" altLang="zh-CN" dirty="0"/>
              <a:t>capital-loss</a:t>
            </a:r>
            <a:r>
              <a:rPr lang="zh-CN" altLang="zh-CN" dirty="0"/>
              <a:t>，</a:t>
            </a:r>
            <a:r>
              <a:rPr lang="en-US" altLang="zh-CN" dirty="0"/>
              <a:t>hours-per-week</a:t>
            </a:r>
            <a:r>
              <a:rPr lang="zh-CN" altLang="zh-CN" dirty="0"/>
              <a:t>，</a:t>
            </a:r>
            <a:r>
              <a:rPr lang="en-US" altLang="zh-CN" dirty="0" smtClean="0"/>
              <a:t>native-country</a:t>
            </a:r>
            <a:r>
              <a:rPr lang="zh-CN" altLang="en-US" dirty="0" smtClean="0"/>
              <a:t>。</a:t>
            </a:r>
            <a:endParaRPr lang="en-US" altLang="zh-CN" dirty="0" smtClean="0"/>
          </a:p>
          <a:p>
            <a:r>
              <a:rPr lang="zh-CN" altLang="en-US" dirty="0" smtClean="0"/>
              <a:t>数据范例</a:t>
            </a:r>
            <a:endParaRPr lang="en-US" altLang="zh-CN" dirty="0" smtClean="0"/>
          </a:p>
          <a:p>
            <a:pPr lvl="1"/>
            <a:r>
              <a:rPr lang="en-US" altLang="zh-CN" dirty="0"/>
              <a:t>39,State-gov,77516, Bachelors, 13, Never-married, Adm-clerical, Not-in-family, White, Male, 2174, 0, 40, United-States, &lt;=</a:t>
            </a:r>
            <a:r>
              <a:rPr lang="en-US" altLang="zh-CN" dirty="0" smtClean="0"/>
              <a:t>50K</a:t>
            </a:r>
            <a:endParaRPr lang="zh-CN" altLang="zh-CN" dirty="0"/>
          </a:p>
        </p:txBody>
      </p:sp>
      <p:sp>
        <p:nvSpPr>
          <p:cNvPr id="4" name="竖排文字占位符 3"/>
          <p:cNvSpPr>
            <a:spLocks noGrp="1"/>
          </p:cNvSpPr>
          <p:nvPr>
            <p:ph type="body" orient="vert" idx="13"/>
          </p:nvPr>
        </p:nvSpPr>
        <p:spPr/>
        <p:txBody>
          <a:bodyPr/>
          <a:lstStyle/>
          <a:p>
            <a:r>
              <a:rPr lang="zh-CN" altLang="zh-CN" dirty="0"/>
              <a:t>该数据集适用于机器学习、数据挖掘和隐私保护等</a:t>
            </a:r>
            <a:endParaRPr lang="zh-CN" altLang="en-US" dirty="0"/>
          </a:p>
        </p:txBody>
      </p:sp>
      <p:sp>
        <p:nvSpPr>
          <p:cNvPr id="5" name="Date Placeholder 4"/>
          <p:cNvSpPr>
            <a:spLocks noGrp="1"/>
          </p:cNvSpPr>
          <p:nvPr>
            <p:ph type="dt" sz="half" idx="10"/>
          </p:nvPr>
        </p:nvSpPr>
        <p:spPr/>
        <p:txBody>
          <a:bodyPr/>
          <a:lstStyle/>
          <a:p>
            <a:fld id="{C93460EB-8293-43F4-B3BD-16E029851E6A}"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11</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733494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恶意软件数据集</a:t>
            </a: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r>
              <a:rPr lang="zh-CN" altLang="zh-CN" dirty="0"/>
              <a:t>用于恶意软件检测</a:t>
            </a:r>
            <a:r>
              <a:rPr lang="zh-CN" altLang="zh-CN" dirty="0" smtClean="0"/>
              <a:t>用</a:t>
            </a:r>
            <a:r>
              <a:rPr lang="zh-CN" altLang="zh-CN" dirty="0"/>
              <a:t>于恶意软件检</a:t>
            </a:r>
            <a:r>
              <a:rPr lang="zh-CN" altLang="zh-CN" dirty="0" smtClean="0"/>
              <a:t>测</a:t>
            </a:r>
            <a:endParaRPr lang="en-US" altLang="zh-CN" dirty="0" smtClean="0"/>
          </a:p>
          <a:p>
            <a:pPr lvl="1"/>
            <a:r>
              <a:rPr lang="zh-CN" altLang="zh-CN" dirty="0"/>
              <a:t>包含</a:t>
            </a:r>
            <a:r>
              <a:rPr lang="en-US" altLang="zh-CN" dirty="0"/>
              <a:t>50000</a:t>
            </a:r>
            <a:r>
              <a:rPr lang="zh-CN" altLang="zh-CN" dirty="0"/>
              <a:t>个实例</a:t>
            </a:r>
            <a:r>
              <a:rPr lang="zh-CN" altLang="zh-CN" dirty="0" smtClean="0"/>
              <a:t>，一</a:t>
            </a:r>
            <a:r>
              <a:rPr lang="zh-CN" altLang="zh-CN" dirty="0"/>
              <a:t>半是恶意软件中提取的特征</a:t>
            </a:r>
            <a:r>
              <a:rPr lang="zh-CN" altLang="zh-CN" dirty="0" smtClean="0"/>
              <a:t>，一</a:t>
            </a:r>
            <a:r>
              <a:rPr lang="zh-CN" altLang="zh-CN" dirty="0"/>
              <a:t>半是良性文件中提取的特</a:t>
            </a:r>
            <a:r>
              <a:rPr lang="zh-CN" altLang="zh-CN" dirty="0" smtClean="0"/>
              <a:t>征</a:t>
            </a:r>
            <a:r>
              <a:rPr lang="zh-CN" altLang="en-US" dirty="0" smtClean="0"/>
              <a:t>。</a:t>
            </a:r>
            <a:endParaRPr lang="en-US" altLang="zh-CN" dirty="0" smtClean="0"/>
          </a:p>
          <a:p>
            <a:pPr lvl="2"/>
            <a:r>
              <a:rPr lang="zh-CN" altLang="zh-CN" dirty="0" smtClean="0"/>
              <a:t>通</a:t>
            </a:r>
            <a:r>
              <a:rPr lang="zh-CN" altLang="zh-CN" dirty="0"/>
              <a:t>过该数据集，可以在数据挖掘和大数据建模技术的基础上，通过</a:t>
            </a:r>
            <a:r>
              <a:rPr lang="en-US" altLang="zh-CN" dirty="0"/>
              <a:t>Win API</a:t>
            </a:r>
            <a:r>
              <a:rPr lang="zh-CN" altLang="zh-CN" dirty="0"/>
              <a:t>调用提取特征集进行恶意软件检测，</a:t>
            </a:r>
            <a:r>
              <a:rPr lang="zh-CN" altLang="en-US" dirty="0"/>
              <a:t>而我们人看不见的，听不见的，感觉不到的事物或者关系同样是数据，而且很多关键的数据正是隐藏在某些关系之中</a:t>
            </a:r>
            <a:r>
              <a:rPr lang="zh-CN" altLang="en-US" dirty="0" smtClean="0"/>
              <a:t>。</a:t>
            </a:r>
            <a:endParaRPr lang="en-US" altLang="zh-CN" dirty="0" smtClean="0"/>
          </a:p>
          <a:p>
            <a:r>
              <a:rPr lang="zh-CN" altLang="zh-CN" dirty="0"/>
              <a:t>用于基于文件说明的恶意软件聚类</a:t>
            </a:r>
            <a:endParaRPr lang="en-US" altLang="zh-CN" dirty="0" smtClean="0"/>
          </a:p>
          <a:p>
            <a:pPr lvl="1"/>
            <a:r>
              <a:rPr lang="zh-CN" altLang="zh-CN" dirty="0" smtClean="0"/>
              <a:t>包</a:t>
            </a:r>
            <a:r>
              <a:rPr lang="zh-CN" altLang="zh-CN" dirty="0"/>
              <a:t>含</a:t>
            </a:r>
            <a:r>
              <a:rPr lang="en-US" altLang="zh-CN" dirty="0"/>
              <a:t>69,165</a:t>
            </a:r>
            <a:r>
              <a:rPr lang="zh-CN" altLang="zh-CN" dirty="0"/>
              <a:t>个文件样本，其中</a:t>
            </a:r>
            <a:r>
              <a:rPr lang="en-US" altLang="zh-CN" dirty="0"/>
              <a:t>3095</a:t>
            </a:r>
            <a:r>
              <a:rPr lang="zh-CN" altLang="zh-CN" dirty="0"/>
              <a:t>个是恶意软件，</a:t>
            </a:r>
            <a:r>
              <a:rPr lang="en-US" altLang="zh-CN" dirty="0"/>
              <a:t>22,583</a:t>
            </a:r>
            <a:r>
              <a:rPr lang="zh-CN" altLang="zh-CN" dirty="0"/>
              <a:t>个是良性文件，其余</a:t>
            </a:r>
            <a:r>
              <a:rPr lang="en-US" altLang="zh-CN" dirty="0"/>
              <a:t>45,487</a:t>
            </a:r>
            <a:r>
              <a:rPr lang="zh-CN" altLang="zh-CN" dirty="0"/>
              <a:t>个是未知文</a:t>
            </a:r>
            <a:r>
              <a:rPr lang="zh-CN" altLang="zh-CN" dirty="0" smtClean="0"/>
              <a:t>件</a:t>
            </a:r>
            <a:r>
              <a:rPr lang="zh-CN" altLang="en-US" dirty="0" smtClean="0"/>
              <a:t>。</a:t>
            </a:r>
            <a:endParaRPr lang="en-US" altLang="zh-CN" dirty="0" smtClean="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zh-CN" dirty="0"/>
              <a:t>该数据集由</a:t>
            </a:r>
            <a:r>
              <a:rPr lang="en-US" altLang="zh-CN" dirty="0"/>
              <a:t>West Virginia University</a:t>
            </a:r>
            <a:r>
              <a:rPr lang="zh-CN" altLang="zh-CN" dirty="0"/>
              <a:t>的</a:t>
            </a:r>
            <a:r>
              <a:rPr lang="en-US" altLang="zh-CN" dirty="0"/>
              <a:t>Yanfang Ye </a:t>
            </a:r>
            <a:r>
              <a:rPr lang="zh-CN" altLang="zh-CN" dirty="0"/>
              <a:t>提供</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12</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426022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网络数据包采集与回</a:t>
            </a:r>
            <a:r>
              <a:rPr lang="zh-CN" altLang="zh-CN" dirty="0" smtClean="0"/>
              <a:t>放</a:t>
            </a:r>
            <a:endParaRPr lang="en-US" dirty="0"/>
          </a:p>
        </p:txBody>
      </p:sp>
      <p:sp>
        <p:nvSpPr>
          <p:cNvPr id="3" name="Vertical Text Placeholder 2"/>
          <p:cNvSpPr>
            <a:spLocks noGrp="1"/>
          </p:cNvSpPr>
          <p:nvPr>
            <p:ph type="body" orient="vert" idx="1"/>
          </p:nvPr>
        </p:nvSpPr>
        <p:spPr/>
        <p:txBody>
          <a:bodyPr>
            <a:normAutofit/>
          </a:bodyPr>
          <a:lstStyle/>
          <a:p>
            <a:pPr marL="514350" indent="-514350">
              <a:buFont typeface="+mj-lt"/>
              <a:buAutoNum type="arabicPeriod"/>
            </a:pPr>
            <a:r>
              <a:rPr lang="en-US" altLang="zh-CN" u="sng" dirty="0"/>
              <a:t>TCPDUMP</a:t>
            </a:r>
            <a:r>
              <a:rPr lang="zh-CN" altLang="en-US" u="sng" dirty="0"/>
              <a:t>抓包</a:t>
            </a:r>
          </a:p>
          <a:p>
            <a:pPr marL="514350" indent="-514350">
              <a:buFont typeface="+mj-lt"/>
              <a:buAutoNum type="arabicPeriod"/>
            </a:pPr>
            <a:r>
              <a:rPr lang="en-US" altLang="zh-CN" u="sng" dirty="0"/>
              <a:t>Wireshark</a:t>
            </a:r>
            <a:r>
              <a:rPr lang="zh-CN" altLang="zh-CN" u="sng" dirty="0"/>
              <a:t>抓包</a:t>
            </a:r>
            <a:endParaRPr lang="en-US" altLang="zh-CN" u="sng" dirty="0"/>
          </a:p>
          <a:p>
            <a:pPr marL="514350" indent="-514350">
              <a:buFont typeface="+mj-lt"/>
              <a:buAutoNum type="arabicPeriod"/>
            </a:pPr>
            <a:r>
              <a:rPr lang="zh-CN" altLang="zh-CN" u="sng" dirty="0"/>
              <a:t>网络数据包回放</a:t>
            </a:r>
            <a:endParaRPr lang="en-US" altLang="zh-CN" u="sng" dirty="0"/>
          </a:p>
          <a:p>
            <a:pPr marL="514350" indent="-514350">
              <a:buFont typeface="+mj-lt"/>
              <a:buAutoNum type="arabicPeriod"/>
            </a:pPr>
            <a:r>
              <a:rPr lang="zh-CN" altLang="en-US" u="sng" dirty="0"/>
              <a:t>网络抓包编程</a:t>
            </a:r>
          </a:p>
        </p:txBody>
      </p:sp>
      <p:sp>
        <p:nvSpPr>
          <p:cNvPr id="6" name="Date Placeholder 5"/>
          <p:cNvSpPr>
            <a:spLocks noGrp="1"/>
          </p:cNvSpPr>
          <p:nvPr>
            <p:ph type="dt" sz="half" idx="10"/>
          </p:nvPr>
        </p:nvSpPr>
        <p:spPr/>
        <p:txBody>
          <a:bodyPr/>
          <a:lstStyle/>
          <a:p>
            <a:fld id="{DF0203FD-4E11-4468-9524-EAB07C637292}" type="datetime1">
              <a:rPr lang="zh-CN" altLang="en-US" smtClean="0"/>
              <a:t>2016/7/18 Monday</a:t>
            </a:fld>
            <a:endParaRPr lang="zh-CN" altLang="en-US"/>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t>13</a:t>
            </a:fld>
            <a:endParaRPr lang="zh-CN" altLang="en-US"/>
          </a:p>
        </p:txBody>
      </p:sp>
      <p:sp>
        <p:nvSpPr>
          <p:cNvPr id="8" name="Footer Placeholder 7"/>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59726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TCPDUMP</a:t>
            </a:r>
            <a:r>
              <a:rPr lang="zh-CN" altLang="zh-CN" dirty="0"/>
              <a:t>抓包</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a:t>概</a:t>
            </a:r>
            <a:r>
              <a:rPr lang="zh-CN" altLang="en-US" dirty="0" smtClean="0"/>
              <a:t>述</a:t>
            </a:r>
            <a:endParaRPr lang="en-US" altLang="zh-CN" dirty="0" smtClean="0"/>
          </a:p>
          <a:p>
            <a:pPr lvl="1"/>
            <a:r>
              <a:rPr lang="zh-CN" altLang="zh-CN" dirty="0"/>
              <a:t>顾名思义，</a:t>
            </a:r>
            <a:r>
              <a:rPr lang="en-US" altLang="zh-CN" dirty="0"/>
              <a:t>TCPDUMP</a:t>
            </a:r>
            <a:r>
              <a:rPr lang="zh-CN" altLang="zh-CN" dirty="0"/>
              <a:t>可以将网络中传送的数据包的“头”完全截获下来提供分析。它支持针对网络层、协议、主机、网络或端口的过滤，并提供</a:t>
            </a:r>
            <a:r>
              <a:rPr lang="en-US" altLang="zh-CN" dirty="0"/>
              <a:t>and</a:t>
            </a:r>
            <a:r>
              <a:rPr lang="zh-CN" altLang="zh-CN" dirty="0"/>
              <a:t>、</a:t>
            </a:r>
            <a:r>
              <a:rPr lang="en-US" altLang="zh-CN" dirty="0"/>
              <a:t>or</a:t>
            </a:r>
            <a:r>
              <a:rPr lang="zh-CN" altLang="zh-CN" dirty="0"/>
              <a:t>、</a:t>
            </a:r>
            <a:r>
              <a:rPr lang="en-US" altLang="zh-CN" dirty="0"/>
              <a:t>not</a:t>
            </a:r>
            <a:r>
              <a:rPr lang="zh-CN" altLang="zh-CN" dirty="0"/>
              <a:t>等逻辑语句来帮助你去掉无用的信息</a:t>
            </a:r>
            <a:r>
              <a:rPr lang="zh-CN" altLang="zh-CN" dirty="0" smtClean="0"/>
              <a:t>。</a:t>
            </a:r>
            <a:endParaRPr lang="en-US" altLang="zh-CN" dirty="0" smtClean="0"/>
          </a:p>
          <a:p>
            <a:pPr lvl="1"/>
            <a:r>
              <a:rPr lang="zh-CN" altLang="zh-CN" dirty="0"/>
              <a:t>不带参数的</a:t>
            </a:r>
            <a:r>
              <a:rPr lang="en-US" altLang="zh-CN" dirty="0"/>
              <a:t>TCPDUMP</a:t>
            </a:r>
            <a:r>
              <a:rPr lang="zh-CN" altLang="zh-CN" dirty="0"/>
              <a:t>会收集网络中所有的信息包头，数据量巨大，必须过滤</a:t>
            </a:r>
            <a:r>
              <a:rPr lang="zh-CN" altLang="zh-CN" dirty="0" smtClean="0"/>
              <a:t>。</a:t>
            </a:r>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smtClean="0"/>
              <a:t>TCPDUMP</a:t>
            </a:r>
            <a:r>
              <a:rPr lang="zh-CN" altLang="zh-CN" dirty="0" smtClean="0"/>
              <a:t>是</a:t>
            </a:r>
            <a:r>
              <a:rPr lang="zh-CN" altLang="zh-CN" dirty="0"/>
              <a:t>一个用于截取网络分组，并输出分组内容的工具，简单说就是数据包抓包工具。</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14</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305966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TCPDUMP</a:t>
            </a:r>
            <a:r>
              <a:rPr lang="zh-CN" altLang="zh-CN" dirty="0"/>
              <a:t>抓包</a:t>
            </a:r>
            <a:endParaRPr lang="en-US" dirty="0"/>
          </a:p>
        </p:txBody>
      </p:sp>
      <p:sp>
        <p:nvSpPr>
          <p:cNvPr id="3" name="Vertical Text Placeholder 2"/>
          <p:cNvSpPr>
            <a:spLocks noGrp="1"/>
          </p:cNvSpPr>
          <p:nvPr>
            <p:ph type="body" orient="vert" idx="1"/>
          </p:nvPr>
        </p:nvSpPr>
        <p:spPr/>
        <p:txBody>
          <a:bodyPr/>
          <a:lstStyle/>
          <a:p>
            <a:endParaRPr lang="en-US" dirty="0"/>
          </a:p>
        </p:txBody>
      </p:sp>
      <p:sp>
        <p:nvSpPr>
          <p:cNvPr id="4" name="Vertical Text Placeholder 3"/>
          <p:cNvSpPr>
            <a:spLocks noGrp="1"/>
          </p:cNvSpPr>
          <p:nvPr>
            <p:ph type="body" orient="vert" idx="13"/>
          </p:nvPr>
        </p:nvSpPr>
        <p:spPr/>
        <p:txBody>
          <a:bodyPr>
            <a:noAutofit/>
          </a:bodyPr>
          <a:lstStyle/>
          <a:p>
            <a:r>
              <a:rPr lang="zh-CN" altLang="zh-CN" sz="2400" dirty="0"/>
              <a:t>选项介绍</a:t>
            </a:r>
            <a:endParaRPr lang="en-US" sz="1500" dirty="0"/>
          </a:p>
        </p:txBody>
      </p:sp>
      <p:sp>
        <p:nvSpPr>
          <p:cNvPr id="5" name="Date Placeholder 4"/>
          <p:cNvSpPr>
            <a:spLocks noGrp="1"/>
          </p:cNvSpPr>
          <p:nvPr>
            <p:ph type="dt" sz="half" idx="10"/>
          </p:nvPr>
        </p:nvSpPr>
        <p:spPr/>
        <p:txBody>
          <a:bodyPr/>
          <a:lstStyle/>
          <a:p>
            <a:fld id="{A2FB9141-BDFF-4279-9624-B9967FC29E26}"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15</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graphicFrame>
        <p:nvGraphicFramePr>
          <p:cNvPr id="9" name="表格 8"/>
          <p:cNvGraphicFramePr>
            <a:graphicFrameLocks noGrp="1"/>
          </p:cNvGraphicFramePr>
          <p:nvPr>
            <p:extLst>
              <p:ext uri="{D42A27DB-BD31-4B8C-83A1-F6EECF244321}">
                <p14:modId xmlns:p14="http://schemas.microsoft.com/office/powerpoint/2010/main" val="1185929871"/>
              </p:ext>
            </p:extLst>
          </p:nvPr>
        </p:nvGraphicFramePr>
        <p:xfrm>
          <a:off x="4401928" y="1388110"/>
          <a:ext cx="6685172" cy="4429760"/>
        </p:xfrm>
        <a:graphic>
          <a:graphicData uri="http://schemas.openxmlformats.org/drawingml/2006/table">
            <a:tbl>
              <a:tblPr firstRow="1" bandRow="1">
                <a:tableStyleId>{5C22544A-7EE6-4342-B048-85BDC9FD1C3A}</a:tableStyleId>
              </a:tblPr>
              <a:tblGrid>
                <a:gridCol w="831254"/>
                <a:gridCol w="5853918"/>
              </a:tblGrid>
              <a:tr h="370840">
                <a:tc>
                  <a:txBody>
                    <a:bodyPr/>
                    <a:lstStyle/>
                    <a:p>
                      <a:r>
                        <a:rPr lang="zh-CN" altLang="en-US" dirty="0" smtClean="0">
                          <a:ln>
                            <a:noFill/>
                          </a:ln>
                          <a:solidFill>
                            <a:schemeClr val="tx1"/>
                          </a:solidFill>
                        </a:rPr>
                        <a:t>参数</a:t>
                      </a:r>
                      <a:endParaRPr lang="zh-CN" altLang="en-US" dirty="0">
                        <a:ln>
                          <a:noFill/>
                        </a:ln>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dirty="0" smtClean="0">
                          <a:ln>
                            <a:noFill/>
                          </a:ln>
                          <a:solidFill>
                            <a:schemeClr val="tx1"/>
                          </a:solidFill>
                        </a:rPr>
                        <a:t>简单介绍</a:t>
                      </a:r>
                      <a:endParaRPr lang="zh-CN" altLang="en-US" dirty="0">
                        <a:ln>
                          <a:noFill/>
                        </a:ln>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altLang="zh-CN" dirty="0" smtClean="0">
                          <a:ln>
                            <a:noFill/>
                          </a:ln>
                          <a:solidFill>
                            <a:schemeClr val="tx1"/>
                          </a:solidFill>
                        </a:rPr>
                        <a:t>-A</a:t>
                      </a:r>
                      <a:endParaRPr lang="zh-CN" altLang="en-US" dirty="0">
                        <a:ln>
                          <a:noFill/>
                        </a:ln>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en-US" dirty="0" smtClean="0">
                          <a:ln>
                            <a:noFill/>
                          </a:ln>
                          <a:solidFill>
                            <a:schemeClr val="tx1"/>
                          </a:solidFill>
                        </a:rPr>
                        <a:t>以</a:t>
                      </a:r>
                      <a:r>
                        <a:rPr lang="en-US" altLang="zh-CN" dirty="0" smtClean="0">
                          <a:ln>
                            <a:noFill/>
                          </a:ln>
                          <a:solidFill>
                            <a:schemeClr val="tx1"/>
                          </a:solidFill>
                        </a:rPr>
                        <a:t>ASCII</a:t>
                      </a:r>
                      <a:r>
                        <a:rPr lang="zh-CN" altLang="en-US" dirty="0" smtClean="0">
                          <a:ln>
                            <a:noFill/>
                          </a:ln>
                          <a:solidFill>
                            <a:schemeClr val="tx1"/>
                          </a:solidFill>
                        </a:rPr>
                        <a:t>格式打印出所有分组，并将链路层的头最小化</a:t>
                      </a:r>
                      <a:endParaRPr lang="zh-CN" altLang="en-US" dirty="0">
                        <a:ln>
                          <a:noFill/>
                        </a:ln>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ln>
                            <a:noFill/>
                          </a:ln>
                          <a:solidFill>
                            <a:schemeClr val="tx1"/>
                          </a:solidFill>
                          <a:effectLst/>
                          <a:latin typeface="+mn-lt"/>
                          <a:ea typeface="+mn-ea"/>
                          <a:cs typeface="+mn-cs"/>
                        </a:rPr>
                        <a:t>-c</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ln>
                            <a:noFill/>
                          </a:ln>
                          <a:solidFill>
                            <a:schemeClr val="tx1"/>
                          </a:solidFill>
                          <a:effectLst/>
                          <a:latin typeface="+mn-lt"/>
                          <a:ea typeface="+mn-ea"/>
                          <a:cs typeface="+mn-cs"/>
                        </a:rPr>
                        <a:t>在收到指定的数量的分组后，</a:t>
                      </a:r>
                      <a:r>
                        <a:rPr lang="en-US" altLang="zh-CN" sz="1800" kern="1200" dirty="0" smtClean="0">
                          <a:ln>
                            <a:noFill/>
                          </a:ln>
                          <a:solidFill>
                            <a:schemeClr val="tx1"/>
                          </a:solidFill>
                          <a:effectLst/>
                          <a:latin typeface="+mn-lt"/>
                          <a:ea typeface="+mn-ea"/>
                          <a:cs typeface="+mn-cs"/>
                        </a:rPr>
                        <a:t>TCPDUMP</a:t>
                      </a:r>
                      <a:r>
                        <a:rPr lang="zh-CN" altLang="zh-CN" sz="1800" kern="1200" dirty="0" smtClean="0">
                          <a:ln>
                            <a:noFill/>
                          </a:ln>
                          <a:solidFill>
                            <a:schemeClr val="tx1"/>
                          </a:solidFill>
                          <a:effectLst/>
                          <a:latin typeface="+mn-lt"/>
                          <a:ea typeface="+mn-ea"/>
                          <a:cs typeface="+mn-cs"/>
                        </a:rPr>
                        <a:t>就会停止</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ln>
                            <a:noFill/>
                          </a:ln>
                          <a:solidFill>
                            <a:schemeClr val="tx1"/>
                          </a:solidFill>
                          <a:effectLst/>
                          <a:latin typeface="+mn-lt"/>
                          <a:ea typeface="+mn-ea"/>
                          <a:cs typeface="+mn-cs"/>
                        </a:rPr>
                        <a:t>-C</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ln>
                            <a:noFill/>
                          </a:ln>
                          <a:solidFill>
                            <a:schemeClr val="tx1"/>
                          </a:solidFill>
                          <a:effectLst/>
                          <a:latin typeface="+mn-lt"/>
                          <a:ea typeface="+mn-ea"/>
                          <a:cs typeface="+mn-cs"/>
                        </a:rPr>
                        <a:t>在将一个原始分组写入文件之前，检查文件当前的大小是否超过了参数</a:t>
                      </a:r>
                      <a:r>
                        <a:rPr lang="en-US" altLang="zh-CN" sz="1800" kern="1200" dirty="0" smtClean="0">
                          <a:ln>
                            <a:noFill/>
                          </a:ln>
                          <a:solidFill>
                            <a:schemeClr val="tx1"/>
                          </a:solidFill>
                          <a:effectLst/>
                          <a:latin typeface="+mn-lt"/>
                          <a:ea typeface="+mn-ea"/>
                          <a:cs typeface="+mn-cs"/>
                        </a:rPr>
                        <a:t>file_size </a:t>
                      </a:r>
                      <a:r>
                        <a:rPr lang="zh-CN" altLang="zh-CN" sz="1800" kern="1200" dirty="0" smtClean="0">
                          <a:ln>
                            <a:noFill/>
                          </a:ln>
                          <a:solidFill>
                            <a:schemeClr val="tx1"/>
                          </a:solidFill>
                          <a:effectLst/>
                          <a:latin typeface="+mn-lt"/>
                          <a:ea typeface="+mn-ea"/>
                          <a:cs typeface="+mn-cs"/>
                        </a:rPr>
                        <a:t>中指定的大小。如果超过了指定大小，则关闭当前文件，然后在打开一个新的文件。参数</a:t>
                      </a:r>
                      <a:r>
                        <a:rPr lang="en-US" altLang="zh-CN" sz="1800" kern="1200" dirty="0" smtClean="0">
                          <a:ln>
                            <a:noFill/>
                          </a:ln>
                          <a:solidFill>
                            <a:schemeClr val="tx1"/>
                          </a:solidFill>
                          <a:effectLst/>
                          <a:latin typeface="+mn-lt"/>
                          <a:ea typeface="+mn-ea"/>
                          <a:cs typeface="+mn-cs"/>
                        </a:rPr>
                        <a:t> file_size </a:t>
                      </a:r>
                      <a:r>
                        <a:rPr lang="zh-CN" altLang="zh-CN" sz="1800" kern="1200" dirty="0" smtClean="0">
                          <a:ln>
                            <a:noFill/>
                          </a:ln>
                          <a:solidFill>
                            <a:schemeClr val="tx1"/>
                          </a:solidFill>
                          <a:effectLst/>
                          <a:latin typeface="+mn-lt"/>
                          <a:ea typeface="+mn-ea"/>
                          <a:cs typeface="+mn-cs"/>
                        </a:rPr>
                        <a:t>的单位是兆字节（是</a:t>
                      </a:r>
                      <a:r>
                        <a:rPr lang="en-US" altLang="zh-CN" sz="1800" kern="1200" dirty="0" smtClean="0">
                          <a:ln>
                            <a:noFill/>
                          </a:ln>
                          <a:solidFill>
                            <a:schemeClr val="tx1"/>
                          </a:solidFill>
                          <a:effectLst/>
                          <a:latin typeface="+mn-lt"/>
                          <a:ea typeface="+mn-ea"/>
                          <a:cs typeface="+mn-cs"/>
                        </a:rPr>
                        <a:t>1,000,000</a:t>
                      </a:r>
                      <a:r>
                        <a:rPr lang="zh-CN" altLang="zh-CN" sz="1800" kern="1200" dirty="0" smtClean="0">
                          <a:ln>
                            <a:noFill/>
                          </a:ln>
                          <a:solidFill>
                            <a:schemeClr val="tx1"/>
                          </a:solidFill>
                          <a:effectLst/>
                          <a:latin typeface="+mn-lt"/>
                          <a:ea typeface="+mn-ea"/>
                          <a:cs typeface="+mn-cs"/>
                        </a:rPr>
                        <a:t>字节，而不是</a:t>
                      </a:r>
                      <a:r>
                        <a:rPr lang="en-US" altLang="zh-CN" sz="1800" kern="1200" dirty="0" smtClean="0">
                          <a:ln>
                            <a:noFill/>
                          </a:ln>
                          <a:solidFill>
                            <a:schemeClr val="tx1"/>
                          </a:solidFill>
                          <a:effectLst/>
                          <a:latin typeface="+mn-lt"/>
                          <a:ea typeface="+mn-ea"/>
                          <a:cs typeface="+mn-cs"/>
                        </a:rPr>
                        <a:t>1,048,576</a:t>
                      </a:r>
                      <a:r>
                        <a:rPr lang="zh-CN" altLang="zh-CN" sz="1800" kern="1200" dirty="0" smtClean="0">
                          <a:ln>
                            <a:noFill/>
                          </a:ln>
                          <a:solidFill>
                            <a:schemeClr val="tx1"/>
                          </a:solidFill>
                          <a:effectLst/>
                          <a:latin typeface="+mn-lt"/>
                          <a:ea typeface="+mn-ea"/>
                          <a:cs typeface="+mn-cs"/>
                        </a:rPr>
                        <a:t>字节）</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ln>
                            <a:noFill/>
                          </a:ln>
                          <a:solidFill>
                            <a:schemeClr val="tx1"/>
                          </a:solidFill>
                          <a:effectLst/>
                          <a:latin typeface="+mn-lt"/>
                          <a:ea typeface="+mn-ea"/>
                          <a:cs typeface="+mn-cs"/>
                        </a:rPr>
                        <a:t>-d</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ln>
                            <a:noFill/>
                          </a:ln>
                          <a:solidFill>
                            <a:schemeClr val="tx1"/>
                          </a:solidFill>
                          <a:effectLst/>
                          <a:latin typeface="+mn-lt"/>
                          <a:ea typeface="+mn-ea"/>
                          <a:cs typeface="+mn-cs"/>
                        </a:rPr>
                        <a:t>将匹配信息包的代码以人们能够理解的汇编格式给出</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ln>
                            <a:noFill/>
                          </a:ln>
                          <a:solidFill>
                            <a:schemeClr val="tx1"/>
                          </a:solidFill>
                          <a:effectLst/>
                          <a:latin typeface="+mn-lt"/>
                          <a:ea typeface="+mn-ea"/>
                          <a:cs typeface="+mn-cs"/>
                        </a:rPr>
                        <a:t>-dd</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ln>
                            <a:noFill/>
                          </a:ln>
                          <a:solidFill>
                            <a:schemeClr val="tx1"/>
                          </a:solidFill>
                          <a:effectLst/>
                          <a:latin typeface="+mn-lt"/>
                          <a:ea typeface="+mn-ea"/>
                          <a:cs typeface="+mn-cs"/>
                        </a:rPr>
                        <a:t>将匹配信息包的代码以</a:t>
                      </a:r>
                      <a:r>
                        <a:rPr lang="en-US" altLang="zh-CN" sz="1800" kern="1200" dirty="0" smtClean="0">
                          <a:ln>
                            <a:noFill/>
                          </a:ln>
                          <a:solidFill>
                            <a:schemeClr val="tx1"/>
                          </a:solidFill>
                          <a:effectLst/>
                          <a:latin typeface="+mn-lt"/>
                          <a:ea typeface="+mn-ea"/>
                          <a:cs typeface="+mn-cs"/>
                        </a:rPr>
                        <a:t>c</a:t>
                      </a:r>
                      <a:r>
                        <a:rPr lang="zh-CN" altLang="zh-CN" sz="1800" kern="1200" dirty="0" smtClean="0">
                          <a:ln>
                            <a:noFill/>
                          </a:ln>
                          <a:solidFill>
                            <a:schemeClr val="tx1"/>
                          </a:solidFill>
                          <a:effectLst/>
                          <a:latin typeface="+mn-lt"/>
                          <a:ea typeface="+mn-ea"/>
                          <a:cs typeface="+mn-cs"/>
                        </a:rPr>
                        <a:t>语言程序段的格式给出</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ln>
                            <a:noFill/>
                          </a:ln>
                          <a:solidFill>
                            <a:schemeClr val="tx1"/>
                          </a:solidFill>
                          <a:effectLst/>
                          <a:latin typeface="+mn-lt"/>
                          <a:ea typeface="+mn-ea"/>
                          <a:cs typeface="+mn-cs"/>
                        </a:rPr>
                        <a:t>-ddd</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ln>
                            <a:noFill/>
                          </a:ln>
                          <a:solidFill>
                            <a:schemeClr val="tx1"/>
                          </a:solidFill>
                          <a:effectLst/>
                          <a:latin typeface="+mn-lt"/>
                          <a:ea typeface="+mn-ea"/>
                          <a:cs typeface="+mn-cs"/>
                        </a:rPr>
                        <a:t>将匹配信息包的代码以十进制的形式给出</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ln>
                            <a:noFill/>
                          </a:ln>
                          <a:solidFill>
                            <a:schemeClr val="tx1"/>
                          </a:solidFill>
                          <a:effectLst/>
                          <a:latin typeface="+mn-lt"/>
                          <a:ea typeface="+mn-ea"/>
                          <a:cs typeface="+mn-cs"/>
                        </a:rPr>
                        <a:t>-D</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ln>
                            <a:noFill/>
                          </a:ln>
                          <a:solidFill>
                            <a:schemeClr val="tx1"/>
                          </a:solidFill>
                          <a:effectLst/>
                          <a:latin typeface="+mn-lt"/>
                          <a:ea typeface="+mn-ea"/>
                          <a:cs typeface="+mn-cs"/>
                        </a:rPr>
                        <a:t>打印出系统中所有可以用</a:t>
                      </a:r>
                      <a:r>
                        <a:rPr lang="en-US" altLang="zh-CN" sz="1800" kern="1200" dirty="0" smtClean="0">
                          <a:ln>
                            <a:noFill/>
                          </a:ln>
                          <a:solidFill>
                            <a:schemeClr val="tx1"/>
                          </a:solidFill>
                          <a:effectLst/>
                          <a:latin typeface="+mn-lt"/>
                          <a:ea typeface="+mn-ea"/>
                          <a:cs typeface="+mn-cs"/>
                        </a:rPr>
                        <a:t>TCPDUMP</a:t>
                      </a:r>
                      <a:r>
                        <a:rPr lang="zh-CN" altLang="zh-CN" sz="1800" kern="1200" dirty="0" smtClean="0">
                          <a:ln>
                            <a:noFill/>
                          </a:ln>
                          <a:solidFill>
                            <a:schemeClr val="tx1"/>
                          </a:solidFill>
                          <a:effectLst/>
                          <a:latin typeface="+mn-lt"/>
                          <a:ea typeface="+mn-ea"/>
                          <a:cs typeface="+mn-cs"/>
                        </a:rPr>
                        <a:t>截包的网络接口</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ln>
                            <a:noFill/>
                          </a:ln>
                          <a:solidFill>
                            <a:schemeClr val="tx1"/>
                          </a:solidFill>
                          <a:effectLst/>
                          <a:latin typeface="+mn-lt"/>
                          <a:ea typeface="+mn-ea"/>
                          <a:cs typeface="+mn-cs"/>
                        </a:rPr>
                        <a:t>-e</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ln>
                            <a:noFill/>
                          </a:ln>
                          <a:solidFill>
                            <a:schemeClr val="tx1"/>
                          </a:solidFill>
                          <a:effectLst/>
                          <a:latin typeface="+mn-lt"/>
                          <a:ea typeface="+mn-ea"/>
                          <a:cs typeface="+mn-cs"/>
                        </a:rPr>
                        <a:t>在输出行打印出数据链路层的头部信息</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689198287"/>
              </p:ext>
            </p:extLst>
          </p:nvPr>
        </p:nvGraphicFramePr>
        <p:xfrm>
          <a:off x="4401928" y="1398270"/>
          <a:ext cx="6685172" cy="4688840"/>
        </p:xfrm>
        <a:graphic>
          <a:graphicData uri="http://schemas.openxmlformats.org/drawingml/2006/table">
            <a:tbl>
              <a:tblPr firstRow="1" bandRow="1">
                <a:tableStyleId>{5C22544A-7EE6-4342-B048-85BDC9FD1C3A}</a:tableStyleId>
              </a:tblPr>
              <a:tblGrid>
                <a:gridCol w="831254"/>
                <a:gridCol w="5853918"/>
              </a:tblGrid>
              <a:tr h="370840">
                <a:tc>
                  <a:txBody>
                    <a:bodyPr/>
                    <a:lstStyle/>
                    <a:p>
                      <a:r>
                        <a:rPr lang="zh-CN" altLang="en-US" dirty="0" smtClean="0">
                          <a:ln>
                            <a:noFill/>
                          </a:ln>
                          <a:solidFill>
                            <a:schemeClr val="tx1"/>
                          </a:solidFill>
                        </a:rPr>
                        <a:t>参数</a:t>
                      </a:r>
                      <a:endParaRPr lang="zh-CN" altLang="en-US" dirty="0">
                        <a:ln>
                          <a:noFill/>
                        </a:ln>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dirty="0" smtClean="0">
                          <a:ln>
                            <a:noFill/>
                          </a:ln>
                          <a:solidFill>
                            <a:schemeClr val="tx1"/>
                          </a:solidFill>
                        </a:rPr>
                        <a:t>简单介绍</a:t>
                      </a:r>
                      <a:endParaRPr lang="zh-CN" altLang="en-US" dirty="0">
                        <a:ln>
                          <a:noFill/>
                        </a:ln>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altLang="zh-CN" dirty="0" smtClean="0">
                          <a:ln>
                            <a:noFill/>
                          </a:ln>
                          <a:solidFill>
                            <a:schemeClr val="tx1"/>
                          </a:solidFill>
                        </a:rPr>
                        <a:t>-</a:t>
                      </a:r>
                      <a:r>
                        <a:rPr lang="en-US" altLang="zh-CN" sz="1800" kern="1200" dirty="0" smtClean="0">
                          <a:solidFill>
                            <a:schemeClr val="tx1"/>
                          </a:solidFill>
                          <a:effectLst/>
                          <a:latin typeface="+mn-lt"/>
                          <a:ea typeface="+mn-ea"/>
                          <a:cs typeface="+mn-cs"/>
                        </a:rPr>
                        <a:t>-E</a:t>
                      </a:r>
                      <a:endParaRPr lang="zh-CN" altLang="en-US" dirty="0">
                        <a:ln>
                          <a:noFill/>
                        </a:ln>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solidFill>
                            <a:schemeClr val="tx1"/>
                          </a:solidFill>
                          <a:effectLst/>
                          <a:latin typeface="+mn-lt"/>
                          <a:ea typeface="+mn-ea"/>
                          <a:cs typeface="+mn-cs"/>
                        </a:rPr>
                        <a:t>用</a:t>
                      </a:r>
                      <a:r>
                        <a:rPr lang="en-US" altLang="zh-CN" sz="1800" kern="1200" dirty="0" smtClean="0">
                          <a:solidFill>
                            <a:schemeClr val="tx1"/>
                          </a:solidFill>
                          <a:effectLst/>
                          <a:latin typeface="+mn-lt"/>
                          <a:ea typeface="+mn-ea"/>
                          <a:cs typeface="+mn-cs"/>
                        </a:rPr>
                        <a:t>spi@ipaddr algo:secret</a:t>
                      </a:r>
                      <a:r>
                        <a:rPr lang="zh-CN" altLang="zh-CN" sz="1800" kern="1200" dirty="0" smtClean="0">
                          <a:solidFill>
                            <a:schemeClr val="tx1"/>
                          </a:solidFill>
                          <a:effectLst/>
                          <a:latin typeface="+mn-lt"/>
                          <a:ea typeface="+mn-ea"/>
                          <a:cs typeface="+mn-cs"/>
                        </a:rPr>
                        <a:t>解密那些以</a:t>
                      </a:r>
                      <a:r>
                        <a:rPr lang="en-US" altLang="zh-CN" sz="1800" kern="1200" dirty="0" smtClean="0">
                          <a:solidFill>
                            <a:schemeClr val="tx1"/>
                          </a:solidFill>
                          <a:effectLst/>
                          <a:latin typeface="+mn-lt"/>
                          <a:ea typeface="+mn-ea"/>
                          <a:cs typeface="+mn-cs"/>
                        </a:rPr>
                        <a:t>addr</a:t>
                      </a:r>
                      <a:r>
                        <a:rPr lang="zh-CN" altLang="zh-CN" sz="1800" kern="1200" dirty="0" smtClean="0">
                          <a:solidFill>
                            <a:schemeClr val="tx1"/>
                          </a:solidFill>
                          <a:effectLst/>
                          <a:latin typeface="+mn-lt"/>
                          <a:ea typeface="+mn-ea"/>
                          <a:cs typeface="+mn-cs"/>
                        </a:rPr>
                        <a:t>作为地址，并且包含了安全参数索引值</a:t>
                      </a:r>
                      <a:r>
                        <a:rPr lang="en-US" altLang="zh-CN" sz="1800" kern="1200" dirty="0" smtClean="0">
                          <a:solidFill>
                            <a:schemeClr val="tx1"/>
                          </a:solidFill>
                          <a:effectLst/>
                          <a:latin typeface="+mn-lt"/>
                          <a:ea typeface="+mn-ea"/>
                          <a:cs typeface="+mn-cs"/>
                        </a:rPr>
                        <a:t>spi</a:t>
                      </a:r>
                      <a:r>
                        <a:rPr lang="zh-CN" altLang="zh-CN" sz="1800" kern="1200" dirty="0" smtClean="0">
                          <a:solidFill>
                            <a:schemeClr val="tx1"/>
                          </a:solidFill>
                          <a:effectLst/>
                          <a:latin typeface="+mn-lt"/>
                          <a:ea typeface="+mn-ea"/>
                          <a:cs typeface="+mn-cs"/>
                        </a:rPr>
                        <a:t>的</a:t>
                      </a:r>
                      <a:r>
                        <a:rPr lang="en-US" altLang="zh-CN" sz="1800" u="none" strike="noStrike" kern="1200" dirty="0" smtClean="0">
                          <a:solidFill>
                            <a:schemeClr val="tx1"/>
                          </a:solidFill>
                          <a:effectLst/>
                          <a:latin typeface="+mn-lt"/>
                          <a:ea typeface="+mn-ea"/>
                          <a:cs typeface="+mn-cs"/>
                        </a:rPr>
                        <a:t>IPsec</a:t>
                      </a:r>
                      <a:r>
                        <a:rPr lang="en-US" altLang="zh-CN" sz="1800" kern="1200" dirty="0" smtClean="0">
                          <a:solidFill>
                            <a:schemeClr val="tx1"/>
                          </a:solidFill>
                          <a:effectLst/>
                          <a:latin typeface="+mn-lt"/>
                          <a:ea typeface="+mn-ea"/>
                          <a:cs typeface="+mn-cs"/>
                        </a:rPr>
                        <a:t> ESP</a:t>
                      </a:r>
                      <a:r>
                        <a:rPr lang="zh-CN" altLang="zh-CN" sz="1800" kern="1200" dirty="0" smtClean="0">
                          <a:solidFill>
                            <a:schemeClr val="tx1"/>
                          </a:solidFill>
                          <a:effectLst/>
                          <a:latin typeface="+mn-lt"/>
                          <a:ea typeface="+mn-ea"/>
                          <a:cs typeface="+mn-cs"/>
                        </a:rPr>
                        <a:t>分组</a:t>
                      </a:r>
                      <a:endParaRPr lang="zh-CN" altLang="en-US" dirty="0">
                        <a:ln>
                          <a:noFill/>
                        </a:ln>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solidFill>
                            <a:schemeClr val="tx1"/>
                          </a:solidFill>
                          <a:effectLst/>
                          <a:latin typeface="+mn-lt"/>
                          <a:ea typeface="+mn-ea"/>
                          <a:cs typeface="+mn-cs"/>
                        </a:rPr>
                        <a:t>-f</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solidFill>
                            <a:schemeClr val="tx1"/>
                          </a:solidFill>
                          <a:effectLst/>
                          <a:latin typeface="+mn-lt"/>
                          <a:ea typeface="+mn-ea"/>
                          <a:cs typeface="+mn-cs"/>
                        </a:rPr>
                        <a:t>将外部的</a:t>
                      </a:r>
                      <a:r>
                        <a:rPr lang="en-US" altLang="zh-CN" sz="1800" u="none" strike="noStrike" kern="1200" dirty="0" smtClean="0">
                          <a:solidFill>
                            <a:schemeClr val="tx1"/>
                          </a:solidFill>
                          <a:effectLst/>
                          <a:latin typeface="+mn-lt"/>
                          <a:ea typeface="+mn-ea"/>
                          <a:cs typeface="+mn-cs"/>
                        </a:rPr>
                        <a:t>Internet</a:t>
                      </a:r>
                      <a:r>
                        <a:rPr lang="zh-CN" altLang="zh-CN" sz="1800" kern="1200" dirty="0" smtClean="0">
                          <a:solidFill>
                            <a:schemeClr val="tx1"/>
                          </a:solidFill>
                          <a:effectLst/>
                          <a:latin typeface="+mn-lt"/>
                          <a:ea typeface="+mn-ea"/>
                          <a:cs typeface="+mn-cs"/>
                        </a:rPr>
                        <a:t>地址以数字的形式打印出来</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solidFill>
                            <a:schemeClr val="tx1"/>
                          </a:solidFill>
                          <a:effectLst/>
                          <a:latin typeface="+mn-lt"/>
                          <a:ea typeface="+mn-ea"/>
                          <a:cs typeface="+mn-cs"/>
                        </a:rPr>
                        <a:t>-F</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solidFill>
                            <a:schemeClr val="tx1"/>
                          </a:solidFill>
                          <a:effectLst/>
                          <a:latin typeface="+mn-lt"/>
                          <a:ea typeface="+mn-ea"/>
                          <a:cs typeface="+mn-cs"/>
                        </a:rPr>
                        <a:t>从指定的文件中读取表达式，忽略命令行中给出的表达式</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solidFill>
                            <a:schemeClr val="tx1"/>
                          </a:solidFill>
                          <a:effectLst/>
                          <a:latin typeface="+mn-lt"/>
                          <a:ea typeface="+mn-ea"/>
                          <a:cs typeface="+mn-cs"/>
                        </a:rPr>
                        <a:t>-i</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solidFill>
                            <a:schemeClr val="tx1"/>
                          </a:solidFill>
                          <a:effectLst/>
                          <a:latin typeface="+mn-lt"/>
                          <a:ea typeface="+mn-ea"/>
                          <a:cs typeface="+mn-cs"/>
                        </a:rPr>
                        <a:t>指定监听的网络接口</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solidFill>
                            <a:schemeClr val="tx1"/>
                          </a:solidFill>
                          <a:effectLst/>
                          <a:latin typeface="+mn-lt"/>
                          <a:ea typeface="+mn-ea"/>
                          <a:cs typeface="+mn-cs"/>
                        </a:rPr>
                        <a:t>-l</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solidFill>
                            <a:schemeClr val="tx1"/>
                          </a:solidFill>
                          <a:effectLst/>
                          <a:latin typeface="+mn-lt"/>
                          <a:ea typeface="+mn-ea"/>
                          <a:cs typeface="+mn-cs"/>
                        </a:rPr>
                        <a:t>使标准输出变为缓冲行形式，可以把数据导出到文件</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solidFill>
                            <a:schemeClr val="tx1"/>
                          </a:solidFill>
                          <a:effectLst/>
                          <a:latin typeface="+mn-lt"/>
                          <a:ea typeface="+mn-ea"/>
                          <a:cs typeface="+mn-cs"/>
                        </a:rPr>
                        <a:t>-L</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solidFill>
                            <a:schemeClr val="tx1"/>
                          </a:solidFill>
                          <a:effectLst/>
                          <a:latin typeface="+mn-lt"/>
                          <a:ea typeface="+mn-ea"/>
                          <a:cs typeface="+mn-cs"/>
                        </a:rPr>
                        <a:t>列出网络接口的已知数据链路</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altLang="zh-CN" sz="1800" kern="1200" dirty="0" smtClean="0">
                          <a:solidFill>
                            <a:schemeClr val="tx1"/>
                          </a:solidFill>
                          <a:effectLst/>
                          <a:latin typeface="+mn-lt"/>
                          <a:ea typeface="+mn-ea"/>
                          <a:cs typeface="+mn-cs"/>
                        </a:rPr>
                        <a:t>-m</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r>
                        <a:rPr lang="zh-CN" altLang="zh-CN" sz="1800" kern="1200" dirty="0" smtClean="0">
                          <a:solidFill>
                            <a:schemeClr val="tx1"/>
                          </a:solidFill>
                          <a:effectLst/>
                          <a:latin typeface="+mn-lt"/>
                          <a:ea typeface="+mn-ea"/>
                          <a:cs typeface="+mn-cs"/>
                        </a:rPr>
                        <a:t>从文件</a:t>
                      </a:r>
                      <a:r>
                        <a:rPr lang="en-US" altLang="zh-CN" sz="1800" kern="1200" dirty="0" smtClean="0">
                          <a:solidFill>
                            <a:schemeClr val="tx1"/>
                          </a:solidFill>
                          <a:effectLst/>
                          <a:latin typeface="+mn-lt"/>
                          <a:ea typeface="+mn-ea"/>
                          <a:cs typeface="+mn-cs"/>
                        </a:rPr>
                        <a:t>module</a:t>
                      </a:r>
                      <a:r>
                        <a:rPr lang="zh-CN" altLang="zh-CN" sz="1800" kern="1200" dirty="0" smtClean="0">
                          <a:solidFill>
                            <a:schemeClr val="tx1"/>
                          </a:solidFill>
                          <a:effectLst/>
                          <a:latin typeface="+mn-lt"/>
                          <a:ea typeface="+mn-ea"/>
                          <a:cs typeface="+mn-cs"/>
                        </a:rPr>
                        <a:t>中导入</a:t>
                      </a:r>
                      <a:r>
                        <a:rPr lang="en-US" altLang="zh-CN" sz="1800" kern="1200" dirty="0" smtClean="0">
                          <a:solidFill>
                            <a:schemeClr val="tx1"/>
                          </a:solidFill>
                          <a:effectLst/>
                          <a:latin typeface="+mn-lt"/>
                          <a:ea typeface="+mn-ea"/>
                          <a:cs typeface="+mn-cs"/>
                        </a:rPr>
                        <a:t>SMI MIB</a:t>
                      </a:r>
                      <a:r>
                        <a:rPr lang="zh-CN" altLang="zh-CN" sz="1800" kern="1200" dirty="0" smtClean="0">
                          <a:solidFill>
                            <a:schemeClr val="tx1"/>
                          </a:solidFill>
                          <a:effectLst/>
                          <a:latin typeface="+mn-lt"/>
                          <a:ea typeface="+mn-ea"/>
                          <a:cs typeface="+mn-cs"/>
                        </a:rPr>
                        <a:t>模块定义。该参数可以被使用多次，以导入多个</a:t>
                      </a:r>
                      <a:r>
                        <a:rPr lang="en-US" altLang="zh-CN" sz="1800" kern="1200" dirty="0" smtClean="0">
                          <a:solidFill>
                            <a:schemeClr val="tx1"/>
                          </a:solidFill>
                          <a:effectLst/>
                          <a:latin typeface="+mn-lt"/>
                          <a:ea typeface="+mn-ea"/>
                          <a:cs typeface="+mn-cs"/>
                        </a:rPr>
                        <a:t>MIB</a:t>
                      </a:r>
                      <a:r>
                        <a:rPr lang="zh-CN" altLang="zh-CN" sz="1800" kern="1200" dirty="0" smtClean="0">
                          <a:solidFill>
                            <a:schemeClr val="tx1"/>
                          </a:solidFill>
                          <a:effectLst/>
                          <a:latin typeface="+mn-lt"/>
                          <a:ea typeface="+mn-ea"/>
                          <a:cs typeface="+mn-cs"/>
                        </a:rPr>
                        <a:t>模块</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r>
              <a:tr h="370840">
                <a:tc>
                  <a:txBody>
                    <a:bodyPr/>
                    <a:lstStyle/>
                    <a:p>
                      <a:r>
                        <a:rPr lang="en-US" altLang="zh-CN" sz="1800" kern="1200" dirty="0" smtClean="0">
                          <a:solidFill>
                            <a:schemeClr val="tx1"/>
                          </a:solidFill>
                          <a:effectLst/>
                          <a:latin typeface="+mn-lt"/>
                          <a:ea typeface="+mn-ea"/>
                          <a:cs typeface="+mn-cs"/>
                        </a:rPr>
                        <a:t>-M</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zh-CN" sz="1800" kern="1200" dirty="0" smtClean="0">
                          <a:solidFill>
                            <a:schemeClr val="tx1"/>
                          </a:solidFill>
                          <a:effectLst/>
                          <a:latin typeface="+mn-lt"/>
                          <a:ea typeface="+mn-ea"/>
                          <a:cs typeface="+mn-cs"/>
                        </a:rPr>
                        <a:t>如果</a:t>
                      </a:r>
                      <a:r>
                        <a:rPr lang="en-US" altLang="zh-CN" sz="1800" kern="1200" dirty="0" smtClean="0">
                          <a:solidFill>
                            <a:schemeClr val="tx1"/>
                          </a:solidFill>
                          <a:effectLst/>
                          <a:latin typeface="+mn-lt"/>
                          <a:ea typeface="+mn-ea"/>
                          <a:cs typeface="+mn-cs"/>
                        </a:rPr>
                        <a:t>tcp</a:t>
                      </a:r>
                      <a:r>
                        <a:rPr lang="zh-CN" altLang="zh-CN" sz="1800" kern="1200" dirty="0" smtClean="0">
                          <a:solidFill>
                            <a:schemeClr val="tx1"/>
                          </a:solidFill>
                          <a:effectLst/>
                          <a:latin typeface="+mn-lt"/>
                          <a:ea typeface="+mn-ea"/>
                          <a:cs typeface="+mn-cs"/>
                        </a:rPr>
                        <a:t>报文中存在</a:t>
                      </a:r>
                      <a:r>
                        <a:rPr lang="en-US" altLang="zh-CN" sz="1800" kern="1200" dirty="0" smtClean="0">
                          <a:solidFill>
                            <a:schemeClr val="tx1"/>
                          </a:solidFill>
                          <a:effectLst/>
                          <a:latin typeface="+mn-lt"/>
                          <a:ea typeface="+mn-ea"/>
                          <a:cs typeface="+mn-cs"/>
                        </a:rPr>
                        <a:t>TCP-MD5</a:t>
                      </a:r>
                      <a:r>
                        <a:rPr lang="zh-CN" altLang="zh-CN" sz="1800" kern="1200" dirty="0" smtClean="0">
                          <a:solidFill>
                            <a:schemeClr val="tx1"/>
                          </a:solidFill>
                          <a:effectLst/>
                          <a:latin typeface="+mn-lt"/>
                          <a:ea typeface="+mn-ea"/>
                          <a:cs typeface="+mn-cs"/>
                        </a:rPr>
                        <a:t>选项，则需要用</a:t>
                      </a:r>
                      <a:r>
                        <a:rPr lang="en-US" altLang="zh-CN" sz="1800" kern="1200" dirty="0" smtClean="0">
                          <a:solidFill>
                            <a:schemeClr val="tx1"/>
                          </a:solidFill>
                          <a:effectLst/>
                          <a:latin typeface="+mn-lt"/>
                          <a:ea typeface="+mn-ea"/>
                          <a:cs typeface="+mn-cs"/>
                        </a:rPr>
                        <a:t>secret</a:t>
                      </a:r>
                      <a:r>
                        <a:rPr lang="zh-CN" altLang="zh-CN" sz="1800" kern="1200" dirty="0" smtClean="0">
                          <a:solidFill>
                            <a:schemeClr val="tx1"/>
                          </a:solidFill>
                          <a:effectLst/>
                          <a:latin typeface="+mn-lt"/>
                          <a:ea typeface="+mn-ea"/>
                          <a:cs typeface="+mn-cs"/>
                        </a:rPr>
                        <a:t>作为共享的验证码用于验证</a:t>
                      </a:r>
                      <a:r>
                        <a:rPr lang="en-US" altLang="zh-CN" sz="1800" kern="1200" dirty="0" smtClean="0">
                          <a:solidFill>
                            <a:schemeClr val="tx1"/>
                          </a:solidFill>
                          <a:effectLst/>
                          <a:latin typeface="+mn-lt"/>
                          <a:ea typeface="+mn-ea"/>
                          <a:cs typeface="+mn-cs"/>
                        </a:rPr>
                        <a:t>TCP-MD5</a:t>
                      </a:r>
                      <a:r>
                        <a:rPr lang="zh-CN" altLang="zh-CN" sz="1800" kern="1200" dirty="0" smtClean="0">
                          <a:solidFill>
                            <a:schemeClr val="tx1"/>
                          </a:solidFill>
                          <a:effectLst/>
                          <a:latin typeface="+mn-lt"/>
                          <a:ea typeface="+mn-ea"/>
                          <a:cs typeface="+mn-cs"/>
                        </a:rPr>
                        <a:t>选选项摘要（详情可参考</a:t>
                      </a:r>
                      <a:r>
                        <a:rPr lang="en-US" altLang="zh-CN" sz="1800" kern="1200" dirty="0" smtClean="0">
                          <a:solidFill>
                            <a:schemeClr val="tx1"/>
                          </a:solidFill>
                          <a:effectLst/>
                          <a:latin typeface="+mn-lt"/>
                          <a:ea typeface="+mn-ea"/>
                          <a:cs typeface="+mn-cs"/>
                        </a:rPr>
                        <a:t>RFC 2385</a:t>
                      </a:r>
                      <a:r>
                        <a:rPr lang="zh-CN" altLang="zh-CN" sz="1800" kern="1200" dirty="0" smtClean="0">
                          <a:solidFill>
                            <a:schemeClr val="tx1"/>
                          </a:solidFill>
                          <a:effectLst/>
                          <a:latin typeface="+mn-lt"/>
                          <a:ea typeface="+mn-ea"/>
                          <a:cs typeface="+mn-cs"/>
                        </a:rPr>
                        <a:t>）</a:t>
                      </a:r>
                      <a:endParaRPr lang="zh-CN" altLang="en-US"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4" name="图片 13"/>
          <p:cNvPicPr>
            <a:picLocks noChangeAspect="1"/>
          </p:cNvPicPr>
          <p:nvPr/>
        </p:nvPicPr>
        <p:blipFill>
          <a:blip r:embed="rId2"/>
          <a:stretch>
            <a:fillRect/>
          </a:stretch>
        </p:blipFill>
        <p:spPr>
          <a:xfrm>
            <a:off x="4399208" y="1358947"/>
            <a:ext cx="6687892" cy="4767485"/>
          </a:xfrm>
          <a:prstGeom prst="rect">
            <a:avLst/>
          </a:prstGeom>
        </p:spPr>
      </p:pic>
      <p:pic>
        <p:nvPicPr>
          <p:cNvPr id="10" name="图片 9"/>
          <p:cNvPicPr>
            <a:picLocks noChangeAspect="1"/>
          </p:cNvPicPr>
          <p:nvPr/>
        </p:nvPicPr>
        <p:blipFill>
          <a:blip r:embed="rId3"/>
          <a:stretch>
            <a:fillRect/>
          </a:stretch>
        </p:blipFill>
        <p:spPr>
          <a:xfrm>
            <a:off x="4399208" y="1388110"/>
            <a:ext cx="6687892" cy="5029636"/>
          </a:xfrm>
          <a:prstGeom prst="rect">
            <a:avLst/>
          </a:prstGeom>
        </p:spPr>
      </p:pic>
    </p:spTree>
    <p:extLst>
      <p:ext uri="{BB962C8B-B14F-4D97-AF65-F5344CB8AC3E}">
        <p14:creationId xmlns:p14="http://schemas.microsoft.com/office/powerpoint/2010/main" val="218747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TCPDUMP</a:t>
            </a:r>
            <a:r>
              <a:rPr lang="zh-CN" altLang="zh-CN" dirty="0"/>
              <a:t>抓包</a:t>
            </a:r>
            <a:endParaRPr lang="zh-CN" altLang="en-US" dirty="0"/>
          </a:p>
        </p:txBody>
      </p:sp>
      <p:sp>
        <p:nvSpPr>
          <p:cNvPr id="3" name="竖排文字占位符 2"/>
          <p:cNvSpPr>
            <a:spLocks noGrp="1"/>
          </p:cNvSpPr>
          <p:nvPr>
            <p:ph type="body" orient="vert" idx="1"/>
          </p:nvPr>
        </p:nvSpPr>
        <p:spPr>
          <a:xfrm>
            <a:off x="4559783" y="1514161"/>
            <a:ext cx="6332220" cy="4637700"/>
          </a:xfrm>
        </p:spPr>
        <p:txBody>
          <a:bodyPr>
            <a:normAutofit/>
          </a:bodyPr>
          <a:lstStyle/>
          <a:p>
            <a:r>
              <a:rPr lang="zh-CN" altLang="zh-CN" dirty="0"/>
              <a:t>表达式是一个正则表达</a:t>
            </a:r>
            <a:r>
              <a:rPr lang="zh-CN" altLang="zh-CN" dirty="0" smtClean="0"/>
              <a:t>式</a:t>
            </a:r>
            <a:r>
              <a:rPr lang="zh-CN" altLang="en-US" dirty="0" smtClean="0"/>
              <a:t>，其中包含的关键字类型如图</a:t>
            </a:r>
            <a:endParaRPr lang="en-US" altLang="zh-CN" dirty="0" smtClean="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smtClean="0"/>
              <a:t>表达式介绍</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16</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graphicFrame>
        <p:nvGraphicFramePr>
          <p:cNvPr id="6" name="图示 5"/>
          <p:cNvGraphicFramePr/>
          <p:nvPr>
            <p:extLst>
              <p:ext uri="{D42A27DB-BD31-4B8C-83A1-F6EECF244321}">
                <p14:modId xmlns:p14="http://schemas.microsoft.com/office/powerpoint/2010/main" val="1827238406"/>
              </p:ext>
            </p:extLst>
          </p:nvPr>
        </p:nvGraphicFramePr>
        <p:xfrm>
          <a:off x="5019899" y="2660541"/>
          <a:ext cx="5411988" cy="3609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722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TCPDUMP</a:t>
            </a:r>
            <a:r>
              <a:rPr lang="zh-CN" altLang="zh-CN" dirty="0"/>
              <a:t>抓包</a:t>
            </a:r>
            <a:endParaRPr lang="zh-CN" altLang="en-US"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a:t>输</a:t>
            </a:r>
            <a:r>
              <a:rPr lang="zh-CN" altLang="en-US" dirty="0" smtClean="0"/>
              <a:t>出结果介绍</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17</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graphicFrame>
        <p:nvGraphicFramePr>
          <p:cNvPr id="6" name="图示 5"/>
          <p:cNvGraphicFramePr/>
          <p:nvPr>
            <p:extLst>
              <p:ext uri="{D42A27DB-BD31-4B8C-83A1-F6EECF244321}">
                <p14:modId xmlns:p14="http://schemas.microsoft.com/office/powerpoint/2010/main" val="1470877453"/>
              </p:ext>
            </p:extLst>
          </p:nvPr>
        </p:nvGraphicFramePr>
        <p:xfrm>
          <a:off x="4533721" y="1841678"/>
          <a:ext cx="6580746" cy="3799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95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TCPDUMP</a:t>
            </a:r>
            <a:r>
              <a:rPr lang="zh-CN" altLang="zh-CN" dirty="0"/>
              <a:t>抓包</a:t>
            </a:r>
            <a:endParaRPr lang="zh-CN" altLang="en-US" dirty="0"/>
          </a:p>
        </p:txBody>
      </p:sp>
      <p:sp>
        <p:nvSpPr>
          <p:cNvPr id="3" name="竖排文字占位符 2"/>
          <p:cNvSpPr>
            <a:spLocks noGrp="1"/>
          </p:cNvSpPr>
          <p:nvPr>
            <p:ph type="body" orient="vert" idx="1"/>
          </p:nvPr>
        </p:nvSpPr>
        <p:spPr/>
        <p:txBody>
          <a:bodyPr>
            <a:normAutofit fontScale="70000" lnSpcReduction="20000"/>
          </a:bodyPr>
          <a:lstStyle/>
          <a:p>
            <a:r>
              <a:rPr lang="zh-CN" altLang="zh-CN" dirty="0"/>
              <a:t>想要截获所有</a:t>
            </a:r>
            <a:r>
              <a:rPr lang="en-US" altLang="zh-CN" dirty="0"/>
              <a:t>210.27.48.1 </a:t>
            </a:r>
            <a:r>
              <a:rPr lang="zh-CN" altLang="zh-CN" dirty="0"/>
              <a:t>的主机收到的和发出的所有的</a:t>
            </a:r>
            <a:r>
              <a:rPr lang="zh-CN" altLang="zh-CN" dirty="0" smtClean="0"/>
              <a:t>分</a:t>
            </a:r>
            <a:r>
              <a:rPr lang="zh-CN" altLang="en-US" dirty="0" smtClean="0"/>
              <a:t>组</a:t>
            </a:r>
            <a:endParaRPr lang="en-US" altLang="zh-CN" dirty="0"/>
          </a:p>
          <a:p>
            <a:pPr lvl="1"/>
            <a:r>
              <a:rPr lang="en-US" altLang="zh-CN" dirty="0"/>
              <a:t>#TCPDUMP host </a:t>
            </a:r>
            <a:r>
              <a:rPr lang="en-US" altLang="zh-CN" dirty="0" smtClean="0"/>
              <a:t>210.27.48.1</a:t>
            </a:r>
          </a:p>
          <a:p>
            <a:r>
              <a:rPr lang="zh-CN" altLang="zh-CN" dirty="0"/>
              <a:t>想要截获主机</a:t>
            </a:r>
            <a:r>
              <a:rPr lang="en-US" altLang="zh-CN" dirty="0"/>
              <a:t>210.27.48.1 </a:t>
            </a:r>
            <a:r>
              <a:rPr lang="zh-CN" altLang="zh-CN" dirty="0"/>
              <a:t>和主机</a:t>
            </a:r>
            <a:r>
              <a:rPr lang="en-US" altLang="zh-CN" dirty="0"/>
              <a:t>210.27.48.2</a:t>
            </a:r>
            <a:r>
              <a:rPr lang="zh-CN" altLang="zh-CN" dirty="0"/>
              <a:t>或</a:t>
            </a:r>
            <a:r>
              <a:rPr lang="en-US" altLang="zh-CN" dirty="0"/>
              <a:t>210.27.48.3</a:t>
            </a:r>
            <a:r>
              <a:rPr lang="zh-CN" altLang="zh-CN" dirty="0"/>
              <a:t>的通信，使用命令（注意：括号前的反斜杠是必须的</a:t>
            </a:r>
            <a:r>
              <a:rPr lang="zh-CN" altLang="zh-CN" dirty="0" smtClean="0"/>
              <a:t>）</a:t>
            </a:r>
            <a:endParaRPr lang="en-US" altLang="zh-CN" dirty="0" smtClean="0"/>
          </a:p>
          <a:p>
            <a:pPr lvl="1"/>
            <a:r>
              <a:rPr lang="en-US" altLang="zh-CN" dirty="0" smtClean="0"/>
              <a:t>#</a:t>
            </a:r>
            <a:r>
              <a:rPr lang="en-US" altLang="zh-CN" dirty="0"/>
              <a:t>TCPDUMP host 210.27.48.1 and (210.27.48.2 or 210.27.48.3 )</a:t>
            </a:r>
            <a:endParaRPr lang="zh-CN" altLang="zh-CN" dirty="0"/>
          </a:p>
          <a:p>
            <a:r>
              <a:rPr lang="zh-CN" altLang="zh-CN" dirty="0" smtClean="0"/>
              <a:t>如</a:t>
            </a:r>
            <a:r>
              <a:rPr lang="zh-CN" altLang="zh-CN" dirty="0"/>
              <a:t>果想要获取主机</a:t>
            </a:r>
            <a:r>
              <a:rPr lang="en-US" altLang="zh-CN" dirty="0"/>
              <a:t>210.27.48.1</a:t>
            </a:r>
            <a:r>
              <a:rPr lang="zh-CN" altLang="zh-CN" dirty="0"/>
              <a:t>除了和主机</a:t>
            </a:r>
            <a:r>
              <a:rPr lang="en-US" altLang="zh-CN" dirty="0"/>
              <a:t>210.27.48.2</a:t>
            </a:r>
            <a:r>
              <a:rPr lang="zh-CN" altLang="zh-CN" dirty="0"/>
              <a:t>之外所有主机通信的</a:t>
            </a:r>
            <a:r>
              <a:rPr lang="en-US" altLang="zh-CN" dirty="0"/>
              <a:t>ip</a:t>
            </a:r>
            <a:r>
              <a:rPr lang="zh-CN" altLang="zh-CN" dirty="0"/>
              <a:t>包，使用命</a:t>
            </a:r>
            <a:r>
              <a:rPr lang="zh-CN" altLang="zh-CN" dirty="0" smtClean="0"/>
              <a:t>令</a:t>
            </a:r>
            <a:endParaRPr lang="en-US" altLang="zh-CN" dirty="0" smtClean="0"/>
          </a:p>
          <a:p>
            <a:pPr lvl="1"/>
            <a:r>
              <a:rPr lang="en-US" altLang="zh-CN" dirty="0" smtClean="0"/>
              <a:t>#</a:t>
            </a:r>
            <a:r>
              <a:rPr lang="en-US" altLang="zh-CN" dirty="0"/>
              <a:t>TCPDUMP ip host 210.27.48.1 and ! 210.27.48.2</a:t>
            </a:r>
            <a:endParaRPr lang="zh-CN" altLang="zh-CN" dirty="0"/>
          </a:p>
          <a:p>
            <a:r>
              <a:rPr lang="zh-CN" altLang="zh-CN" dirty="0" smtClean="0"/>
              <a:t>如</a:t>
            </a:r>
            <a:r>
              <a:rPr lang="zh-CN" altLang="zh-CN" dirty="0"/>
              <a:t>果想要获取主机</a:t>
            </a:r>
            <a:r>
              <a:rPr lang="en-US" altLang="zh-CN" dirty="0"/>
              <a:t>192.168.228.246</a:t>
            </a:r>
            <a:r>
              <a:rPr lang="zh-CN" altLang="zh-CN" dirty="0"/>
              <a:t>接收或发出的</a:t>
            </a:r>
            <a:r>
              <a:rPr lang="en-US" altLang="zh-CN" dirty="0"/>
              <a:t>ssh</a:t>
            </a:r>
            <a:r>
              <a:rPr lang="zh-CN" altLang="zh-CN" dirty="0"/>
              <a:t>包，并且不转换主机名使用如下命</a:t>
            </a:r>
            <a:r>
              <a:rPr lang="zh-CN" altLang="zh-CN" dirty="0" smtClean="0"/>
              <a:t>令</a:t>
            </a:r>
            <a:endParaRPr lang="en-US" altLang="zh-CN" dirty="0" smtClean="0"/>
          </a:p>
          <a:p>
            <a:pPr lvl="1"/>
            <a:r>
              <a:rPr lang="en-US" altLang="zh-CN" dirty="0" smtClean="0"/>
              <a:t>#</a:t>
            </a:r>
            <a:r>
              <a:rPr lang="en-US" altLang="zh-CN" dirty="0"/>
              <a:t>TCPDUMP -nn -n src host 192.168.228.246 and port 22 and tcp</a:t>
            </a:r>
            <a:endParaRPr lang="zh-CN" altLang="zh-CN" dirty="0"/>
          </a:p>
          <a:p>
            <a:endParaRPr lang="en-US" altLang="zh-CN" dirty="0" smtClean="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smtClean="0"/>
              <a:t>举例</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18</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
        <p:nvSpPr>
          <p:cNvPr id="10" name="竖排文字占位符 2"/>
          <p:cNvSpPr txBox="1">
            <a:spLocks/>
          </p:cNvSpPr>
          <p:nvPr/>
        </p:nvSpPr>
        <p:spPr>
          <a:xfrm>
            <a:off x="4526280" y="1527495"/>
            <a:ext cx="6332220" cy="46377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获取主机</a:t>
            </a:r>
            <a:r>
              <a:rPr lang="en-US" altLang="zh-CN" dirty="0" smtClean="0"/>
              <a:t>192.168.228.246</a:t>
            </a:r>
            <a:r>
              <a:rPr lang="zh-CN" altLang="zh-CN" dirty="0" smtClean="0"/>
              <a:t>接收或发出的</a:t>
            </a:r>
            <a:r>
              <a:rPr lang="en-US" altLang="zh-CN" dirty="0" smtClean="0"/>
              <a:t>ssh</a:t>
            </a:r>
            <a:r>
              <a:rPr lang="zh-CN" altLang="zh-CN" dirty="0" smtClean="0"/>
              <a:t>包，并把</a:t>
            </a:r>
            <a:r>
              <a:rPr lang="en-US" altLang="zh-CN" dirty="0" smtClean="0"/>
              <a:t>mac</a:t>
            </a:r>
            <a:r>
              <a:rPr lang="zh-CN" altLang="zh-CN" dirty="0" smtClean="0"/>
              <a:t>地址也一同显示</a:t>
            </a:r>
            <a:endParaRPr lang="en-US" altLang="zh-CN" dirty="0" smtClean="0"/>
          </a:p>
          <a:p>
            <a:pPr lvl="1"/>
            <a:r>
              <a:rPr lang="en-US" altLang="zh-CN" dirty="0" smtClean="0"/>
              <a:t># TCPDUMP -e src host 192.168.228.246 and port 22 and tcp -n -nn</a:t>
            </a:r>
            <a:endParaRPr lang="zh-CN" altLang="zh-CN" dirty="0" smtClean="0"/>
          </a:p>
          <a:p>
            <a:r>
              <a:rPr lang="zh-CN" altLang="zh-CN" dirty="0" smtClean="0"/>
              <a:t>过滤的是源主机为</a:t>
            </a:r>
            <a:r>
              <a:rPr lang="en-US" altLang="zh-CN" dirty="0" smtClean="0"/>
              <a:t>192.168.0.1</a:t>
            </a:r>
            <a:r>
              <a:rPr lang="zh-CN" altLang="zh-CN" dirty="0" smtClean="0"/>
              <a:t>与目的网络为</a:t>
            </a:r>
            <a:r>
              <a:rPr lang="en-US" altLang="zh-CN" dirty="0" smtClean="0"/>
              <a:t>192.168.0.0</a:t>
            </a:r>
            <a:r>
              <a:rPr lang="zh-CN" altLang="zh-CN" dirty="0" smtClean="0"/>
              <a:t>的报头</a:t>
            </a:r>
            <a:endParaRPr lang="en-US" altLang="zh-CN" dirty="0" smtClean="0"/>
          </a:p>
          <a:p>
            <a:pPr lvl="1"/>
            <a:r>
              <a:rPr lang="en-US" altLang="zh-CN" dirty="0" smtClean="0"/>
              <a:t>TCPDUMP src host 192.168.0.1 and dst net 192.168.0.0/24</a:t>
            </a:r>
            <a:endParaRPr lang="zh-CN" altLang="zh-CN" dirty="0" smtClean="0"/>
          </a:p>
          <a:p>
            <a:r>
              <a:rPr lang="zh-CN" altLang="zh-CN" dirty="0" smtClean="0"/>
              <a:t>过滤源主机物理地址为</a:t>
            </a:r>
            <a:r>
              <a:rPr lang="en-US" altLang="zh-CN" dirty="0" smtClean="0"/>
              <a:t>XXX</a:t>
            </a:r>
            <a:r>
              <a:rPr lang="zh-CN" altLang="zh-CN" dirty="0" smtClean="0"/>
              <a:t>的报头</a:t>
            </a:r>
            <a:endParaRPr lang="en-US" altLang="zh-CN" dirty="0" smtClean="0"/>
          </a:p>
          <a:p>
            <a:pPr lvl="1"/>
            <a:r>
              <a:rPr lang="en-US" altLang="zh-CN" dirty="0" smtClean="0"/>
              <a:t>TCPDUMP ether src 00:50:04:BA:9B and dst</a:t>
            </a:r>
            <a:r>
              <a:rPr lang="zh-CN" altLang="zh-CN" dirty="0" smtClean="0"/>
              <a:t>……</a:t>
            </a:r>
            <a:r>
              <a:rPr lang="en-US" altLang="zh-CN" dirty="0" smtClean="0"/>
              <a:t/>
            </a:r>
            <a:br>
              <a:rPr lang="en-US" altLang="zh-CN" dirty="0" smtClean="0"/>
            </a:br>
            <a:r>
              <a:rPr lang="zh-CN" altLang="zh-CN" dirty="0" smtClean="0"/>
              <a:t>（为什么</a:t>
            </a:r>
            <a:r>
              <a:rPr lang="en-US" altLang="zh-CN" dirty="0" smtClean="0"/>
              <a:t>ether src</a:t>
            </a:r>
            <a:r>
              <a:rPr lang="zh-CN" altLang="zh-CN" dirty="0" smtClean="0"/>
              <a:t>后面没有</a:t>
            </a:r>
            <a:r>
              <a:rPr lang="en-US" altLang="zh-CN" dirty="0" smtClean="0"/>
              <a:t>host</a:t>
            </a:r>
            <a:r>
              <a:rPr lang="zh-CN" altLang="zh-CN" dirty="0" smtClean="0"/>
              <a:t>或者</a:t>
            </a:r>
            <a:r>
              <a:rPr lang="en-US" altLang="zh-CN" dirty="0" smtClean="0"/>
              <a:t>net</a:t>
            </a:r>
            <a:r>
              <a:rPr lang="zh-CN" altLang="zh-CN" dirty="0" smtClean="0"/>
              <a:t>？物理地址当然不可能有网络）。</a:t>
            </a:r>
          </a:p>
          <a:p>
            <a:r>
              <a:rPr lang="en-US" altLang="zh-CN" dirty="0" smtClean="0"/>
              <a:t> </a:t>
            </a:r>
            <a:r>
              <a:rPr lang="zh-CN" altLang="zh-CN" dirty="0" smtClean="0"/>
              <a:t>过滤源主机</a:t>
            </a:r>
            <a:r>
              <a:rPr lang="en-US" altLang="zh-CN" dirty="0" smtClean="0"/>
              <a:t>192.168.0.1</a:t>
            </a:r>
            <a:r>
              <a:rPr lang="zh-CN" altLang="zh-CN" dirty="0" smtClean="0"/>
              <a:t>和目的端口不是</a:t>
            </a:r>
            <a:r>
              <a:rPr lang="en-US" altLang="zh-CN" dirty="0" smtClean="0"/>
              <a:t>telnet</a:t>
            </a:r>
            <a:r>
              <a:rPr lang="zh-CN" altLang="zh-CN" dirty="0" smtClean="0"/>
              <a:t>的报头，并导入到</a:t>
            </a:r>
            <a:r>
              <a:rPr lang="en-US" altLang="zh-CN" dirty="0" smtClean="0"/>
              <a:t>tes.t.txt</a:t>
            </a:r>
            <a:r>
              <a:rPr lang="zh-CN" altLang="zh-CN" dirty="0" smtClean="0"/>
              <a:t>文件中</a:t>
            </a:r>
            <a:endParaRPr lang="en-US" altLang="zh-CN" dirty="0" smtClean="0"/>
          </a:p>
          <a:p>
            <a:pPr lvl="1"/>
            <a:r>
              <a:rPr lang="en-US" altLang="zh-CN" dirty="0" smtClean="0"/>
              <a:t>TCPDUMP src host 192.168.0.1 and dst port not telnet -l &gt; test.txt</a:t>
            </a:r>
            <a:endParaRPr lang="zh-CN" altLang="zh-CN" dirty="0"/>
          </a:p>
        </p:txBody>
      </p:sp>
    </p:spTree>
    <p:extLst>
      <p:ext uri="{BB962C8B-B14F-4D97-AF65-F5344CB8AC3E}">
        <p14:creationId xmlns:p14="http://schemas.microsoft.com/office/powerpoint/2010/main" val="349045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Wireshark</a:t>
            </a:r>
            <a:r>
              <a:rPr lang="zh-CN" altLang="zh-CN" dirty="0"/>
              <a:t>抓包</a:t>
            </a:r>
            <a:endParaRPr lang="zh-CN" altLang="en-US" dirty="0"/>
          </a:p>
        </p:txBody>
      </p:sp>
      <p:sp>
        <p:nvSpPr>
          <p:cNvPr id="3" name="竖排文字占位符 2"/>
          <p:cNvSpPr>
            <a:spLocks noGrp="1"/>
          </p:cNvSpPr>
          <p:nvPr>
            <p:ph type="body" orient="vert" idx="1"/>
          </p:nvPr>
        </p:nvSpPr>
        <p:spPr/>
        <p:txBody>
          <a:bodyPr>
            <a:normAutofit fontScale="92500" lnSpcReduction="10000"/>
          </a:bodyPr>
          <a:lstStyle/>
          <a:p>
            <a:r>
              <a:rPr lang="en-US" altLang="zh-CN" dirty="0"/>
              <a:t>Wireshark</a:t>
            </a:r>
            <a:r>
              <a:rPr lang="zh-CN" altLang="en-US" dirty="0" smtClean="0"/>
              <a:t>窗口（五部分）</a:t>
            </a:r>
            <a:endParaRPr lang="en-US" altLang="zh-CN" dirty="0" smtClean="0"/>
          </a:p>
          <a:p>
            <a:pPr lvl="1"/>
            <a:r>
              <a:rPr lang="en-US" altLang="zh-CN" dirty="0"/>
              <a:t>Display Filter(</a:t>
            </a:r>
            <a:r>
              <a:rPr lang="zh-CN" altLang="zh-CN" dirty="0"/>
              <a:t>显示过滤器</a:t>
            </a:r>
            <a:r>
              <a:rPr lang="en-US" altLang="zh-CN" dirty="0"/>
              <a:t>)</a:t>
            </a:r>
            <a:r>
              <a:rPr lang="zh-CN" altLang="zh-CN" dirty="0"/>
              <a:t>，用于过</a:t>
            </a:r>
            <a:r>
              <a:rPr lang="zh-CN" altLang="zh-CN" dirty="0" smtClean="0"/>
              <a:t>滤</a:t>
            </a:r>
            <a:endParaRPr lang="en-US" altLang="zh-CN" dirty="0" smtClean="0"/>
          </a:p>
          <a:p>
            <a:pPr lvl="1"/>
            <a:r>
              <a:rPr lang="en-US" altLang="zh-CN" dirty="0"/>
              <a:t>Packet List Pane(</a:t>
            </a:r>
            <a:r>
              <a:rPr lang="zh-CN" altLang="zh-CN" dirty="0"/>
              <a:t>封包列表</a:t>
            </a:r>
            <a:r>
              <a:rPr lang="en-US" altLang="zh-CN" dirty="0"/>
              <a:t>)</a:t>
            </a:r>
            <a:r>
              <a:rPr lang="zh-CN" altLang="zh-CN" dirty="0"/>
              <a:t>，显示编号，时间戳，源地址，目标地址，协议，长度，以及封包信息。可以看到不同的协议用了不同的颜色显示，也可以修改这些显示颜色的规</a:t>
            </a:r>
            <a:r>
              <a:rPr lang="zh-CN" altLang="zh-CN" dirty="0" smtClean="0"/>
              <a:t>则</a:t>
            </a:r>
            <a:endParaRPr lang="en-US" altLang="zh-CN" dirty="0" smtClean="0"/>
          </a:p>
          <a:p>
            <a:pPr lvl="1"/>
            <a:r>
              <a:rPr lang="en-US" altLang="zh-CN" dirty="0"/>
              <a:t>Packet Details Pane(</a:t>
            </a:r>
            <a:r>
              <a:rPr lang="zh-CN" altLang="zh-CN" dirty="0"/>
              <a:t>封包详细信息</a:t>
            </a:r>
            <a:r>
              <a:rPr lang="en-US" altLang="zh-CN" dirty="0"/>
              <a:t>)</a:t>
            </a:r>
            <a:r>
              <a:rPr lang="zh-CN" altLang="zh-CN" dirty="0"/>
              <a:t>，显示封包中的字</a:t>
            </a:r>
            <a:r>
              <a:rPr lang="zh-CN" altLang="zh-CN" dirty="0" smtClean="0"/>
              <a:t>段</a:t>
            </a:r>
            <a:endParaRPr lang="en-US" altLang="zh-CN" dirty="0" smtClean="0"/>
          </a:p>
          <a:p>
            <a:pPr lvl="1"/>
            <a:r>
              <a:rPr lang="en-US" altLang="zh-CN" dirty="0"/>
              <a:t>Dissector Pane(16</a:t>
            </a:r>
            <a:r>
              <a:rPr lang="zh-CN" altLang="zh-CN" dirty="0"/>
              <a:t>进制数据</a:t>
            </a:r>
            <a:r>
              <a:rPr lang="en-US" altLang="zh-CN" dirty="0" smtClean="0"/>
              <a:t>)</a:t>
            </a:r>
          </a:p>
          <a:p>
            <a:pPr lvl="1"/>
            <a:r>
              <a:rPr lang="en-US" altLang="zh-CN" dirty="0"/>
              <a:t>Miscellanous(</a:t>
            </a:r>
            <a:r>
              <a:rPr lang="zh-CN" altLang="zh-CN" dirty="0"/>
              <a:t>地址栏，杂项</a:t>
            </a:r>
            <a:r>
              <a:rPr lang="en-US" altLang="zh-CN" dirty="0"/>
              <a:t>)</a:t>
            </a:r>
            <a:endParaRPr lang="en-US" altLang="zh-CN" dirty="0" smtClean="0"/>
          </a:p>
          <a:p>
            <a:pPr lvl="1"/>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zh-CN" dirty="0"/>
              <a:t>只能查看封包，而不能修改封包的内容</a:t>
            </a:r>
            <a:r>
              <a:rPr lang="zh-CN" altLang="en-US" dirty="0"/>
              <a:t>的开源软件</a:t>
            </a:r>
            <a:endParaRPr lang="en-US" altLang="zh-CN"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19</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pic>
        <p:nvPicPr>
          <p:cNvPr id="1026" name="Picture 2" descr="2012100609122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032" y="8206741"/>
            <a:ext cx="8985935" cy="503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4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08333E-6 -1.48148E-6 L -0.01498 0.00671 C -0.02005 -0.00116 -0.02487 -0.00926 -0.02995 -0.01667 C -0.03242 -0.02037 -0.0349 -0.02361 -0.0375 -0.02662 C -0.03932 -0.02917 -0.04141 -0.03079 -0.0431 -0.03333 C -0.05456 -0.05023 -0.04232 -0.03773 -0.05625 -0.05 C -0.05807 -0.0544 -0.05964 -0.05949 -0.06185 -0.06343 C -0.07057 -0.07893 -0.07097 -0.07477 -0.0806 -0.08681 C -0.08386 -0.09074 -0.08672 -0.09606 -0.08998 -0.1 C -0.09479 -0.10602 -0.10052 -0.10995 -0.10495 -0.11667 C -0.10873 -0.12222 -0.11263 -0.12755 -0.11628 -0.13333 C -0.11888 -0.1375 -0.12097 -0.14282 -0.1237 -0.14676 C -0.12787 -0.15278 -0.13268 -0.15741 -0.13685 -0.16343 C -0.13959 -0.16736 -0.14167 -0.17292 -0.1444 -0.17662 C -0.14792 -0.18171 -0.15222 -0.18495 -0.1556 -0.19005 C -0.16094 -0.19815 -0.16563 -0.20787 -0.17057 -0.21667 C -0.17253 -0.22014 -0.17487 -0.22268 -0.1763 -0.22662 C -0.18347 -0.24815 -0.17891 -0.23958 -0.18932 -0.25347 C -0.21914 -0.34167 -0.18698 -0.24977 -0.20807 -0.30347 C -0.21029 -0.3088 -0.21172 -0.31481 -0.2138 -0.32014 C -0.21602 -0.32593 -0.21927 -0.33056 -0.22123 -0.33681 C -0.22552 -0.34954 -0.22839 -0.36389 -0.23255 -0.37662 C -0.23503 -0.38449 -0.23789 -0.3919 -0.23998 -0.4 C -0.24167 -0.40648 -0.24245 -0.41343 -0.24375 -0.42014 C -0.24557 -0.42893 -0.24753 -0.43773 -0.24935 -0.44676 C -0.25 -0.45347 -0.25039 -0.46018 -0.2513 -0.46667 C -0.25222 -0.47361 -0.25391 -0.48009 -0.25495 -0.48681 C -0.25638 -0.49444 -0.25755 -0.50231 -0.25873 -0.50995 C -0.25938 -0.52106 -0.25938 -0.53241 -0.26068 -0.54329 C -0.2612 -0.54815 -0.26367 -0.55185 -0.26432 -0.55671 C -0.2655 -0.56435 -0.2655 -0.57222 -0.26628 -0.58009 C -0.26667 -0.58449 -0.26758 -0.58889 -0.2681 -0.59329 C -0.26888 -0.59884 -0.2694 -0.6044 -0.27005 -0.60995 C -0.27266 -0.63588 -0.27044 -0.62245 -0.2737 -0.64005 C -0.27318 -0.66343 -0.27292 -0.68681 -0.27188 -0.70995 C -0.27123 -0.72431 -0.26992 -0.72199 -0.26628 -0.73333 C -0.26485 -0.73773 -0.26393 -0.74236 -0.2625 -0.74676 C -0.26146 -0.75023 -0.25977 -0.75301 -0.25873 -0.75671 C -0.25794 -0.75995 -0.25807 -0.76389 -0.2569 -0.76667 C -0.25547 -0.76991 -0.25287 -0.7706 -0.2513 -0.77338 C -0.24779 -0.7794 -0.24492 -0.78657 -0.24193 -0.79329 C -0.23998 -0.79768 -0.23802 -0.80208 -0.2362 -0.80671 C -0.2349 -0.80995 -0.23412 -0.81389 -0.23255 -0.81667 C -0.23034 -0.8206 -0.22735 -0.82292 -0.225 -0.82662 C -0.21016 -0.85046 -0.21966 -0.84329 -0.20807 -0.85 C -0.2056 -0.85347 -0.20261 -0.85579 -0.20065 -0.85995 C -0.19935 -0.86273 -0.20026 -0.86782 -0.1987 -0.87014 C -0.19623 -0.87384 -0.19245 -0.87431 -0.18932 -0.87662 C -0.18685 -0.8787 -0.18425 -0.88079 -0.1819 -0.88333 C -0.17995 -0.88542 -0.17826 -0.88819 -0.1763 -0.89005 C -0.17331 -0.89259 -0.16992 -0.89398 -0.16693 -0.89676 C -0.16107 -0.90185 -0.15964 -0.90741 -0.15378 -0.91343 C -0.14766 -0.91944 -0.14128 -0.92454 -0.13503 -0.93009 C -0.13255 -0.93218 -0.13021 -0.93518 -0.12748 -0.93681 C -0.12565 -0.93773 -0.1237 -0.93843 -0.12188 -0.94005 C -0.11992 -0.9419 -0.11836 -0.94514 -0.11628 -0.94676 C -0.11393 -0.94861 -0.1112 -0.94861 -0.10873 -0.95 C -0.1056 -0.95185 -0.10248 -0.95417 -0.09935 -0.95671 C -0.0918 -0.96296 -0.08646 -0.96991 -0.07878 -0.97338 C -0.07565 -0.97477 -0.07253 -0.97569 -0.0694 -0.97662 C -0.05508 -0.98935 -0.06927 -0.97847 -0.05065 -0.98681 C -0.04675 -0.98843 -0.0431 -0.9912 -0.03932 -0.99329 L -0.02813 -1 C -0.0263 -1.00116 -0.02448 -1.00278 -0.02253 -1.00347 C -0.01511 -1.00602 -0.00495 -1.00926 0.00182 -1.01343 L 0.00755 -1.01667 C 0.01107 -1.02292 0.01406 -1.02963 0.01875 -1.03333 C 0.02239 -1.03611 0.02995 -1.04005 0.02995 -1.04005 C 0.04075 -1.06875 0.02643 -1.03495 0.03932 -1.05347 C 0.04127 -1.05602 0.04375 -1.06551 0.04505 -1.06991 L 0.04883 -1.05347 " pathEditMode="relative" ptsTypes="AAAAAAAAAAAAAAAAAAAAAAAAAAAAAAAAAAAAAAAAAAAAAAAAAAAAAAAAAAAAAAAAAAAAAAA">
                                      <p:cBhvr>
                                        <p:cTn id="6" dur="1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hlinkClick r:id="rId2" action="ppaction://hlinksldjump"/>
              </a:rPr>
              <a:t>  数据集简介</a:t>
            </a:r>
            <a:endParaRPr lang="en-US" altLang="zh-CN" sz="2800" dirty="0" smtClean="0"/>
          </a:p>
          <a:p>
            <a:pPr lvl="1"/>
            <a:r>
              <a:rPr lang="en-US" altLang="zh-CN" sz="2800" dirty="0" smtClean="0"/>
              <a:t>  </a:t>
            </a:r>
            <a:r>
              <a:rPr lang="zh-CN" altLang="en-US" sz="2800" dirty="0" smtClean="0">
                <a:hlinkClick r:id="rId3" action="ppaction://hlinksldjump"/>
              </a:rPr>
              <a:t>网络数据包采集与回放</a:t>
            </a:r>
            <a:r>
              <a:rPr lang="zh-CN" altLang="en-US" sz="2800" dirty="0" smtClean="0"/>
              <a:t>	</a:t>
            </a:r>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t>2016/7/18 Monday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t>2</a:t>
            </a:fld>
            <a:endParaRPr lang="zh-CN" altLang="en-US"/>
          </a:p>
        </p:txBody>
      </p:sp>
      <p:sp>
        <p:nvSpPr>
          <p:cNvPr id="6" name="Footer Placeholder 5"/>
          <p:cNvSpPr>
            <a:spLocks noGrp="1"/>
          </p:cNvSpPr>
          <p:nvPr>
            <p:ph type="ftr" sz="quarter" idx="11"/>
          </p:nvPr>
        </p:nvSpPr>
        <p:spPr/>
        <p:txBody>
          <a:bodyPr/>
          <a:lstStyle/>
          <a:p>
            <a:r>
              <a:rPr lang="zh-CN" altLang="en-US" dirty="0"/>
              <a:t>第九章 </a:t>
            </a:r>
            <a:r>
              <a:rPr lang="zh-CN" altLang="en-US" dirty="0" smtClean="0"/>
              <a:t>网</a:t>
            </a:r>
            <a:r>
              <a:rPr lang="zh-CN" altLang="en-US" dirty="0"/>
              <a:t>络安全数据集简介及采集</a:t>
            </a:r>
          </a:p>
        </p:txBody>
      </p:sp>
    </p:spTree>
    <p:extLst>
      <p:ext uri="{BB962C8B-B14F-4D97-AF65-F5344CB8AC3E}">
        <p14:creationId xmlns:p14="http://schemas.microsoft.com/office/powerpoint/2010/main" val="2162214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Wireshark</a:t>
            </a:r>
            <a:r>
              <a:rPr lang="zh-CN" altLang="zh-CN" dirty="0"/>
              <a:t>抓包</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dirty="0"/>
              <a:t>显示过滤器</a:t>
            </a:r>
            <a:r>
              <a:rPr lang="zh-CN" altLang="zh-CN" dirty="0" smtClean="0"/>
              <a:t>，</a:t>
            </a:r>
            <a:r>
              <a:rPr lang="zh-CN" altLang="en-US" dirty="0" smtClean="0"/>
              <a:t>即主界面显示的，</a:t>
            </a:r>
            <a:r>
              <a:rPr lang="zh-CN" altLang="zh-CN" dirty="0" smtClean="0"/>
              <a:t>用</a:t>
            </a:r>
            <a:r>
              <a:rPr lang="zh-CN" altLang="zh-CN" dirty="0"/>
              <a:t>来在捕获的记录中找</a:t>
            </a:r>
            <a:r>
              <a:rPr lang="zh-CN" altLang="zh-CN" dirty="0" smtClean="0"/>
              <a:t>到所</a:t>
            </a:r>
            <a:r>
              <a:rPr lang="zh-CN" altLang="zh-CN" dirty="0"/>
              <a:t>需要的记</a:t>
            </a:r>
            <a:r>
              <a:rPr lang="zh-CN" altLang="zh-CN" dirty="0" smtClean="0"/>
              <a:t>录</a:t>
            </a:r>
            <a:endParaRPr lang="en-US" altLang="zh-CN" dirty="0" smtClean="0"/>
          </a:p>
          <a:p>
            <a:r>
              <a:rPr lang="zh-CN" altLang="zh-CN" dirty="0"/>
              <a:t>捕获过滤器，用来过滤捕获的封包，以免捕获太多的记录</a:t>
            </a:r>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smtClean="0"/>
              <a:t>过滤器（两种）</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20</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pic>
        <p:nvPicPr>
          <p:cNvPr id="2050" name="Picture 2" descr="2012100617144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871" y="7795261"/>
            <a:ext cx="8420758" cy="16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66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45833E-6 -7.40741E-6 L 6.45833E-6 -7.40741E-6 C -0.00572 -0.00556 -0.01145 -0.01089 -0.01692 -0.01667 C -0.02578 -0.0264 -0.03372 -0.03913 -0.04322 -0.04677 C -0.06445 -0.0639 -0.08124 -0.07732 -0.10312 -0.09677 C -0.10937 -0.10232 -0.11588 -0.10741 -0.12187 -0.11343 C -0.12708 -0.11852 -0.13163 -0.12547 -0.13697 -0.1301 C -0.14049 -0.13334 -0.14466 -0.13357 -0.14817 -0.13681 C -0.15416 -0.14237 -0.15911 -0.15093 -0.1651 -0.15672 C -0.20038 -0.19214 -0.15885 -0.1426 -0.18749 -0.1801 C -0.19622 -0.19144 -0.20507 -0.20232 -0.2138 -0.21343 L -0.22695 -0.2301 C -0.23997 -0.26876 -0.22265 -0.22269 -0.2457 -0.26343 C -0.25325 -0.27686 -0.25937 -0.29237 -0.26627 -0.30672 C -0.27005 -0.31459 -0.27343 -0.32292 -0.2776 -0.3301 C -0.28189 -0.33797 -0.28697 -0.34445 -0.29062 -0.35348 C -0.294 -0.36135 -0.29505 -0.37177 -0.29817 -0.3801 C -0.30143 -0.38866 -0.30637 -0.39468 -0.30937 -0.40348 C -0.31275 -0.41274 -0.31406 -0.42385 -0.31692 -0.43334 C -0.31966 -0.4426 -0.32356 -0.45093 -0.3263 -0.46019 C -0.33671 -0.49445 -0.32291 -0.45788 -0.33385 -0.49677 C -0.33515 -0.50163 -0.33749 -0.50556 -0.33945 -0.51019 C -0.34062 -0.51667 -0.34244 -0.52315 -0.34322 -0.5301 C -0.34557 -0.55116 -0.34426 -0.54121 -0.34687 -0.56019 C -0.34635 -0.58241 -0.34661 -0.60464 -0.34505 -0.62686 C -0.34426 -0.63936 -0.33958 -0.647 -0.33567 -0.65672 C -0.33437 -0.65996 -0.33359 -0.6639 -0.33189 -0.66667 C -0.33033 -0.66968 -0.32799 -0.67084 -0.3263 -0.67339 C -0.32421 -0.6764 -0.32291 -0.68079 -0.3207 -0.68334 C -0.319 -0.68542 -0.31692 -0.68542 -0.3151 -0.68681 C -0.31249 -0.68866 -0.31002 -0.69121 -0.30755 -0.69352 C -0.3013 -0.71019 -0.3065 -0.70047 -0.29257 -0.71019 C -0.28268 -0.7169 -0.28176 -0.71945 -0.27382 -0.72339 C -0.269 -0.72593 -0.26523 -0.72663 -0.26067 -0.7301 C -0.25807 -0.73195 -0.25559 -0.73427 -0.25312 -0.73681 C -0.25117 -0.73866 -0.24973 -0.74237 -0.24752 -0.74352 C -0.2427 -0.74584 -0.23749 -0.74561 -0.23255 -0.74677 C -0.23072 -0.74908 -0.2289 -0.75163 -0.22695 -0.75348 C -0.222 -0.75788 -0.21731 -0.75718 -0.21197 -0.76019 C -0.18984 -0.77177 -0.21796 -0.76343 -0.18749 -0.77015 C -0.18567 -0.7713 -0.18385 -0.77246 -0.18189 -0.77339 C -0.16679 -0.7801 -0.15716 -0.77825 -0.1388 -0.7801 C -0.12434 -0.78866 -0.13736 -0.78172 -0.10689 -0.78681 C -0.10195 -0.78751 -0.09687 -0.7889 -0.09192 -0.79005 C -0.07044 -0.80533 -0.09531 -0.78982 -0.05442 -0.80001 C -0.05051 -0.80116 -0.04713 -0.80626 -0.04322 -0.80672 L -0.01692 -0.80996 L -0.01692 -0.80996 " pathEditMode="relative" ptsTypes="AAAAAAAAAAAAAAAAAAAAAAAAAAAAAAAAAAAAAAAAAAAAAAAA">
                                      <p:cBhvr>
                                        <p:cTn id="6" dur="1000" fill="hold"/>
                                        <p:tgtEl>
                                          <p:spTgt spid="20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Wireshark</a:t>
            </a:r>
            <a:r>
              <a:rPr lang="zh-CN" altLang="zh-CN" dirty="0"/>
              <a:t>抓包</a:t>
            </a:r>
            <a:endParaRPr lang="en-US" dirty="0"/>
          </a:p>
        </p:txBody>
      </p:sp>
      <p:sp>
        <p:nvSpPr>
          <p:cNvPr id="3" name="Vertical Text Placeholder 2"/>
          <p:cNvSpPr>
            <a:spLocks noGrp="1"/>
          </p:cNvSpPr>
          <p:nvPr>
            <p:ph type="body" orient="vert" idx="1"/>
          </p:nvPr>
        </p:nvSpPr>
        <p:spPr>
          <a:xfrm>
            <a:off x="4526280" y="1483120"/>
            <a:ext cx="6540788" cy="4637700"/>
          </a:xfrm>
        </p:spPr>
        <p:txBody>
          <a:bodyPr>
            <a:normAutofit/>
          </a:bodyPr>
          <a:lstStyle/>
          <a:p>
            <a:pPr marL="457200" lvl="1" indent="0">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sz="2200" dirty="0"/>
          </a:p>
        </p:txBody>
      </p:sp>
      <p:sp>
        <p:nvSpPr>
          <p:cNvPr id="4" name="Vertical Text Placeholder 3"/>
          <p:cNvSpPr>
            <a:spLocks noGrp="1"/>
          </p:cNvSpPr>
          <p:nvPr>
            <p:ph type="body" orient="vert" idx="13"/>
          </p:nvPr>
        </p:nvSpPr>
        <p:spPr/>
        <p:txBody>
          <a:bodyPr/>
          <a:lstStyle/>
          <a:p>
            <a:r>
              <a:rPr lang="zh-CN" altLang="en-US" dirty="0" smtClean="0"/>
              <a:t>过滤表达式规则</a:t>
            </a:r>
            <a:endParaRPr lang="en-US" dirty="0"/>
          </a:p>
        </p:txBody>
      </p:sp>
      <p:grpSp>
        <p:nvGrpSpPr>
          <p:cNvPr id="21" name="Group 20"/>
          <p:cNvGrpSpPr/>
          <p:nvPr/>
        </p:nvGrpSpPr>
        <p:grpSpPr>
          <a:xfrm>
            <a:off x="4590845" y="1753386"/>
            <a:ext cx="2838655" cy="492504"/>
            <a:chOff x="4967925" y="1649689"/>
            <a:chExt cx="4045665" cy="386499"/>
          </a:xfrm>
        </p:grpSpPr>
        <p:sp>
          <p:nvSpPr>
            <p:cNvPr id="13"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a:t>协议过滤</a:t>
              </a:r>
              <a:endParaRPr lang="en-US" dirty="0">
                <a:latin typeface="微软雅黑" panose="020B0503020204020204" pitchFamily="34" charset="-122"/>
                <a:ea typeface="微软雅黑" panose="020B0503020204020204" pitchFamily="34" charset="-122"/>
              </a:endParaRPr>
            </a:p>
          </p:txBody>
        </p:sp>
        <p:grpSp>
          <p:nvGrpSpPr>
            <p:cNvPr id="20" name="Group 19"/>
            <p:cNvGrpSpPr/>
            <p:nvPr/>
          </p:nvGrpSpPr>
          <p:grpSpPr>
            <a:xfrm>
              <a:off x="4967925" y="1734532"/>
              <a:ext cx="273377" cy="207390"/>
              <a:chOff x="4769963" y="1734532"/>
              <a:chExt cx="273377" cy="207390"/>
            </a:xfrm>
          </p:grpSpPr>
          <p:sp>
            <p:nvSpPr>
              <p:cNvPr id="18"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grpSp>
        <p:nvGrpSpPr>
          <p:cNvPr id="36" name="Group 35"/>
          <p:cNvGrpSpPr/>
          <p:nvPr/>
        </p:nvGrpSpPr>
        <p:grpSpPr>
          <a:xfrm>
            <a:off x="5043341" y="2527953"/>
            <a:ext cx="2820499" cy="410061"/>
            <a:chOff x="4967925" y="2593942"/>
            <a:chExt cx="4045669" cy="386499"/>
          </a:xfrm>
          <a:solidFill>
            <a:srgbClr val="00B050"/>
          </a:solidFill>
          <a:effectLst>
            <a:glow rad="63500">
              <a:schemeClr val="accent3">
                <a:satMod val="175000"/>
                <a:alpha val="40000"/>
              </a:schemeClr>
            </a:glow>
          </a:effectLst>
        </p:grpSpPr>
        <p:sp>
          <p:nvSpPr>
            <p:cNvPr id="14" name="Rounded Rectangle 13"/>
            <p:cNvSpPr/>
            <p:nvPr/>
          </p:nvSpPr>
          <p:spPr>
            <a:xfrm>
              <a:off x="5440835" y="2593942"/>
              <a:ext cx="3572759"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IP </a:t>
              </a:r>
              <a:r>
                <a:rPr lang="zh-CN" altLang="zh-CN" dirty="0"/>
                <a:t>过滤</a:t>
              </a:r>
              <a:endParaRPr lang="en-US" dirty="0">
                <a:latin typeface="微软雅黑" panose="020B0503020204020204" pitchFamily="34" charset="-122"/>
                <a:ea typeface="微软雅黑" panose="020B0503020204020204" pitchFamily="34" charset="-122"/>
              </a:endParaRPr>
            </a:p>
          </p:txBody>
        </p:sp>
        <p:grpSp>
          <p:nvGrpSpPr>
            <p:cNvPr id="24" name="Group 23"/>
            <p:cNvGrpSpPr/>
            <p:nvPr/>
          </p:nvGrpSpPr>
          <p:grpSpPr>
            <a:xfrm>
              <a:off x="4967925" y="2683496"/>
              <a:ext cx="273377" cy="207390"/>
              <a:chOff x="4769963" y="1734532"/>
              <a:chExt cx="273377" cy="207390"/>
            </a:xfrm>
            <a:grpFill/>
          </p:grpSpPr>
          <p:sp>
            <p:nvSpPr>
              <p:cNvPr id="25" name="Oval 24"/>
              <p:cNvSpPr/>
              <p:nvPr/>
            </p:nvSpPr>
            <p:spPr>
              <a:xfrm>
                <a:off x="4769963"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6" name="Oval 25"/>
              <p:cNvSpPr/>
              <p:nvPr/>
            </p:nvSpPr>
            <p:spPr>
              <a:xfrm>
                <a:off x="4835950"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grpSp>
        <p:nvGrpSpPr>
          <p:cNvPr id="37" name="Group 36"/>
          <p:cNvGrpSpPr/>
          <p:nvPr/>
        </p:nvGrpSpPr>
        <p:grpSpPr>
          <a:xfrm>
            <a:off x="5505265" y="3244391"/>
            <a:ext cx="3105336" cy="512525"/>
            <a:chOff x="4967925" y="3263245"/>
            <a:chExt cx="5665509" cy="528045"/>
          </a:xfrm>
          <a:solidFill>
            <a:srgbClr val="00B0F0"/>
          </a:solidFill>
          <a:effectLst>
            <a:glow rad="63500">
              <a:schemeClr val="accent1">
                <a:satMod val="175000"/>
                <a:alpha val="40000"/>
              </a:schemeClr>
            </a:glow>
          </a:effectLst>
        </p:grpSpPr>
        <p:sp>
          <p:nvSpPr>
            <p:cNvPr id="15" name="Rounded Rectangle 14"/>
            <p:cNvSpPr/>
            <p:nvPr/>
          </p:nvSpPr>
          <p:spPr>
            <a:xfrm>
              <a:off x="5440833" y="3263245"/>
              <a:ext cx="5192601" cy="528045"/>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a:t>端口过滤</a:t>
              </a:r>
              <a:endParaRPr lang="en-US" dirty="0">
                <a:latin typeface="微软雅黑" panose="020B0503020204020204" pitchFamily="34" charset="-122"/>
                <a:ea typeface="微软雅黑" panose="020B0503020204020204" pitchFamily="34" charset="-122"/>
              </a:endParaRPr>
            </a:p>
          </p:txBody>
        </p:sp>
        <p:grpSp>
          <p:nvGrpSpPr>
            <p:cNvPr id="27" name="Group 26"/>
            <p:cNvGrpSpPr/>
            <p:nvPr/>
          </p:nvGrpSpPr>
          <p:grpSpPr>
            <a:xfrm>
              <a:off x="4967925" y="3352799"/>
              <a:ext cx="273377" cy="207390"/>
              <a:chOff x="4769963" y="1734532"/>
              <a:chExt cx="273377" cy="207390"/>
            </a:xfrm>
            <a:grpFill/>
          </p:grpSpPr>
          <p:sp>
            <p:nvSpPr>
              <p:cNvPr id="28"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Oval 28"/>
              <p:cNvSpPr/>
              <p:nvPr/>
            </p:nvSpPr>
            <p:spPr>
              <a:xfrm>
                <a:off x="4835950"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grpSp>
        <p:nvGrpSpPr>
          <p:cNvPr id="38" name="Group 37"/>
          <p:cNvGrpSpPr/>
          <p:nvPr/>
        </p:nvGrpSpPr>
        <p:grpSpPr>
          <a:xfrm>
            <a:off x="6000180" y="4007969"/>
            <a:ext cx="3303840" cy="420179"/>
            <a:chOff x="5000918" y="3838280"/>
            <a:chExt cx="4012674" cy="296944"/>
          </a:xfrm>
          <a:solidFill>
            <a:srgbClr val="FF33CC"/>
          </a:solidFill>
          <a:effectLst>
            <a:glow rad="101600">
              <a:srgbClr val="FF33CC">
                <a:alpha val="60000"/>
              </a:srgbClr>
            </a:glow>
          </a:effectLst>
        </p:grpSpPr>
        <p:sp>
          <p:nvSpPr>
            <p:cNvPr id="16" name="Rounded Rectangle 15"/>
            <p:cNvSpPr/>
            <p:nvPr/>
          </p:nvSpPr>
          <p:spPr>
            <a:xfrm>
              <a:off x="5440834" y="3838280"/>
              <a:ext cx="3572758" cy="296944"/>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 Http</a:t>
              </a:r>
              <a:r>
                <a:rPr lang="zh-CN" altLang="zh-CN" dirty="0"/>
                <a:t>模式过滤</a:t>
              </a:r>
              <a:endParaRPr lang="en-US" dirty="0">
                <a:latin typeface="微软雅黑" panose="020B0503020204020204" pitchFamily="34" charset="-122"/>
                <a:ea typeface="微软雅黑" panose="020B0503020204020204" pitchFamily="34" charset="-122"/>
              </a:endParaRPr>
            </a:p>
          </p:txBody>
        </p:sp>
        <p:grpSp>
          <p:nvGrpSpPr>
            <p:cNvPr id="30" name="Group 29"/>
            <p:cNvGrpSpPr/>
            <p:nvPr/>
          </p:nvGrpSpPr>
          <p:grpSpPr>
            <a:xfrm>
              <a:off x="5000918" y="3927834"/>
              <a:ext cx="273377" cy="207390"/>
              <a:chOff x="4769963" y="1734532"/>
              <a:chExt cx="273377" cy="207390"/>
            </a:xfrm>
            <a:grpFill/>
          </p:grpSpPr>
          <p:sp>
            <p:nvSpPr>
              <p:cNvPr id="31" name="Oval 30"/>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 name="Oval 31"/>
              <p:cNvSpPr/>
              <p:nvPr/>
            </p:nvSpPr>
            <p:spPr>
              <a:xfrm>
                <a:off x="4835950"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grpSp>
        <p:nvGrpSpPr>
          <p:cNvPr id="39" name="Group 38"/>
          <p:cNvGrpSpPr/>
          <p:nvPr/>
        </p:nvGrpSpPr>
        <p:grpSpPr>
          <a:xfrm>
            <a:off x="6504526" y="4790396"/>
            <a:ext cx="3622454" cy="421684"/>
            <a:chOff x="4967925" y="4347327"/>
            <a:chExt cx="4045666" cy="386499"/>
          </a:xfrm>
          <a:solidFill>
            <a:srgbClr val="990000"/>
          </a:solidFill>
          <a:effectLst>
            <a:glow rad="101600">
              <a:srgbClr val="990000">
                <a:alpha val="60000"/>
              </a:srgbClr>
            </a:glow>
          </a:effectLst>
        </p:grpSpPr>
        <p:sp>
          <p:nvSpPr>
            <p:cNvPr id="17" name="Rounded Rectangle 16"/>
            <p:cNvSpPr/>
            <p:nvPr/>
          </p:nvSpPr>
          <p:spPr>
            <a:xfrm>
              <a:off x="5440832" y="4347327"/>
              <a:ext cx="3572759"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a:t>逻辑运算符为</a:t>
              </a:r>
              <a:r>
                <a:rPr lang="en-US" altLang="zh-CN" dirty="0"/>
                <a:t> AND/ OR</a:t>
              </a:r>
              <a:endParaRPr lang="en-US" dirty="0">
                <a:latin typeface="微软雅黑" panose="020B0503020204020204" pitchFamily="34" charset="-122"/>
                <a:ea typeface="微软雅黑" panose="020B0503020204020204" pitchFamily="34" charset="-122"/>
              </a:endParaRPr>
            </a:p>
          </p:txBody>
        </p:sp>
        <p:grpSp>
          <p:nvGrpSpPr>
            <p:cNvPr id="33" name="Group 32"/>
            <p:cNvGrpSpPr/>
            <p:nvPr/>
          </p:nvGrpSpPr>
          <p:grpSpPr>
            <a:xfrm>
              <a:off x="4967925" y="4436881"/>
              <a:ext cx="273377" cy="207390"/>
              <a:chOff x="4769963" y="1734532"/>
              <a:chExt cx="273377" cy="207390"/>
            </a:xfrm>
            <a:grpFill/>
          </p:grpSpPr>
          <p:sp>
            <p:nvSpPr>
              <p:cNvPr id="34" name="Oval 33"/>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5" name="Oval 34"/>
              <p:cNvSpPr/>
              <p:nvPr/>
            </p:nvSpPr>
            <p:spPr>
              <a:xfrm>
                <a:off x="4835950"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sp>
        <p:nvSpPr>
          <p:cNvPr id="40" name="Date Placeholder 39"/>
          <p:cNvSpPr>
            <a:spLocks noGrp="1"/>
          </p:cNvSpPr>
          <p:nvPr>
            <p:ph type="dt" sz="half" idx="10"/>
          </p:nvPr>
        </p:nvSpPr>
        <p:spPr/>
        <p:txBody>
          <a:bodyPr/>
          <a:lstStyle/>
          <a:p>
            <a:fld id="{1B5D3B02-C55E-4F06-B0FE-5D34939D6D13}" type="datetime1">
              <a:rPr lang="zh-CN" altLang="en-US" smtClean="0"/>
              <a:t>2016/7/18 Monday</a:t>
            </a:fld>
            <a:endParaRPr lang="zh-CN" altLang="en-US" dirty="0"/>
          </a:p>
        </p:txBody>
      </p:sp>
      <p:sp>
        <p:nvSpPr>
          <p:cNvPr id="41" name="Slide Number Placeholder 40"/>
          <p:cNvSpPr>
            <a:spLocks noGrp="1"/>
          </p:cNvSpPr>
          <p:nvPr>
            <p:ph type="sldNum" sz="quarter" idx="12"/>
          </p:nvPr>
        </p:nvSpPr>
        <p:spPr/>
        <p:txBody>
          <a:bodyPr/>
          <a:lstStyle/>
          <a:p>
            <a:fld id="{18E40CBC-6FC8-4ADF-A762-F94D5FF03D5A}" type="slidenum">
              <a:rPr lang="zh-CN" altLang="en-US" smtClean="0"/>
              <a:t>21</a:t>
            </a:fld>
            <a:endParaRPr lang="zh-CN" altLang="en-US"/>
          </a:p>
        </p:txBody>
      </p:sp>
      <p:sp>
        <p:nvSpPr>
          <p:cNvPr id="42" name="Footer Placeholder 41"/>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64410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1+#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303374111"/>
              </p:ext>
            </p:extLst>
          </p:nvPr>
        </p:nvGraphicFramePr>
        <p:xfrm>
          <a:off x="4546600" y="1698268"/>
          <a:ext cx="6807200" cy="447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en-US" altLang="zh-CN" dirty="0"/>
              <a:t>Wireshark</a:t>
            </a:r>
            <a:r>
              <a:rPr lang="zh-CN" altLang="zh-CN" dirty="0"/>
              <a:t>抓包</a:t>
            </a:r>
            <a:endParaRPr lang="zh-CN" altLang="en-US"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smtClean="0"/>
              <a:t>封包信息</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22</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pic>
        <p:nvPicPr>
          <p:cNvPr id="3074" name="Picture 2" descr="20121007090307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 y="7372988"/>
            <a:ext cx="8596092" cy="47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7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08333E-6 -4.07407E-6 L 7.08333E-6 -4.07407E-6 C -0.0052 -0.00393 -0.01236 -0.00324 -0.01588 -0.01134 C -0.01965 -0.0206 -0.01913 -0.02037 -0.02538 -0.02824 C -0.02799 -0.03171 -0.03111 -0.03403 -0.03372 -0.03773 C -0.03606 -0.04097 -0.03775 -0.0456 -0.0401 -0.04884 C -0.0427 -0.05254 -0.04583 -0.05509 -0.04856 -0.05833 C -0.05455 -0.06551 -0.05807 -0.07037 -0.0634 -0.07893 C -0.0759 -0.09953 -0.06028 -0.07546 -0.07499 -0.10347 C -0.08189 -0.11666 -0.08346 -0.11273 -0.08971 -0.12778 C -0.09192 -0.13287 -0.09283 -0.13958 -0.09505 -0.14467 C -0.09921 -0.15463 -0.10416 -0.16366 -0.10872 -0.17291 C -0.11184 -0.17916 -0.11562 -0.18472 -0.11822 -0.19166 C -0.12278 -0.20347 -0.1263 -0.21713 -0.13202 -0.22731 C -0.13658 -0.23541 -0.14192 -0.24236 -0.1457 -0.25185 C -0.15364 -0.27129 -0.15898 -0.29398 -0.16679 -0.31366 C -0.17031 -0.32245 -0.17408 -0.33102 -0.17734 -0.34004 C -0.20533 -0.41458 -0.17955 -0.34421 -0.19531 -0.39815 C -0.19817 -0.40787 -0.20156 -0.41713 -0.20481 -0.42639 C -0.20781 -0.43472 -0.21184 -0.4419 -0.21432 -0.45069 C -0.21861 -0.46597 -0.2207 -0.48264 -0.22486 -0.49768 C -0.2263 -0.50278 -0.22799 -0.50741 -0.22916 -0.51273 C -0.23085 -0.52129 -0.23333 -0.53912 -0.23333 -0.53912 C -0.23515 -0.57153 -0.23515 -0.5618 -0.23333 -0.61041 C -0.23333 -0.61227 -0.23281 -0.61435 -0.23228 -0.61597 C -0.22916 -0.62731 -0.22864 -0.62801 -0.22486 -0.63657 C -0.22343 -0.64444 -0.22395 -0.64398 -0.21965 -0.65162 C -0.21835 -0.65393 -0.21666 -0.65509 -0.21536 -0.65741 C -0.21419 -0.65949 -0.21353 -0.66273 -0.21223 -0.66481 C -0.21028 -0.66828 -0.20781 -0.67083 -0.20585 -0.6743 C -0.20429 -0.67708 -0.20338 -0.68102 -0.20169 -0.68356 C -0.19973 -0.68657 -0.19739 -0.68842 -0.19531 -0.6912 C -0.18163 -0.70949 -0.18971 -0.70278 -0.17955 -0.70995 C -0.17734 -0.71296 -0.17538 -0.7162 -0.17317 -0.71921 C -0.17122 -0.72199 -0.1664 -0.72685 -0.16471 -0.7287 C -0.16366 -0.72986 -0.16262 -0.73148 -0.16158 -0.73241 C -0.15989 -0.73403 -0.15794 -0.73472 -0.15624 -0.73611 C -0.15507 -0.73727 -0.15403 -0.73842 -0.15312 -0.74004 C -0.15195 -0.74166 -0.1513 -0.74444 -0.14986 -0.7456 C -0.1483 -0.74699 -0.14635 -0.74676 -0.14465 -0.74745 C -0.14283 -0.7493 -0.14101 -0.75092 -0.13932 -0.75301 C -0.13749 -0.75532 -0.13606 -0.75856 -0.13411 -0.76065 C -0.13241 -0.76227 -0.13046 -0.76296 -0.12877 -0.76435 C -0.12161 -0.77083 -0.13059 -0.76643 -0.12031 -0.76991 C -0.11861 -0.77245 -0.11705 -0.77546 -0.1151 -0.77754 C -0.11419 -0.77847 -0.11288 -0.7787 -0.11197 -0.7794 C -0.11041 -0.78055 -0.10911 -0.78194 -0.10768 -0.7831 C -0.10598 -0.78449 -0.10416 -0.78565 -0.10247 -0.7868 C -0.10103 -0.78935 -0.09986 -0.79236 -0.09817 -0.79444 C -0.09739 -0.79537 -0.09127 -0.79791 -0.09075 -0.79815 C -0.08945 -0.79953 -0.08801 -0.80092 -0.08658 -0.80185 C -0.08515 -0.80278 -0.08372 -0.80278 -0.08228 -0.8037 C -0.08124 -0.80463 -0.08033 -0.80671 -0.07916 -0.80764 C -0.07721 -0.80926 -0.07486 -0.80995 -0.07278 -0.81134 C -0.06158 -0.81898 -0.06965 -0.81574 -0.05911 -0.81875 C -0.05807 -0.82014 -0.05715 -0.82176 -0.05598 -0.82268 C -0.0526 -0.82523 -0.04895 -0.82662 -0.04544 -0.82824 C -0.04465 -0.83009 -0.04439 -0.83264 -0.04322 -0.83379 C -0.04205 -0.83518 -0.04036 -0.83472 -0.03906 -0.83565 C -0.02499 -0.84514 -0.0457 -0.83426 -0.02955 -0.84143 C -0.02851 -0.8419 -0.02747 -0.84282 -0.02643 -0.84328 C -0.02356 -0.84467 -0.02057 -0.84467 -0.01796 -0.84699 C -0.01653 -0.84815 -0.01523 -0.84977 -0.01366 -0.85069 C -0.01236 -0.85162 -0.01093 -0.85185 -0.0095 -0.85254 C 0.00118 -0.8581 -0.01536 -0.85046 -0.00208 -0.85648 C 7.08333E-6 -0.85879 0.00183 -0.8625 0.0043 -0.86389 L 0.01055 -0.86759 L 0.01381 -0.87129 L 0.01381 -0.87129 " pathEditMode="relative" ptsTypes="AAAAAAAAAAAAAAAAAAAAAAAAAAAAAAAAAAAAAAAAAAAAAAAAAAAAAAAAAAAAAAAAAAAAA">
                                      <p:cBhvr>
                                        <p:cTn id="6" dur="1000" fill="hold"/>
                                        <p:tgtEl>
                                          <p:spTgt spid="30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网络数据包回放</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en-US" altLang="zh-CN" dirty="0"/>
              <a:t>tcpprep: </a:t>
            </a:r>
            <a:r>
              <a:rPr lang="zh-CN" altLang="zh-CN" dirty="0"/>
              <a:t>这个工具的作用就是划分客户端和服务器，区分</a:t>
            </a:r>
            <a:r>
              <a:rPr lang="en-US" altLang="zh-CN" dirty="0"/>
              <a:t>pcap</a:t>
            </a:r>
            <a:r>
              <a:rPr lang="zh-CN" altLang="zh-CN" dirty="0"/>
              <a:t>数据包的流向，即划分那些包是</a:t>
            </a:r>
            <a:r>
              <a:rPr lang="en-US" altLang="zh-CN" dirty="0"/>
              <a:t>client</a:t>
            </a:r>
            <a:r>
              <a:rPr lang="zh-CN" altLang="zh-CN" dirty="0"/>
              <a:t>的，哪些包是</a:t>
            </a:r>
            <a:r>
              <a:rPr lang="en-US" altLang="zh-CN" dirty="0"/>
              <a:t>server</a:t>
            </a:r>
            <a:r>
              <a:rPr lang="zh-CN" altLang="zh-CN" dirty="0"/>
              <a:t>的，一会发包的时候</a:t>
            </a:r>
            <a:r>
              <a:rPr lang="en-US" altLang="zh-CN" dirty="0"/>
              <a:t>client</a:t>
            </a:r>
            <a:r>
              <a:rPr lang="zh-CN" altLang="zh-CN" dirty="0"/>
              <a:t>包从一个网卡发，另一个</a:t>
            </a:r>
            <a:r>
              <a:rPr lang="en-US" altLang="zh-CN" dirty="0"/>
              <a:t>server</a:t>
            </a:r>
            <a:r>
              <a:rPr lang="zh-CN" altLang="zh-CN" dirty="0"/>
              <a:t>的包可能从另一个网卡发。</a:t>
            </a:r>
          </a:p>
          <a:p>
            <a:r>
              <a:rPr lang="en-US" altLang="zh-CN" dirty="0" smtClean="0"/>
              <a:t>tcprewrite</a:t>
            </a:r>
            <a:r>
              <a:rPr lang="zh-CN" altLang="zh-CN" dirty="0"/>
              <a:t>：这个工具的作用就是来修改报文，主要修改</a:t>
            </a:r>
            <a:r>
              <a:rPr lang="en-US" altLang="zh-CN" dirty="0"/>
              <a:t>2</a:t>
            </a:r>
            <a:r>
              <a:rPr lang="zh-CN" altLang="zh-CN" dirty="0"/>
              <a:t>层，</a:t>
            </a:r>
            <a:r>
              <a:rPr lang="en-US" altLang="zh-CN" dirty="0"/>
              <a:t>3</a:t>
            </a:r>
            <a:r>
              <a:rPr lang="zh-CN" altLang="zh-CN" dirty="0"/>
              <a:t>层，</a:t>
            </a:r>
            <a:r>
              <a:rPr lang="en-US" altLang="zh-CN" dirty="0"/>
              <a:t>4</a:t>
            </a:r>
            <a:r>
              <a:rPr lang="zh-CN" altLang="zh-CN" dirty="0"/>
              <a:t>层报文头，即</a:t>
            </a:r>
            <a:r>
              <a:rPr lang="en-US" altLang="zh-CN" dirty="0"/>
              <a:t>MAC</a:t>
            </a:r>
            <a:r>
              <a:rPr lang="zh-CN" altLang="zh-CN" dirty="0"/>
              <a:t>地址，</a:t>
            </a:r>
            <a:r>
              <a:rPr lang="en-US" altLang="zh-CN" dirty="0"/>
              <a:t>IP</a:t>
            </a:r>
            <a:r>
              <a:rPr lang="zh-CN" altLang="zh-CN" dirty="0"/>
              <a:t>地址和</a:t>
            </a:r>
            <a:r>
              <a:rPr lang="en-US" altLang="zh-CN" dirty="0"/>
              <a:t>PORT</a:t>
            </a:r>
            <a:r>
              <a:rPr lang="zh-CN" altLang="zh-CN" dirty="0"/>
              <a:t>地址。</a:t>
            </a:r>
          </a:p>
          <a:p>
            <a:r>
              <a:rPr lang="en-US" altLang="zh-CN" dirty="0" smtClean="0"/>
              <a:t>tcpreplay</a:t>
            </a:r>
            <a:r>
              <a:rPr lang="en-US" altLang="zh-CN" dirty="0"/>
              <a:t>: </a:t>
            </a:r>
            <a:r>
              <a:rPr lang="zh-CN" altLang="zh-CN" dirty="0"/>
              <a:t>这是最终真正发包使用的工具，可以选择主网卡、从网卡、发包速度等。</a:t>
            </a:r>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smtClean="0"/>
              <a:t>Tcpreplay</a:t>
            </a:r>
            <a:r>
              <a:rPr lang="zh-CN" altLang="en-US" dirty="0"/>
              <a:t>包</a:t>
            </a:r>
            <a:r>
              <a:rPr lang="zh-CN" altLang="en-US" dirty="0" smtClean="0"/>
              <a:t>含的工具</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23</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708639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Tcpreplay</a:t>
            </a:r>
            <a:r>
              <a:rPr lang="zh-CN" altLang="zh-CN" dirty="0"/>
              <a:t>安装过程</a:t>
            </a:r>
            <a:endParaRPr lang="zh-CN" altLang="en-US" dirty="0"/>
          </a:p>
        </p:txBody>
      </p:sp>
      <p:sp>
        <p:nvSpPr>
          <p:cNvPr id="61" name="Date Placeholder 60"/>
          <p:cNvSpPr>
            <a:spLocks noGrp="1"/>
          </p:cNvSpPr>
          <p:nvPr>
            <p:ph type="dt" sz="half" idx="10"/>
          </p:nvPr>
        </p:nvSpPr>
        <p:spPr/>
        <p:txBody>
          <a:bodyPr/>
          <a:lstStyle/>
          <a:p>
            <a:fld id="{A6287A7C-BEA8-4068-B27E-AE8612C189FE}" type="datetime1">
              <a:rPr lang="zh-CN" altLang="en-US" smtClean="0"/>
              <a:t>2016/7/18 Monday</a:t>
            </a:fld>
            <a:endParaRPr lang="zh-CN" altLang="en-US"/>
          </a:p>
        </p:txBody>
      </p:sp>
      <p:sp>
        <p:nvSpPr>
          <p:cNvPr id="62" name="Slide Number Placeholder 61"/>
          <p:cNvSpPr>
            <a:spLocks noGrp="1"/>
          </p:cNvSpPr>
          <p:nvPr>
            <p:ph type="sldNum" sz="quarter" idx="12"/>
          </p:nvPr>
        </p:nvSpPr>
        <p:spPr/>
        <p:txBody>
          <a:bodyPr/>
          <a:lstStyle/>
          <a:p>
            <a:fld id="{18E40CBC-6FC8-4ADF-A762-F94D5FF03D5A}" type="slidenum">
              <a:rPr lang="zh-CN" altLang="en-US" smtClean="0"/>
              <a:t>24</a:t>
            </a:fld>
            <a:endParaRPr lang="zh-CN" altLang="en-US"/>
          </a:p>
        </p:txBody>
      </p:sp>
      <p:sp>
        <p:nvSpPr>
          <p:cNvPr id="63" name="Footer Placeholder 62"/>
          <p:cNvSpPr>
            <a:spLocks noGrp="1"/>
          </p:cNvSpPr>
          <p:nvPr>
            <p:ph type="ftr" sz="quarter" idx="11"/>
          </p:nvPr>
        </p:nvSpPr>
        <p:spPr/>
        <p:txBody>
          <a:bodyPr/>
          <a:lstStyle/>
          <a:p>
            <a:r>
              <a:rPr lang="zh-CN" altLang="en-US" dirty="0"/>
              <a:t>第九章 网络安全数据集简介及采集</a:t>
            </a:r>
          </a:p>
        </p:txBody>
      </p:sp>
      <p:graphicFrame>
        <p:nvGraphicFramePr>
          <p:cNvPr id="4" name="图示 3"/>
          <p:cNvGraphicFramePr/>
          <p:nvPr>
            <p:extLst>
              <p:ext uri="{D42A27DB-BD31-4B8C-83A1-F6EECF244321}">
                <p14:modId xmlns:p14="http://schemas.microsoft.com/office/powerpoint/2010/main" val="1836313685"/>
              </p:ext>
            </p:extLst>
          </p:nvPr>
        </p:nvGraphicFramePr>
        <p:xfrm>
          <a:off x="2031999" y="719666"/>
          <a:ext cx="84514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238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网络数据包回放</a:t>
            </a:r>
            <a:endParaRPr lang="zh-CN" altLang="en-US" dirty="0"/>
          </a:p>
        </p:txBody>
      </p:sp>
      <p:sp>
        <p:nvSpPr>
          <p:cNvPr id="3" name="竖排文字占位符 2"/>
          <p:cNvSpPr>
            <a:spLocks noGrp="1"/>
          </p:cNvSpPr>
          <p:nvPr>
            <p:ph type="body" orient="vert" idx="1"/>
          </p:nvPr>
        </p:nvSpPr>
        <p:spPr/>
        <p:txBody>
          <a:bodyPr>
            <a:normAutofit fontScale="77500" lnSpcReduction="20000"/>
          </a:bodyPr>
          <a:lstStyle/>
          <a:p>
            <a:r>
              <a:rPr lang="zh-CN" altLang="zh-CN" dirty="0"/>
              <a:t>采用</a:t>
            </a:r>
            <a:r>
              <a:rPr lang="en-US" altLang="zh-CN" dirty="0"/>
              <a:t>port-spllit</a:t>
            </a:r>
            <a:r>
              <a:rPr lang="zh-CN" altLang="zh-CN" dirty="0"/>
              <a:t>模式来处理</a:t>
            </a:r>
            <a:r>
              <a:rPr lang="en-US" altLang="zh-CN" dirty="0"/>
              <a:t>http.pcap</a:t>
            </a:r>
            <a:r>
              <a:rPr lang="zh-CN" altLang="zh-CN" dirty="0"/>
              <a:t>文件（区分</a:t>
            </a:r>
            <a:r>
              <a:rPr lang="en-US" altLang="zh-CN" dirty="0"/>
              <a:t>http.pcap</a:t>
            </a:r>
            <a:r>
              <a:rPr lang="zh-CN" altLang="zh-CN" dirty="0"/>
              <a:t>中的客户端和服务器），然后将处理结果存到</a:t>
            </a:r>
            <a:r>
              <a:rPr lang="en-US" altLang="zh-CN" dirty="0"/>
              <a:t>cache_test_cache</a:t>
            </a:r>
            <a:r>
              <a:rPr lang="zh-CN" altLang="zh-CN" dirty="0"/>
              <a:t>文件中</a:t>
            </a:r>
            <a:endParaRPr lang="en-US" altLang="zh-CN" dirty="0" smtClean="0"/>
          </a:p>
          <a:p>
            <a:pPr lvl="1"/>
            <a:r>
              <a:rPr lang="en-US" altLang="zh-CN" dirty="0" smtClean="0"/>
              <a:t>$</a:t>
            </a:r>
            <a:r>
              <a:rPr lang="en-US" altLang="zh-CN" dirty="0"/>
              <a:t>tcpprep –-port –cachefile=cache_test.cache --</a:t>
            </a:r>
            <a:r>
              <a:rPr lang="en-US" altLang="zh-CN" dirty="0" smtClean="0"/>
              <a:t>pcap=http.pcap</a:t>
            </a:r>
            <a:endParaRPr lang="zh-CN" altLang="zh-CN" dirty="0"/>
          </a:p>
          <a:p>
            <a:r>
              <a:rPr lang="zh-CN" altLang="zh-CN" dirty="0"/>
              <a:t>改写数据包的的内</a:t>
            </a:r>
            <a:r>
              <a:rPr lang="zh-CN" altLang="zh-CN" dirty="0" smtClean="0"/>
              <a:t>容</a:t>
            </a:r>
            <a:endParaRPr lang="en-US" altLang="zh-CN" dirty="0" smtClean="0"/>
          </a:p>
          <a:p>
            <a:pPr lvl="1"/>
            <a:r>
              <a:rPr lang="fr-FR" altLang="zh-CN" dirty="0"/>
              <a:t>$tcprewrite --endpoints=192.168.0.1:192.168.0.2 --cachefile=cache_test.cache </a:t>
            </a:r>
            <a:r>
              <a:rPr lang="fr-FR" altLang="zh-CN" dirty="0" smtClean="0"/>
              <a:t>\--</a:t>
            </a:r>
            <a:r>
              <a:rPr lang="fr-FR" altLang="zh-CN" dirty="0"/>
              <a:t>infile=http.pcap --</a:t>
            </a:r>
            <a:r>
              <a:rPr lang="fr-FR" altLang="zh-CN" dirty="0" smtClean="0"/>
              <a:t>outfile=http_rewrite.pcap</a:t>
            </a:r>
          </a:p>
          <a:p>
            <a:r>
              <a:rPr lang="zh-CN" altLang="zh-CN" dirty="0"/>
              <a:t>发送收集的数据</a:t>
            </a:r>
            <a:r>
              <a:rPr lang="zh-CN" altLang="zh-CN" dirty="0" smtClean="0"/>
              <a:t>包</a:t>
            </a:r>
            <a:endParaRPr lang="en-US" altLang="zh-CN" dirty="0" smtClean="0"/>
          </a:p>
          <a:p>
            <a:pPr lvl="1"/>
            <a:r>
              <a:rPr lang="en-US" altLang="zh-CN" dirty="0"/>
              <a:t>$tcpreplay –intf1=eth0 –intf2=eth0 –t –</a:t>
            </a:r>
            <a:r>
              <a:rPr lang="en-US" altLang="zh-CN" dirty="0" smtClean="0"/>
              <a:t>cachefile=cache_test.cache http_rewrite_pcap</a:t>
            </a:r>
            <a:endParaRPr lang="zh-CN" altLang="zh-CN" dirty="0"/>
          </a:p>
          <a:p>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en-US" dirty="0" smtClean="0"/>
              <a:t>常用指令</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25</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3572148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fontScale="47500" lnSpcReduction="20000"/>
          </a:bodyPr>
          <a:lstStyle/>
          <a:p>
            <a:r>
              <a:rPr lang="zh-CN" altLang="zh-CN" dirty="0"/>
              <a:t>查找用于捕获数据包的缺省设</a:t>
            </a:r>
            <a:r>
              <a:rPr lang="zh-CN" altLang="zh-CN" dirty="0" smtClean="0"/>
              <a:t>备</a:t>
            </a:r>
            <a:endParaRPr lang="en-US" altLang="zh-CN" dirty="0" smtClean="0"/>
          </a:p>
          <a:p>
            <a:pPr lvl="1"/>
            <a:r>
              <a:rPr lang="en-US" altLang="zh-CN" dirty="0" smtClean="0"/>
              <a:t>char </a:t>
            </a:r>
            <a:r>
              <a:rPr lang="en-US" altLang="zh-CN" dirty="0"/>
              <a:t>*pcap_lookupdev(char *errbuf); </a:t>
            </a:r>
            <a:endParaRPr lang="en-US" altLang="zh-CN" dirty="0" smtClean="0"/>
          </a:p>
          <a:p>
            <a:r>
              <a:rPr lang="zh-CN" altLang="zh-CN" dirty="0"/>
              <a:t>打开用于捕获数据包的网络设</a:t>
            </a:r>
            <a:r>
              <a:rPr lang="zh-CN" altLang="zh-CN" dirty="0" smtClean="0"/>
              <a:t>备</a:t>
            </a:r>
            <a:endParaRPr lang="en-US" altLang="zh-CN" dirty="0" smtClean="0"/>
          </a:p>
          <a:p>
            <a:pPr lvl="1"/>
            <a:r>
              <a:rPr lang="en-US" altLang="zh-CN" dirty="0"/>
              <a:t>pcap_t *pcap_open_live(const char *device, int snaplen, int promisc, int to_ms, char *errbuf);</a:t>
            </a:r>
            <a:endParaRPr lang="zh-CN" altLang="zh-CN" dirty="0"/>
          </a:p>
          <a:p>
            <a:r>
              <a:rPr lang="zh-CN" altLang="zh-CN" dirty="0"/>
              <a:t>捕获下一个数据</a:t>
            </a:r>
            <a:r>
              <a:rPr lang="zh-CN" altLang="zh-CN" dirty="0" smtClean="0"/>
              <a:t>包</a:t>
            </a:r>
            <a:endParaRPr lang="en-US" altLang="zh-CN" dirty="0" smtClean="0"/>
          </a:p>
          <a:p>
            <a:pPr lvl="1"/>
            <a:r>
              <a:rPr lang="en-US" altLang="zh-CN" dirty="0"/>
              <a:t>const u_char *pcap_next(pcap_t *p, struct pcap_pkthdr *h</a:t>
            </a:r>
            <a:r>
              <a:rPr lang="en-US" altLang="zh-CN" dirty="0" smtClean="0"/>
              <a:t>);</a:t>
            </a:r>
          </a:p>
          <a:p>
            <a:r>
              <a:rPr lang="zh-CN" altLang="zh-CN" dirty="0"/>
              <a:t>捕获下一个数据</a:t>
            </a:r>
            <a:r>
              <a:rPr lang="zh-CN" altLang="zh-CN" dirty="0" smtClean="0"/>
              <a:t>包</a:t>
            </a:r>
            <a:endParaRPr lang="en-US" altLang="zh-CN" dirty="0" smtClean="0"/>
          </a:p>
          <a:p>
            <a:pPr lvl="1"/>
            <a:r>
              <a:rPr lang="en-US" altLang="zh-CN" dirty="0"/>
              <a:t>typedef void (*pcap_handler)(u_char *user, const struct pcap_pkthdr *h, const u_char *bytes); </a:t>
            </a:r>
            <a:endParaRPr lang="zh-CN" altLang="zh-CN" dirty="0"/>
          </a:p>
          <a:p>
            <a:r>
              <a:rPr lang="en-US" altLang="zh-CN" dirty="0"/>
              <a:t>        const u_char *pcap_loop(pcap_t *p, int cnt, pcap_handler callback, u_char *user</a:t>
            </a:r>
            <a:r>
              <a:rPr lang="en-US" altLang="zh-CN" dirty="0" smtClean="0"/>
              <a:t>);</a:t>
            </a:r>
          </a:p>
          <a:p>
            <a:r>
              <a:rPr lang="zh-CN" altLang="zh-CN" dirty="0"/>
              <a:t>创建过滤</a:t>
            </a:r>
            <a:r>
              <a:rPr lang="zh-CN" altLang="zh-CN" dirty="0" smtClean="0"/>
              <a:t>器</a:t>
            </a:r>
            <a:endParaRPr lang="en-US" altLang="zh-CN" dirty="0" smtClean="0"/>
          </a:p>
          <a:p>
            <a:pPr lvl="1"/>
            <a:r>
              <a:rPr lang="en-US" altLang="zh-CN" dirty="0"/>
              <a:t>int pcap_compile(pcap_t *p, struct bpf_program *fp, char *str, int optimize, bpf_u_int32 netmask); </a:t>
            </a:r>
            <a:endParaRPr lang="zh-CN" altLang="zh-CN" dirty="0"/>
          </a:p>
          <a:p>
            <a:r>
              <a:rPr lang="zh-CN" altLang="zh-CN" dirty="0"/>
              <a:t>安装过滤</a:t>
            </a:r>
            <a:r>
              <a:rPr lang="zh-CN" altLang="zh-CN" dirty="0" smtClean="0"/>
              <a:t>器</a:t>
            </a:r>
            <a:endParaRPr lang="en-US" altLang="zh-CN" dirty="0" smtClean="0"/>
          </a:p>
          <a:p>
            <a:pPr lvl="1"/>
            <a:r>
              <a:rPr lang="en-US" altLang="zh-CN" dirty="0"/>
              <a:t>int pcap_setfilter(pcap_t *p, struct bpf_program *fp);</a:t>
            </a:r>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a:t>LIBPCAP</a:t>
            </a:r>
            <a:r>
              <a:rPr lang="zh-CN" altLang="zh-CN" dirty="0"/>
              <a:t>抓包</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26</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958169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zh-CN" dirty="0"/>
              <a:t>Socket编程抓包</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27</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graphicFrame>
        <p:nvGraphicFramePr>
          <p:cNvPr id="6" name="图示 5"/>
          <p:cNvGraphicFramePr/>
          <p:nvPr>
            <p:extLst>
              <p:ext uri="{D42A27DB-BD31-4B8C-83A1-F6EECF244321}">
                <p14:modId xmlns:p14="http://schemas.microsoft.com/office/powerpoint/2010/main" val="496446409"/>
              </p:ext>
            </p:extLst>
          </p:nvPr>
        </p:nvGraphicFramePr>
        <p:xfrm>
          <a:off x="3915397" y="1449433"/>
          <a:ext cx="7233634" cy="4780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66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a:t>int socket(int protofamily, int type, int protocol);//</a:t>
            </a:r>
            <a:r>
              <a:rPr lang="zh-CN" altLang="zh-CN" dirty="0"/>
              <a:t>返回</a:t>
            </a:r>
            <a:r>
              <a:rPr lang="en-US" altLang="zh-CN" dirty="0" smtClean="0"/>
              <a:t>sockfd</a:t>
            </a:r>
          </a:p>
          <a:p>
            <a:pPr lvl="1"/>
            <a:r>
              <a:rPr lang="en-US" altLang="zh-CN" dirty="0"/>
              <a:t>protofamily</a:t>
            </a:r>
            <a:r>
              <a:rPr lang="zh-CN" altLang="zh-CN" dirty="0"/>
              <a:t>：即协议域，又称为协议族（</a:t>
            </a:r>
            <a:r>
              <a:rPr lang="en-US" altLang="zh-CN" dirty="0"/>
              <a:t>family</a:t>
            </a:r>
            <a:r>
              <a:rPr lang="zh-CN" altLang="zh-CN" dirty="0" smtClean="0"/>
              <a:t>）</a:t>
            </a:r>
            <a:endParaRPr lang="en-US" altLang="zh-CN" dirty="0" smtClean="0"/>
          </a:p>
          <a:p>
            <a:pPr lvl="1"/>
            <a:r>
              <a:rPr lang="en-US" altLang="zh-CN" dirty="0"/>
              <a:t>type</a:t>
            </a:r>
            <a:r>
              <a:rPr lang="zh-CN" altLang="zh-CN" dirty="0"/>
              <a:t>：指定</a:t>
            </a:r>
            <a:r>
              <a:rPr lang="en-US" altLang="zh-CN" dirty="0"/>
              <a:t>socket</a:t>
            </a:r>
            <a:r>
              <a:rPr lang="zh-CN" altLang="zh-CN" dirty="0"/>
              <a:t>类</a:t>
            </a:r>
            <a:r>
              <a:rPr lang="zh-CN" altLang="zh-CN" dirty="0" smtClean="0"/>
              <a:t>型</a:t>
            </a:r>
            <a:endParaRPr lang="en-US" altLang="zh-CN" dirty="0" smtClean="0"/>
          </a:p>
          <a:p>
            <a:pPr lvl="1"/>
            <a:r>
              <a:rPr lang="en-US" altLang="zh-CN" dirty="0"/>
              <a:t>protocol</a:t>
            </a:r>
            <a:r>
              <a:rPr lang="zh-CN" altLang="zh-CN" dirty="0"/>
              <a:t>：故名思意，就是指定协议</a:t>
            </a:r>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zh-CN" altLang="zh-CN" dirty="0" smtClean="0"/>
              <a:t>Socket</a:t>
            </a:r>
            <a:r>
              <a:rPr lang="en-US" altLang="zh-CN" dirty="0" smtClean="0"/>
              <a:t>()</a:t>
            </a:r>
            <a:r>
              <a:rPr lang="zh-CN" altLang="en-US" dirty="0" smtClean="0"/>
              <a:t>函数</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28</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
        <p:nvSpPr>
          <p:cNvPr id="10" name="竖排文字占位符 2"/>
          <p:cNvSpPr txBox="1">
            <a:spLocks/>
          </p:cNvSpPr>
          <p:nvPr/>
        </p:nvSpPr>
        <p:spPr>
          <a:xfrm>
            <a:off x="4526280" y="1619739"/>
            <a:ext cx="6332220" cy="46377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注意：并不是上面的</a:t>
            </a:r>
            <a:r>
              <a:rPr lang="en-US" altLang="zh-CN" dirty="0"/>
              <a:t>type</a:t>
            </a:r>
            <a:r>
              <a:rPr lang="zh-CN" altLang="zh-CN" dirty="0"/>
              <a:t>和</a:t>
            </a:r>
            <a:r>
              <a:rPr lang="en-US" altLang="zh-CN" dirty="0"/>
              <a:t>protocol</a:t>
            </a:r>
            <a:r>
              <a:rPr lang="zh-CN" altLang="zh-CN" dirty="0"/>
              <a:t>可以随意组合的，如</a:t>
            </a:r>
            <a:r>
              <a:rPr lang="en-US" altLang="zh-CN" dirty="0"/>
              <a:t>SOCK_STREAM</a:t>
            </a:r>
            <a:r>
              <a:rPr lang="zh-CN" altLang="zh-CN" dirty="0"/>
              <a:t>不可以跟</a:t>
            </a:r>
            <a:r>
              <a:rPr lang="en-US" altLang="zh-CN" dirty="0"/>
              <a:t>IPPROTO_UDP</a:t>
            </a:r>
            <a:r>
              <a:rPr lang="zh-CN" altLang="zh-CN" dirty="0"/>
              <a:t>组合。当</a:t>
            </a:r>
            <a:r>
              <a:rPr lang="en-US" altLang="zh-CN" dirty="0"/>
              <a:t>protocol</a:t>
            </a:r>
            <a:r>
              <a:rPr lang="zh-CN" altLang="zh-CN" dirty="0"/>
              <a:t>为</a:t>
            </a:r>
            <a:r>
              <a:rPr lang="en-US" altLang="zh-CN" dirty="0"/>
              <a:t>0</a:t>
            </a:r>
            <a:r>
              <a:rPr lang="zh-CN" altLang="zh-CN" dirty="0"/>
              <a:t>时，会自动选择</a:t>
            </a:r>
            <a:r>
              <a:rPr lang="en-US" altLang="zh-CN" dirty="0"/>
              <a:t>type</a:t>
            </a:r>
            <a:r>
              <a:rPr lang="zh-CN" altLang="zh-CN" dirty="0"/>
              <a:t>类型对应的默认协议。</a:t>
            </a:r>
          </a:p>
          <a:p>
            <a:r>
              <a:rPr lang="zh-CN" altLang="zh-CN" dirty="0"/>
              <a:t>当我们调用</a:t>
            </a:r>
            <a:r>
              <a:rPr lang="en-US" altLang="zh-CN" dirty="0"/>
              <a:t>socket</a:t>
            </a:r>
            <a:r>
              <a:rPr lang="zh-CN" altLang="zh-CN" dirty="0"/>
              <a:t>创建一个</a:t>
            </a:r>
            <a:r>
              <a:rPr lang="en-US" altLang="zh-CN" dirty="0"/>
              <a:t>socket</a:t>
            </a:r>
            <a:r>
              <a:rPr lang="zh-CN" altLang="zh-CN" dirty="0"/>
              <a:t>时，返回的</a:t>
            </a:r>
            <a:r>
              <a:rPr lang="en-US" altLang="zh-CN" dirty="0"/>
              <a:t>socket</a:t>
            </a:r>
            <a:r>
              <a:rPr lang="zh-CN" altLang="zh-CN" dirty="0"/>
              <a:t>描述字它存在于协议族（</a:t>
            </a:r>
            <a:r>
              <a:rPr lang="en-US" altLang="zh-CN" dirty="0"/>
              <a:t>address family</a:t>
            </a:r>
            <a:r>
              <a:rPr lang="zh-CN" altLang="zh-CN" dirty="0"/>
              <a:t>，</a:t>
            </a:r>
            <a:r>
              <a:rPr lang="en-US" altLang="zh-CN" dirty="0"/>
              <a:t>AF_XXX</a:t>
            </a:r>
            <a:r>
              <a:rPr lang="zh-CN" altLang="zh-CN" dirty="0"/>
              <a:t>）空间中，但没有一个具体的地址。如果想要给它赋值一个地址，就必须调用</a:t>
            </a:r>
            <a:r>
              <a:rPr lang="en-US" altLang="zh-CN" dirty="0"/>
              <a:t>bind()</a:t>
            </a:r>
            <a:r>
              <a:rPr lang="zh-CN" altLang="zh-CN" dirty="0"/>
              <a:t>函数，否则就当调用</a:t>
            </a:r>
            <a:r>
              <a:rPr lang="en-US" altLang="zh-CN" dirty="0"/>
              <a:t>connect()</a:t>
            </a:r>
            <a:r>
              <a:rPr lang="zh-CN" altLang="zh-CN" dirty="0"/>
              <a:t>、</a:t>
            </a:r>
            <a:r>
              <a:rPr lang="en-US" altLang="zh-CN" dirty="0"/>
              <a:t>listen()</a:t>
            </a:r>
            <a:r>
              <a:rPr lang="zh-CN" altLang="zh-CN" dirty="0"/>
              <a:t>时系统会自动随机分配一个端口。</a:t>
            </a:r>
          </a:p>
        </p:txBody>
      </p:sp>
    </p:spTree>
    <p:extLst>
      <p:ext uri="{BB962C8B-B14F-4D97-AF65-F5344CB8AC3E}">
        <p14:creationId xmlns:p14="http://schemas.microsoft.com/office/powerpoint/2010/main" val="364275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a:t>int bind(int sockfd, const struct sockaddr *addr, socklen_t addrlen);</a:t>
            </a:r>
            <a:endParaRPr lang="zh-CN" altLang="zh-CN" dirty="0"/>
          </a:p>
          <a:p>
            <a:pPr lvl="1"/>
            <a:r>
              <a:rPr lang="en-US" altLang="zh-CN" dirty="0"/>
              <a:t>sockfd</a:t>
            </a:r>
            <a:r>
              <a:rPr lang="zh-CN" altLang="zh-CN" dirty="0"/>
              <a:t>：即</a:t>
            </a:r>
            <a:r>
              <a:rPr lang="en-US" altLang="zh-CN" dirty="0"/>
              <a:t>socket</a:t>
            </a:r>
            <a:r>
              <a:rPr lang="zh-CN" altLang="zh-CN" dirty="0"/>
              <a:t>描述字，它是通过</a:t>
            </a:r>
            <a:r>
              <a:rPr lang="en-US" altLang="zh-CN" dirty="0"/>
              <a:t>socket()</a:t>
            </a:r>
            <a:r>
              <a:rPr lang="zh-CN" altLang="zh-CN" dirty="0"/>
              <a:t>函数创建了，唯一标识一个</a:t>
            </a:r>
            <a:r>
              <a:rPr lang="en-US" altLang="zh-CN" dirty="0"/>
              <a:t>socket</a:t>
            </a:r>
            <a:r>
              <a:rPr lang="zh-CN" altLang="zh-CN" dirty="0" smtClean="0"/>
              <a:t>。</a:t>
            </a:r>
            <a:endParaRPr lang="en-US" altLang="zh-CN" dirty="0" smtClean="0"/>
          </a:p>
          <a:p>
            <a:pPr lvl="1"/>
            <a:r>
              <a:rPr lang="en-US" altLang="zh-CN" dirty="0"/>
              <a:t>addr</a:t>
            </a:r>
            <a:r>
              <a:rPr lang="zh-CN" altLang="zh-CN" dirty="0"/>
              <a:t>：一个</a:t>
            </a:r>
            <a:r>
              <a:rPr lang="en-US" altLang="zh-CN" dirty="0"/>
              <a:t>const struct sockaddr *</a:t>
            </a:r>
            <a:r>
              <a:rPr lang="zh-CN" altLang="zh-CN" dirty="0"/>
              <a:t>指针，指向要绑定给</a:t>
            </a:r>
            <a:r>
              <a:rPr lang="en-US" altLang="zh-CN" dirty="0"/>
              <a:t>sockfd</a:t>
            </a:r>
            <a:r>
              <a:rPr lang="zh-CN" altLang="zh-CN" dirty="0"/>
              <a:t>的协议地</a:t>
            </a:r>
            <a:r>
              <a:rPr lang="zh-CN" altLang="zh-CN" dirty="0" smtClean="0"/>
              <a:t>址</a:t>
            </a:r>
            <a:r>
              <a:rPr lang="zh-CN" altLang="en-US" dirty="0" smtClean="0"/>
              <a:t>。</a:t>
            </a:r>
            <a:endParaRPr lang="en-US" altLang="zh-CN" dirty="0" smtClean="0"/>
          </a:p>
          <a:p>
            <a:pPr lvl="1"/>
            <a:r>
              <a:rPr lang="en-US" altLang="zh-CN" dirty="0"/>
              <a:t>addrlen</a:t>
            </a:r>
            <a:r>
              <a:rPr lang="zh-CN" altLang="zh-CN" dirty="0"/>
              <a:t>：对应的是地址的长度。</a:t>
            </a:r>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smtClean="0"/>
              <a:t>Bind()</a:t>
            </a:r>
            <a:r>
              <a:rPr lang="zh-CN" altLang="en-US" dirty="0" smtClean="0"/>
              <a:t>函数</a:t>
            </a:r>
            <a:endParaRPr lang="zh-CN" altLang="en-US" dirty="0"/>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29</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
        <p:nvSpPr>
          <p:cNvPr id="10" name="竖排文字占位符 2"/>
          <p:cNvSpPr txBox="1">
            <a:spLocks/>
          </p:cNvSpPr>
          <p:nvPr/>
        </p:nvSpPr>
        <p:spPr>
          <a:xfrm>
            <a:off x="4526280" y="1616405"/>
            <a:ext cx="6332220" cy="46377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字节序，顾名思义字节的顺序，就是大于一个字节类型的数据在内存中的存放顺序，一个字节的数据没有顺序的问题了</a:t>
            </a:r>
            <a:r>
              <a:rPr lang="zh-CN" altLang="zh-CN" dirty="0" smtClean="0"/>
              <a:t>。</a:t>
            </a:r>
            <a:endParaRPr lang="en-US" altLang="zh-CN" dirty="0" smtClean="0"/>
          </a:p>
          <a:p>
            <a:r>
              <a:rPr lang="zh-CN" altLang="zh-CN" dirty="0" smtClean="0"/>
              <a:t>主</a:t>
            </a:r>
            <a:r>
              <a:rPr lang="zh-CN" altLang="zh-CN" dirty="0"/>
              <a:t>机字节序就是我们平常说的大端和小端模式：不同的</a:t>
            </a:r>
            <a:r>
              <a:rPr lang="en-US" altLang="zh-CN" dirty="0"/>
              <a:t>CPU</a:t>
            </a:r>
            <a:r>
              <a:rPr lang="zh-CN" altLang="zh-CN" dirty="0"/>
              <a:t>有不同的字节序类型，这些字节序是指整数在内存中保存的顺序，这个叫做主机</a:t>
            </a:r>
            <a:r>
              <a:rPr lang="zh-CN" altLang="zh-CN" dirty="0" smtClean="0"/>
              <a:t>序</a:t>
            </a:r>
            <a:r>
              <a:rPr lang="zh-CN" altLang="en-US" dirty="0" smtClean="0"/>
              <a:t>。</a:t>
            </a:r>
            <a:endParaRPr lang="en-US" altLang="zh-CN" dirty="0" smtClean="0"/>
          </a:p>
          <a:p>
            <a:r>
              <a:rPr lang="zh-CN" altLang="zh-CN" dirty="0"/>
              <a:t>网络字节序：</a:t>
            </a:r>
            <a:r>
              <a:rPr lang="en-US" altLang="zh-CN" dirty="0"/>
              <a:t>4</a:t>
            </a:r>
            <a:r>
              <a:rPr lang="zh-CN" altLang="zh-CN" dirty="0"/>
              <a:t>个字节的</a:t>
            </a:r>
            <a:r>
              <a:rPr lang="en-US" altLang="zh-CN" dirty="0"/>
              <a:t>32 bit</a:t>
            </a:r>
            <a:r>
              <a:rPr lang="zh-CN" altLang="zh-CN" dirty="0"/>
              <a:t>值以下面的次序传输：首先是</a:t>
            </a:r>
            <a:r>
              <a:rPr lang="en-US" altLang="zh-CN" dirty="0"/>
              <a:t>0</a:t>
            </a:r>
            <a:r>
              <a:rPr lang="zh-CN" altLang="zh-CN" dirty="0"/>
              <a:t>～</a:t>
            </a:r>
            <a:r>
              <a:rPr lang="en-US" altLang="zh-CN" dirty="0"/>
              <a:t>7bit</a:t>
            </a:r>
            <a:r>
              <a:rPr lang="zh-CN" altLang="zh-CN" dirty="0"/>
              <a:t>，其次</a:t>
            </a:r>
            <a:r>
              <a:rPr lang="en-US" altLang="zh-CN" dirty="0"/>
              <a:t>8</a:t>
            </a:r>
            <a:r>
              <a:rPr lang="zh-CN" altLang="zh-CN" dirty="0"/>
              <a:t>～</a:t>
            </a:r>
            <a:r>
              <a:rPr lang="en-US" altLang="zh-CN" dirty="0"/>
              <a:t>15bit</a:t>
            </a:r>
            <a:r>
              <a:rPr lang="zh-CN" altLang="zh-CN" dirty="0"/>
              <a:t>，然后</a:t>
            </a:r>
            <a:r>
              <a:rPr lang="en-US" altLang="zh-CN" dirty="0"/>
              <a:t>16</a:t>
            </a:r>
            <a:r>
              <a:rPr lang="zh-CN" altLang="zh-CN" dirty="0"/>
              <a:t>～</a:t>
            </a:r>
            <a:r>
              <a:rPr lang="en-US" altLang="zh-CN" dirty="0"/>
              <a:t>23bit</a:t>
            </a:r>
            <a:r>
              <a:rPr lang="zh-CN" altLang="zh-CN" dirty="0"/>
              <a:t>，最后是</a:t>
            </a:r>
            <a:r>
              <a:rPr lang="en-US" altLang="zh-CN" dirty="0"/>
              <a:t>24~31bit</a:t>
            </a:r>
            <a:r>
              <a:rPr lang="zh-CN" altLang="zh-CN" dirty="0"/>
              <a:t>。这种传输次序称作大端字节序。由于</a:t>
            </a:r>
            <a:r>
              <a:rPr lang="en-US" altLang="zh-CN" dirty="0"/>
              <a:t>TCP/IP</a:t>
            </a:r>
            <a:r>
              <a:rPr lang="zh-CN" altLang="zh-CN" dirty="0"/>
              <a:t>首部中所有的二进制整数在网络中传输时都要求以这种次序，因此它又称作网络字节序</a:t>
            </a:r>
            <a:r>
              <a:rPr lang="zh-CN" altLang="zh-CN" dirty="0" smtClean="0"/>
              <a:t>。</a:t>
            </a:r>
            <a:endParaRPr lang="zh-CN" altLang="zh-CN" dirty="0"/>
          </a:p>
        </p:txBody>
      </p:sp>
    </p:spTree>
    <p:extLst>
      <p:ext uri="{BB962C8B-B14F-4D97-AF65-F5344CB8AC3E}">
        <p14:creationId xmlns:p14="http://schemas.microsoft.com/office/powerpoint/2010/main" val="240113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数据集简介</a:t>
            </a:r>
            <a:endParaRPr lang="en-US" dirty="0"/>
          </a:p>
        </p:txBody>
      </p:sp>
      <p:sp>
        <p:nvSpPr>
          <p:cNvPr id="3" name="Vertical Text Placeholder 2"/>
          <p:cNvSpPr>
            <a:spLocks noGrp="1"/>
          </p:cNvSpPr>
          <p:nvPr>
            <p:ph type="body" orient="vert" idx="1"/>
          </p:nvPr>
        </p:nvSpPr>
        <p:spPr/>
        <p:txBody>
          <a:bodyPr>
            <a:normAutofit/>
          </a:bodyPr>
          <a:lstStyle/>
          <a:p>
            <a:pPr marL="514350" indent="-514350">
              <a:buFont typeface="+mj-lt"/>
              <a:buAutoNum type="arabicPeriod"/>
            </a:pPr>
            <a:r>
              <a:rPr lang="en-US" altLang="zh-CN" u="sng" dirty="0"/>
              <a:t>DARPA</a:t>
            </a:r>
            <a:r>
              <a:rPr lang="zh-CN" altLang="en-US" u="sng" dirty="0"/>
              <a:t>入侵检测评估数据集</a:t>
            </a:r>
          </a:p>
          <a:p>
            <a:pPr marL="514350" indent="-514350">
              <a:buFont typeface="+mj-lt"/>
              <a:buAutoNum type="arabicPeriod"/>
            </a:pPr>
            <a:r>
              <a:rPr lang="en-US" altLang="zh-CN" u="sng" dirty="0"/>
              <a:t>KDD Cup 99</a:t>
            </a:r>
            <a:r>
              <a:rPr lang="zh-CN" altLang="en-US" u="sng" dirty="0"/>
              <a:t>与</a:t>
            </a:r>
            <a:r>
              <a:rPr lang="en-US" altLang="zh-CN" u="sng" dirty="0"/>
              <a:t>NSL-KDD</a:t>
            </a:r>
            <a:r>
              <a:rPr lang="zh-CN" altLang="en-US" u="sng" dirty="0"/>
              <a:t>数据集</a:t>
            </a:r>
          </a:p>
          <a:p>
            <a:pPr marL="514350" indent="-514350">
              <a:buFont typeface="+mj-lt"/>
              <a:buAutoNum type="arabicPeriod"/>
            </a:pPr>
            <a:r>
              <a:rPr lang="en-US" altLang="zh-CN" u="sng" dirty="0"/>
              <a:t>Honeynet</a:t>
            </a:r>
            <a:r>
              <a:rPr lang="zh-CN" altLang="en-US" u="sng" dirty="0"/>
              <a:t>数据集</a:t>
            </a:r>
            <a:endParaRPr lang="en-US" altLang="zh-CN" u="sng" dirty="0"/>
          </a:p>
          <a:p>
            <a:pPr marL="514350" indent="-514350">
              <a:buFont typeface="+mj-lt"/>
              <a:buAutoNum type="arabicPeriod"/>
            </a:pPr>
            <a:r>
              <a:rPr lang="en-US" altLang="zh-CN" u="sng" dirty="0"/>
              <a:t>Challenge 2013</a:t>
            </a:r>
            <a:r>
              <a:rPr lang="zh-CN" altLang="en-US" u="sng" dirty="0"/>
              <a:t>数据集</a:t>
            </a:r>
            <a:endParaRPr lang="en-US" altLang="zh-CN" u="sng" dirty="0"/>
          </a:p>
          <a:p>
            <a:pPr marL="514350" indent="-514350">
              <a:buFont typeface="+mj-lt"/>
              <a:buAutoNum type="arabicPeriod"/>
            </a:pPr>
            <a:r>
              <a:rPr lang="en-US" altLang="zh-CN" u="sng" dirty="0"/>
              <a:t>Adult</a:t>
            </a:r>
            <a:r>
              <a:rPr lang="zh-CN" altLang="en-US" u="sng" dirty="0"/>
              <a:t>数据集</a:t>
            </a:r>
            <a:endParaRPr lang="en-US" altLang="zh-CN" u="sng" dirty="0"/>
          </a:p>
          <a:p>
            <a:pPr marL="514350" indent="-514350">
              <a:buFont typeface="+mj-lt"/>
              <a:buAutoNum type="arabicPeriod"/>
            </a:pPr>
            <a:r>
              <a:rPr lang="zh-CN" altLang="en-US" u="sng" dirty="0"/>
              <a:t>恶意软件数据集</a:t>
            </a:r>
          </a:p>
        </p:txBody>
      </p:sp>
      <p:sp>
        <p:nvSpPr>
          <p:cNvPr id="6" name="Date Placeholder 5"/>
          <p:cNvSpPr>
            <a:spLocks noGrp="1"/>
          </p:cNvSpPr>
          <p:nvPr>
            <p:ph type="dt" sz="half" idx="10"/>
          </p:nvPr>
        </p:nvSpPr>
        <p:spPr/>
        <p:txBody>
          <a:bodyPr/>
          <a:lstStyle/>
          <a:p>
            <a:fld id="{DF0203FD-4E11-4468-9524-EAB07C637292}" type="datetime1">
              <a:rPr lang="zh-CN" altLang="en-US" smtClean="0"/>
              <a:t>2016/7/18 Monday</a:t>
            </a:fld>
            <a:endParaRPr lang="zh-CN" altLang="en-US"/>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t>3</a:t>
            </a:fld>
            <a:endParaRPr lang="zh-CN" altLang="en-US"/>
          </a:p>
        </p:txBody>
      </p:sp>
      <p:sp>
        <p:nvSpPr>
          <p:cNvPr id="8" name="Footer Placeholder 7"/>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420660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dirty="0"/>
              <a:t>int listen(int sockfd, int backlog</a:t>
            </a:r>
            <a:r>
              <a:rPr lang="zh-CN" altLang="zh-CN" dirty="0" smtClean="0"/>
              <a:t>);</a:t>
            </a:r>
            <a:endParaRPr lang="en-US" altLang="zh-CN" dirty="0" smtClean="0"/>
          </a:p>
          <a:p>
            <a:pPr lvl="1"/>
            <a:r>
              <a:rPr lang="en-US" altLang="zh-CN" dirty="0"/>
              <a:t>s</a:t>
            </a:r>
            <a:r>
              <a:rPr lang="zh-CN" altLang="zh-CN" dirty="0" smtClean="0"/>
              <a:t>ockfd</a:t>
            </a:r>
            <a:r>
              <a:rPr lang="zh-CN" altLang="en-US" dirty="0" smtClean="0"/>
              <a:t>：</a:t>
            </a:r>
            <a:r>
              <a:rPr lang="zh-CN" altLang="zh-CN" dirty="0" smtClean="0"/>
              <a:t>要</a:t>
            </a:r>
            <a:r>
              <a:rPr lang="zh-CN" altLang="zh-CN" dirty="0"/>
              <a:t>监听的</a:t>
            </a:r>
            <a:r>
              <a:rPr lang="en-US" altLang="zh-CN" dirty="0"/>
              <a:t>socket</a:t>
            </a:r>
            <a:r>
              <a:rPr lang="zh-CN" altLang="zh-CN" dirty="0"/>
              <a:t>描述</a:t>
            </a:r>
            <a:r>
              <a:rPr lang="zh-CN" altLang="zh-CN" dirty="0" smtClean="0"/>
              <a:t>字</a:t>
            </a:r>
            <a:endParaRPr lang="en-US" altLang="zh-CN" dirty="0" smtClean="0"/>
          </a:p>
          <a:p>
            <a:pPr lvl="1"/>
            <a:r>
              <a:rPr lang="en-US" altLang="zh-CN" dirty="0"/>
              <a:t>b</a:t>
            </a:r>
            <a:r>
              <a:rPr lang="zh-CN" altLang="zh-CN" dirty="0" smtClean="0"/>
              <a:t>acklog</a:t>
            </a:r>
            <a:r>
              <a:rPr lang="zh-CN" altLang="en-US" dirty="0"/>
              <a:t>：</a:t>
            </a:r>
            <a:r>
              <a:rPr lang="zh-CN" altLang="zh-CN" dirty="0" smtClean="0"/>
              <a:t>相</a:t>
            </a:r>
            <a:r>
              <a:rPr lang="zh-CN" altLang="zh-CN" dirty="0"/>
              <a:t>应</a:t>
            </a:r>
            <a:r>
              <a:rPr lang="en-US" altLang="zh-CN" dirty="0"/>
              <a:t>socket</a:t>
            </a:r>
            <a:r>
              <a:rPr lang="zh-CN" altLang="zh-CN" dirty="0"/>
              <a:t>可以排队的最大连接个数</a:t>
            </a:r>
          </a:p>
          <a:p>
            <a:r>
              <a:rPr lang="en-US" altLang="zh-CN" dirty="0"/>
              <a:t>int connect(int sockfd, const struct sockaddr *addr, socklen_t addrlen</a:t>
            </a:r>
            <a:r>
              <a:rPr lang="en-US" altLang="zh-CN" dirty="0" smtClean="0"/>
              <a:t>);</a:t>
            </a:r>
          </a:p>
          <a:p>
            <a:pPr lvl="1"/>
            <a:r>
              <a:rPr lang="en-US" altLang="zh-CN" dirty="0"/>
              <a:t>s</a:t>
            </a:r>
            <a:r>
              <a:rPr lang="en-US" altLang="zh-CN" dirty="0" smtClean="0"/>
              <a:t>ockfd</a:t>
            </a:r>
            <a:r>
              <a:rPr lang="zh-CN" altLang="en-US" dirty="0" smtClean="0"/>
              <a:t>：</a:t>
            </a:r>
            <a:r>
              <a:rPr lang="zh-CN" altLang="zh-CN" dirty="0" smtClean="0"/>
              <a:t>客</a:t>
            </a:r>
            <a:r>
              <a:rPr lang="zh-CN" altLang="zh-CN" dirty="0"/>
              <a:t>户端的</a:t>
            </a:r>
            <a:r>
              <a:rPr lang="en-US" altLang="zh-CN" dirty="0"/>
              <a:t>socket</a:t>
            </a:r>
            <a:r>
              <a:rPr lang="zh-CN" altLang="zh-CN" dirty="0"/>
              <a:t>描述</a:t>
            </a:r>
            <a:r>
              <a:rPr lang="zh-CN" altLang="zh-CN" dirty="0" smtClean="0"/>
              <a:t>字</a:t>
            </a:r>
            <a:endParaRPr lang="en-US" altLang="zh-CN" dirty="0" smtClean="0"/>
          </a:p>
          <a:p>
            <a:pPr lvl="1"/>
            <a:r>
              <a:rPr lang="en-US" altLang="zh-CN" dirty="0"/>
              <a:t>a</a:t>
            </a:r>
            <a:r>
              <a:rPr lang="en-US" altLang="zh-CN" dirty="0" smtClean="0"/>
              <a:t>ddr</a:t>
            </a:r>
            <a:r>
              <a:rPr lang="zh-CN" altLang="en-US" dirty="0" smtClean="0"/>
              <a:t>：</a:t>
            </a:r>
            <a:r>
              <a:rPr lang="zh-CN" altLang="zh-CN" dirty="0" smtClean="0"/>
              <a:t>服</a:t>
            </a:r>
            <a:r>
              <a:rPr lang="zh-CN" altLang="zh-CN" dirty="0"/>
              <a:t>务器的</a:t>
            </a:r>
            <a:r>
              <a:rPr lang="en-US" altLang="zh-CN" dirty="0"/>
              <a:t>socket</a:t>
            </a:r>
            <a:r>
              <a:rPr lang="zh-CN" altLang="zh-CN" dirty="0"/>
              <a:t>地</a:t>
            </a:r>
            <a:r>
              <a:rPr lang="zh-CN" altLang="zh-CN" dirty="0" smtClean="0"/>
              <a:t>址</a:t>
            </a:r>
            <a:endParaRPr lang="en-US" altLang="zh-CN" dirty="0" smtClean="0"/>
          </a:p>
          <a:p>
            <a:pPr lvl="1"/>
            <a:r>
              <a:rPr lang="en-US" altLang="zh-CN" dirty="0"/>
              <a:t>addrlen </a:t>
            </a:r>
            <a:r>
              <a:rPr lang="zh-CN" altLang="en-US" dirty="0" smtClean="0"/>
              <a:t>：</a:t>
            </a:r>
            <a:r>
              <a:rPr lang="en-US" altLang="zh-CN" dirty="0" smtClean="0"/>
              <a:t>socket</a:t>
            </a:r>
            <a:r>
              <a:rPr lang="zh-CN" altLang="zh-CN" dirty="0"/>
              <a:t>地址的长度</a:t>
            </a:r>
          </a:p>
          <a:p>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a:t>listen()</a:t>
            </a:r>
            <a:r>
              <a:rPr lang="zh-CN" altLang="en-US" dirty="0"/>
              <a:t>、</a:t>
            </a:r>
            <a:r>
              <a:rPr lang="en-US" altLang="zh-CN" dirty="0"/>
              <a:t>connect()</a:t>
            </a:r>
            <a:r>
              <a:rPr lang="zh-CN" altLang="en-US" dirty="0"/>
              <a:t>函数</a:t>
            </a:r>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30</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
        <p:nvSpPr>
          <p:cNvPr id="10" name="竖排文字占位符 2"/>
          <p:cNvSpPr txBox="1">
            <a:spLocks/>
          </p:cNvSpPr>
          <p:nvPr/>
        </p:nvSpPr>
        <p:spPr>
          <a:xfrm>
            <a:off x="4526280" y="1527495"/>
            <a:ext cx="6332220" cy="46377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如果作为一个服务器，在调用</a:t>
            </a:r>
            <a:r>
              <a:rPr lang="en-US" altLang="zh-CN" dirty="0"/>
              <a:t>socket()</a:t>
            </a:r>
            <a:r>
              <a:rPr lang="zh-CN" altLang="zh-CN" dirty="0"/>
              <a:t>、</a:t>
            </a:r>
            <a:r>
              <a:rPr lang="en-US" altLang="zh-CN" dirty="0"/>
              <a:t>bind()</a:t>
            </a:r>
            <a:r>
              <a:rPr lang="zh-CN" altLang="zh-CN" dirty="0"/>
              <a:t>之后就会调用</a:t>
            </a:r>
            <a:r>
              <a:rPr lang="en-US" altLang="zh-CN" dirty="0"/>
              <a:t>listen()</a:t>
            </a:r>
            <a:r>
              <a:rPr lang="zh-CN" altLang="zh-CN" dirty="0"/>
              <a:t>来监听这个</a:t>
            </a:r>
            <a:r>
              <a:rPr lang="en-US" altLang="zh-CN" dirty="0"/>
              <a:t>socket</a:t>
            </a:r>
            <a:r>
              <a:rPr lang="zh-CN" altLang="zh-CN" dirty="0"/>
              <a:t>，如果客户端这时调用</a:t>
            </a:r>
            <a:r>
              <a:rPr lang="en-US" altLang="zh-CN" dirty="0"/>
              <a:t>connect()</a:t>
            </a:r>
            <a:r>
              <a:rPr lang="zh-CN" altLang="zh-CN" dirty="0"/>
              <a:t>发出连接请求，服务器端就会接收到这个请求。</a:t>
            </a:r>
          </a:p>
        </p:txBody>
      </p:sp>
    </p:spTree>
    <p:extLst>
      <p:ext uri="{BB962C8B-B14F-4D97-AF65-F5344CB8AC3E}">
        <p14:creationId xmlns:p14="http://schemas.microsoft.com/office/powerpoint/2010/main" val="221505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en-US" altLang="zh-CN" dirty="0"/>
              <a:t>int accept(int sockfd, struct sockaddr *addr, socklen_t *addrlen); //</a:t>
            </a:r>
            <a:r>
              <a:rPr lang="zh-CN" altLang="zh-CN" dirty="0"/>
              <a:t>返回连接</a:t>
            </a:r>
            <a:r>
              <a:rPr lang="en-US" altLang="zh-CN" dirty="0" smtClean="0"/>
              <a:t>connect_fd</a:t>
            </a:r>
            <a:endParaRPr lang="zh-CN" altLang="zh-CN" dirty="0"/>
          </a:p>
          <a:p>
            <a:r>
              <a:rPr lang="en-US" altLang="zh-CN" dirty="0"/>
              <a:t>s</a:t>
            </a:r>
            <a:r>
              <a:rPr lang="en-US" altLang="zh-CN" dirty="0" smtClean="0"/>
              <a:t>ockfd:</a:t>
            </a:r>
            <a:r>
              <a:rPr lang="zh-CN" altLang="zh-CN" dirty="0"/>
              <a:t>上面解释中的监听套接</a:t>
            </a:r>
            <a:r>
              <a:rPr lang="zh-CN" altLang="zh-CN" dirty="0" smtClean="0"/>
              <a:t>字</a:t>
            </a:r>
            <a:endParaRPr lang="en-US" altLang="zh-CN" dirty="0" smtClean="0"/>
          </a:p>
          <a:p>
            <a:r>
              <a:rPr lang="en-US" altLang="zh-CN" dirty="0"/>
              <a:t>a</a:t>
            </a:r>
            <a:r>
              <a:rPr lang="en-US" altLang="zh-CN" dirty="0" smtClean="0"/>
              <a:t>ddr</a:t>
            </a:r>
            <a:r>
              <a:rPr lang="zh-CN" altLang="en-US" dirty="0"/>
              <a:t>：</a:t>
            </a:r>
            <a:r>
              <a:rPr lang="zh-CN" altLang="zh-CN" dirty="0" smtClean="0"/>
              <a:t>结</a:t>
            </a:r>
            <a:r>
              <a:rPr lang="zh-CN" altLang="zh-CN" dirty="0"/>
              <a:t>果参数</a:t>
            </a:r>
            <a:r>
              <a:rPr lang="zh-CN" altLang="zh-CN" dirty="0" smtClean="0"/>
              <a:t>，用</a:t>
            </a:r>
            <a:r>
              <a:rPr lang="zh-CN" altLang="zh-CN" dirty="0"/>
              <a:t>来接受一个返回值，这返回值指定客户端的地</a:t>
            </a:r>
            <a:r>
              <a:rPr lang="zh-CN" altLang="zh-CN" dirty="0" smtClean="0"/>
              <a:t>址</a:t>
            </a:r>
            <a:endParaRPr lang="en-US" altLang="zh-CN" dirty="0" smtClean="0"/>
          </a:p>
          <a:p>
            <a:r>
              <a:rPr lang="en-US" altLang="zh-CN" dirty="0"/>
              <a:t>l</a:t>
            </a:r>
            <a:r>
              <a:rPr lang="en-US" altLang="zh-CN" dirty="0" smtClean="0"/>
              <a:t>en</a:t>
            </a:r>
            <a:r>
              <a:rPr lang="zh-CN" altLang="en-US" dirty="0" smtClean="0"/>
              <a:t>：</a:t>
            </a:r>
            <a:r>
              <a:rPr lang="zh-CN" altLang="zh-CN" dirty="0" smtClean="0"/>
              <a:t>结</a:t>
            </a:r>
            <a:r>
              <a:rPr lang="zh-CN" altLang="zh-CN" dirty="0"/>
              <a:t>果的参数，用来接受上述</a:t>
            </a:r>
            <a:r>
              <a:rPr lang="en-US" altLang="zh-CN" dirty="0"/>
              <a:t>addr</a:t>
            </a:r>
            <a:r>
              <a:rPr lang="zh-CN" altLang="zh-CN" dirty="0"/>
              <a:t>的结构的大</a:t>
            </a:r>
            <a:r>
              <a:rPr lang="zh-CN" altLang="zh-CN" dirty="0" smtClean="0"/>
              <a:t>小</a:t>
            </a:r>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a:t>accept()</a:t>
            </a:r>
            <a:r>
              <a:rPr lang="zh-CN" altLang="en-US" dirty="0"/>
              <a:t>函数</a:t>
            </a:r>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31</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
        <p:nvSpPr>
          <p:cNvPr id="10" name="竖排文字占位符 2"/>
          <p:cNvSpPr txBox="1">
            <a:spLocks/>
          </p:cNvSpPr>
          <p:nvPr/>
        </p:nvSpPr>
        <p:spPr>
          <a:xfrm>
            <a:off x="4526280" y="1616405"/>
            <a:ext cx="6332220" cy="46377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注意：</a:t>
            </a:r>
          </a:p>
          <a:p>
            <a:r>
              <a:rPr lang="en-US" altLang="zh-CN" dirty="0"/>
              <a:t>accept</a:t>
            </a:r>
            <a:r>
              <a:rPr lang="zh-CN" altLang="zh-CN" dirty="0"/>
              <a:t>默认会阻塞进程，直到有一个客户连接建立后返回，它返回的是一个新可用的套接字，这个套接字是连接套接字。</a:t>
            </a:r>
          </a:p>
          <a:p>
            <a:r>
              <a:rPr lang="zh-CN" altLang="zh-CN" dirty="0"/>
              <a:t>此时我们需要区分两种套接字：</a:t>
            </a:r>
          </a:p>
          <a:p>
            <a:pPr lvl="1"/>
            <a:r>
              <a:rPr lang="zh-CN" altLang="zh-CN" dirty="0"/>
              <a:t>监听套接字</a:t>
            </a:r>
            <a:r>
              <a:rPr lang="en-US" altLang="zh-CN" dirty="0"/>
              <a:t>: </a:t>
            </a:r>
            <a:r>
              <a:rPr lang="zh-CN" altLang="zh-CN" dirty="0"/>
              <a:t>监听套接字正如</a:t>
            </a:r>
            <a:r>
              <a:rPr lang="en-US" altLang="zh-CN" dirty="0"/>
              <a:t>accept</a:t>
            </a:r>
            <a:r>
              <a:rPr lang="zh-CN" altLang="zh-CN" dirty="0"/>
              <a:t>的参数</a:t>
            </a:r>
            <a:r>
              <a:rPr lang="en-US" altLang="zh-CN" dirty="0" err="1"/>
              <a:t>sockfd</a:t>
            </a:r>
            <a:r>
              <a:rPr lang="zh-CN" altLang="zh-CN" dirty="0"/>
              <a:t>，它是监听套接字，在调用</a:t>
            </a:r>
            <a:r>
              <a:rPr lang="en-US" altLang="zh-CN" dirty="0"/>
              <a:t>listen</a:t>
            </a:r>
            <a:r>
              <a:rPr lang="zh-CN" altLang="zh-CN" dirty="0"/>
              <a:t>函数之后，是服务器开始调用</a:t>
            </a:r>
            <a:r>
              <a:rPr lang="en-US" altLang="zh-CN" dirty="0"/>
              <a:t>socket()</a:t>
            </a:r>
            <a:r>
              <a:rPr lang="zh-CN" altLang="zh-CN" dirty="0"/>
              <a:t>函数生成的，称为监听</a:t>
            </a:r>
            <a:r>
              <a:rPr lang="en-US" altLang="zh-CN" dirty="0"/>
              <a:t>socket</a:t>
            </a:r>
            <a:r>
              <a:rPr lang="zh-CN" altLang="zh-CN" dirty="0"/>
              <a:t>描述字</a:t>
            </a:r>
            <a:r>
              <a:rPr lang="en-US" altLang="zh-CN" dirty="0"/>
              <a:t>(</a:t>
            </a:r>
            <a:r>
              <a:rPr lang="zh-CN" altLang="zh-CN" dirty="0"/>
              <a:t>监听套接字</a:t>
            </a:r>
            <a:r>
              <a:rPr lang="en-US" altLang="zh-CN" dirty="0"/>
              <a:t>)</a:t>
            </a:r>
            <a:endParaRPr lang="zh-CN" altLang="zh-CN" dirty="0"/>
          </a:p>
          <a:p>
            <a:pPr lvl="1"/>
            <a:r>
              <a:rPr lang="zh-CN" altLang="zh-CN" dirty="0"/>
              <a:t>连接套接字：一个套接字会从主动连接的套接字变身为一个监听套接字；而</a:t>
            </a:r>
            <a:r>
              <a:rPr lang="en-US" altLang="zh-CN" dirty="0"/>
              <a:t>accept</a:t>
            </a:r>
            <a:r>
              <a:rPr lang="zh-CN" altLang="zh-CN" dirty="0"/>
              <a:t>函数返回的是已连接</a:t>
            </a:r>
            <a:r>
              <a:rPr lang="en-US" altLang="zh-CN" dirty="0"/>
              <a:t>socket</a:t>
            </a:r>
            <a:r>
              <a:rPr lang="zh-CN" altLang="zh-CN" dirty="0"/>
              <a:t>描述字</a:t>
            </a:r>
            <a:r>
              <a:rPr lang="en-US" altLang="zh-CN" dirty="0"/>
              <a:t>(</a:t>
            </a:r>
            <a:r>
              <a:rPr lang="zh-CN" altLang="zh-CN" dirty="0"/>
              <a:t>一个连接套接字</a:t>
            </a:r>
            <a:r>
              <a:rPr lang="en-US" altLang="zh-CN" dirty="0"/>
              <a:t>)</a:t>
            </a:r>
            <a:r>
              <a:rPr lang="zh-CN" altLang="zh-CN" dirty="0"/>
              <a:t>，它代表着一个网络已经存在的点点连接。</a:t>
            </a:r>
            <a:endParaRPr lang="zh-CN" altLang="zh-CN" dirty="0"/>
          </a:p>
        </p:txBody>
      </p:sp>
    </p:spTree>
    <p:extLst>
      <p:ext uri="{BB962C8B-B14F-4D97-AF65-F5344CB8AC3E}">
        <p14:creationId xmlns:p14="http://schemas.microsoft.com/office/powerpoint/2010/main" val="264484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smtClean="0"/>
              <a:t>read</a:t>
            </a:r>
            <a:r>
              <a:rPr lang="zh-CN" altLang="zh-CN" dirty="0"/>
              <a:t>函数是负责从</a:t>
            </a:r>
            <a:r>
              <a:rPr lang="en-US" altLang="zh-CN" dirty="0"/>
              <a:t>fd</a:t>
            </a:r>
            <a:r>
              <a:rPr lang="zh-CN" altLang="zh-CN" dirty="0"/>
              <a:t>中读取内容</a:t>
            </a:r>
            <a:r>
              <a:rPr lang="en-US" altLang="zh-CN" dirty="0"/>
              <a:t>.</a:t>
            </a:r>
            <a:r>
              <a:rPr lang="zh-CN" altLang="zh-CN" dirty="0"/>
              <a:t>当读成功时，</a:t>
            </a:r>
            <a:r>
              <a:rPr lang="en-US" altLang="zh-CN" dirty="0"/>
              <a:t>read</a:t>
            </a:r>
            <a:r>
              <a:rPr lang="zh-CN" altLang="zh-CN" dirty="0"/>
              <a:t>返回实际所读的字节数，如果返回的值是</a:t>
            </a:r>
            <a:r>
              <a:rPr lang="en-US" altLang="zh-CN" dirty="0"/>
              <a:t>0</a:t>
            </a:r>
            <a:r>
              <a:rPr lang="zh-CN" altLang="zh-CN" dirty="0"/>
              <a:t>表示已经读到文件的结束了，小于</a:t>
            </a:r>
            <a:r>
              <a:rPr lang="en-US" altLang="zh-CN" dirty="0"/>
              <a:t>0</a:t>
            </a:r>
            <a:r>
              <a:rPr lang="zh-CN" altLang="zh-CN" dirty="0"/>
              <a:t>表示出现了错误</a:t>
            </a:r>
            <a:r>
              <a:rPr lang="zh-CN" altLang="zh-CN" dirty="0" smtClean="0"/>
              <a:t>。</a:t>
            </a:r>
            <a:endParaRPr lang="en-US" altLang="zh-CN" dirty="0" smtClean="0"/>
          </a:p>
          <a:p>
            <a:r>
              <a:rPr lang="en-US" altLang="zh-CN" dirty="0"/>
              <a:t>write</a:t>
            </a:r>
            <a:r>
              <a:rPr lang="zh-CN" altLang="zh-CN" dirty="0"/>
              <a:t>函数将</a:t>
            </a:r>
            <a:r>
              <a:rPr lang="en-US" altLang="zh-CN" dirty="0"/>
              <a:t>buf</a:t>
            </a:r>
            <a:r>
              <a:rPr lang="zh-CN" altLang="zh-CN" dirty="0"/>
              <a:t>中的</a:t>
            </a:r>
            <a:r>
              <a:rPr lang="en-US" altLang="zh-CN" dirty="0"/>
              <a:t>nbytes</a:t>
            </a:r>
            <a:r>
              <a:rPr lang="zh-CN" altLang="zh-CN" dirty="0"/>
              <a:t>字节内容写入文件描述符</a:t>
            </a:r>
            <a:r>
              <a:rPr lang="en-US" altLang="zh-CN" dirty="0"/>
              <a:t>fd.</a:t>
            </a:r>
            <a:r>
              <a:rPr lang="zh-CN" altLang="zh-CN" dirty="0"/>
              <a:t>成功时返回写的字节数。失败时返回</a:t>
            </a:r>
            <a:r>
              <a:rPr lang="en-US" altLang="zh-CN" dirty="0"/>
              <a:t>-1</a:t>
            </a:r>
            <a:r>
              <a:rPr lang="zh-CN" altLang="zh-CN" dirty="0"/>
              <a:t>，并设置</a:t>
            </a:r>
            <a:r>
              <a:rPr lang="en-US" altLang="zh-CN" dirty="0"/>
              <a:t>errno</a:t>
            </a:r>
            <a:r>
              <a:rPr lang="zh-CN" altLang="zh-CN" dirty="0"/>
              <a:t>变量。</a:t>
            </a:r>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a:t>read()</a:t>
            </a:r>
            <a:r>
              <a:rPr lang="zh-CN" altLang="en-US" dirty="0"/>
              <a:t>、</a:t>
            </a:r>
            <a:r>
              <a:rPr lang="en-US" altLang="zh-CN" dirty="0"/>
              <a:t>write()</a:t>
            </a:r>
            <a:r>
              <a:rPr lang="zh-CN" altLang="en-US" dirty="0"/>
              <a:t>等函数</a:t>
            </a:r>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32</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2778045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网络抓包编程</a:t>
            </a:r>
            <a:endParaRPr lang="zh-CN" altLang="en-US" dirty="0"/>
          </a:p>
        </p:txBody>
      </p:sp>
      <p:sp>
        <p:nvSpPr>
          <p:cNvPr id="3" name="竖排文字占位符 2"/>
          <p:cNvSpPr>
            <a:spLocks noGrp="1"/>
          </p:cNvSpPr>
          <p:nvPr>
            <p:ph type="body" orient="vert" idx="1"/>
          </p:nvPr>
        </p:nvSpPr>
        <p:spPr/>
        <p:txBody>
          <a:bodyPr>
            <a:normAutofit fontScale="92500"/>
          </a:bodyPr>
          <a:lstStyle/>
          <a:p>
            <a:r>
              <a:rPr lang="en-US" altLang="zh-CN" dirty="0"/>
              <a:t>int close(int fd);</a:t>
            </a:r>
            <a:endParaRPr lang="zh-CN" altLang="zh-CN" dirty="0"/>
          </a:p>
          <a:p>
            <a:r>
              <a:rPr lang="en-US" altLang="zh-CN" dirty="0"/>
              <a:t>close</a:t>
            </a:r>
            <a:r>
              <a:rPr lang="zh-CN" altLang="zh-CN" dirty="0"/>
              <a:t>一个</a:t>
            </a:r>
            <a:r>
              <a:rPr lang="en-US" altLang="zh-CN" dirty="0"/>
              <a:t>TCP socket</a:t>
            </a:r>
            <a:r>
              <a:rPr lang="zh-CN" altLang="zh-CN" dirty="0"/>
              <a:t>的缺省行为时把该</a:t>
            </a:r>
            <a:r>
              <a:rPr lang="en-US" altLang="zh-CN" dirty="0"/>
              <a:t>socket</a:t>
            </a:r>
            <a:r>
              <a:rPr lang="zh-CN" altLang="zh-CN" dirty="0"/>
              <a:t>标记为以关闭，然后立即返回到调用进程。该描述字不能再由调用进程使用，也就是说不能再作为</a:t>
            </a:r>
            <a:r>
              <a:rPr lang="en-US" altLang="zh-CN" dirty="0"/>
              <a:t>read</a:t>
            </a:r>
            <a:r>
              <a:rPr lang="zh-CN" altLang="zh-CN" dirty="0"/>
              <a:t>或</a:t>
            </a:r>
            <a:r>
              <a:rPr lang="en-US" altLang="zh-CN" dirty="0"/>
              <a:t>write</a:t>
            </a:r>
            <a:r>
              <a:rPr lang="zh-CN" altLang="zh-CN" dirty="0"/>
              <a:t>的第一个参数。</a:t>
            </a:r>
          </a:p>
          <a:p>
            <a:r>
              <a:rPr lang="zh-CN" altLang="zh-CN" dirty="0"/>
              <a:t>注意：</a:t>
            </a:r>
            <a:r>
              <a:rPr lang="en-US" altLang="zh-CN" dirty="0"/>
              <a:t>close</a:t>
            </a:r>
            <a:r>
              <a:rPr lang="zh-CN" altLang="zh-CN" dirty="0"/>
              <a:t>操作只是使相应</a:t>
            </a:r>
            <a:r>
              <a:rPr lang="en-US" altLang="zh-CN" dirty="0"/>
              <a:t>socket</a:t>
            </a:r>
            <a:r>
              <a:rPr lang="zh-CN" altLang="zh-CN" dirty="0"/>
              <a:t>描述字的引用计数</a:t>
            </a:r>
            <a:r>
              <a:rPr lang="en-US" altLang="zh-CN" dirty="0"/>
              <a:t>-1</a:t>
            </a:r>
            <a:r>
              <a:rPr lang="zh-CN" altLang="zh-CN" dirty="0"/>
              <a:t>，只有当引用计数为</a:t>
            </a:r>
            <a:r>
              <a:rPr lang="en-US" altLang="zh-CN" dirty="0"/>
              <a:t>0</a:t>
            </a:r>
            <a:r>
              <a:rPr lang="zh-CN" altLang="zh-CN" dirty="0"/>
              <a:t>的时候，才会触发</a:t>
            </a:r>
            <a:r>
              <a:rPr lang="en-US" altLang="zh-CN" dirty="0"/>
              <a:t>TCP</a:t>
            </a:r>
            <a:r>
              <a:rPr lang="zh-CN" altLang="zh-CN" dirty="0"/>
              <a:t>客户端向服务器发送终止连接请求。</a:t>
            </a:r>
          </a:p>
          <a:p>
            <a:endParaRPr lang="zh-CN" altLang="zh-CN" dirty="0"/>
          </a:p>
        </p:txBody>
      </p:sp>
      <p:sp>
        <p:nvSpPr>
          <p:cNvPr id="4" name="竖排文字占位符 3"/>
          <p:cNvSpPr>
            <a:spLocks noGrp="1"/>
          </p:cNvSpPr>
          <p:nvPr>
            <p:ph type="body" orient="vert" idx="13"/>
          </p:nvPr>
        </p:nvSpPr>
        <p:spPr>
          <a:xfrm>
            <a:off x="1523999" y="1520828"/>
            <a:ext cx="2610339" cy="4637700"/>
          </a:xfrm>
        </p:spPr>
        <p:txBody>
          <a:bodyPr>
            <a:normAutofit/>
          </a:bodyPr>
          <a:lstStyle/>
          <a:p>
            <a:r>
              <a:rPr lang="en-US" altLang="zh-CN" dirty="0"/>
              <a:t>close()</a:t>
            </a:r>
            <a:r>
              <a:rPr lang="zh-CN" altLang="en-US" dirty="0"/>
              <a:t>函数</a:t>
            </a:r>
          </a:p>
        </p:txBody>
      </p:sp>
      <p:sp>
        <p:nvSpPr>
          <p:cNvPr id="7" name="Date Placeholder 6"/>
          <p:cNvSpPr>
            <a:spLocks noGrp="1"/>
          </p:cNvSpPr>
          <p:nvPr>
            <p:ph type="dt" sz="half" idx="10"/>
          </p:nvPr>
        </p:nvSpPr>
        <p:spPr/>
        <p:txBody>
          <a:bodyPr/>
          <a:lstStyle/>
          <a:p>
            <a:fld id="{745AE567-4DD9-48AD-A24B-4364E8CB03CA}" type="datetime1">
              <a:rPr lang="zh-CN" altLang="en-US" smtClean="0"/>
              <a:t>2016/7/18 Monday</a:t>
            </a:fld>
            <a:endParaRPr lang="zh-CN" altLang="en-US"/>
          </a:p>
        </p:txBody>
      </p:sp>
      <p:sp>
        <p:nvSpPr>
          <p:cNvPr id="8" name="Slide Number Placeholder 7"/>
          <p:cNvSpPr>
            <a:spLocks noGrp="1"/>
          </p:cNvSpPr>
          <p:nvPr>
            <p:ph type="sldNum" sz="quarter" idx="12"/>
          </p:nvPr>
        </p:nvSpPr>
        <p:spPr/>
        <p:txBody>
          <a:bodyPr/>
          <a:lstStyle/>
          <a:p>
            <a:fld id="{18E40CBC-6FC8-4ADF-A762-F94D5FF03D5A}" type="slidenum">
              <a:rPr lang="zh-CN" altLang="en-US" smtClean="0"/>
              <a:t>33</a:t>
            </a:fld>
            <a:endParaRPr lang="zh-CN" altLang="en-US"/>
          </a:p>
        </p:txBody>
      </p:sp>
      <p:sp>
        <p:nvSpPr>
          <p:cNvPr id="9" name="Footer Placeholder 8"/>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2765276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000" b="1" dirty="0" smtClean="0"/>
              <a:t>Thanks!</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t>2016/7/18 Monday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t>34</a:t>
            </a:fld>
            <a:endParaRPr lang="zh-CN" altLang="en-US"/>
          </a:p>
        </p:txBody>
      </p:sp>
      <p:sp>
        <p:nvSpPr>
          <p:cNvPr id="6" name="Footer Placeholder 5"/>
          <p:cNvSpPr>
            <a:spLocks noGrp="1"/>
          </p:cNvSpPr>
          <p:nvPr>
            <p:ph type="ftr" sz="quarter" idx="11"/>
          </p:nvPr>
        </p:nvSpPr>
        <p:spPr/>
        <p:txBody>
          <a:bodyPr/>
          <a:lstStyle/>
          <a:p>
            <a:r>
              <a:rPr lang="zh-CN" altLang="en-US" smtClean="0"/>
              <a:t>第一章 简介</a:t>
            </a:r>
            <a:endParaRPr lang="zh-CN" altLang="en-US"/>
          </a:p>
        </p:txBody>
      </p:sp>
    </p:spTree>
    <p:extLst>
      <p:ext uri="{BB962C8B-B14F-4D97-AF65-F5344CB8AC3E}">
        <p14:creationId xmlns:p14="http://schemas.microsoft.com/office/powerpoint/2010/main" val="2542390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en-US" altLang="zh-CN" dirty="0" smtClean="0"/>
              <a:t>DARPA</a:t>
            </a:r>
            <a:r>
              <a:rPr lang="zh-CN" altLang="en-US" dirty="0" smtClean="0"/>
              <a:t>入侵检测评估数据集</a:t>
            </a:r>
            <a:br>
              <a:rPr lang="zh-CN" altLang="en-US" dirty="0" smtClean="0"/>
            </a:br>
            <a:endParaRPr lang="zh-CN" altLang="en-US" dirty="0"/>
          </a:p>
        </p:txBody>
      </p:sp>
      <p:sp>
        <p:nvSpPr>
          <p:cNvPr id="3" name="竖排文字占位符 2"/>
          <p:cNvSpPr>
            <a:spLocks noGrp="1"/>
          </p:cNvSpPr>
          <p:nvPr>
            <p:ph type="body" orient="vert" idx="1"/>
          </p:nvPr>
        </p:nvSpPr>
        <p:spPr/>
        <p:txBody>
          <a:bodyPr>
            <a:normAutofit fontScale="92500" lnSpcReduction="10000"/>
          </a:bodyPr>
          <a:lstStyle/>
          <a:p>
            <a:r>
              <a:rPr lang="en-US" altLang="zh-CN" dirty="0" smtClean="0"/>
              <a:t>DARPA </a:t>
            </a:r>
            <a:r>
              <a:rPr lang="en-US" altLang="zh-CN" dirty="0"/>
              <a:t>98</a:t>
            </a:r>
            <a:r>
              <a:rPr lang="zh-CN" altLang="en-US" dirty="0"/>
              <a:t>：收集了</a:t>
            </a:r>
            <a:r>
              <a:rPr lang="en-US" altLang="zh-CN" dirty="0"/>
              <a:t>9</a:t>
            </a:r>
            <a:r>
              <a:rPr lang="zh-CN" altLang="en-US" dirty="0"/>
              <a:t>周时间的 </a:t>
            </a:r>
            <a:r>
              <a:rPr lang="en-US" altLang="zh-CN" dirty="0"/>
              <a:t>TCPDUMP</a:t>
            </a:r>
            <a:r>
              <a:rPr lang="zh-CN" altLang="en-US" dirty="0"/>
              <a:t>网络连接和系统审计数据，仿真各种用户类型、各种不同的网络流量和攻击手段。</a:t>
            </a:r>
          </a:p>
          <a:p>
            <a:r>
              <a:rPr lang="en-US" altLang="zh-CN" dirty="0"/>
              <a:t>DARPA 99</a:t>
            </a:r>
            <a:r>
              <a:rPr lang="zh-CN" altLang="en-US" dirty="0"/>
              <a:t>：包括覆盖了</a:t>
            </a:r>
            <a:r>
              <a:rPr lang="en-US" altLang="zh-CN" dirty="0"/>
              <a:t>Probe</a:t>
            </a:r>
            <a:r>
              <a:rPr lang="zh-CN" altLang="en-US" dirty="0"/>
              <a:t>、</a:t>
            </a:r>
            <a:r>
              <a:rPr lang="en-US" altLang="zh-CN" dirty="0"/>
              <a:t>DoS</a:t>
            </a:r>
            <a:r>
              <a:rPr lang="zh-CN" altLang="en-US" dirty="0"/>
              <a:t>、</a:t>
            </a:r>
            <a:r>
              <a:rPr lang="en-US" altLang="zh-CN" dirty="0"/>
              <a:t>R2L</a:t>
            </a:r>
            <a:r>
              <a:rPr lang="zh-CN" altLang="en-US" dirty="0"/>
              <a:t>、</a:t>
            </a:r>
            <a:r>
              <a:rPr lang="en-US" altLang="zh-CN" dirty="0"/>
              <a:t>U2R</a:t>
            </a:r>
            <a:r>
              <a:rPr lang="zh-CN" altLang="en-US" dirty="0"/>
              <a:t>和</a:t>
            </a:r>
            <a:r>
              <a:rPr lang="en-US" altLang="zh-CN" dirty="0"/>
              <a:t>Data</a:t>
            </a:r>
            <a:r>
              <a:rPr lang="zh-CN" altLang="en-US" dirty="0"/>
              <a:t>等</a:t>
            </a:r>
            <a:r>
              <a:rPr lang="en-US" altLang="zh-CN" dirty="0"/>
              <a:t>5</a:t>
            </a:r>
            <a:r>
              <a:rPr lang="zh-CN" altLang="en-US" dirty="0"/>
              <a:t>大类</a:t>
            </a:r>
            <a:r>
              <a:rPr lang="en-US" altLang="zh-CN" dirty="0"/>
              <a:t>58</a:t>
            </a:r>
            <a:r>
              <a:rPr lang="zh-CN" altLang="en-US" dirty="0"/>
              <a:t>种典型攻击方式，是目前最为全面的攻击测试数据集。</a:t>
            </a:r>
          </a:p>
          <a:p>
            <a:r>
              <a:rPr lang="en-US" altLang="zh-CN" dirty="0"/>
              <a:t>DARPA 2000</a:t>
            </a:r>
            <a:r>
              <a:rPr lang="zh-CN" altLang="en-US" dirty="0"/>
              <a:t>：一种深度测试，集中地测试入侵检测系统对于某一种攻击的检测效果，对检测算法和检测机制可以进行深入的分析。</a:t>
            </a:r>
          </a:p>
          <a:p>
            <a:endParaRPr lang="en-US" altLang="zh-CN" dirty="0" smtClean="0"/>
          </a:p>
          <a:p>
            <a:endParaRPr lang="zh-CN" altLang="en-US" sz="2000" dirty="0"/>
          </a:p>
        </p:txBody>
      </p:sp>
      <p:sp>
        <p:nvSpPr>
          <p:cNvPr id="4" name="竖排文字占位符 3"/>
          <p:cNvSpPr>
            <a:spLocks noGrp="1"/>
          </p:cNvSpPr>
          <p:nvPr>
            <p:ph type="body" orient="vert" idx="13"/>
          </p:nvPr>
        </p:nvSpPr>
        <p:spPr>
          <a:xfrm>
            <a:off x="1383324" y="1825625"/>
            <a:ext cx="2930770" cy="4351338"/>
          </a:xfrm>
          <a:noFill/>
        </p:spPr>
        <p:txBody>
          <a:bodyPr>
            <a:normAutofit/>
          </a:bodyPr>
          <a:lstStyle/>
          <a:p>
            <a:pPr marL="0" indent="0">
              <a:buNone/>
            </a:pPr>
            <a:r>
              <a:rPr lang="zh-CN" altLang="en-US" dirty="0"/>
              <a:t> </a:t>
            </a:r>
            <a:r>
              <a:rPr lang="en-US" altLang="zh-CN" dirty="0" smtClean="0"/>
              <a:t>· </a:t>
            </a:r>
            <a:r>
              <a:rPr lang="zh-CN" altLang="en-US" dirty="0" smtClean="0"/>
              <a:t>迄</a:t>
            </a:r>
            <a:r>
              <a:rPr lang="zh-CN" altLang="en-US" dirty="0"/>
              <a:t>今为止网络入侵检测领域的标准数据集</a:t>
            </a:r>
            <a:endParaRPr lang="zh-CN" altLang="en-US" u="sng" dirty="0"/>
          </a:p>
        </p:txBody>
      </p:sp>
      <p:sp>
        <p:nvSpPr>
          <p:cNvPr id="5" name="Date Placeholder 4"/>
          <p:cNvSpPr>
            <a:spLocks noGrp="1"/>
          </p:cNvSpPr>
          <p:nvPr>
            <p:ph type="dt" sz="half" idx="10"/>
          </p:nvPr>
        </p:nvSpPr>
        <p:spPr/>
        <p:txBody>
          <a:bodyPr/>
          <a:lstStyle/>
          <a:p>
            <a:fld id="{D8348D1E-A5E3-4D22-B1C1-BF75B9173897}" type="datetime1">
              <a:rPr lang="zh-CN" altLang="en-US" smtClean="0"/>
              <a:t>2016/7/18 Monday</a:t>
            </a:fld>
            <a:r>
              <a:rPr lang="en-US" altLang="zh-CN" dirty="0"/>
              <a:t>Challenge 2013</a:t>
            </a:r>
            <a:r>
              <a:rPr lang="zh-CN" altLang="en-US" dirty="0"/>
              <a:t>数据集</a:t>
            </a: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4</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59" y="7397873"/>
            <a:ext cx="4686300" cy="32004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0" y="7397873"/>
            <a:ext cx="4819650" cy="3019425"/>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855" y="7397873"/>
            <a:ext cx="5067300" cy="3571875"/>
          </a:xfrm>
          <a:prstGeom prst="rect">
            <a:avLst/>
          </a:prstGeom>
        </p:spPr>
      </p:pic>
    </p:spTree>
    <p:extLst>
      <p:ext uri="{BB962C8B-B14F-4D97-AF65-F5344CB8AC3E}">
        <p14:creationId xmlns:p14="http://schemas.microsoft.com/office/powerpoint/2010/main" val="332678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5.55556E-6 L 8.33333E-7 -5.55556E-6 C -0.0013 -0.01019 -0.00286 -0.01991 -0.00377 -0.0301 C -0.00599 -0.05857 -0.00716 -0.1382 -0.00742 -0.15348 C -0.0069 -0.21783 -0.00716 -0.28241 -0.0056 -0.34677 C -0.00534 -0.35811 -0.00286 -0.36899 -0.00182 -0.3801 C -0.00104 -0.38913 -0.00104 -0.39816 8.33333E-7 -0.40695 C 0.00287 -0.43056 0.00326 -0.4213 0.00756 -0.44029 C 0.01159 -0.45811 0.01328 -0.47385 0.01498 -0.49353 C 0.01771 -0.52408 0.01524 -0.52154 0.02058 -0.55024 C 0.02253 -0.56019 0.02513 -0.56991 0.02631 -0.5801 C 0.0306 -0.61899 0.02617 -0.60441 0.03568 -0.62686 C 0.0362 -0.63033 0.03698 -0.63357 0.0375 -0.63681 C 0.03828 -0.64121 0.03841 -0.64607 0.03933 -0.65024 C 0.04024 -0.65394 0.04193 -0.65672 0.0431 -0.66019 C 0.04506 -0.66575 0.04701 -0.6713 0.0487 -0.67686 C 0.05013 -0.68126 0.05091 -0.68612 0.05248 -0.69029 C 0.05404 -0.69399 0.05664 -0.6963 0.05808 -0.70024 C 0.0668 -0.72177 0.05638 -0.70718 0.06745 -0.72015 C 0.06875 -0.72478 0.06979 -0.72941 0.07123 -0.73357 C 0.07474 -0.74329 0.08373 -0.76181 0.08815 -0.76691 C 0.08998 -0.76922 0.09219 -0.77084 0.09375 -0.77362 C 0.10417 -0.79191 0.09375 -0.7845 0.1069 -0.79029 C 0.10808 -0.79353 0.10899 -0.79769 0.11068 -0.80024 C 0.11862 -0.81251 0.12136 -0.81228 0.12943 -0.82015 C 0.13256 -0.82339 0.13542 -0.82755 0.13881 -0.83033 C 0.14232 -0.83311 0.15 -0.83681 0.15 -0.83681 C 0.15495 -0.84353 0.15912 -0.85348 0.16498 -0.85695 L 0.1819 -0.86691 L 0.1875 -0.87015 C 0.18933 -0.8713 0.19115 -0.87269 0.1931 -0.87362 C 0.19818 -0.8757 0.20326 -0.87732 0.20808 -0.88033 C 0.22162 -0.8882 0.20482 -0.87848 0.22123 -0.88681 C 0.22318 -0.88797 0.225 -0.88936 0.22683 -0.89029 C 0.2293 -0.89144 0.2319 -0.89237 0.23438 -0.89353 C 0.23815 -0.89561 0.2418 -0.89862 0.24558 -0.90024 C 0.24974 -0.90209 0.26641 -0.90579 0.27006 -0.90695 C 0.27318 -0.90788 0.27617 -0.9095 0.27943 -0.91019 C 0.28438 -0.91158 0.28933 -0.91228 0.2944 -0.91366 C 0.29753 -0.91436 0.30052 -0.91644 0.30378 -0.91691 C 0.32383 -0.92038 0.32435 -0.92015 0.33555 -0.92015 L 0.33555 -0.92015 " pathEditMode="relative" ptsTypes="AAAAAAAAAAAAAAAAAAAAAAAAAAAAAAAAAAAAAAAAAA">
                                      <p:cBhvr>
                                        <p:cTn id="6" dur="1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375E-6 -1.11111E-6 L -4.375E-6 -1.11111E-6 C -0.02239 -0.05046 -0.01289 -0.03287 -0.0263 -0.05671 C -0.0276 -0.06226 -0.02851 -0.06828 -0.03008 -0.07338 C -0.03554 -0.09097 -0.03607 -0.08379 -0.04323 -0.10023 C -0.04544 -0.10532 -0.04687 -0.11134 -0.04883 -0.11689 C -0.05065 -0.12129 -0.0526 -0.12569 -0.05442 -0.13009 C -0.05859 -0.1662 -0.05273 -0.13032 -0.06198 -0.15671 C -0.0638 -0.1618 -0.06432 -0.16805 -0.06575 -0.17338 C -0.06692 -0.17801 -0.06823 -0.1824 -0.06953 -0.1868 C -0.0707 -0.20023 -0.07148 -0.21365 -0.07331 -0.22685 C -0.07409 -0.23264 -0.07591 -0.23773 -0.07695 -0.24351 C -0.08216 -0.2706 -0.075 -0.24282 -0.08268 -0.27014 C -0.08489 -0.29027 -0.08633 -0.30902 -0.09388 -0.32685 C -0.09583 -0.33125 -0.09804 -0.33518 -0.09948 -0.34004 C -0.10508 -0.3581 -0.10195 -0.35463 -0.10521 -0.37338 C -0.10612 -0.37916 -0.10781 -0.38449 -0.10885 -0.39004 C -0.11198 -0.40671 -0.10989 -0.4037 -0.11263 -0.42338 C -0.11367 -0.43032 -0.1151 -0.4368 -0.1164 -0.44351 L -0.11823 -0.45347 C -0.11771 -0.48912 -0.11758 -0.52453 -0.1164 -0.56018 C -0.11614 -0.56967 -0.11302 -0.57222 -0.11081 -0.58009 C -0.10924 -0.58541 -0.10859 -0.59143 -0.10703 -0.59676 L -0.09583 -0.62685 C -0.09453 -0.63009 -0.09388 -0.63449 -0.09206 -0.6368 L -0.08073 -0.65023 C -0.075 -0.65694 -0.07174 -0.66203 -0.06393 -0.66342 L -0.04505 -0.66689 C -0.04323 -0.66782 -0.0414 -0.66944 -0.03945 -0.67014 C -0.02617 -0.67407 -0.02461 -0.67338 -0.01315 -0.67338 L -0.00377 -0.65671 " pathEditMode="relative" ptsTypes="AAAAAAAAAAAAAAAAAAAAAAAAAAAAAAA">
                                      <p:cBhvr>
                                        <p:cTn id="10" dur="1000" fill="hold"/>
                                        <p:tgtEl>
                                          <p:spTgt spid="1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1.11111E-6 L 2.08333E-7 1.11111E-6 C -0.00065 -0.08681 -0.00078 -0.17338 -0.00195 -0.26019 C -0.00195 -0.26366 -0.00339 -0.26667 -0.00378 -0.27014 C -0.00456 -0.27685 -0.00547 -0.29815 -0.00755 -0.30671 C -0.00846 -0.31042 -0.01003 -0.31343 -0.01133 -0.31667 C -0.01198 -0.3257 -0.01159 -0.33495 -0.01315 -0.34352 C -0.01536 -0.35532 -0.02083 -0.36482 -0.02253 -0.37685 C -0.02435 -0.38958 -0.02461 -0.39421 -0.02826 -0.40671 C -0.02917 -0.41042 -0.03099 -0.4132 -0.0319 -0.41667 C -0.03281 -0.41991 -0.03294 -0.42361 -0.03385 -0.42685 C -0.03542 -0.43264 -0.03776 -0.43773 -0.03945 -0.44352 C -0.04089 -0.44884 -0.04206 -0.4544 -0.04323 -0.46019 C -0.04388 -0.46343 -0.04401 -0.46713 -0.04505 -0.47014 C -0.04648 -0.47407 -0.04883 -0.47685 -0.05065 -0.48009 C -0.05456 -0.50764 -0.04909 -0.47894 -0.06198 -0.51019 C -0.06445 -0.5162 -0.06523 -0.52384 -0.06758 -0.53009 C -0.06901 -0.53403 -0.07148 -0.53657 -0.07318 -0.54005 C -0.07526 -0.54445 -0.07656 -0.54954 -0.07878 -0.55347 C -0.08047 -0.55625 -0.08281 -0.55718 -0.08451 -0.56019 C -0.08672 -0.56412 -0.08802 -0.56921 -0.0901 -0.57338 C -0.0918 -0.57708 -0.09401 -0.57986 -0.0957 -0.58333 C -0.10404 -0.60116 -0.09375 -0.58681 -0.1069 -0.60671 C -0.11068 -0.6125 -0.11576 -0.61644 -0.12005 -0.62014 C -0.125 -0.63333 -0.12383 -0.63241 -0.1332 -0.64352 C -0.13555 -0.6463 -0.13841 -0.64722 -0.14076 -0.65 C -0.15299 -0.66574 -0.13984 -0.65625 -0.15195 -0.66343 C -0.15443 -0.66667 -0.1569 -0.67037 -0.15951 -0.67338 C -0.16888 -0.68472 -0.1681 -0.68102 -0.1763 -0.69352 C -0.19362 -0.71991 -0.16719 -0.68472 -0.19128 -0.71343 C -0.19388 -0.71644 -0.19609 -0.72107 -0.19883 -0.72338 C -0.20117 -0.72546 -0.20378 -0.7257 -0.20638 -0.72685 C -0.20755 -0.73009 -0.20833 -0.73426 -0.21003 -0.73681 C -0.21315 -0.74144 -0.21927 -0.74445 -0.22318 -0.74676 C -0.22513 -0.75 -0.22669 -0.75394 -0.22878 -0.75671 C -0.23294 -0.76204 -0.23737 -0.76412 -0.24193 -0.76667 C -0.24388 -0.77014 -0.24531 -0.77454 -0.24753 -0.77685 C -0.25104 -0.78009 -0.25508 -0.78125 -0.25885 -0.78333 L -0.27005 -0.79005 L -0.27565 -0.79352 C -0.2776 -0.79445 -0.27956 -0.79514 -0.28138 -0.79676 L -0.28503 -0.8 L -0.28503 -0.8 " pathEditMode="relative" ptsTypes="AAAAAAAAAAAAAAAAAAAAAAAAAAAAAAAAAAAAAAAAAAA">
                                      <p:cBhvr>
                                        <p:cTn id="14" dur="1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KDD Cup 99</a:t>
            </a:r>
            <a:r>
              <a:rPr lang="zh-CN" altLang="en-US" dirty="0"/>
              <a:t>与</a:t>
            </a:r>
            <a:r>
              <a:rPr lang="en-US" altLang="zh-CN" dirty="0"/>
              <a:t>NSL-KDD</a:t>
            </a:r>
            <a:r>
              <a:rPr lang="zh-CN" altLang="en-US" dirty="0"/>
              <a:t>数据集</a:t>
            </a:r>
          </a:p>
        </p:txBody>
      </p:sp>
      <p:sp>
        <p:nvSpPr>
          <p:cNvPr id="3" name="竖排文字占位符 2"/>
          <p:cNvSpPr>
            <a:spLocks noGrp="1"/>
          </p:cNvSpPr>
          <p:nvPr>
            <p:ph type="body" orient="vert" idx="1"/>
          </p:nvPr>
        </p:nvSpPr>
        <p:spPr/>
        <p:txBody>
          <a:bodyPr>
            <a:normAutofit lnSpcReduction="10000"/>
          </a:bodyPr>
          <a:lstStyle/>
          <a:p>
            <a:r>
              <a:rPr lang="en-US" altLang="zh-CN" dirty="0"/>
              <a:t>KDD Cup 99</a:t>
            </a:r>
            <a:r>
              <a:rPr lang="zh-CN" altLang="en-US" dirty="0"/>
              <a:t>数据</a:t>
            </a:r>
            <a:r>
              <a:rPr lang="zh-CN" altLang="en-US" dirty="0" smtClean="0"/>
              <a:t>集</a:t>
            </a:r>
            <a:endParaRPr lang="en-US" altLang="zh-CN" dirty="0" smtClean="0"/>
          </a:p>
          <a:p>
            <a:pPr lvl="1"/>
            <a:r>
              <a:rPr lang="zh-CN" altLang="en-US" dirty="0"/>
              <a:t>数</a:t>
            </a:r>
            <a:r>
              <a:rPr lang="zh-CN" altLang="en-US" dirty="0" smtClean="0"/>
              <a:t>据来源</a:t>
            </a:r>
            <a:endParaRPr lang="en-US" altLang="zh-CN" dirty="0" smtClean="0"/>
          </a:p>
          <a:p>
            <a:pPr lvl="2"/>
            <a:r>
              <a:rPr lang="en-US" altLang="zh-CN" sz="1600" dirty="0" smtClean="0"/>
              <a:t>KDD Cup 99</a:t>
            </a:r>
            <a:r>
              <a:rPr lang="zh-CN" altLang="en-US" sz="1600" dirty="0" smtClean="0"/>
              <a:t>数据</a:t>
            </a:r>
            <a:r>
              <a:rPr lang="zh-CN" altLang="en-US" sz="1600" dirty="0"/>
              <a:t>集是采用数据挖掘等技术对</a:t>
            </a:r>
            <a:r>
              <a:rPr lang="en-US" altLang="zh-CN" sz="1600" dirty="0"/>
              <a:t>DARPA 98</a:t>
            </a:r>
            <a:r>
              <a:rPr lang="zh-CN" altLang="en-US" sz="1600" dirty="0"/>
              <a:t>和</a:t>
            </a:r>
            <a:r>
              <a:rPr lang="en-US" altLang="zh-CN" sz="1600" dirty="0"/>
              <a:t>DARPA 99</a:t>
            </a:r>
            <a:r>
              <a:rPr lang="zh-CN" altLang="en-US" sz="1600" dirty="0"/>
              <a:t>数据集进行特征分析和数据预处理，形</a:t>
            </a:r>
            <a:r>
              <a:rPr lang="zh-CN" altLang="en-US" sz="1600" dirty="0" smtClean="0"/>
              <a:t>成的新数</a:t>
            </a:r>
            <a:r>
              <a:rPr lang="zh-CN" altLang="en-US" sz="1600" dirty="0"/>
              <a:t>据集</a:t>
            </a:r>
            <a:r>
              <a:rPr lang="zh-CN" altLang="en-US" sz="1600" dirty="0" smtClean="0"/>
              <a:t>。</a:t>
            </a:r>
            <a:endParaRPr lang="en-US" altLang="zh-CN" sz="1600" dirty="0" smtClean="0"/>
          </a:p>
          <a:p>
            <a:pPr lvl="1"/>
            <a:r>
              <a:rPr lang="zh-CN" altLang="en-US" dirty="0"/>
              <a:t>数</a:t>
            </a:r>
            <a:r>
              <a:rPr lang="zh-CN" altLang="en-US" dirty="0" smtClean="0"/>
              <a:t>据范例</a:t>
            </a:r>
            <a:endParaRPr lang="en-US" altLang="zh-CN" dirty="0" smtClean="0"/>
          </a:p>
          <a:p>
            <a:pPr lvl="2"/>
            <a:r>
              <a:rPr lang="zh-CN" altLang="en-US" sz="1600" dirty="0"/>
              <a:t>数据集中每个连接（*）用</a:t>
            </a:r>
            <a:r>
              <a:rPr lang="en-US" altLang="zh-CN" sz="1600" dirty="0"/>
              <a:t>41</a:t>
            </a:r>
            <a:r>
              <a:rPr lang="zh-CN" altLang="en-US" sz="1600" dirty="0"/>
              <a:t>个特征来描述，例如</a:t>
            </a:r>
            <a:r>
              <a:rPr lang="zh-CN" altLang="en-US" sz="1600" dirty="0" smtClean="0"/>
              <a:t>：</a:t>
            </a:r>
            <a:r>
              <a:rPr lang="en-US" altLang="zh-CN" sz="1600" dirty="0" smtClean="0"/>
              <a:t>2</a:t>
            </a:r>
            <a:r>
              <a:rPr lang="en-US" altLang="zh-CN" sz="1600" dirty="0"/>
              <a:t>, tcp, smtp, SF, 1684, 363, 0, 0, 0, 0, 0, 1, 0, 0, 0, 0, 0, 0, 0, 0, 0, 0, 1, 1, 0.00, 0.00, 0.00, 0.00, 1.00, 0.00, 0.00, 104, 66, 0.63, 0.03, 0.01, 0.00, 0.00, 0.00, 0.00, 0.00, normal.</a:t>
            </a:r>
          </a:p>
          <a:p>
            <a:pPr lvl="1"/>
            <a:endParaRPr lang="en-US" altLang="zh-CN" sz="1600" dirty="0" smtClean="0"/>
          </a:p>
        </p:txBody>
      </p:sp>
      <p:sp>
        <p:nvSpPr>
          <p:cNvPr id="4" name="竖排文字占位符 3"/>
          <p:cNvSpPr>
            <a:spLocks noGrp="1"/>
          </p:cNvSpPr>
          <p:nvPr>
            <p:ph type="body" orient="vert" idx="13"/>
          </p:nvPr>
        </p:nvSpPr>
        <p:spPr/>
        <p:txBody>
          <a:bodyPr/>
          <a:lstStyle/>
          <a:p>
            <a:r>
              <a:rPr lang="en-US" altLang="zh-CN" dirty="0" smtClean="0"/>
              <a:t>KDD Cup 99</a:t>
            </a:r>
            <a:r>
              <a:rPr lang="zh-CN" altLang="en-US" dirty="0" smtClean="0"/>
              <a:t>数据集</a:t>
            </a:r>
            <a:endParaRPr lang="en-US" altLang="zh-CN" dirty="0" smtClean="0"/>
          </a:p>
          <a:p>
            <a:r>
              <a:rPr lang="en-US" altLang="zh-CN" dirty="0" smtClean="0"/>
              <a:t>NSL-KDD</a:t>
            </a:r>
            <a:r>
              <a:rPr lang="zh-CN" altLang="en-US" dirty="0" smtClean="0"/>
              <a:t>数据集</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5</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132394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KDD Cup 99</a:t>
            </a:r>
            <a:r>
              <a:rPr lang="zh-CN" altLang="en-US" dirty="0"/>
              <a:t>数据集</a:t>
            </a:r>
          </a:p>
        </p:txBody>
      </p:sp>
      <p:sp>
        <p:nvSpPr>
          <p:cNvPr id="4" name="竖排文字占位符 3"/>
          <p:cNvSpPr>
            <a:spLocks noGrp="1"/>
          </p:cNvSpPr>
          <p:nvPr>
            <p:ph type="body" orient="vert" idx="13"/>
          </p:nvPr>
        </p:nvSpPr>
        <p:spPr/>
        <p:txBody>
          <a:bodyPr/>
          <a:lstStyle/>
          <a:p>
            <a:r>
              <a:rPr lang="en-US" altLang="zh-CN" dirty="0"/>
              <a:t>KDD Cup 99</a:t>
            </a:r>
            <a:r>
              <a:rPr lang="zh-CN" altLang="en-US" dirty="0" smtClean="0"/>
              <a:t>数据集特征分类</a:t>
            </a:r>
            <a:endParaRPr lang="zh-CN" altLang="en-US" dirty="0"/>
          </a:p>
        </p:txBody>
      </p:sp>
      <p:sp>
        <p:nvSpPr>
          <p:cNvPr id="5" name="Date Placeholder 4"/>
          <p:cNvSpPr>
            <a:spLocks noGrp="1"/>
          </p:cNvSpPr>
          <p:nvPr>
            <p:ph type="dt" sz="half" idx="10"/>
          </p:nvPr>
        </p:nvSpPr>
        <p:spPr/>
        <p:txBody>
          <a:bodyPr/>
          <a:lstStyle/>
          <a:p>
            <a:fld id="{878AF3C3-9317-4851-8C02-25674C5C6639}"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6</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graphicFrame>
        <p:nvGraphicFramePr>
          <p:cNvPr id="8" name="图示 7"/>
          <p:cNvGraphicFramePr/>
          <p:nvPr>
            <p:extLst>
              <p:ext uri="{D42A27DB-BD31-4B8C-83A1-F6EECF244321}">
                <p14:modId xmlns:p14="http://schemas.microsoft.com/office/powerpoint/2010/main" val="329473002"/>
              </p:ext>
            </p:extLst>
          </p:nvPr>
        </p:nvGraphicFramePr>
        <p:xfrm>
          <a:off x="4420980" y="195931"/>
          <a:ext cx="7464839" cy="5234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89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NSL-KDD</a:t>
            </a:r>
            <a:r>
              <a:rPr lang="zh-CN" altLang="en-US" dirty="0"/>
              <a:t>数据集</a:t>
            </a:r>
          </a:p>
        </p:txBody>
      </p:sp>
      <p:sp>
        <p:nvSpPr>
          <p:cNvPr id="3" name="竖排文字占位符 2"/>
          <p:cNvSpPr>
            <a:spLocks noGrp="1"/>
          </p:cNvSpPr>
          <p:nvPr>
            <p:ph type="body" orient="vert" idx="1"/>
          </p:nvPr>
        </p:nvSpPr>
        <p:spPr/>
        <p:txBody>
          <a:bodyPr>
            <a:normAutofit/>
          </a:bodyPr>
          <a:lstStyle/>
          <a:p>
            <a:r>
              <a:rPr lang="zh-CN" altLang="en-US" dirty="0" smtClean="0"/>
              <a:t>除</a:t>
            </a:r>
            <a:r>
              <a:rPr lang="zh-CN" altLang="en-US" dirty="0"/>
              <a:t>去了</a:t>
            </a:r>
            <a:r>
              <a:rPr lang="en-US" altLang="zh-CN" dirty="0"/>
              <a:t>KDD CUP 99</a:t>
            </a:r>
            <a:r>
              <a:rPr lang="zh-CN" altLang="en-US" dirty="0"/>
              <a:t>数据集中冗余的数据，克服了分类器偏向于重复出现的记录，学习方法的性能受影响等问</a:t>
            </a:r>
            <a:r>
              <a:rPr lang="zh-CN" altLang="en-US" dirty="0" smtClean="0"/>
              <a:t>题。</a:t>
            </a:r>
            <a:endParaRPr lang="en-US" altLang="zh-CN" dirty="0" smtClean="0"/>
          </a:p>
          <a:p>
            <a:r>
              <a:rPr lang="zh-CN" altLang="zh-CN" dirty="0"/>
              <a:t>对正常和异常的数据比例进行了合适选择，测试和训练数据数量更合理，因此更适合在不同的机器学习技术之间进行有效准确的评</a:t>
            </a:r>
            <a:r>
              <a:rPr lang="zh-CN" altLang="zh-CN" dirty="0" smtClean="0"/>
              <a:t>估</a:t>
            </a:r>
            <a:r>
              <a:rPr lang="zh-CN" altLang="en-US" dirty="0"/>
              <a:t>。</a:t>
            </a:r>
            <a:endParaRPr lang="en-US" altLang="zh-CN" dirty="0" smtClean="0"/>
          </a:p>
        </p:txBody>
      </p:sp>
      <p:sp>
        <p:nvSpPr>
          <p:cNvPr id="4" name="竖排文字占位符 3"/>
          <p:cNvSpPr>
            <a:spLocks noGrp="1"/>
          </p:cNvSpPr>
          <p:nvPr>
            <p:ph type="body" orient="vert" idx="13"/>
          </p:nvPr>
        </p:nvSpPr>
        <p:spPr/>
        <p:txBody>
          <a:bodyPr>
            <a:normAutofit/>
          </a:bodyPr>
          <a:lstStyle/>
          <a:p>
            <a:r>
              <a:rPr lang="zh-CN" altLang="en-US" dirty="0" smtClean="0"/>
              <a:t>对</a:t>
            </a:r>
            <a:r>
              <a:rPr lang="en-US" altLang="zh-CN" dirty="0" smtClean="0"/>
              <a:t>KDD CUP 99</a:t>
            </a:r>
            <a:r>
              <a:rPr lang="zh-CN" altLang="en-US" dirty="0" smtClean="0"/>
              <a:t>的改进</a:t>
            </a:r>
            <a:endParaRPr lang="zh-CN" altLang="en-US" dirty="0"/>
          </a:p>
        </p:txBody>
      </p:sp>
      <p:sp>
        <p:nvSpPr>
          <p:cNvPr id="5" name="Date Placeholder 4"/>
          <p:cNvSpPr>
            <a:spLocks noGrp="1"/>
          </p:cNvSpPr>
          <p:nvPr>
            <p:ph type="dt" sz="half" idx="10"/>
          </p:nvPr>
        </p:nvSpPr>
        <p:spPr/>
        <p:txBody>
          <a:bodyPr/>
          <a:lstStyle/>
          <a:p>
            <a:fld id="{08602278-4D86-41D6-BAD7-413648618BFF}"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7</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spTree>
    <p:extLst>
      <p:ext uri="{BB962C8B-B14F-4D97-AF65-F5344CB8AC3E}">
        <p14:creationId xmlns:p14="http://schemas.microsoft.com/office/powerpoint/2010/main" val="1957633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Honeynet</a:t>
            </a:r>
            <a:r>
              <a:rPr lang="zh-CN" altLang="en-US" dirty="0"/>
              <a:t>数据集</a:t>
            </a:r>
          </a:p>
        </p:txBody>
      </p:sp>
      <p:sp>
        <p:nvSpPr>
          <p:cNvPr id="3" name="竖排文字占位符 2"/>
          <p:cNvSpPr>
            <a:spLocks noGrp="1"/>
          </p:cNvSpPr>
          <p:nvPr>
            <p:ph type="body" orient="vert" idx="1"/>
          </p:nvPr>
        </p:nvSpPr>
        <p:spPr/>
        <p:txBody>
          <a:bodyPr>
            <a:normAutofit fontScale="85000" lnSpcReduction="10000"/>
          </a:bodyPr>
          <a:lstStyle/>
          <a:p>
            <a:r>
              <a:rPr lang="zh-CN" altLang="zh-CN" sz="2800" dirty="0"/>
              <a:t>数</a:t>
            </a:r>
            <a:r>
              <a:rPr lang="zh-CN" altLang="zh-CN" sz="2800" dirty="0" smtClean="0"/>
              <a:t>据</a:t>
            </a:r>
            <a:r>
              <a:rPr lang="zh-CN" altLang="en-US" sz="2800" dirty="0" smtClean="0"/>
              <a:t>来</a:t>
            </a:r>
            <a:r>
              <a:rPr lang="zh-CN" altLang="en-US" sz="2800" dirty="0"/>
              <a:t>源</a:t>
            </a:r>
            <a:endParaRPr lang="en-US" altLang="zh-CN" sz="2800" dirty="0"/>
          </a:p>
          <a:p>
            <a:pPr lvl="1"/>
            <a:r>
              <a:rPr lang="zh-CN" altLang="en-US" dirty="0" smtClean="0"/>
              <a:t>包括</a:t>
            </a:r>
            <a:r>
              <a:rPr lang="zh-CN" altLang="zh-CN" dirty="0" smtClean="0"/>
              <a:t>从</a:t>
            </a:r>
            <a:r>
              <a:rPr lang="en-US" altLang="zh-CN" dirty="0"/>
              <a:t>2000</a:t>
            </a:r>
            <a:r>
              <a:rPr lang="zh-CN" altLang="zh-CN" dirty="0"/>
              <a:t>年</a:t>
            </a:r>
            <a:r>
              <a:rPr lang="en-US" altLang="zh-CN" dirty="0"/>
              <a:t>4</a:t>
            </a:r>
            <a:r>
              <a:rPr lang="zh-CN" altLang="zh-CN" dirty="0"/>
              <a:t>月到</a:t>
            </a:r>
            <a:r>
              <a:rPr lang="en-US" altLang="zh-CN" dirty="0"/>
              <a:t>2011</a:t>
            </a:r>
            <a:r>
              <a:rPr lang="zh-CN" altLang="zh-CN" dirty="0"/>
              <a:t>年</a:t>
            </a:r>
            <a:r>
              <a:rPr lang="en-US" altLang="zh-CN" dirty="0"/>
              <a:t>2</a:t>
            </a:r>
            <a:r>
              <a:rPr lang="zh-CN" altLang="zh-CN" dirty="0"/>
              <a:t>月，累计</a:t>
            </a:r>
            <a:r>
              <a:rPr lang="en-US" altLang="zh-CN" dirty="0"/>
              <a:t>11</a:t>
            </a:r>
            <a:r>
              <a:rPr lang="zh-CN" altLang="zh-CN" dirty="0"/>
              <a:t>个月的</a:t>
            </a:r>
            <a:r>
              <a:rPr lang="en-US" altLang="zh-CN" dirty="0"/>
              <a:t>Snort</a:t>
            </a:r>
            <a:r>
              <a:rPr lang="zh-CN" altLang="zh-CN" dirty="0"/>
              <a:t>报警数据，每月大概</a:t>
            </a:r>
            <a:r>
              <a:rPr lang="en-US" altLang="zh-CN" dirty="0"/>
              <a:t>60-3000</a:t>
            </a:r>
            <a:r>
              <a:rPr lang="zh-CN" altLang="zh-CN" dirty="0"/>
              <a:t>多条</a:t>
            </a:r>
            <a:r>
              <a:rPr lang="en-US" altLang="zh-CN" dirty="0"/>
              <a:t>Snort</a:t>
            </a:r>
            <a:r>
              <a:rPr lang="zh-CN" altLang="zh-CN" dirty="0"/>
              <a:t>报警记录，其网络由</a:t>
            </a:r>
            <a:r>
              <a:rPr lang="en-US" altLang="zh-CN" dirty="0"/>
              <a:t>8</a:t>
            </a:r>
            <a:r>
              <a:rPr lang="zh-CN" altLang="zh-CN" dirty="0"/>
              <a:t>个</a:t>
            </a:r>
            <a:r>
              <a:rPr lang="en-US" altLang="zh-CN" dirty="0"/>
              <a:t>IP</a:t>
            </a:r>
            <a:r>
              <a:rPr lang="zh-CN" altLang="zh-CN" dirty="0"/>
              <a:t>地址通过</a:t>
            </a:r>
            <a:r>
              <a:rPr lang="en-US" altLang="zh-CN" dirty="0"/>
              <a:t>ISDN</a:t>
            </a:r>
            <a:r>
              <a:rPr lang="zh-CN" altLang="zh-CN" dirty="0"/>
              <a:t>连接到</a:t>
            </a:r>
            <a:r>
              <a:rPr lang="en-US" altLang="zh-CN" dirty="0" smtClean="0"/>
              <a:t>ISP</a:t>
            </a:r>
            <a:r>
              <a:rPr lang="zh-CN" altLang="en-US" dirty="0" smtClean="0"/>
              <a:t>。</a:t>
            </a:r>
            <a:endParaRPr lang="en-US" altLang="zh-CN" dirty="0" smtClean="0"/>
          </a:p>
          <a:p>
            <a:r>
              <a:rPr lang="zh-CN" altLang="en-US" sz="2800" dirty="0"/>
              <a:t>数</a:t>
            </a:r>
            <a:r>
              <a:rPr lang="zh-CN" altLang="en-US" sz="2800" dirty="0" smtClean="0"/>
              <a:t>据范例</a:t>
            </a:r>
            <a:endParaRPr lang="en-US" altLang="zh-CN" sz="2800" dirty="0" smtClean="0"/>
          </a:p>
          <a:p>
            <a:pPr lvl="1"/>
            <a:r>
              <a:rPr lang="en-US" altLang="zh-CN" dirty="0" smtClean="0"/>
              <a:t>Apr </a:t>
            </a:r>
            <a:r>
              <a:rPr lang="en-US" altLang="zh-CN" dirty="0"/>
              <a:t>16 07:17:06 lisa snort[7483]: </a:t>
            </a:r>
            <a:r>
              <a:rPr lang="en-US" altLang="zh-CN" dirty="0" smtClean="0"/>
              <a:t>IDS128/web-cgi-phf: </a:t>
            </a:r>
            <a:r>
              <a:rPr lang="en-US" altLang="zh-CN" dirty="0"/>
              <a:t>200.190.8.220:55220 -&gt; </a:t>
            </a:r>
            <a:r>
              <a:rPr lang="en-US" altLang="zh-CN" dirty="0" smtClean="0"/>
              <a:t>172.16.1.107:80</a:t>
            </a:r>
            <a:r>
              <a:rPr lang="zh-CN" altLang="en-US" dirty="0" smtClean="0"/>
              <a:t>，其内容</a:t>
            </a:r>
            <a:r>
              <a:rPr lang="zh-CN" altLang="en-US" dirty="0"/>
              <a:t>分别是日期、时间、触发的</a:t>
            </a:r>
            <a:r>
              <a:rPr lang="en-US" altLang="zh-CN" dirty="0"/>
              <a:t>Snort</a:t>
            </a:r>
            <a:r>
              <a:rPr lang="zh-CN" altLang="en-US" dirty="0"/>
              <a:t>规则号、报警内容、源</a:t>
            </a:r>
            <a:r>
              <a:rPr lang="en-US" altLang="zh-CN" dirty="0"/>
              <a:t>IP</a:t>
            </a:r>
            <a:r>
              <a:rPr lang="zh-CN" altLang="en-US" dirty="0"/>
              <a:t>、源端口、目的</a:t>
            </a:r>
            <a:r>
              <a:rPr lang="en-US" altLang="zh-CN" dirty="0"/>
              <a:t>IP</a:t>
            </a:r>
            <a:r>
              <a:rPr lang="zh-CN" altLang="en-US" dirty="0"/>
              <a:t>和目的端口</a:t>
            </a:r>
            <a:r>
              <a:rPr lang="zh-CN" altLang="en-US" dirty="0" smtClean="0"/>
              <a:t>。</a:t>
            </a:r>
            <a:endParaRPr lang="en-US" altLang="zh-CN" dirty="0" smtClean="0"/>
          </a:p>
          <a:p>
            <a:r>
              <a:rPr lang="zh-CN" altLang="zh-CN" dirty="0"/>
              <a:t>网络环</a:t>
            </a:r>
            <a:r>
              <a:rPr lang="zh-CN" altLang="zh-CN" dirty="0" smtClean="0"/>
              <a:t>境</a:t>
            </a:r>
            <a:r>
              <a:rPr lang="zh-CN" altLang="en-US" dirty="0"/>
              <a:t>图</a:t>
            </a:r>
          </a:p>
        </p:txBody>
      </p:sp>
      <p:sp>
        <p:nvSpPr>
          <p:cNvPr id="4" name="竖排文字占位符 3"/>
          <p:cNvSpPr>
            <a:spLocks noGrp="1"/>
          </p:cNvSpPr>
          <p:nvPr>
            <p:ph type="body" orient="vert" idx="13"/>
          </p:nvPr>
        </p:nvSpPr>
        <p:spPr/>
        <p:txBody>
          <a:bodyPr>
            <a:normAutofit/>
          </a:bodyPr>
          <a:lstStyle/>
          <a:p>
            <a:r>
              <a:rPr lang="zh-CN" altLang="zh-CN" dirty="0" smtClean="0"/>
              <a:t>由</a:t>
            </a:r>
            <a:r>
              <a:rPr lang="en-US" altLang="zh-CN" dirty="0"/>
              <a:t>HoneyNet</a:t>
            </a:r>
            <a:r>
              <a:rPr lang="zh-CN" altLang="zh-CN" dirty="0"/>
              <a:t>组织收集的黑客攻击数据集，能较好地反映黑客攻击模式</a:t>
            </a:r>
            <a:endParaRPr lang="zh-CN" altLang="en-US" dirty="0"/>
          </a:p>
        </p:txBody>
      </p:sp>
      <p:sp>
        <p:nvSpPr>
          <p:cNvPr id="5" name="Date Placeholder 4"/>
          <p:cNvSpPr>
            <a:spLocks noGrp="1"/>
          </p:cNvSpPr>
          <p:nvPr>
            <p:ph type="dt" sz="half" idx="10"/>
          </p:nvPr>
        </p:nvSpPr>
        <p:spPr/>
        <p:txBody>
          <a:bodyPr/>
          <a:lstStyle/>
          <a:p>
            <a:fld id="{0D30EA57-871D-41B5-A7AB-77AE2F81207E}"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8</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pic>
        <p:nvPicPr>
          <p:cNvPr id="2050" name="Picture 2" descr="H[U4LUFZYVJF_{L0OXGW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406" y="7402479"/>
            <a:ext cx="2935747" cy="359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9088 0.10671 L -0.09088 0.10694 C -0.07031 0.10555 -0.04961 0.10625 -0.02903 0.10324 C -0.01823 0.10162 -0.00781 0.09606 0.00287 0.09328 C 0.01888 0.08912 0.025 0.0912 0.04037 0.08657 C 0.05352 0.08264 0.06667 0.07824 0.07969 0.07314 L 0.11537 0.05995 C 0.12097 0.05764 0.1267 0.05578 0.1323 0.05324 C 0.15456 0.04328 0.13633 0.05023 0.16042 0.03657 C 0.17461 0.02847 0.18373 0.02662 0.19597 0.01666 C 0.20235 0.01134 0.20912 0.0074 0.21472 3.33333E-6 C 0.22435 -0.01273 0.21927 -0.0088 0.22969 -0.01343 C 0.23164 -0.01667 0.23334 -0.02037 0.23542 -0.02338 C 0.23842 -0.02801 0.24193 -0.03172 0.2448 -0.03681 C 0.24753 -0.04167 0.24935 -0.04838 0.25222 -0.05348 C 0.25378 -0.05625 0.25625 -0.05718 0.25782 -0.06019 C 0.2793 -0.09815 0.24388 -0.04561 0.27292 -0.08681 C 0.27956 -0.12223 0.2681 -0.06621 0.28034 -0.10672 C 0.2836 -0.11736 0.2849 -0.1294 0.28789 -0.14005 C 0.28907 -0.14445 0.29063 -0.14885 0.29167 -0.15348 C 0.29441 -0.16574 0.29623 -0.17709 0.29727 -0.19005 C 0.29805 -0.2 0.29831 -0.21019 0.29909 -0.22014 C 0.29961 -0.2257 0.30039 -0.23125 0.30105 -0.23681 C 0.30339 -0.31389 0.30404 -0.30348 0.30105 -0.39676 C 0.30079 -0.40139 0.29974 -0.40579 0.29909 -0.41019 C 0.29792 -0.41783 0.29662 -0.4257 0.29532 -0.43334 C 0.2948 -0.43681 0.29441 -0.44028 0.29349 -0.44352 C 0.2918 -0.44931 0.28946 -0.4544 0.28789 -0.46019 C 0.27748 -0.49723 0.29037 -0.45834 0.28034 -0.49005 C 0.27344 -0.5125 0.2767 -0.50093 0.26914 -0.52014 C 0.26654 -0.52662 0.26433 -0.53357 0.26159 -0.54005 C 0.25743 -0.55023 0.25287 -0.55996 0.24844 -0.57014 C 0.24662 -0.57454 0.24532 -0.5801 0.24284 -0.58334 C 0.24037 -0.58681 0.23763 -0.58959 0.23542 -0.59352 C 0.22865 -0.60556 0.23125 -0.60533 0.22605 -0.61667 C 0.21068 -0.64954 0.22943 -0.60718 0.21472 -0.63334 C 0.2125 -0.63727 0.21094 -0.64236 0.20912 -0.64676 C 0.20782 -0.65 0.20704 -0.65417 0.20534 -0.65672 C 0.20079 -0.66412 0.19532 -0.67014 0.19037 -0.67686 L 0.18282 -0.68681 C 0.18034 -0.69005 0.17839 -0.69537 0.17539 -0.69676 L 0.16784 -0.7 C 0.16224 -0.70672 0.16146 -0.70834 0.15469 -0.71343 C 0.15287 -0.71482 0.15092 -0.71528 0.14909 -0.71667 C 0.14714 -0.71852 0.14558 -0.72176 0.14349 -0.72338 C 0.13985 -0.72662 0.13399 -0.72801 0.13034 -0.7301 C 0.12722 -0.73195 0.12422 -0.73496 0.12097 -0.73681 C 0.11355 -0.74121 0.10638 -0.74167 0.09844 -0.74352 C 0.08842 -0.74954 0.08985 -0.74908 0.07409 -0.75348 C 0.06849 -0.7551 0.06289 -0.75556 0.0573 -0.75672 C 0.04271 -0.75973 0.03542 -0.76227 0.0198 -0.76343 C -0.00273 -0.76505 -0.02526 -0.76574 -0.04778 -0.76667 L -0.18268 -0.76343 L -0.18086 -0.76343 " pathEditMode="relative" rAng="0" ptsTypes="AAAAAAAAAAAAAAAAAAAAAAAAAAAAAAAAAAAAAAAAAAAAAAAAAAAAAA">
                                      <p:cBhvr>
                                        <p:cTn id="6" dur="1000" fill="hold"/>
                                        <p:tgtEl>
                                          <p:spTgt spid="2050"/>
                                        </p:tgtEl>
                                        <p:attrNameLst>
                                          <p:attrName>ppt_x</p:attrName>
                                          <p:attrName>ppt_y</p:attrName>
                                        </p:attrNameLst>
                                      </p:cBhvr>
                                      <p:rCtr x="15104" y="-4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 2013</a:t>
            </a:r>
            <a:r>
              <a:rPr lang="zh-CN" altLang="zh-CN" dirty="0"/>
              <a:t>数据集</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日志类型（</a:t>
            </a:r>
            <a:r>
              <a:rPr lang="en-US" altLang="zh-CN" dirty="0" smtClean="0"/>
              <a:t>3</a:t>
            </a:r>
            <a:r>
              <a:rPr lang="zh-CN" altLang="en-US" dirty="0" smtClean="0"/>
              <a:t>种）</a:t>
            </a:r>
            <a:endParaRPr lang="en-US" altLang="zh-CN" dirty="0" smtClean="0"/>
          </a:p>
          <a:p>
            <a:pPr lvl="1"/>
            <a:r>
              <a:rPr lang="zh-CN" altLang="zh-CN" dirty="0"/>
              <a:t>网络流量</a:t>
            </a:r>
            <a:r>
              <a:rPr lang="en-US" altLang="zh-CN" dirty="0"/>
              <a:t>Netflow</a:t>
            </a:r>
            <a:r>
              <a:rPr lang="zh-CN" altLang="zh-CN" dirty="0"/>
              <a:t>日志数</a:t>
            </a:r>
            <a:r>
              <a:rPr lang="zh-CN" altLang="zh-CN" dirty="0" smtClean="0"/>
              <a:t>据</a:t>
            </a:r>
            <a:endParaRPr lang="en-US" altLang="zh-CN" dirty="0" smtClean="0"/>
          </a:p>
          <a:p>
            <a:pPr lvl="1"/>
            <a:r>
              <a:rPr lang="en-US" altLang="zh-CN" dirty="0"/>
              <a:t>Big Brother </a:t>
            </a:r>
            <a:r>
              <a:rPr lang="zh-CN" altLang="zh-CN" dirty="0"/>
              <a:t>网络健</a:t>
            </a:r>
            <a:r>
              <a:rPr lang="zh-CN" altLang="zh-CN" dirty="0" smtClean="0"/>
              <a:t>康数据</a:t>
            </a:r>
            <a:endParaRPr lang="en-US" altLang="zh-CN" dirty="0" smtClean="0"/>
          </a:p>
          <a:p>
            <a:pPr lvl="1"/>
            <a:r>
              <a:rPr lang="en-US" altLang="zh-CN" dirty="0"/>
              <a:t>Big Brother </a:t>
            </a:r>
            <a:r>
              <a:rPr lang="zh-CN" altLang="zh-CN" dirty="0"/>
              <a:t>网</a:t>
            </a:r>
            <a:r>
              <a:rPr lang="zh-CN" altLang="zh-CN" dirty="0" smtClean="0"/>
              <a:t>络状</a:t>
            </a:r>
            <a:r>
              <a:rPr lang="zh-CN" altLang="zh-CN" dirty="0"/>
              <a:t>态数据</a:t>
            </a:r>
            <a:endParaRPr lang="en-US" altLang="zh-CN" dirty="0" smtClean="0"/>
          </a:p>
          <a:p>
            <a:r>
              <a:rPr lang="zh-CN" altLang="en-US" dirty="0"/>
              <a:t>日</a:t>
            </a:r>
            <a:r>
              <a:rPr lang="zh-CN" altLang="en-US" dirty="0" smtClean="0"/>
              <a:t>志内容</a:t>
            </a:r>
            <a:endParaRPr lang="en-US" altLang="zh-CN" dirty="0" smtClean="0"/>
          </a:p>
          <a:p>
            <a:pPr lvl="1"/>
            <a:r>
              <a:rPr lang="zh-CN" altLang="zh-CN" dirty="0"/>
              <a:t>第一、二周的</a:t>
            </a:r>
            <a:r>
              <a:rPr lang="en-US" altLang="zh-CN" dirty="0"/>
              <a:t>Netflow</a:t>
            </a:r>
            <a:r>
              <a:rPr lang="zh-CN" altLang="zh-CN" dirty="0"/>
              <a:t>和</a:t>
            </a:r>
            <a:r>
              <a:rPr lang="en-US" altLang="zh-CN" dirty="0"/>
              <a:t>Big Brother</a:t>
            </a:r>
            <a:r>
              <a:rPr lang="zh-CN" altLang="zh-CN" dirty="0"/>
              <a:t>日志</a:t>
            </a:r>
            <a:endParaRPr lang="en-US" altLang="zh-CN" dirty="0"/>
          </a:p>
          <a:p>
            <a:pPr lvl="1"/>
            <a:r>
              <a:rPr lang="zh-CN" altLang="zh-CN" dirty="0"/>
              <a:t>第二周的入侵预防系统日志数</a:t>
            </a:r>
            <a:r>
              <a:rPr lang="zh-CN" altLang="zh-CN" dirty="0" smtClean="0"/>
              <a:t>据</a:t>
            </a:r>
            <a:endParaRPr lang="en-US" altLang="zh-CN" dirty="0" smtClean="0"/>
          </a:p>
          <a:p>
            <a:r>
              <a:rPr lang="zh-CN" altLang="en-US" dirty="0"/>
              <a:t>网</a:t>
            </a:r>
            <a:r>
              <a:rPr lang="zh-CN" altLang="en-US" dirty="0" smtClean="0"/>
              <a:t>络环境图</a:t>
            </a:r>
            <a:endParaRPr lang="en-US" altLang="zh-CN" dirty="0" smtClean="0"/>
          </a:p>
        </p:txBody>
      </p:sp>
      <p:sp>
        <p:nvSpPr>
          <p:cNvPr id="4" name="竖排文字占位符 3"/>
          <p:cNvSpPr>
            <a:spLocks noGrp="1"/>
          </p:cNvSpPr>
          <p:nvPr>
            <p:ph type="body" orient="vert" idx="13"/>
          </p:nvPr>
        </p:nvSpPr>
        <p:spPr/>
        <p:txBody>
          <a:bodyPr/>
          <a:lstStyle/>
          <a:p>
            <a:r>
              <a:rPr lang="zh-CN" altLang="zh-CN" dirty="0"/>
              <a:t>提供了某虚构的跨国公司内部网络两周的运行日志</a:t>
            </a:r>
            <a:endParaRPr lang="zh-CN" altLang="en-US" dirty="0"/>
          </a:p>
        </p:txBody>
      </p:sp>
      <p:sp>
        <p:nvSpPr>
          <p:cNvPr id="5" name="Date Placeholder 4"/>
          <p:cNvSpPr>
            <a:spLocks noGrp="1"/>
          </p:cNvSpPr>
          <p:nvPr>
            <p:ph type="dt" sz="half" idx="10"/>
          </p:nvPr>
        </p:nvSpPr>
        <p:spPr/>
        <p:txBody>
          <a:bodyPr/>
          <a:lstStyle/>
          <a:p>
            <a:fld id="{D3B1201D-44F4-49EC-AEDD-3CA7D2FDB055}" type="datetime1">
              <a:rPr lang="zh-CN" altLang="en-US" smtClean="0"/>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t>9</a:t>
            </a:fld>
            <a:endParaRPr lang="zh-CN" altLang="en-US"/>
          </a:p>
        </p:txBody>
      </p:sp>
      <p:sp>
        <p:nvSpPr>
          <p:cNvPr id="7" name="Footer Placeholder 6"/>
          <p:cNvSpPr>
            <a:spLocks noGrp="1"/>
          </p:cNvSpPr>
          <p:nvPr>
            <p:ph type="ftr" sz="quarter" idx="11"/>
          </p:nvPr>
        </p:nvSpPr>
        <p:spPr/>
        <p:txBody>
          <a:bodyPr/>
          <a:lstStyle/>
          <a:p>
            <a:r>
              <a:rPr lang="zh-CN" altLang="en-US" dirty="0"/>
              <a:t>第九章 网络安全数据集简介及采集</a:t>
            </a:r>
          </a:p>
        </p:txBody>
      </p:sp>
      <p:pic>
        <p:nvPicPr>
          <p:cNvPr id="3074" name="Picture 2" descr="5M7N{66]]MN)PD~{HF1J{G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58099"/>
            <a:ext cx="6249893" cy="499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4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729 0.15763 L -0.00729 0.1581 C -0.01107 0.14745 -0.0151 0.13796 -0.01849 0.12754 C -0.02135 0.11898 -0.02292 0.10902 -0.02604 0.10092 C -0.02721 0.09745 -0.02878 0.09444 -0.02982 0.09074 C -0.0306 0.08773 -0.03073 0.08402 -0.03164 0.08078 C -0.03841 0.05648 -0.03437 0.08958 -0.04284 0.04421 C -0.04349 0.04074 -0.04388 0.03726 -0.04479 0.03425 C -0.0457 0.03055 -0.04753 0.02777 -0.04844 0.02407 C -0.05 0.01875 -0.05091 0.01296 -0.05221 0.0074 C -0.05664 -0.00996 -0.05599 -0.00278 -0.05977 -0.02246 C -0.06328 -0.04167 -0.05951 -0.03172 -0.06536 -0.05255 C -0.06706 -0.05834 -0.06914 -0.06366 -0.07096 -0.06922 C -0.07227 -0.07801 -0.07383 -0.08681 -0.07474 -0.09584 C -0.07539 -0.10186 -0.07747 -0.13866 -0.07852 -0.14584 C -0.0793 -0.15162 -0.08125 -0.15672 -0.08229 -0.1625 C -0.0832 -0.16783 -0.08333 -0.17362 -0.08411 -0.17917 C -0.08464 -0.18264 -0.08555 -0.18565 -0.08594 -0.18912 C -0.08685 -0.19584 -0.08711 -0.20255 -0.08789 -0.20926 C -0.08841 -0.21366 -0.08932 -0.21806 -0.08971 -0.22246 C -0.09167 -0.2426 -0.09115 -0.25024 -0.09349 -0.26922 C -0.0944 -0.27616 -0.09818 -0.29075 -0.09909 -0.29584 C -0.09987 -0.30024 -0.10052 -0.30463 -0.10104 -0.30926 C -0.10182 -0.3169 -0.10221 -0.32477 -0.10286 -0.33241 C -0.10404 -0.34584 -0.10534 -0.35926 -0.10664 -0.37246 C -0.10729 -0.38704 -0.10768 -0.40139 -0.10846 -0.41575 C -0.10872 -0.42362 -0.11029 -0.43125 -0.11029 -0.43912 C -0.11029 -0.48912 -0.11003 -0.53936 -0.10846 -0.58912 C -0.10833 -0.59514 -0.10586 -0.60024 -0.10469 -0.60579 C -0.10404 -0.60926 -0.10339 -0.6125 -0.10286 -0.61598 C -0.10208 -0.62037 -0.10156 -0.62477 -0.10104 -0.62917 C -0.10026 -0.63473 -0.10013 -0.64051 -0.09909 -0.64584 C -0.09818 -0.6507 -0.09635 -0.65463 -0.09531 -0.65926 C -0.09388 -0.66575 -0.09271 -0.67246 -0.09167 -0.67917 C -0.09089 -0.68357 -0.09076 -0.68843 -0.08971 -0.6926 C -0.08685 -0.70463 -0.0849 -0.70186 -0.08034 -0.7125 C -0.07044 -0.73588 -0.08021 -0.72431 -0.06719 -0.73588 C -0.06602 -0.74028 -0.06549 -0.74561 -0.06354 -0.74931 C -0.05846 -0.75811 -0.04661 -0.77246 -0.04661 -0.77223 C -0.03815 -0.80278 -0.04948 -0.7676 -0.02786 -0.80579 L -0.01667 -0.82593 C -0.01471 -0.82917 -0.01315 -0.83334 -0.01107 -0.83588 L -0.00534 -0.8426 C 0.0013 -0.86042 -0.00326 -0.84977 0.00964 -0.87246 C 0.01849 -0.88843 0.0138 -0.8838 0.02279 -0.88912 C 0.02461 -0.89375 0.02604 -0.89885 0.02839 -0.90255 C 0.03151 -0.90741 0.04206 -0.91274 0.04518 -0.91598 C 0.06289 -0.93334 0.04076 -0.91945 0.06393 -0.93588 C 0.06641 -0.9375 0.06901 -0.93774 0.07148 -0.93912 C 0.07409 -0.94098 0.07643 -0.94399 0.07891 -0.94584 C 0.08073 -0.94723 0.08281 -0.94769 0.08464 -0.94931 C 0.08659 -0.95093 0.08828 -0.95394 0.09023 -0.95579 C 0.1026 -0.96852 0.09284 -0.95787 0.10339 -0.96598 C 0.10586 -0.96783 0.1082 -0.97061 0.11081 -0.97246 C 0.11263 -0.97385 0.11458 -0.97454 0.11641 -0.97593 C 0.12279 -0.9801 0.12865 -0.98635 0.13516 -0.98912 L 0.17266 -1.00579 L 0.18021 -1.00926 L 0.18763 -1.0125 C 0.19531 -1.02176 0.19102 -1.01922 0.20078 -1.01922 L 0.20273 -1.02246 " pathEditMode="relative" rAng="0" ptsTypes="AAAAAAAAAAAAAAAAAAAAAAAAAAAAAAAAAAAAAAAAAAAAAAAAAAAAAAAAAAAAA">
                                      <p:cBhvr>
                                        <p:cTn id="6" dur="1000" fill="hold"/>
                                        <p:tgtEl>
                                          <p:spTgt spid="3074"/>
                                        </p:tgtEl>
                                        <p:attrNameLst>
                                          <p:attrName>ppt_x</p:attrName>
                                          <p:attrName>ppt_y</p:attrName>
                                        </p:attrNameLst>
                                      </p:cBhvr>
                                      <p:rCtr x="5352" y="-5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TotalTime>
  <Words>5451</Words>
  <Application>Microsoft Office PowerPoint</Application>
  <PresentationFormat>宽屏</PresentationFormat>
  <Paragraphs>388</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宋体</vt:lpstr>
      <vt:lpstr>微软雅黑</vt:lpstr>
      <vt:lpstr>Arial</vt:lpstr>
      <vt:lpstr>Calibri</vt:lpstr>
      <vt:lpstr>Calibri Light</vt:lpstr>
      <vt:lpstr>Wingdings</vt:lpstr>
      <vt:lpstr>Office 主题</vt:lpstr>
      <vt:lpstr>第九章   网络安全数据集简介及采集</vt:lpstr>
      <vt:lpstr>目录</vt:lpstr>
      <vt:lpstr>数据集简介</vt:lpstr>
      <vt:lpstr>DARPA入侵检测评估数据集 </vt:lpstr>
      <vt:lpstr>KDD Cup 99与NSL-KDD数据集</vt:lpstr>
      <vt:lpstr>KDD Cup 99数据集</vt:lpstr>
      <vt:lpstr>NSL-KDD数据集</vt:lpstr>
      <vt:lpstr>Honeynet数据集</vt:lpstr>
      <vt:lpstr>Challenge 2013数据集</vt:lpstr>
      <vt:lpstr>Challenge 2013数据集</vt:lpstr>
      <vt:lpstr>Adult数据集</vt:lpstr>
      <vt:lpstr>恶意软件数据集</vt:lpstr>
      <vt:lpstr>网络数据包采集与回放</vt:lpstr>
      <vt:lpstr>TCPDUMP抓包</vt:lpstr>
      <vt:lpstr>TCPDUMP抓包</vt:lpstr>
      <vt:lpstr>TCPDUMP抓包</vt:lpstr>
      <vt:lpstr>TCPDUMP抓包</vt:lpstr>
      <vt:lpstr>TCPDUMP抓包</vt:lpstr>
      <vt:lpstr>Wireshark抓包</vt:lpstr>
      <vt:lpstr>Wireshark抓包</vt:lpstr>
      <vt:lpstr>Wireshark抓包</vt:lpstr>
      <vt:lpstr>Wireshark抓包</vt:lpstr>
      <vt:lpstr>网络数据包回放</vt:lpstr>
      <vt:lpstr>Tcpreplay安装过程</vt:lpstr>
      <vt:lpstr>网络数据包回放</vt:lpstr>
      <vt:lpstr>网络抓包编程</vt:lpstr>
      <vt:lpstr>网络抓包编程</vt:lpstr>
      <vt:lpstr>网络抓包编程</vt:lpstr>
      <vt:lpstr>网络抓包编程</vt:lpstr>
      <vt:lpstr>网络抓包编程</vt:lpstr>
      <vt:lpstr>网络抓包编程</vt:lpstr>
      <vt:lpstr>网络抓包编程</vt:lpstr>
      <vt:lpstr>网络抓包编程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Lara Liu</dc:creator>
  <cp:lastModifiedBy>张文强</cp:lastModifiedBy>
  <cp:revision>187</cp:revision>
  <dcterms:created xsi:type="dcterms:W3CDTF">2016-07-12T18:04:37Z</dcterms:created>
  <dcterms:modified xsi:type="dcterms:W3CDTF">2016-07-18T09:57:06Z</dcterms:modified>
</cp:coreProperties>
</file>