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699" r:id="rId3"/>
  </p:sldMasterIdLst>
  <p:notesMasterIdLst>
    <p:notesMasterId r:id="rId21"/>
  </p:notesMasterIdLst>
  <p:handoutMasterIdLst>
    <p:handoutMasterId r:id="rId22"/>
  </p:handoutMasterIdLst>
  <p:sldIdLst>
    <p:sldId id="328" r:id="rId4"/>
    <p:sldId id="306" r:id="rId5"/>
    <p:sldId id="292" r:id="rId6"/>
    <p:sldId id="308" r:id="rId7"/>
    <p:sldId id="329" r:id="rId8"/>
    <p:sldId id="330" r:id="rId9"/>
    <p:sldId id="339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04" r:id="rId19"/>
    <p:sldId id="305" r:id="rId20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ngjue Wang" initials="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558"/>
    <a:srgbClr val="2EAA46"/>
    <a:srgbClr val="666666"/>
    <a:srgbClr val="F9F9F9"/>
    <a:srgbClr val="F4F4F4"/>
    <a:srgbClr val="FF5C00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110" autoAdjust="0"/>
  </p:normalViewPr>
  <p:slideViewPr>
    <p:cSldViewPr snapToGrid="0" snapToObjects="1">
      <p:cViewPr varScale="1">
        <p:scale>
          <a:sx n="43" d="100"/>
          <a:sy n="43" d="100"/>
        </p:scale>
        <p:origin x="-944" y="-13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285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8104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828381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6674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74166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6981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8412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27139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801441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639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91075" y="3651250"/>
            <a:ext cx="5270500" cy="8702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15662275" cy="8702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2363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9080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354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70762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33463" y="428625"/>
            <a:ext cx="11425237" cy="931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611100" y="428625"/>
            <a:ext cx="11425238" cy="9318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0653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555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758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201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582389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38541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5705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8181638" y="428625"/>
            <a:ext cx="5989637" cy="60499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2725" y="428625"/>
            <a:ext cx="17816513" cy="60499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7430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b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/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500400"/>
            <a:ext cx="23004000" cy="788400"/>
          </a:xfrm>
        </p:spPr>
        <p:txBody>
          <a:bodyPr anchor="b"/>
          <a:lstStyle>
            <a:lvl1pPr algn="l">
              <a:defRPr sz="60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3" Type="http://schemas.openxmlformats.org/officeDocument/2006/relationships/image" Target="../media/image5.emf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3" Type="http://schemas.openxmlformats.org/officeDocument/2006/relationships/image" Target="../media/image6.emf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89125" y="5738813"/>
            <a:ext cx="208724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Android </a:t>
            </a:r>
            <a:r>
              <a:rPr lang="zh-CN" smtClean="0"/>
              <a:t>常用 </a:t>
            </a:r>
            <a:r>
              <a:rPr lang="zh-CN" altLang="zh-CN" smtClean="0"/>
              <a:t>OAuth </a:t>
            </a:r>
            <a:r>
              <a:rPr lang="zh-CN" smtClean="0"/>
              <a:t>登录与分享详解</a:t>
            </a:r>
            <a:r>
              <a:rPr lang="zh-CN" altLang="zh-CN" smtClean="0"/>
              <a:t>OAuth </a:t>
            </a:r>
            <a:r>
              <a:rPr lang="zh-CN" smtClean="0"/>
              <a:t>介绍与入门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813" y="4075113"/>
            <a:ext cx="3262312" cy="119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9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 xmlns:p14="http://schemas.microsoft.com/office/powerpoint/2010/main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9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9600">
          <a:solidFill>
            <a:schemeClr val="bg1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4899025"/>
            <a:ext cx="2395855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70" tIns="46990" rIns="90170" bIns="469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课时标题</a:t>
            </a:r>
            <a:r>
              <a:rPr lang="zh-CN" altLang="zh-CN" smtClean="0"/>
              <a:t>1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400" y="496888"/>
            <a:ext cx="1260475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463" y="428625"/>
            <a:ext cx="23002875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课程主标题</a:t>
            </a:r>
            <a:r>
              <a:rPr lang="zh-CN" altLang="zh-CN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870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xmlns:p14="http://schemas.microsoft.com/office/powerpoint/2010/main">
    <p:fade/>
  </p:transition>
  <p:txStyles>
    <p:titleStyle>
      <a:lvl1pPr algn="ctr" rtl="0" fontAlgn="ctr">
        <a:spcBef>
          <a:spcPct val="0"/>
        </a:spcBef>
        <a:spcAft>
          <a:spcPct val="0"/>
        </a:spcAft>
        <a:defRPr sz="9600" kern="1200">
          <a:solidFill>
            <a:srgbClr val="35B558"/>
          </a:solidFill>
          <a:latin typeface="+mj-lt"/>
          <a:ea typeface="+mj-ea"/>
          <a:cs typeface="+mj-cs"/>
        </a:defRPr>
      </a:lvl1pPr>
      <a:lvl2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2pPr>
      <a:lvl3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3pPr>
      <a:lvl4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4pPr>
      <a:lvl5pPr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5pPr>
      <a:lvl6pPr marL="4572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6pPr>
      <a:lvl7pPr marL="9144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7pPr>
      <a:lvl8pPr marL="13716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8pPr>
      <a:lvl9pPr marL="1828800" algn="ctr" rtl="0" fontAlgn="ctr">
        <a:spcBef>
          <a:spcPct val="0"/>
        </a:spcBef>
        <a:spcAft>
          <a:spcPct val="0"/>
        </a:spcAft>
        <a:defRPr sz="9600">
          <a:solidFill>
            <a:srgbClr val="35B558"/>
          </a:solidFill>
          <a:latin typeface="Noto Sans CJK SC Bold" panose="020B0800000000000000" pitchFamily="34" charset="-122"/>
          <a:ea typeface="Noto Sans CJK SC Bold" panose="020B0800000000000000" pitchFamily="34" charset="-122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35B558"/>
        </a:buClr>
        <a:buSzPct val="105000"/>
        <a:defRPr sz="54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1200" dirty="0" smtClean="0">
                <a:solidFill>
                  <a:srgbClr val="FFFFFF"/>
                </a:solidFill>
              </a:rPr>
              <a:t>Android </a:t>
            </a:r>
            <a:r>
              <a:rPr lang="zh-CN" altLang="en-US" kern="1200" dirty="0" smtClean="0">
                <a:solidFill>
                  <a:srgbClr val="FFFFFF"/>
                </a:solidFill>
              </a:rPr>
              <a:t>ContentProvider</a:t>
            </a:r>
            <a:r>
              <a:rPr lang="en-US" altLang="zh-CN" kern="1200" dirty="0" smtClean="0">
                <a:solidFill>
                  <a:srgbClr val="FFFFFF"/>
                </a:solidFill>
              </a:rPr>
              <a:t/>
            </a:r>
            <a:br>
              <a:rPr lang="en-US" altLang="zh-CN" kern="1200" dirty="0" smtClean="0">
                <a:solidFill>
                  <a:srgbClr val="FFFFFF"/>
                </a:solidFill>
              </a:rPr>
            </a:br>
            <a:r>
              <a:rPr lang="zh-CN" altLang="en-US" kern="1200" dirty="0" smtClean="0">
                <a:solidFill>
                  <a:srgbClr val="FFFFFF"/>
                </a:solidFill>
              </a:rPr>
              <a:t>项目开发实战</a:t>
            </a:r>
            <a:r>
              <a:rPr lang="en-US" altLang="zh-CN" kern="1200" dirty="0" smtClean="0">
                <a:solidFill>
                  <a:srgbClr val="FFFFFF"/>
                </a:solidFill>
              </a:rPr>
              <a:t>: </a:t>
            </a:r>
            <a:r>
              <a:rPr lang="zh-CN" altLang="en-US" kern="1200" dirty="0" smtClean="0">
                <a:solidFill>
                  <a:srgbClr val="FFFFFF"/>
                </a:solidFill>
              </a:rPr>
              <a:t>通讯录</a:t>
            </a:r>
            <a:r>
              <a:rPr lang="zh-CN" altLang="en-US" kern="1200" dirty="0">
                <a:solidFill>
                  <a:srgbClr val="FFFFFF"/>
                </a:solidFill>
              </a:rPr>
              <a:t>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28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ContentProvider项目开发实战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zh-CN" altLang="en-US" dirty="0">
                <a:sym typeface="Arial" panose="020B0604020202020204" pitchFamily="34" charset="0"/>
              </a:rPr>
              <a:t>通讯录开发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2087">
              <a:spcBef>
                <a:spcPct val="0"/>
              </a:spcBef>
            </a:pPr>
            <a:r>
              <a:rPr lang="zh-CN" altLang="zh-CN" dirty="0" smtClean="0"/>
              <a:t>通讯</a:t>
            </a:r>
            <a:r>
              <a:rPr lang="zh-CN" altLang="en-US" dirty="0" smtClean="0"/>
              <a:t>录相关辅助功能的开发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2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192087">
              <a:spcBef>
                <a:spcPct val="0"/>
              </a:spcBef>
            </a:pPr>
            <a:r>
              <a:rPr lang="zh-CN" altLang="zh-CN" dirty="0"/>
              <a:t>通讯</a:t>
            </a:r>
            <a:r>
              <a:rPr lang="zh-CN" altLang="en-US" dirty="0"/>
              <a:t>录相关辅助功能的开发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本课时讲解的辅助功能</a:t>
            </a:r>
            <a:r>
              <a:rPr lang="zh-CN" altLang="en-US" dirty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短信功能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拨号功能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这里的实现是利用</a:t>
            </a:r>
            <a:r>
              <a:rPr lang="en-US" altLang="zh-CN" dirty="0" smtClean="0"/>
              <a:t>Intent</a:t>
            </a:r>
            <a:r>
              <a:rPr lang="zh-CN" altLang="en-US" dirty="0"/>
              <a:t>跳转</a:t>
            </a:r>
            <a:r>
              <a:rPr lang="zh-CN" altLang="en-US" dirty="0" smtClean="0"/>
              <a:t>到系统应用的页面</a:t>
            </a:r>
            <a:r>
              <a:rPr lang="zh-CN" altLang="en-US" dirty="0"/>
              <a:t>，</a:t>
            </a:r>
            <a:r>
              <a:rPr lang="zh-CN" altLang="en-US" dirty="0" smtClean="0"/>
              <a:t>并传递过去所需信息。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ContentProvider项目开发实战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zh-CN" altLang="en-US" dirty="0">
                <a:sym typeface="Arial" panose="020B0604020202020204" pitchFamily="34" charset="0"/>
              </a:rPr>
              <a:t>通讯录开发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2087">
              <a:spcBef>
                <a:spcPct val="0"/>
              </a:spcBef>
            </a:pPr>
            <a:r>
              <a:rPr lang="en-US" altLang="zh-CN" dirty="0" smtClean="0"/>
              <a:t>UI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字母导航栏的实现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8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192087">
              <a:spcBef>
                <a:spcPct val="0"/>
              </a:spcBef>
            </a:pPr>
            <a:r>
              <a:rPr lang="en-US" altLang="zh-CN" dirty="0"/>
              <a:t>UI</a:t>
            </a:r>
            <a:r>
              <a:rPr lang="zh-CN" altLang="en-US" dirty="0"/>
              <a:t>效果</a:t>
            </a:r>
            <a:r>
              <a:rPr lang="en-US" altLang="zh-CN" dirty="0"/>
              <a:t>-</a:t>
            </a:r>
            <a:r>
              <a:rPr lang="zh-CN" altLang="en-US" dirty="0"/>
              <a:t>字母导航栏的实现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本</a:t>
            </a:r>
            <a:r>
              <a:rPr lang="zh-CN" altLang="en-US" dirty="0" smtClean="0"/>
              <a:t>课时的</a:t>
            </a:r>
            <a:r>
              <a:rPr lang="zh-CN" altLang="en-US" dirty="0"/>
              <a:t>内容主要</a:t>
            </a:r>
            <a:r>
              <a:rPr lang="zh-CN" altLang="en-US" dirty="0" smtClean="0"/>
              <a:t>包括：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实现原理和开发思路介绍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自定义字母导航栏控件的开发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联系人列表数据的拼音首字母获取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适配器的首字母栏的实现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具体实现代码编写和效果优化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00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ContentProvider项目开发实战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zh-CN" altLang="en-US" dirty="0">
                <a:sym typeface="Arial" panose="020B0604020202020204" pitchFamily="34" charset="0"/>
              </a:rPr>
              <a:t>通讯录开发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2087">
              <a:spcBef>
                <a:spcPct val="0"/>
              </a:spcBef>
            </a:pPr>
            <a:r>
              <a:rPr lang="en-US" altLang="zh-CN" dirty="0" smtClean="0"/>
              <a:t>UI</a:t>
            </a:r>
            <a:r>
              <a:rPr lang="zh-CN" altLang="en-US" dirty="0" smtClean="0"/>
              <a:t>效果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悬浮标题栏的实现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28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192087">
              <a:spcBef>
                <a:spcPct val="0"/>
              </a:spcBef>
            </a:pPr>
            <a:r>
              <a:rPr lang="en-US" altLang="zh-CN" dirty="0"/>
              <a:t>UI</a:t>
            </a:r>
            <a:r>
              <a:rPr lang="zh-CN" altLang="en-US" dirty="0"/>
              <a:t>效果</a:t>
            </a:r>
            <a:r>
              <a:rPr lang="en-US" altLang="zh-CN" dirty="0"/>
              <a:t>-</a:t>
            </a:r>
            <a:r>
              <a:rPr lang="zh-CN" altLang="en-US" dirty="0"/>
              <a:t>悬浮标题栏的实现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本</a:t>
            </a:r>
            <a:r>
              <a:rPr lang="zh-CN" altLang="en-US" dirty="0" smtClean="0"/>
              <a:t>课时的</a:t>
            </a:r>
            <a:r>
              <a:rPr lang="zh-CN" altLang="en-US" dirty="0"/>
              <a:t>内容主要</a:t>
            </a:r>
            <a:r>
              <a:rPr lang="zh-CN" altLang="en-US" dirty="0" smtClean="0"/>
              <a:t>包括：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实现原理和开发思路介绍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与字母导航栏适配器的整合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790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ContentProvider项目开发实战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zh-CN" altLang="en-US" dirty="0">
                <a:sym typeface="Arial" panose="020B0604020202020204" pitchFamily="34" charset="0"/>
              </a:rPr>
              <a:t>通讯录开发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本课程中我们实现了一个通讯录项</a:t>
            </a:r>
            <a:r>
              <a:rPr lang="zh-CN" altLang="en-US" dirty="0"/>
              <a:t>目的开发</a:t>
            </a:r>
            <a:r>
              <a:rPr lang="zh-CN" altLang="en-US" dirty="0" smtClean="0"/>
              <a:t>。学习完成后你</a:t>
            </a:r>
            <a:r>
              <a:rPr lang="zh-CN" altLang="en-US" dirty="0"/>
              <a:t>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ContentProvider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如何合理参考使用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官方文档以及源码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如何对系统联系人进行基本的增删改查功能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列表对话框等基本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的使用方法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字母导航栏和悬浮标题栏的用法</a:t>
            </a:r>
            <a:endParaRPr lang="en-US" altLang="zh-CN" dirty="0" smtClean="0"/>
          </a:p>
          <a:p>
            <a:r>
              <a:rPr lang="zh-CN" altLang="en-US" dirty="0" smtClean="0"/>
              <a:t>你可以使用这些技巧来制作其他的类似页面效果，如果想对</a:t>
            </a:r>
            <a:r>
              <a:rPr lang="en-US" altLang="zh-CN" dirty="0" smtClean="0"/>
              <a:t>ContentProvider</a:t>
            </a:r>
            <a:r>
              <a:rPr lang="zh-CN" altLang="en-US" dirty="0" smtClean="0"/>
              <a:t>有更深了解或者使用它进行其他项目开发，你可以继续在极客学院学习其他相关课程。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Arial" panose="020B0604020202020204" pitchFamily="34" charset="0"/>
              </a:rPr>
              <a:t>Android </a:t>
            </a:r>
            <a:r>
              <a:rPr lang="zh-CN" altLang="en-US" dirty="0" smtClean="0">
                <a:sym typeface="Arial" panose="020B0604020202020204" pitchFamily="34" charset="0"/>
              </a:rPr>
              <a:t>ContentProvider项目开发实战</a:t>
            </a:r>
            <a:r>
              <a:rPr lang="en-US" altLang="zh-CN" dirty="0" smtClean="0">
                <a:sym typeface="Arial" panose="020B0604020202020204" pitchFamily="34" charset="0"/>
              </a:rPr>
              <a:t>: </a:t>
            </a:r>
            <a:r>
              <a:rPr lang="zh-CN" altLang="en-US" dirty="0" smtClean="0">
                <a:sym typeface="Arial" panose="020B0604020202020204" pitchFamily="34" charset="0"/>
              </a:rPr>
              <a:t>通讯录开发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20433600" cy="6958800"/>
          </a:xfrm>
        </p:spPr>
        <p:txBody>
          <a:bodyPr/>
          <a:lstStyle/>
          <a:p>
            <a:pPr marL="698500" indent="-506413">
              <a:spcBef>
                <a:spcPct val="0"/>
              </a:spcBef>
              <a:buFontTx/>
              <a:buChar char="•"/>
            </a:pPr>
            <a:r>
              <a:rPr lang="zh-CN" altLang="en-US" dirty="0"/>
              <a:t>需求分析和功能简介</a:t>
            </a:r>
          </a:p>
          <a:p>
            <a:pPr marL="698500" indent="-506413">
              <a:spcBef>
                <a:spcPct val="0"/>
              </a:spcBef>
              <a:buFontTx/>
              <a:buChar char="•"/>
            </a:pPr>
            <a:r>
              <a:rPr lang="zh-CN" altLang="en-US" dirty="0" smtClean="0"/>
              <a:t>通讯录增删改查功能的实现</a:t>
            </a:r>
            <a:endParaRPr lang="en-US" altLang="zh-CN" dirty="0" smtClean="0"/>
          </a:p>
          <a:p>
            <a:pPr marL="698500" indent="-506413">
              <a:spcBef>
                <a:spcPct val="0"/>
              </a:spcBef>
              <a:buFontTx/>
              <a:buChar char="•"/>
            </a:pPr>
            <a:r>
              <a:rPr lang="zh-CN" altLang="en-US" dirty="0" smtClean="0"/>
              <a:t>通讯录页面部分的实现</a:t>
            </a:r>
            <a:endParaRPr lang="zh-CN" altLang="en-US" dirty="0"/>
          </a:p>
          <a:p>
            <a:pPr marL="698500" indent="-506413">
              <a:spcBef>
                <a:spcPct val="0"/>
              </a:spcBef>
              <a:buFontTx/>
              <a:buChar char="•"/>
            </a:pPr>
            <a:r>
              <a:rPr lang="zh-CN" altLang="en-US" dirty="0"/>
              <a:t>通讯录相关辅助功</a:t>
            </a:r>
            <a:r>
              <a:rPr lang="zh-CN" altLang="en-US" dirty="0" smtClean="0"/>
              <a:t>能的开发</a:t>
            </a:r>
            <a:endParaRPr lang="zh-CN" altLang="en-US" dirty="0"/>
          </a:p>
          <a:p>
            <a:pPr marL="698500" indent="-506413">
              <a:spcBef>
                <a:spcPct val="0"/>
              </a:spcBef>
              <a:buFontTx/>
              <a:buChar char="•"/>
            </a:pPr>
            <a:r>
              <a:rPr lang="zh-CN" altLang="en-US" dirty="0"/>
              <a:t>UI效果-字母导航栏的实现</a:t>
            </a:r>
          </a:p>
          <a:p>
            <a:pPr marL="698500" indent="-506413">
              <a:spcBef>
                <a:spcPct val="0"/>
              </a:spcBef>
              <a:buFontTx/>
              <a:buChar char="•"/>
            </a:pPr>
            <a:r>
              <a:rPr lang="zh-CN" altLang="en-US" dirty="0"/>
              <a:t>UI效果-悬浮标题栏的实现</a:t>
            </a:r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ContentProvider项目开发实战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zh-CN" altLang="en-US" dirty="0">
                <a:sym typeface="Arial" panose="020B0604020202020204" pitchFamily="34" charset="0"/>
              </a:rPr>
              <a:t>通讯录开发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2087">
              <a:spcBef>
                <a:spcPct val="0"/>
              </a:spcBef>
            </a:pPr>
            <a:r>
              <a:rPr lang="zh-CN" altLang="en-US" dirty="0"/>
              <a:t>需求分析和功能简介</a:t>
            </a:r>
          </a:p>
        </p:txBody>
      </p:sp>
    </p:spTree>
    <p:extLst>
      <p:ext uri="{BB962C8B-B14F-4D97-AF65-F5344CB8AC3E}">
        <p14:creationId xmlns:p14="http://schemas.microsoft.com/office/powerpoint/2010/main" val="35095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需求分析和功能简介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090800" y="3193200"/>
            <a:ext cx="22201200" cy="10281600"/>
          </a:xfrm>
        </p:spPr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本课时</a:t>
            </a:r>
            <a:r>
              <a:rPr lang="zh-CN" altLang="en-US" dirty="0" smtClean="0"/>
              <a:t>主要内容包括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需求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功能简</a:t>
            </a:r>
            <a:r>
              <a:rPr lang="zh-CN" altLang="en-US" dirty="0" smtClean="0"/>
              <a:t>介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官方文档的查看分析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42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ContentProvider项目开发实战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zh-CN" altLang="en-US" dirty="0">
                <a:sym typeface="Arial" panose="020B0604020202020204" pitchFamily="34" charset="0"/>
              </a:rPr>
              <a:t>通讯录开发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2087">
              <a:spcBef>
                <a:spcPct val="0"/>
              </a:spcBef>
            </a:pPr>
            <a:r>
              <a:rPr lang="zh-CN" altLang="zh-CN" dirty="0" smtClean="0"/>
              <a:t>通讯录增删改查功能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5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通讯录增删</a:t>
            </a:r>
            <a:r>
              <a:rPr lang="zh-CN" altLang="en-US" dirty="0"/>
              <a:t>改查功</a:t>
            </a:r>
            <a:r>
              <a:rPr lang="zh-CN" altLang="en-US" dirty="0" smtClean="0"/>
              <a:t>能的实现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本课时</a:t>
            </a:r>
            <a:r>
              <a:rPr lang="zh-CN" altLang="en-US" dirty="0" smtClean="0"/>
              <a:t>主要内容包括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ContentProvider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系统源码</a:t>
            </a:r>
            <a:r>
              <a:rPr lang="en-US" altLang="zh-CN" dirty="0" smtClean="0"/>
              <a:t>ContactsContract</a:t>
            </a:r>
            <a:r>
              <a:rPr lang="zh-CN" altLang="en-US" dirty="0" smtClean="0"/>
              <a:t>的参考使用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增删改</a:t>
            </a:r>
            <a:r>
              <a:rPr lang="zh-CN" altLang="en-US" dirty="0" smtClean="0"/>
              <a:t>查功能的具体代码开发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631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通讯录增删改查功能的</a:t>
            </a:r>
            <a:r>
              <a:rPr lang="zh-CN" altLang="en-US" dirty="0" smtClean="0"/>
              <a:t>实现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ContentProvider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简介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ContentProvider</a:t>
            </a:r>
            <a:r>
              <a:rPr lang="zh-CN" altLang="en-US" dirty="0"/>
              <a:t>即内容提供</a:t>
            </a:r>
            <a:r>
              <a:rPr lang="zh-CN" altLang="en-US" dirty="0" smtClean="0"/>
              <a:t>者，是</a:t>
            </a:r>
            <a:r>
              <a:rPr lang="en-US" altLang="zh-CN" dirty="0"/>
              <a:t>Android</a:t>
            </a:r>
            <a:r>
              <a:rPr lang="zh-CN" altLang="en-US" dirty="0"/>
              <a:t>的四大组件</a:t>
            </a:r>
            <a:r>
              <a:rPr lang="zh-CN" altLang="en-US" dirty="0" smtClean="0"/>
              <a:t>之一，用于</a:t>
            </a:r>
            <a:r>
              <a:rPr lang="zh-CN" altLang="en-US" dirty="0"/>
              <a:t>在不同应用之间共享</a:t>
            </a:r>
            <a:r>
              <a:rPr lang="zh-CN" altLang="en-US" dirty="0" smtClean="0"/>
              <a:t>数据。主要分两大部分：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ContentProvider</a:t>
            </a:r>
            <a:r>
              <a:rPr lang="zh-CN" altLang="en-US" dirty="0" smtClean="0"/>
              <a:t>内容提供者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ContentResolver</a:t>
            </a:r>
            <a:r>
              <a:rPr lang="zh-CN" altLang="en-US" dirty="0" smtClean="0"/>
              <a:t>内容解析者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提供者用于将应用内的一些数据暴露出去供其他应用使用，而与之对应的内容解析者则用于解析使用这些应用提供出来的数据。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系统中已经自带提供了一些数据，包括联系人、下载内容、多媒体等内容。大部分情况下我们只需要利用</a:t>
            </a:r>
            <a:r>
              <a:rPr lang="en-US" altLang="zh-CN" dirty="0" smtClean="0"/>
              <a:t>ContentResolver</a:t>
            </a:r>
            <a:r>
              <a:rPr lang="zh-CN" altLang="en-US" dirty="0"/>
              <a:t>直接</a:t>
            </a:r>
            <a:r>
              <a:rPr lang="zh-CN" altLang="en-US" dirty="0" smtClean="0"/>
              <a:t>这些数据即可。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57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Android </a:t>
            </a:r>
            <a:r>
              <a:rPr lang="zh-CN" altLang="en-US" dirty="0">
                <a:sym typeface="Arial" panose="020B0604020202020204" pitchFamily="34" charset="0"/>
              </a:rPr>
              <a:t>ContentProvider项目开发实战</a:t>
            </a:r>
            <a:r>
              <a:rPr lang="en-US" altLang="zh-CN" dirty="0">
                <a:sym typeface="Arial" panose="020B0604020202020204" pitchFamily="34" charset="0"/>
              </a:rPr>
              <a:t>: </a:t>
            </a:r>
            <a:r>
              <a:rPr lang="zh-CN" altLang="en-US" dirty="0">
                <a:sym typeface="Arial" panose="020B0604020202020204" pitchFamily="34" charset="0"/>
              </a:rPr>
              <a:t>通讯录开发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2087">
              <a:spcBef>
                <a:spcPct val="0"/>
              </a:spcBef>
            </a:pPr>
            <a:r>
              <a:rPr lang="zh-CN" altLang="zh-CN" dirty="0" smtClean="0"/>
              <a:t>通讯录</a:t>
            </a:r>
            <a:r>
              <a:rPr lang="zh-CN" altLang="en-US" dirty="0" smtClean="0"/>
              <a:t>页面部分的</a:t>
            </a:r>
            <a:r>
              <a:rPr lang="zh-CN" altLang="zh-CN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6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通讯录页面部分的实现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本课时主要包括如下页面功能的实现：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查询联系人功能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增加</a:t>
            </a:r>
            <a:r>
              <a:rPr lang="zh-CN" altLang="en-US" dirty="0" smtClean="0"/>
              <a:t>联系人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修改</a:t>
            </a:r>
            <a:r>
              <a:rPr lang="zh-CN" altLang="en-US" dirty="0" smtClean="0"/>
              <a:t>联系人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删除联系人</a:t>
            </a:r>
            <a:r>
              <a:rPr lang="zh-CN" altLang="en-US" dirty="0"/>
              <a:t>功能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8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双行课程主标题">
  <a:themeElements>
    <a:clrScheme name="双行课程主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双行课程主标题">
      <a:majorFont>
        <a:latin typeface="Noto Sans CJK SC Bold"/>
        <a:ea typeface="Noto Sans CJK SC Bold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双行课程主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双行课程主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双行课程主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课时标题">
  <a:themeElements>
    <a:clrScheme name="课时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课时标题">
      <a:majorFont>
        <a:latin typeface="Noto Sans CJK SC Bold"/>
        <a:ea typeface="Noto Sans CJK SC Bold"/>
        <a:cs typeface=""/>
      </a:majorFont>
      <a:minorFont>
        <a:latin typeface="Noto Sans CJK SC Light"/>
        <a:ea typeface="Noto Sans CJK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255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5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课时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课时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课时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1057</TotalTime>
  <Words>338</Words>
  <Application>Microsoft Macintosh PowerPoint</Application>
  <PresentationFormat>自定义</PresentationFormat>
  <Paragraphs>66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Black</vt:lpstr>
      <vt:lpstr>双行课程主标题</vt:lpstr>
      <vt:lpstr>课时标题</vt:lpstr>
      <vt:lpstr>Android ContentProvider 项目开发实战: 通讯录开发</vt:lpstr>
      <vt:lpstr>Android ContentProvider项目开发实战: 通讯录开发— 课程概要</vt:lpstr>
      <vt:lpstr>Android ContentProvider项目开发实战: 通讯录开发</vt:lpstr>
      <vt:lpstr>需求分析和功能简介</vt:lpstr>
      <vt:lpstr>Android ContentProvider项目开发实战: 通讯录开发</vt:lpstr>
      <vt:lpstr>通讯录增删改查功能的实现</vt:lpstr>
      <vt:lpstr>通讯录增删改查功能的实现 — ContentProvider简介</vt:lpstr>
      <vt:lpstr>Android ContentProvider项目开发实战: 通讯录开发</vt:lpstr>
      <vt:lpstr>通讯录页面部分的实现</vt:lpstr>
      <vt:lpstr>Android ContentProvider项目开发实战: 通讯录开发</vt:lpstr>
      <vt:lpstr>通讯录相关辅助功能的开发</vt:lpstr>
      <vt:lpstr>Android ContentProvider项目开发实战: 通讯录开发</vt:lpstr>
      <vt:lpstr>UI效果-字母导航栏的实现</vt:lpstr>
      <vt:lpstr>Android ContentProvider项目开发实战: 通讯录开发</vt:lpstr>
      <vt:lpstr>UI效果-悬浮标题栏的实现</vt:lpstr>
      <vt:lpstr>Android ContentProvider项目开发实战: 通讯录开发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Mingjue Wang</cp:lastModifiedBy>
  <cp:revision>191</cp:revision>
  <dcterms:created xsi:type="dcterms:W3CDTF">2015-03-23T11:35:35Z</dcterms:created>
  <dcterms:modified xsi:type="dcterms:W3CDTF">2015-05-01T11:32:58Z</dcterms:modified>
</cp:coreProperties>
</file>