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9" r:id="rId5"/>
    <p:sldId id="275" r:id="rId6"/>
    <p:sldId id="276" r:id="rId7"/>
    <p:sldId id="262" r:id="rId8"/>
    <p:sldId id="268" r:id="rId9"/>
    <p:sldId id="278" r:id="rId10"/>
    <p:sldId id="270" r:id="rId11"/>
    <p:sldId id="271" r:id="rId12"/>
    <p:sldId id="279" r:id="rId13"/>
    <p:sldId id="263" r:id="rId14"/>
    <p:sldId id="280" r:id="rId15"/>
    <p:sldId id="281" r:id="rId16"/>
    <p:sldId id="264" r:id="rId17"/>
    <p:sldId id="265" r:id="rId18"/>
    <p:sldId id="266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Business Location Explore in Toronto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375" y="3014345"/>
            <a:ext cx="7393305" cy="1518285"/>
          </a:xfrm>
        </p:spPr>
        <p:txBody>
          <a:bodyPr/>
          <a:p>
            <a:r>
              <a:rPr lang="" altLang="en-US"/>
              <a:t>Bin Yu</a:t>
            </a:r>
            <a:endParaRPr lang="" altLang="en-US"/>
          </a:p>
          <a:p>
            <a:r>
              <a:rPr lang="" altLang="en-US"/>
              <a:t>2020.04.21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0730" y="6354445"/>
            <a:ext cx="1096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Peer-graded Assignment for Course Applied Data Science Capstone, Week 4/5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2.3 Show venues on 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endParaRPr lang="en-US"/>
          </a:p>
          <a:p>
            <a:pPr lvl="0"/>
            <a:r>
              <a:rPr lang="en-US">
                <a:sym typeface="+mn-ea"/>
              </a:rPr>
              <a:t>Step (1) Find the center of the map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Step (2) Mark the venues on maps</a:t>
            </a:r>
            <a:endParaRPr lang="en-US">
              <a:sym typeface="+mn-ea"/>
            </a:endParaRPr>
          </a:p>
          <a:p>
            <a:pPr lvl="0"/>
            <a:endParaRPr lang="en-US">
              <a:sym typeface="+mn-ea"/>
            </a:endParaRP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Mark the </a:t>
            </a:r>
            <a:r>
              <a:rPr lang="" altLang="en-US"/>
              <a:t>Restaurants </a:t>
            </a:r>
            <a:r>
              <a:rPr lang="en-US"/>
              <a:t>on maps</a:t>
            </a:r>
            <a:endParaRPr lang="en-US"/>
          </a:p>
        </p:txBody>
      </p:sp>
      <p:pic>
        <p:nvPicPr>
          <p:cNvPr id="4" name="Content Placeholder 3" descr="MapRestauran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7880" y="1539875"/>
            <a:ext cx="7591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3. 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3.1 Definition of Sufficiency and InSufficiency</a:t>
            </a:r>
            <a:endParaRPr lang="en-US"/>
          </a:p>
          <a:p>
            <a:r>
              <a:rPr lang="en-US">
                <a:sym typeface="+mn-ea"/>
              </a:rPr>
              <a:t>3.2 Isolation Forest Anomaly Dection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3.1 Definition of Sufficiency and InSufficiency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3.2 Isolation Forest Anomaly Dection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4. Result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5. Discussion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6.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Location Explore in Toronto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Contents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1. Introduction</a:t>
            </a:r>
            <a:endParaRPr lang="en-US"/>
          </a:p>
          <a:p>
            <a:pPr marL="0" indent="0">
              <a:buNone/>
            </a:pPr>
            <a:r>
              <a:rPr lang="en-US"/>
              <a:t>2. Data Collection</a:t>
            </a:r>
            <a:endParaRPr lang="en-US"/>
          </a:p>
          <a:p>
            <a:pPr marL="0" indent="0">
              <a:buNone/>
            </a:pPr>
            <a:r>
              <a:rPr lang="en-US"/>
              <a:t>3. Methodology</a:t>
            </a:r>
            <a:endParaRPr lang="en-US"/>
          </a:p>
          <a:p>
            <a:pPr marL="0" indent="0">
              <a:buNone/>
            </a:pPr>
            <a:r>
              <a:rPr lang="en-US"/>
              <a:t>4. Result</a:t>
            </a:r>
            <a:endParaRPr lang="en-US"/>
          </a:p>
          <a:p>
            <a:pPr marL="0" indent="0">
              <a:buNone/>
            </a:pPr>
            <a:r>
              <a:rPr lang="en-US"/>
              <a:t>5. Discussion</a:t>
            </a:r>
            <a:endParaRPr lang="en-US"/>
          </a:p>
          <a:p>
            <a:pPr marL="0" indent="0">
              <a:buNone/>
            </a:pPr>
            <a:r>
              <a:rPr lang="en-US"/>
              <a:t>6. Conclusion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1.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1.1 Business Requests</a:t>
            </a:r>
            <a:endParaRPr lang="en-US"/>
          </a:p>
          <a:p>
            <a:r>
              <a:rPr lang="en-US">
                <a:sym typeface="+mn-ea"/>
              </a:rPr>
              <a:t>1.2 Analytic Approach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1.1 Business Requests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Generate </a:t>
            </a:r>
            <a:r>
              <a:rPr lang="en-US"/>
              <a:t>The location problem </a:t>
            </a:r>
            <a:endParaRPr lang="en-US"/>
          </a:p>
          <a:p>
            <a:r>
              <a:rPr lang="" altLang="en-US"/>
              <a:t>L</a:t>
            </a:r>
            <a:r>
              <a:rPr lang="en-US"/>
              <a:t>ocation to start a new business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We assume</a:t>
            </a:r>
            <a:r>
              <a:rPr lang="" altLang="en-US"/>
              <a:t>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A</a:t>
            </a:r>
            <a:r>
              <a:rPr lang="en-US"/>
              <a:t>n investor wants to start a new business to serve Chinese food in downtown Toronto due to its density of population, higher average income, as well as the diversity of culture.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1.2 Analytic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good location should satisfy the two criteria at the same time:</a:t>
            </a:r>
            <a:endParaRPr lang="en-US"/>
          </a:p>
          <a:p>
            <a:endParaRPr lang="en-US"/>
          </a:p>
          <a:p>
            <a:r>
              <a:rPr lang="en-US"/>
              <a:t>(1) Sufficient demand</a:t>
            </a:r>
            <a:endParaRPr lang="en-US"/>
          </a:p>
          <a:p>
            <a:r>
              <a:rPr lang="en-US"/>
              <a:t>(2) Insufficient support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2. Data Collection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2.1 Scrape location info in Toronto</a:t>
            </a:r>
            <a:endParaRPr lang="en-US"/>
          </a:p>
          <a:p>
            <a:r>
              <a:rPr lang="en-US">
                <a:sym typeface="+mn-ea"/>
              </a:rPr>
              <a:t>2.2 Fetch all 'FOOD' venues in Toronto</a:t>
            </a:r>
            <a:endParaRPr lang="en-US"/>
          </a:p>
          <a:p>
            <a:r>
              <a:rPr lang="en-US">
                <a:sym typeface="+mn-ea"/>
              </a:rPr>
              <a:t>2.3 Show venues on map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2.1 Scrape location info in Toronto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Step(1) Fetch postal code in Toronto</a:t>
            </a:r>
            <a:endParaRPr lang="en-US"/>
          </a:p>
          <a:p>
            <a:pPr lvl="0"/>
            <a:r>
              <a:rPr lang="en-US"/>
              <a:t>Step(2) Attaching geo info for each postal code</a:t>
            </a:r>
            <a:endParaRPr lang="en-US"/>
          </a:p>
          <a:p>
            <a:pPr lvl="0"/>
            <a:endParaRPr lang="en-US"/>
          </a:p>
        </p:txBody>
      </p:sp>
      <p:pic>
        <p:nvPicPr>
          <p:cNvPr id="4" name="Picture 3" descr="Screenshot from 2020-04-21 23-23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3101975"/>
            <a:ext cx="10415270" cy="3122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2.1 Scrape location info in Toronto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Step (3) Visualization areas on map</a:t>
            </a:r>
            <a:endParaRPr lang="en-US"/>
          </a:p>
        </p:txBody>
      </p:sp>
      <p:pic>
        <p:nvPicPr>
          <p:cNvPr id="5" name="Picture 4" descr="MapToron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880" y="2211070"/>
            <a:ext cx="7560945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>
                <a:sym typeface="+mn-ea"/>
              </a:rPr>
              <a:t>2.2 Fetch all 'FOOD' venues in Toronto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Step(1) First we set API credentials</a:t>
            </a:r>
            <a:endParaRPr lang="en-US"/>
          </a:p>
          <a:p>
            <a:pPr lvl="0"/>
            <a:r>
              <a:rPr lang="en-US"/>
              <a:t>Step(2) Fetch data via FourSquare API</a:t>
            </a:r>
            <a:endParaRPr lang="en-US"/>
          </a:p>
          <a:p>
            <a:pPr lvl="0"/>
            <a:r>
              <a:rPr lang="en-US"/>
              <a:t>Step(3) Review venues contains Restaurant in their Name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</Words>
  <Application>WPS Presentation</Application>
  <PresentationFormat>宽屏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Abyssinica SIL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Scrape location info in Toronto</vt:lpstr>
      <vt:lpstr>PowerPoint 演示文稿</vt:lpstr>
      <vt:lpstr>PowerPoint 演示文稿</vt:lpstr>
      <vt:lpstr>PowerPoint 演示文稿</vt:lpstr>
      <vt:lpstr>PowerPoint 演示文稿</vt:lpstr>
      <vt:lpstr>3. Methodology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yubin</dc:creator>
  <cp:lastModifiedBy>yubin</cp:lastModifiedBy>
  <cp:revision>7</cp:revision>
  <dcterms:created xsi:type="dcterms:W3CDTF">2020-04-22T03:29:11Z</dcterms:created>
  <dcterms:modified xsi:type="dcterms:W3CDTF">2020-04-22T03:29:11Z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