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</p:sldIdLst>
  <p:sldSz cx="43891200" cy="219456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" y="763588"/>
            <a:ext cx="7542213" cy="377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24770EC-B5C9-452E-86AE-6AAC76C5DAD9}" type="slidenum">
              <a:rPr lang="en-US" sz="1400" b="0" strike="noStrike" spc="-1" smtClean="0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15680" y="2926080"/>
            <a:ext cx="35277120" cy="822528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9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5680" y="11393280"/>
            <a:ext cx="35277120" cy="471168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680" spc="20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0240" y="1946880"/>
            <a:ext cx="39489120" cy="22579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190240" y="4769280"/>
            <a:ext cx="39489120" cy="1522944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166880" y="12314880"/>
            <a:ext cx="27967680" cy="24537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408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66880" y="14768640"/>
            <a:ext cx="27967680" cy="277632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7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630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0240" y="1946880"/>
            <a:ext cx="39489120" cy="22579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2190240" y="4803840"/>
            <a:ext cx="18636480" cy="1519488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3081760" y="4803840"/>
            <a:ext cx="18636480" cy="1519488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0240" y="1946880"/>
            <a:ext cx="39489120" cy="22579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190240" y="4573440"/>
            <a:ext cx="19232640" cy="122112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4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190240" y="5932800"/>
            <a:ext cx="19232640" cy="1406592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2448700" y="4549533"/>
            <a:ext cx="19232640" cy="122112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4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2448700" y="5932800"/>
            <a:ext cx="19232640" cy="1406592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190240" y="1946880"/>
            <a:ext cx="39489120" cy="225792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2190240" y="4976640"/>
            <a:ext cx="18839077" cy="147456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1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22861440" y="4976640"/>
            <a:ext cx="18817920" cy="147456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12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36845280" y="2926080"/>
            <a:ext cx="3758400" cy="160934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9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291840" y="2926080"/>
            <a:ext cx="33009120" cy="16093440"/>
          </a:xfrm>
        </p:spPr>
        <p:txBody>
          <a:bodyPr vert="eaVert" lIns="46800" tIns="46800" rIns="46800" bIns="46800"/>
          <a:lstStyle>
            <a:lvl1pPr marL="731520" indent="-731520">
              <a:spcAft>
                <a:spcPts val="1000"/>
              </a:spcAft>
              <a:defRPr spc="300"/>
            </a:lvl1pPr>
            <a:lvl2pPr marL="2194560" indent="-731520">
              <a:defRPr spc="300"/>
            </a:lvl2pPr>
            <a:lvl3pPr marL="3657600" indent="-731520">
              <a:defRPr spc="300"/>
            </a:lvl3pPr>
            <a:lvl4pPr marL="5120640" indent="-731520">
              <a:defRPr spc="300"/>
            </a:lvl4pPr>
            <a:lvl5pPr marL="6583680" indent="-73152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2190240" y="2476800"/>
            <a:ext cx="39502080" cy="175449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15680" y="7948800"/>
            <a:ext cx="35277120" cy="326016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92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315680" y="11393280"/>
            <a:ext cx="35277120" cy="150912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6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190240" y="1946880"/>
            <a:ext cx="39489120" cy="22579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190240" y="4769280"/>
            <a:ext cx="39489120" cy="152294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203200" y="20206080"/>
            <a:ext cx="9720000" cy="101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4817600" y="20206080"/>
            <a:ext cx="14256000" cy="101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31959360" y="20206080"/>
            <a:ext cx="9720000" cy="101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2926080" rtl="0" eaLnBrk="1" fontAlgn="auto" latinLnBrk="0" hangingPunct="1">
        <a:lnSpc>
          <a:spcPct val="100000"/>
        </a:lnSpc>
        <a:spcBef>
          <a:spcPct val="0"/>
        </a:spcBef>
        <a:buNone/>
        <a:defRPr sz="1152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fontAlgn="auto" latinLnBrk="0" hangingPunct="1">
        <a:lnSpc>
          <a:spcPct val="130000"/>
        </a:lnSpc>
        <a:spcBef>
          <a:spcPts val="5"/>
        </a:spcBef>
        <a:spcAft>
          <a:spcPts val="1000"/>
        </a:spcAft>
        <a:buFont typeface="Arial" panose="020B0604020202020204" pitchFamily="34" charset="0"/>
        <a:buChar char="●"/>
        <a:defRPr sz="57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94560" indent="-731520" algn="l" defTabSz="2926080" rtl="0" eaLnBrk="1" fontAlgn="auto" latinLnBrk="0" hangingPunct="1">
        <a:lnSpc>
          <a:spcPct val="120000"/>
        </a:lnSpc>
        <a:spcBef>
          <a:spcPts val="5"/>
        </a:spcBef>
        <a:spcAft>
          <a:spcPts val="600"/>
        </a:spcAft>
        <a:buFont typeface="Arial" panose="020B0604020202020204" pitchFamily="34" charset="0"/>
        <a:buChar char="●"/>
        <a:tabLst>
          <a:tab pos="5151120" algn="l"/>
          <a:tab pos="5151120" algn="l"/>
          <a:tab pos="5151120" algn="l"/>
          <a:tab pos="5151120" algn="l"/>
        </a:tabLst>
        <a:defRPr sz="51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57600" indent="-731520" algn="l" defTabSz="2926080" rtl="0" eaLnBrk="1" fontAlgn="auto" latinLnBrk="0" hangingPunct="1">
        <a:lnSpc>
          <a:spcPct val="120000"/>
        </a:lnSpc>
        <a:spcBef>
          <a:spcPts val="5"/>
        </a:spcBef>
        <a:spcAft>
          <a:spcPts val="600"/>
        </a:spcAft>
        <a:buFont typeface="Arial" panose="020B0604020202020204" pitchFamily="34" charset="0"/>
        <a:buChar char="●"/>
        <a:defRPr sz="51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120640" indent="-731520" algn="l" defTabSz="2926080" rtl="0" eaLnBrk="1" fontAlgn="auto" latinLnBrk="0" hangingPunct="1">
        <a:lnSpc>
          <a:spcPct val="120000"/>
        </a:lnSpc>
        <a:spcBef>
          <a:spcPts val="5"/>
        </a:spcBef>
        <a:spcAft>
          <a:spcPts val="300"/>
        </a:spcAft>
        <a:buFont typeface="Wingdings" panose="05000000000000000000" charset="0"/>
        <a:buChar char=""/>
        <a:defRPr sz="44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583680" indent="-731520" algn="l" defTabSz="2926080" rtl="0" eaLnBrk="1" fontAlgn="auto" latinLnBrk="0" hangingPunct="1">
        <a:lnSpc>
          <a:spcPct val="120000"/>
        </a:lnSpc>
        <a:spcBef>
          <a:spcPts val="5"/>
        </a:spcBef>
        <a:spcAft>
          <a:spcPts val="300"/>
        </a:spcAft>
        <a:buFont typeface="Arial" panose="020B0604020202020204" pitchFamily="34" charset="0"/>
        <a:buChar char="•"/>
        <a:defRPr sz="44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5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5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5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5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GIF"/><Relationship Id="rId10" Type="http://schemas.openxmlformats.org/officeDocument/2006/relationships/image" Target="../media/image10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69027" y="393500"/>
            <a:ext cx="2304026" cy="2311799"/>
            <a:chOff x="2105799" y="20055838"/>
            <a:chExt cx="6748090" cy="6732363"/>
          </a:xfrm>
          <a:solidFill>
            <a:srgbClr val="A5300F"/>
          </a:solidFill>
        </p:grpSpPr>
        <p:sp>
          <p:nvSpPr>
            <p:cNvPr id="31" name="Freeform 8"/>
            <p:cNvSpPr/>
            <p:nvPr/>
          </p:nvSpPr>
          <p:spPr>
            <a:xfrm>
              <a:off x="2105799" y="20055838"/>
              <a:ext cx="6748090" cy="6732363"/>
            </a:xfrm>
            <a:custGeom>
              <a:avLst/>
              <a:gdLst/>
              <a:ahLst/>
              <a:cxnLst/>
              <a:rect l="0" t="0" r="r" b="b"/>
              <a:pathLst>
                <a:path w="6748090" h="6732363">
                  <a:moveTo>
                    <a:pt x="0" y="3250829"/>
                  </a:moveTo>
                  <a:cubicBezTo>
                    <a:pt x="0" y="3222865"/>
                    <a:pt x="6993" y="3194901"/>
                    <a:pt x="6993" y="3166937"/>
                  </a:cubicBezTo>
                  <a:cubicBezTo>
                    <a:pt x="20979" y="3006143"/>
                    <a:pt x="41957" y="2845350"/>
                    <a:pt x="69928" y="2684556"/>
                  </a:cubicBezTo>
                  <a:cubicBezTo>
                    <a:pt x="132864" y="2404915"/>
                    <a:pt x="223771" y="2139256"/>
                    <a:pt x="349642" y="1880587"/>
                  </a:cubicBezTo>
                  <a:cubicBezTo>
                    <a:pt x="622363" y="1328296"/>
                    <a:pt x="1020955" y="887861"/>
                    <a:pt x="1538425" y="545300"/>
                  </a:cubicBezTo>
                  <a:cubicBezTo>
                    <a:pt x="1853102" y="335569"/>
                    <a:pt x="2202744" y="188758"/>
                    <a:pt x="2573365" y="97874"/>
                  </a:cubicBezTo>
                  <a:cubicBezTo>
                    <a:pt x="2783150" y="41946"/>
                    <a:pt x="2999928" y="13982"/>
                    <a:pt x="3209713" y="6991"/>
                  </a:cubicBezTo>
                  <a:cubicBezTo>
                    <a:pt x="3223699" y="6991"/>
                    <a:pt x="3237685" y="0"/>
                    <a:pt x="3251670" y="0"/>
                  </a:cubicBezTo>
                  <a:cubicBezTo>
                    <a:pt x="3328592" y="0"/>
                    <a:pt x="3405513" y="0"/>
                    <a:pt x="3482434" y="0"/>
                  </a:cubicBezTo>
                  <a:cubicBezTo>
                    <a:pt x="3496420" y="0"/>
                    <a:pt x="3503413" y="6991"/>
                    <a:pt x="3517398" y="6991"/>
                  </a:cubicBezTo>
                  <a:cubicBezTo>
                    <a:pt x="4139761" y="34955"/>
                    <a:pt x="4706181" y="216722"/>
                    <a:pt x="5216658" y="559282"/>
                  </a:cubicBezTo>
                  <a:cubicBezTo>
                    <a:pt x="5880978" y="999717"/>
                    <a:pt x="6335512" y="1600946"/>
                    <a:pt x="6580262" y="2362969"/>
                  </a:cubicBezTo>
                  <a:cubicBezTo>
                    <a:pt x="6657183" y="2607655"/>
                    <a:pt x="6706133" y="2866323"/>
                    <a:pt x="6727111" y="3124991"/>
                  </a:cubicBezTo>
                  <a:cubicBezTo>
                    <a:pt x="6748090" y="3516489"/>
                    <a:pt x="6713126" y="3900995"/>
                    <a:pt x="6608233" y="4278511"/>
                  </a:cubicBezTo>
                  <a:cubicBezTo>
                    <a:pt x="6482362" y="4711955"/>
                    <a:pt x="6272577" y="5110444"/>
                    <a:pt x="5992863" y="5466986"/>
                  </a:cubicBezTo>
                  <a:cubicBezTo>
                    <a:pt x="5727135" y="5795565"/>
                    <a:pt x="5412458" y="6061224"/>
                    <a:pt x="5048830" y="6270955"/>
                  </a:cubicBezTo>
                  <a:cubicBezTo>
                    <a:pt x="4748138" y="6452722"/>
                    <a:pt x="4426467" y="6571569"/>
                    <a:pt x="4083818" y="6648471"/>
                  </a:cubicBezTo>
                  <a:cubicBezTo>
                    <a:pt x="3895012" y="6690417"/>
                    <a:pt x="3706205" y="6711390"/>
                    <a:pt x="3510405" y="6725372"/>
                  </a:cubicBezTo>
                  <a:cubicBezTo>
                    <a:pt x="3496420" y="6725372"/>
                    <a:pt x="3482434" y="6725372"/>
                    <a:pt x="3475441" y="6732363"/>
                  </a:cubicBezTo>
                  <a:cubicBezTo>
                    <a:pt x="3405513" y="6732363"/>
                    <a:pt x="3328592" y="6732363"/>
                    <a:pt x="3258663" y="6732363"/>
                  </a:cubicBezTo>
                  <a:cubicBezTo>
                    <a:pt x="3216706" y="6725372"/>
                    <a:pt x="3181742" y="6718381"/>
                    <a:pt x="3139785" y="6718381"/>
                  </a:cubicBezTo>
                  <a:cubicBezTo>
                    <a:pt x="2860071" y="6697408"/>
                    <a:pt x="2587351" y="6648471"/>
                    <a:pt x="2321623" y="6557587"/>
                  </a:cubicBezTo>
                  <a:cubicBezTo>
                    <a:pt x="1440525" y="6256973"/>
                    <a:pt x="783198" y="5690699"/>
                    <a:pt x="356635" y="4858767"/>
                  </a:cubicBezTo>
                  <a:cubicBezTo>
                    <a:pt x="209785" y="4572134"/>
                    <a:pt x="111885" y="4264529"/>
                    <a:pt x="55943" y="3942942"/>
                  </a:cubicBezTo>
                  <a:cubicBezTo>
                    <a:pt x="27971" y="3817103"/>
                    <a:pt x="13986" y="3691264"/>
                    <a:pt x="6993" y="3565426"/>
                  </a:cubicBezTo>
                  <a:cubicBezTo>
                    <a:pt x="6993" y="3537462"/>
                    <a:pt x="0" y="3502507"/>
                    <a:pt x="0" y="3474542"/>
                  </a:cubicBezTo>
                  <a:cubicBezTo>
                    <a:pt x="0" y="3397641"/>
                    <a:pt x="0" y="3320740"/>
                    <a:pt x="0" y="3250829"/>
                  </a:cubicBezTo>
                  <a:close/>
                  <a:moveTo>
                    <a:pt x="3363556" y="6613515"/>
                  </a:moveTo>
                  <a:cubicBezTo>
                    <a:pt x="5160715" y="6613515"/>
                    <a:pt x="6615226" y="5145399"/>
                    <a:pt x="6615226" y="3362686"/>
                  </a:cubicBezTo>
                  <a:cubicBezTo>
                    <a:pt x="6622219" y="1593955"/>
                    <a:pt x="5174701" y="118848"/>
                    <a:pt x="3370549" y="118848"/>
                  </a:cubicBezTo>
                  <a:cubicBezTo>
                    <a:pt x="1580382" y="111856"/>
                    <a:pt x="118878" y="1572982"/>
                    <a:pt x="118878" y="3355695"/>
                  </a:cubicBezTo>
                  <a:cubicBezTo>
                    <a:pt x="111885" y="5145399"/>
                    <a:pt x="1573389" y="6606524"/>
                    <a:pt x="3363556" y="66135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2" name="Freeform 42"/>
            <p:cNvSpPr/>
            <p:nvPr/>
          </p:nvSpPr>
          <p:spPr>
            <a:xfrm>
              <a:off x="2986668" y="20928842"/>
              <a:ext cx="4978486" cy="4970622"/>
            </a:xfrm>
            <a:custGeom>
              <a:avLst/>
              <a:gdLst/>
              <a:ahLst/>
              <a:cxnLst/>
              <a:rect l="0" t="0" r="r" b="b"/>
              <a:pathLst>
                <a:path w="4978486" h="4970622">
                  <a:moveTo>
                    <a:pt x="4978486" y="2488807"/>
                  </a:moveTo>
                  <a:cubicBezTo>
                    <a:pt x="4978486" y="3859048"/>
                    <a:pt x="3858152" y="4970622"/>
                    <a:pt x="2485742" y="4970622"/>
                  </a:cubicBezTo>
                  <a:cubicBezTo>
                    <a:pt x="1113332" y="4970622"/>
                    <a:pt x="7002" y="3852057"/>
                    <a:pt x="0" y="2495798"/>
                  </a:cubicBezTo>
                  <a:cubicBezTo>
                    <a:pt x="0" y="1132547"/>
                    <a:pt x="1106330" y="13982"/>
                    <a:pt x="2478740" y="6991"/>
                  </a:cubicBezTo>
                  <a:cubicBezTo>
                    <a:pt x="3858152" y="0"/>
                    <a:pt x="4978486" y="1111574"/>
                    <a:pt x="4978486" y="2488807"/>
                  </a:cubicBezTo>
                  <a:close/>
                  <a:moveTo>
                    <a:pt x="2485742" y="4893721"/>
                  </a:moveTo>
                  <a:cubicBezTo>
                    <a:pt x="3816139" y="4900712"/>
                    <a:pt x="4901463" y="3817102"/>
                    <a:pt x="4901463" y="2488807"/>
                  </a:cubicBezTo>
                  <a:cubicBezTo>
                    <a:pt x="4901463" y="1160511"/>
                    <a:pt x="3816139" y="83892"/>
                    <a:pt x="2485742" y="83892"/>
                  </a:cubicBezTo>
                  <a:cubicBezTo>
                    <a:pt x="1162347" y="83892"/>
                    <a:pt x="77023" y="1160511"/>
                    <a:pt x="77023" y="2488807"/>
                  </a:cubicBezTo>
                  <a:cubicBezTo>
                    <a:pt x="77023" y="3810111"/>
                    <a:pt x="1162347" y="4893721"/>
                    <a:pt x="2485742" y="48937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3" name="Freeform 43"/>
            <p:cNvSpPr/>
            <p:nvPr/>
          </p:nvSpPr>
          <p:spPr>
            <a:xfrm>
              <a:off x="7508990" y="21424332"/>
              <a:ext cx="550543" cy="660652"/>
            </a:xfrm>
            <a:custGeom>
              <a:avLst/>
              <a:gdLst/>
              <a:ahLst/>
              <a:cxnLst/>
              <a:rect l="0" t="0" r="r" b="b"/>
              <a:pathLst>
                <a:path w="550543" h="660652">
                  <a:moveTo>
                    <a:pt x="257849" y="288157"/>
                  </a:moveTo>
                  <a:cubicBezTo>
                    <a:pt x="223005" y="323298"/>
                    <a:pt x="181191" y="351411"/>
                    <a:pt x="146347" y="386552"/>
                  </a:cubicBezTo>
                  <a:cubicBezTo>
                    <a:pt x="125440" y="400608"/>
                    <a:pt x="125440" y="421693"/>
                    <a:pt x="132409" y="435749"/>
                  </a:cubicBezTo>
                  <a:cubicBezTo>
                    <a:pt x="139378" y="449806"/>
                    <a:pt x="139378" y="456834"/>
                    <a:pt x="139378" y="463862"/>
                  </a:cubicBezTo>
                  <a:cubicBezTo>
                    <a:pt x="118471" y="456834"/>
                    <a:pt x="20907" y="330326"/>
                    <a:pt x="0" y="281129"/>
                  </a:cubicBezTo>
                  <a:cubicBezTo>
                    <a:pt x="13938" y="288157"/>
                    <a:pt x="13938" y="288157"/>
                    <a:pt x="20907" y="295185"/>
                  </a:cubicBezTo>
                  <a:cubicBezTo>
                    <a:pt x="48782" y="309241"/>
                    <a:pt x="62720" y="309241"/>
                    <a:pt x="83627" y="295185"/>
                  </a:cubicBezTo>
                  <a:cubicBezTo>
                    <a:pt x="167254" y="224903"/>
                    <a:pt x="250880" y="154621"/>
                    <a:pt x="334507" y="84339"/>
                  </a:cubicBezTo>
                  <a:cubicBezTo>
                    <a:pt x="362383" y="63254"/>
                    <a:pt x="362383" y="49197"/>
                    <a:pt x="348445" y="14056"/>
                  </a:cubicBezTo>
                  <a:cubicBezTo>
                    <a:pt x="348445" y="7028"/>
                    <a:pt x="348445" y="7028"/>
                    <a:pt x="348445" y="0"/>
                  </a:cubicBezTo>
                  <a:cubicBezTo>
                    <a:pt x="355414" y="7028"/>
                    <a:pt x="362383" y="7028"/>
                    <a:pt x="362383" y="14056"/>
                  </a:cubicBezTo>
                  <a:cubicBezTo>
                    <a:pt x="404196" y="70282"/>
                    <a:pt x="446010" y="126508"/>
                    <a:pt x="487823" y="182734"/>
                  </a:cubicBezTo>
                  <a:cubicBezTo>
                    <a:pt x="508730" y="210846"/>
                    <a:pt x="522667" y="245987"/>
                    <a:pt x="536605" y="281129"/>
                  </a:cubicBezTo>
                  <a:cubicBezTo>
                    <a:pt x="550543" y="316270"/>
                    <a:pt x="550543" y="351411"/>
                    <a:pt x="522667" y="379523"/>
                  </a:cubicBezTo>
                  <a:cubicBezTo>
                    <a:pt x="494792" y="421693"/>
                    <a:pt x="446010" y="435749"/>
                    <a:pt x="397227" y="414665"/>
                  </a:cubicBezTo>
                  <a:cubicBezTo>
                    <a:pt x="383289" y="407636"/>
                    <a:pt x="369352" y="400608"/>
                    <a:pt x="348445" y="393580"/>
                  </a:cubicBezTo>
                  <a:cubicBezTo>
                    <a:pt x="327538" y="484947"/>
                    <a:pt x="292694" y="569285"/>
                    <a:pt x="278756" y="660652"/>
                  </a:cubicBezTo>
                  <a:cubicBezTo>
                    <a:pt x="278756" y="660652"/>
                    <a:pt x="271787" y="653624"/>
                    <a:pt x="264818" y="646596"/>
                  </a:cubicBezTo>
                  <a:cubicBezTo>
                    <a:pt x="250880" y="625511"/>
                    <a:pt x="229974" y="597398"/>
                    <a:pt x="216036" y="576313"/>
                  </a:cubicBezTo>
                  <a:cubicBezTo>
                    <a:pt x="202098" y="562257"/>
                    <a:pt x="202098" y="548201"/>
                    <a:pt x="202098" y="527116"/>
                  </a:cubicBezTo>
                  <a:cubicBezTo>
                    <a:pt x="229974" y="463862"/>
                    <a:pt x="250880" y="393580"/>
                    <a:pt x="264818" y="330326"/>
                  </a:cubicBezTo>
                  <a:cubicBezTo>
                    <a:pt x="271787" y="316270"/>
                    <a:pt x="278756" y="302213"/>
                    <a:pt x="257849" y="288157"/>
                  </a:cubicBezTo>
                  <a:close/>
                  <a:moveTo>
                    <a:pt x="278756" y="274100"/>
                  </a:moveTo>
                  <a:cubicBezTo>
                    <a:pt x="292694" y="288157"/>
                    <a:pt x="299663" y="302213"/>
                    <a:pt x="313600" y="316270"/>
                  </a:cubicBezTo>
                  <a:cubicBezTo>
                    <a:pt x="348445" y="351411"/>
                    <a:pt x="383289" y="351411"/>
                    <a:pt x="425103" y="316270"/>
                  </a:cubicBezTo>
                  <a:cubicBezTo>
                    <a:pt x="439041" y="316270"/>
                    <a:pt x="446010" y="309241"/>
                    <a:pt x="452978" y="302213"/>
                  </a:cubicBezTo>
                  <a:cubicBezTo>
                    <a:pt x="494792" y="260044"/>
                    <a:pt x="494792" y="217875"/>
                    <a:pt x="452978" y="168677"/>
                  </a:cubicBezTo>
                  <a:cubicBezTo>
                    <a:pt x="439041" y="154621"/>
                    <a:pt x="432072" y="147592"/>
                    <a:pt x="411165" y="168677"/>
                  </a:cubicBezTo>
                  <a:cubicBezTo>
                    <a:pt x="376321" y="189762"/>
                    <a:pt x="348445" y="217875"/>
                    <a:pt x="313600" y="245987"/>
                  </a:cubicBezTo>
                  <a:cubicBezTo>
                    <a:pt x="306632" y="253016"/>
                    <a:pt x="292694" y="267072"/>
                    <a:pt x="278756" y="274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4" name="Freeform 44"/>
            <p:cNvSpPr/>
            <p:nvPr/>
          </p:nvSpPr>
          <p:spPr>
            <a:xfrm>
              <a:off x="2373206" y="22674853"/>
              <a:ext cx="526949" cy="566274"/>
            </a:xfrm>
            <a:custGeom>
              <a:avLst/>
              <a:gdLst/>
              <a:ahLst/>
              <a:cxnLst/>
              <a:rect l="0" t="0" r="r" b="b"/>
              <a:pathLst>
                <a:path w="526949" h="566274">
                  <a:moveTo>
                    <a:pt x="0" y="481333"/>
                  </a:moveTo>
                  <a:cubicBezTo>
                    <a:pt x="13867" y="403470"/>
                    <a:pt x="27734" y="332686"/>
                    <a:pt x="34668" y="254823"/>
                  </a:cubicBezTo>
                  <a:cubicBezTo>
                    <a:pt x="41601" y="254823"/>
                    <a:pt x="41601" y="254823"/>
                    <a:pt x="48535" y="254823"/>
                  </a:cubicBezTo>
                  <a:cubicBezTo>
                    <a:pt x="48535" y="261902"/>
                    <a:pt x="48535" y="268980"/>
                    <a:pt x="48535" y="276059"/>
                  </a:cubicBezTo>
                  <a:cubicBezTo>
                    <a:pt x="55468" y="304372"/>
                    <a:pt x="62402" y="318529"/>
                    <a:pt x="90136" y="325608"/>
                  </a:cubicBezTo>
                  <a:cubicBezTo>
                    <a:pt x="138671" y="339764"/>
                    <a:pt x="187206" y="346843"/>
                    <a:pt x="242674" y="353921"/>
                  </a:cubicBezTo>
                  <a:cubicBezTo>
                    <a:pt x="235740" y="346843"/>
                    <a:pt x="235740" y="339764"/>
                    <a:pt x="228807" y="332686"/>
                  </a:cubicBezTo>
                  <a:cubicBezTo>
                    <a:pt x="194139" y="276059"/>
                    <a:pt x="159471" y="226510"/>
                    <a:pt x="124804" y="169882"/>
                  </a:cubicBezTo>
                  <a:cubicBezTo>
                    <a:pt x="124804" y="169882"/>
                    <a:pt x="117870" y="162804"/>
                    <a:pt x="117870" y="155725"/>
                  </a:cubicBezTo>
                  <a:cubicBezTo>
                    <a:pt x="97070" y="134490"/>
                    <a:pt x="83202" y="141569"/>
                    <a:pt x="69335" y="162804"/>
                  </a:cubicBezTo>
                  <a:cubicBezTo>
                    <a:pt x="69335" y="176961"/>
                    <a:pt x="62402" y="184039"/>
                    <a:pt x="55468" y="205274"/>
                  </a:cubicBezTo>
                  <a:cubicBezTo>
                    <a:pt x="48535" y="169882"/>
                    <a:pt x="69335" y="28314"/>
                    <a:pt x="83202" y="0"/>
                  </a:cubicBezTo>
                  <a:cubicBezTo>
                    <a:pt x="90136" y="0"/>
                    <a:pt x="90136" y="7078"/>
                    <a:pt x="90136" y="7078"/>
                  </a:cubicBezTo>
                  <a:cubicBezTo>
                    <a:pt x="90136" y="56627"/>
                    <a:pt x="110937" y="99098"/>
                    <a:pt x="131737" y="134490"/>
                  </a:cubicBezTo>
                  <a:cubicBezTo>
                    <a:pt x="152538" y="176961"/>
                    <a:pt x="180272" y="212353"/>
                    <a:pt x="201073" y="247745"/>
                  </a:cubicBezTo>
                  <a:cubicBezTo>
                    <a:pt x="214940" y="247745"/>
                    <a:pt x="221873" y="240666"/>
                    <a:pt x="228807" y="240666"/>
                  </a:cubicBezTo>
                  <a:cubicBezTo>
                    <a:pt x="312009" y="191117"/>
                    <a:pt x="395212" y="141569"/>
                    <a:pt x="478414" y="92020"/>
                  </a:cubicBezTo>
                  <a:cubicBezTo>
                    <a:pt x="492281" y="84941"/>
                    <a:pt x="506148" y="70784"/>
                    <a:pt x="520015" y="56627"/>
                  </a:cubicBezTo>
                  <a:cubicBezTo>
                    <a:pt x="526949" y="84941"/>
                    <a:pt x="513082" y="106176"/>
                    <a:pt x="513082" y="127412"/>
                  </a:cubicBezTo>
                  <a:cubicBezTo>
                    <a:pt x="506148" y="155725"/>
                    <a:pt x="506148" y="184039"/>
                    <a:pt x="499215" y="212353"/>
                  </a:cubicBezTo>
                  <a:cubicBezTo>
                    <a:pt x="492281" y="233588"/>
                    <a:pt x="492281" y="261902"/>
                    <a:pt x="485348" y="283137"/>
                  </a:cubicBezTo>
                  <a:cubicBezTo>
                    <a:pt x="478414" y="283137"/>
                    <a:pt x="478414" y="283137"/>
                    <a:pt x="478414" y="283137"/>
                  </a:cubicBezTo>
                  <a:cubicBezTo>
                    <a:pt x="471481" y="268980"/>
                    <a:pt x="471481" y="247745"/>
                    <a:pt x="471481" y="226510"/>
                  </a:cubicBezTo>
                  <a:cubicBezTo>
                    <a:pt x="457614" y="226510"/>
                    <a:pt x="450680" y="233588"/>
                    <a:pt x="443747" y="233588"/>
                  </a:cubicBezTo>
                  <a:cubicBezTo>
                    <a:pt x="381345" y="268980"/>
                    <a:pt x="325876" y="304372"/>
                    <a:pt x="270408" y="339764"/>
                  </a:cubicBezTo>
                  <a:cubicBezTo>
                    <a:pt x="270408" y="353921"/>
                    <a:pt x="277342" y="361000"/>
                    <a:pt x="291209" y="361000"/>
                  </a:cubicBezTo>
                  <a:cubicBezTo>
                    <a:pt x="332810" y="375157"/>
                    <a:pt x="374411" y="382235"/>
                    <a:pt x="416012" y="389313"/>
                  </a:cubicBezTo>
                  <a:cubicBezTo>
                    <a:pt x="436813" y="389313"/>
                    <a:pt x="443747" y="382235"/>
                    <a:pt x="457614" y="361000"/>
                  </a:cubicBezTo>
                  <a:cubicBezTo>
                    <a:pt x="457614" y="353921"/>
                    <a:pt x="464547" y="346843"/>
                    <a:pt x="471481" y="339764"/>
                  </a:cubicBezTo>
                  <a:cubicBezTo>
                    <a:pt x="464547" y="410549"/>
                    <a:pt x="450680" y="488411"/>
                    <a:pt x="436813" y="566274"/>
                  </a:cubicBezTo>
                  <a:cubicBezTo>
                    <a:pt x="436813" y="566274"/>
                    <a:pt x="436813" y="566274"/>
                    <a:pt x="429879" y="566274"/>
                  </a:cubicBezTo>
                  <a:cubicBezTo>
                    <a:pt x="429879" y="559196"/>
                    <a:pt x="429879" y="552117"/>
                    <a:pt x="429879" y="545039"/>
                  </a:cubicBezTo>
                  <a:cubicBezTo>
                    <a:pt x="422946" y="509647"/>
                    <a:pt x="416012" y="502568"/>
                    <a:pt x="381345" y="495490"/>
                  </a:cubicBezTo>
                  <a:cubicBezTo>
                    <a:pt x="277342" y="474254"/>
                    <a:pt x="180272" y="453019"/>
                    <a:pt x="76269" y="438862"/>
                  </a:cubicBezTo>
                  <a:cubicBezTo>
                    <a:pt x="41601" y="431784"/>
                    <a:pt x="34668" y="438862"/>
                    <a:pt x="20801" y="467176"/>
                  </a:cubicBezTo>
                  <a:cubicBezTo>
                    <a:pt x="13867" y="474254"/>
                    <a:pt x="13867" y="481333"/>
                    <a:pt x="6934" y="481333"/>
                  </a:cubicBezTo>
                  <a:cubicBezTo>
                    <a:pt x="6934" y="481333"/>
                    <a:pt x="6934" y="481333"/>
                    <a:pt x="0" y="4813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5" name="Freeform 45"/>
            <p:cNvSpPr/>
            <p:nvPr/>
          </p:nvSpPr>
          <p:spPr>
            <a:xfrm>
              <a:off x="6989906" y="20865924"/>
              <a:ext cx="574138" cy="613463"/>
            </a:xfrm>
            <a:custGeom>
              <a:avLst/>
              <a:gdLst/>
              <a:ahLst/>
              <a:cxnLst/>
              <a:rect l="0" t="0" r="r" b="b"/>
              <a:pathLst>
                <a:path w="574138" h="613463">
                  <a:moveTo>
                    <a:pt x="427103" y="260898"/>
                  </a:moveTo>
                  <a:cubicBezTo>
                    <a:pt x="420101" y="289103"/>
                    <a:pt x="322077" y="437181"/>
                    <a:pt x="294071" y="458334"/>
                  </a:cubicBezTo>
                  <a:cubicBezTo>
                    <a:pt x="301072" y="437181"/>
                    <a:pt x="301072" y="423078"/>
                    <a:pt x="308074" y="416027"/>
                  </a:cubicBezTo>
                  <a:cubicBezTo>
                    <a:pt x="322077" y="366668"/>
                    <a:pt x="308074" y="324360"/>
                    <a:pt x="259062" y="296155"/>
                  </a:cubicBezTo>
                  <a:cubicBezTo>
                    <a:pt x="259062" y="296155"/>
                    <a:pt x="252061" y="303206"/>
                    <a:pt x="252061" y="310257"/>
                  </a:cubicBezTo>
                  <a:cubicBezTo>
                    <a:pt x="224054" y="352565"/>
                    <a:pt x="196047" y="387821"/>
                    <a:pt x="168040" y="430129"/>
                  </a:cubicBezTo>
                  <a:cubicBezTo>
                    <a:pt x="154037" y="451283"/>
                    <a:pt x="154037" y="465386"/>
                    <a:pt x="175042" y="479488"/>
                  </a:cubicBezTo>
                  <a:cubicBezTo>
                    <a:pt x="231056" y="535899"/>
                    <a:pt x="294071" y="564104"/>
                    <a:pt x="378091" y="521796"/>
                  </a:cubicBezTo>
                  <a:cubicBezTo>
                    <a:pt x="392094" y="514745"/>
                    <a:pt x="392094" y="514745"/>
                    <a:pt x="413099" y="514745"/>
                  </a:cubicBezTo>
                  <a:cubicBezTo>
                    <a:pt x="399096" y="535899"/>
                    <a:pt x="350084" y="592309"/>
                    <a:pt x="315076" y="613463"/>
                  </a:cubicBezTo>
                  <a:cubicBezTo>
                    <a:pt x="252061" y="578207"/>
                    <a:pt x="14003" y="394873"/>
                    <a:pt x="0" y="366668"/>
                  </a:cubicBezTo>
                  <a:cubicBezTo>
                    <a:pt x="14003" y="373719"/>
                    <a:pt x="21005" y="373719"/>
                    <a:pt x="28007" y="380770"/>
                  </a:cubicBezTo>
                  <a:cubicBezTo>
                    <a:pt x="56013" y="387821"/>
                    <a:pt x="70017" y="380770"/>
                    <a:pt x="84020" y="359616"/>
                  </a:cubicBezTo>
                  <a:cubicBezTo>
                    <a:pt x="147035" y="267949"/>
                    <a:pt x="210050" y="176282"/>
                    <a:pt x="273066" y="84616"/>
                  </a:cubicBezTo>
                  <a:cubicBezTo>
                    <a:pt x="294071" y="56410"/>
                    <a:pt x="287069" y="42308"/>
                    <a:pt x="273066" y="21154"/>
                  </a:cubicBezTo>
                  <a:cubicBezTo>
                    <a:pt x="266064" y="14103"/>
                    <a:pt x="266064" y="7051"/>
                    <a:pt x="259062" y="0"/>
                  </a:cubicBezTo>
                  <a:cubicBezTo>
                    <a:pt x="280067" y="7051"/>
                    <a:pt x="532128" y="190385"/>
                    <a:pt x="574138" y="232693"/>
                  </a:cubicBezTo>
                  <a:cubicBezTo>
                    <a:pt x="553133" y="267949"/>
                    <a:pt x="511123" y="324360"/>
                    <a:pt x="490118" y="338462"/>
                  </a:cubicBezTo>
                  <a:cubicBezTo>
                    <a:pt x="490118" y="331411"/>
                    <a:pt x="490118" y="324360"/>
                    <a:pt x="490118" y="324360"/>
                  </a:cubicBezTo>
                  <a:cubicBezTo>
                    <a:pt x="518125" y="253847"/>
                    <a:pt x="504121" y="211539"/>
                    <a:pt x="455109" y="169231"/>
                  </a:cubicBezTo>
                  <a:cubicBezTo>
                    <a:pt x="441106" y="155129"/>
                    <a:pt x="427103" y="141026"/>
                    <a:pt x="406098" y="133975"/>
                  </a:cubicBezTo>
                  <a:cubicBezTo>
                    <a:pt x="392094" y="119872"/>
                    <a:pt x="378091" y="126923"/>
                    <a:pt x="371089" y="141026"/>
                  </a:cubicBezTo>
                  <a:cubicBezTo>
                    <a:pt x="343082" y="176282"/>
                    <a:pt x="315076" y="211539"/>
                    <a:pt x="287069" y="253847"/>
                  </a:cubicBezTo>
                  <a:cubicBezTo>
                    <a:pt x="287069" y="260898"/>
                    <a:pt x="280067" y="267949"/>
                    <a:pt x="280067" y="275001"/>
                  </a:cubicBezTo>
                  <a:cubicBezTo>
                    <a:pt x="301072" y="296155"/>
                    <a:pt x="322077" y="310257"/>
                    <a:pt x="357086" y="303206"/>
                  </a:cubicBezTo>
                  <a:cubicBezTo>
                    <a:pt x="378091" y="296155"/>
                    <a:pt x="406098" y="275001"/>
                    <a:pt x="427103" y="2608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6" name="Freeform 46"/>
            <p:cNvSpPr/>
            <p:nvPr/>
          </p:nvSpPr>
          <p:spPr>
            <a:xfrm>
              <a:off x="2373206" y="23555723"/>
              <a:ext cx="495489" cy="471895"/>
            </a:xfrm>
            <a:custGeom>
              <a:avLst/>
              <a:gdLst/>
              <a:ahLst/>
              <a:cxnLst/>
              <a:rect l="0" t="0" r="r" b="b"/>
              <a:pathLst>
                <a:path w="495489" h="471895">
                  <a:moveTo>
                    <a:pt x="341957" y="138793"/>
                  </a:moveTo>
                  <a:cubicBezTo>
                    <a:pt x="307064" y="152672"/>
                    <a:pt x="272170" y="166551"/>
                    <a:pt x="258213" y="201249"/>
                  </a:cubicBezTo>
                  <a:cubicBezTo>
                    <a:pt x="251234" y="222068"/>
                    <a:pt x="251234" y="242887"/>
                    <a:pt x="265191" y="270646"/>
                  </a:cubicBezTo>
                  <a:cubicBezTo>
                    <a:pt x="279149" y="263706"/>
                    <a:pt x="293106" y="263706"/>
                    <a:pt x="307064" y="263706"/>
                  </a:cubicBezTo>
                  <a:cubicBezTo>
                    <a:pt x="341957" y="256766"/>
                    <a:pt x="376851" y="249827"/>
                    <a:pt x="418723" y="249827"/>
                  </a:cubicBezTo>
                  <a:cubicBezTo>
                    <a:pt x="439659" y="242887"/>
                    <a:pt x="446638" y="235948"/>
                    <a:pt x="453617" y="208189"/>
                  </a:cubicBezTo>
                  <a:cubicBezTo>
                    <a:pt x="453617" y="124913"/>
                    <a:pt x="411744" y="55517"/>
                    <a:pt x="334978" y="27759"/>
                  </a:cubicBezTo>
                  <a:cubicBezTo>
                    <a:pt x="328000" y="20819"/>
                    <a:pt x="314042" y="20819"/>
                    <a:pt x="307064" y="0"/>
                  </a:cubicBezTo>
                  <a:cubicBezTo>
                    <a:pt x="355915" y="0"/>
                    <a:pt x="397787" y="6940"/>
                    <a:pt x="439659" y="6940"/>
                  </a:cubicBezTo>
                  <a:cubicBezTo>
                    <a:pt x="453617" y="34698"/>
                    <a:pt x="495489" y="374740"/>
                    <a:pt x="488510" y="409438"/>
                  </a:cubicBezTo>
                  <a:cubicBezTo>
                    <a:pt x="481532" y="395559"/>
                    <a:pt x="481532" y="388619"/>
                    <a:pt x="474553" y="381680"/>
                  </a:cubicBezTo>
                  <a:cubicBezTo>
                    <a:pt x="467574" y="360861"/>
                    <a:pt x="453617" y="353921"/>
                    <a:pt x="432681" y="353921"/>
                  </a:cubicBezTo>
                  <a:cubicBezTo>
                    <a:pt x="321021" y="367801"/>
                    <a:pt x="216340" y="381680"/>
                    <a:pt x="111659" y="402499"/>
                  </a:cubicBezTo>
                  <a:cubicBezTo>
                    <a:pt x="83745" y="402499"/>
                    <a:pt x="69787" y="416378"/>
                    <a:pt x="62808" y="451076"/>
                  </a:cubicBezTo>
                  <a:cubicBezTo>
                    <a:pt x="62808" y="458016"/>
                    <a:pt x="62808" y="464955"/>
                    <a:pt x="62808" y="471895"/>
                  </a:cubicBezTo>
                  <a:cubicBezTo>
                    <a:pt x="48851" y="451076"/>
                    <a:pt x="0" y="117974"/>
                    <a:pt x="6979" y="76336"/>
                  </a:cubicBezTo>
                  <a:cubicBezTo>
                    <a:pt x="48851" y="69396"/>
                    <a:pt x="83745" y="62457"/>
                    <a:pt x="125617" y="62457"/>
                  </a:cubicBezTo>
                  <a:cubicBezTo>
                    <a:pt x="125617" y="62457"/>
                    <a:pt x="132596" y="62457"/>
                    <a:pt x="132596" y="69396"/>
                  </a:cubicBezTo>
                  <a:cubicBezTo>
                    <a:pt x="125617" y="69396"/>
                    <a:pt x="125617" y="76336"/>
                    <a:pt x="118638" y="76336"/>
                  </a:cubicBezTo>
                  <a:cubicBezTo>
                    <a:pt x="55830" y="97155"/>
                    <a:pt x="34894" y="145732"/>
                    <a:pt x="41872" y="208189"/>
                  </a:cubicBezTo>
                  <a:cubicBezTo>
                    <a:pt x="41872" y="222068"/>
                    <a:pt x="41872" y="242887"/>
                    <a:pt x="48851" y="263706"/>
                  </a:cubicBezTo>
                  <a:cubicBezTo>
                    <a:pt x="48851" y="291465"/>
                    <a:pt x="55830" y="298404"/>
                    <a:pt x="90723" y="291465"/>
                  </a:cubicBezTo>
                  <a:cubicBezTo>
                    <a:pt x="139574" y="284525"/>
                    <a:pt x="181447" y="277585"/>
                    <a:pt x="230298" y="270646"/>
                  </a:cubicBezTo>
                  <a:cubicBezTo>
                    <a:pt x="237276" y="235948"/>
                    <a:pt x="230298" y="208189"/>
                    <a:pt x="202383" y="194310"/>
                  </a:cubicBezTo>
                  <a:cubicBezTo>
                    <a:pt x="181447" y="180430"/>
                    <a:pt x="153532" y="173491"/>
                    <a:pt x="125617" y="166551"/>
                  </a:cubicBezTo>
                  <a:cubicBezTo>
                    <a:pt x="125617" y="159612"/>
                    <a:pt x="132596" y="159612"/>
                    <a:pt x="132596" y="152672"/>
                  </a:cubicBezTo>
                  <a:cubicBezTo>
                    <a:pt x="202383" y="145732"/>
                    <a:pt x="272170" y="138793"/>
                    <a:pt x="341957" y="124913"/>
                  </a:cubicBezTo>
                  <a:cubicBezTo>
                    <a:pt x="341957" y="131853"/>
                    <a:pt x="341957" y="131853"/>
                    <a:pt x="341957" y="1387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7" name="Freeform 47"/>
            <p:cNvSpPr/>
            <p:nvPr/>
          </p:nvSpPr>
          <p:spPr>
            <a:xfrm>
              <a:off x="4897841" y="26009575"/>
              <a:ext cx="346056" cy="495489"/>
            </a:xfrm>
            <a:custGeom>
              <a:avLst/>
              <a:gdLst/>
              <a:ahLst/>
              <a:cxnLst/>
              <a:rect l="0" t="0" r="r" b="b"/>
              <a:pathLst>
                <a:path w="346056" h="495489">
                  <a:moveTo>
                    <a:pt x="117659" y="247745"/>
                  </a:moveTo>
                  <a:cubicBezTo>
                    <a:pt x="103817" y="233588"/>
                    <a:pt x="83053" y="212352"/>
                    <a:pt x="69211" y="191117"/>
                  </a:cubicBezTo>
                  <a:cubicBezTo>
                    <a:pt x="48448" y="155725"/>
                    <a:pt x="41527" y="120333"/>
                    <a:pt x="55369" y="77863"/>
                  </a:cubicBezTo>
                  <a:cubicBezTo>
                    <a:pt x="69211" y="42470"/>
                    <a:pt x="96896" y="21235"/>
                    <a:pt x="131501" y="7078"/>
                  </a:cubicBezTo>
                  <a:cubicBezTo>
                    <a:pt x="179949" y="0"/>
                    <a:pt x="228397" y="0"/>
                    <a:pt x="269924" y="21235"/>
                  </a:cubicBezTo>
                  <a:cubicBezTo>
                    <a:pt x="297608" y="35392"/>
                    <a:pt x="318372" y="56627"/>
                    <a:pt x="332214" y="84941"/>
                  </a:cubicBezTo>
                  <a:cubicBezTo>
                    <a:pt x="346056" y="127411"/>
                    <a:pt x="332214" y="169882"/>
                    <a:pt x="290687" y="191117"/>
                  </a:cubicBezTo>
                  <a:cubicBezTo>
                    <a:pt x="269924" y="198196"/>
                    <a:pt x="256081" y="205274"/>
                    <a:pt x="235318" y="212352"/>
                  </a:cubicBezTo>
                  <a:cubicBezTo>
                    <a:pt x="242239" y="219431"/>
                    <a:pt x="249160" y="226509"/>
                    <a:pt x="256081" y="233588"/>
                  </a:cubicBezTo>
                  <a:cubicBezTo>
                    <a:pt x="276845" y="261901"/>
                    <a:pt x="297608" y="283137"/>
                    <a:pt x="304529" y="311450"/>
                  </a:cubicBezTo>
                  <a:cubicBezTo>
                    <a:pt x="332214" y="389313"/>
                    <a:pt x="290687" y="467175"/>
                    <a:pt x="207634" y="488411"/>
                  </a:cubicBezTo>
                  <a:cubicBezTo>
                    <a:pt x="159186" y="495489"/>
                    <a:pt x="110738" y="488411"/>
                    <a:pt x="62290" y="460097"/>
                  </a:cubicBezTo>
                  <a:cubicBezTo>
                    <a:pt x="20763" y="438862"/>
                    <a:pt x="0" y="403470"/>
                    <a:pt x="6921" y="360999"/>
                  </a:cubicBezTo>
                  <a:cubicBezTo>
                    <a:pt x="6921" y="311450"/>
                    <a:pt x="34606" y="283137"/>
                    <a:pt x="76132" y="268980"/>
                  </a:cubicBezTo>
                  <a:cubicBezTo>
                    <a:pt x="89975" y="261901"/>
                    <a:pt x="103817" y="254823"/>
                    <a:pt x="117659" y="247745"/>
                  </a:cubicBezTo>
                  <a:close/>
                  <a:moveTo>
                    <a:pt x="138422" y="268980"/>
                  </a:moveTo>
                  <a:cubicBezTo>
                    <a:pt x="89975" y="311450"/>
                    <a:pt x="69211" y="382234"/>
                    <a:pt x="96896" y="431783"/>
                  </a:cubicBezTo>
                  <a:cubicBezTo>
                    <a:pt x="103817" y="460097"/>
                    <a:pt x="124580" y="474254"/>
                    <a:pt x="152265" y="474254"/>
                  </a:cubicBezTo>
                  <a:cubicBezTo>
                    <a:pt x="179949" y="474254"/>
                    <a:pt x="193791" y="453019"/>
                    <a:pt x="207634" y="431783"/>
                  </a:cubicBezTo>
                  <a:cubicBezTo>
                    <a:pt x="228397" y="375156"/>
                    <a:pt x="200712" y="311450"/>
                    <a:pt x="138422" y="268980"/>
                  </a:cubicBezTo>
                  <a:close/>
                  <a:moveTo>
                    <a:pt x="214555" y="191117"/>
                  </a:moveTo>
                  <a:cubicBezTo>
                    <a:pt x="256081" y="162804"/>
                    <a:pt x="269924" y="99098"/>
                    <a:pt x="249160" y="56627"/>
                  </a:cubicBezTo>
                  <a:cubicBezTo>
                    <a:pt x="242239" y="28314"/>
                    <a:pt x="221476" y="21235"/>
                    <a:pt x="193791" y="21235"/>
                  </a:cubicBezTo>
                  <a:cubicBezTo>
                    <a:pt x="173028" y="21235"/>
                    <a:pt x="159186" y="35392"/>
                    <a:pt x="145344" y="56627"/>
                  </a:cubicBezTo>
                  <a:cubicBezTo>
                    <a:pt x="138422" y="77863"/>
                    <a:pt x="138422" y="106176"/>
                    <a:pt x="152265" y="127411"/>
                  </a:cubicBezTo>
                  <a:cubicBezTo>
                    <a:pt x="166107" y="155725"/>
                    <a:pt x="186870" y="176960"/>
                    <a:pt x="214555" y="191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8" name="Freeform 48"/>
            <p:cNvSpPr/>
            <p:nvPr/>
          </p:nvSpPr>
          <p:spPr>
            <a:xfrm>
              <a:off x="2569829" y="24342214"/>
              <a:ext cx="511219" cy="440435"/>
            </a:xfrm>
            <a:custGeom>
              <a:avLst/>
              <a:gdLst/>
              <a:ahLst/>
              <a:cxnLst/>
              <a:rect l="0" t="0" r="r" b="b"/>
              <a:pathLst>
                <a:path w="511219" h="440435">
                  <a:moveTo>
                    <a:pt x="110534" y="440435"/>
                  </a:moveTo>
                  <a:cubicBezTo>
                    <a:pt x="103625" y="433444"/>
                    <a:pt x="96717" y="426453"/>
                    <a:pt x="96717" y="419462"/>
                  </a:cubicBezTo>
                  <a:cubicBezTo>
                    <a:pt x="69084" y="356543"/>
                    <a:pt x="48359" y="293623"/>
                    <a:pt x="20725" y="237695"/>
                  </a:cubicBezTo>
                  <a:cubicBezTo>
                    <a:pt x="6908" y="202740"/>
                    <a:pt x="0" y="160794"/>
                    <a:pt x="0" y="125839"/>
                  </a:cubicBezTo>
                  <a:cubicBezTo>
                    <a:pt x="0" y="76901"/>
                    <a:pt x="13817" y="41946"/>
                    <a:pt x="55267" y="20973"/>
                  </a:cubicBezTo>
                  <a:cubicBezTo>
                    <a:pt x="96717" y="0"/>
                    <a:pt x="131259" y="6991"/>
                    <a:pt x="172709" y="27964"/>
                  </a:cubicBezTo>
                  <a:cubicBezTo>
                    <a:pt x="193434" y="41946"/>
                    <a:pt x="214159" y="69910"/>
                    <a:pt x="227976" y="90883"/>
                  </a:cubicBezTo>
                  <a:cubicBezTo>
                    <a:pt x="241793" y="118848"/>
                    <a:pt x="248701" y="153803"/>
                    <a:pt x="262518" y="181767"/>
                  </a:cubicBezTo>
                  <a:cubicBezTo>
                    <a:pt x="276335" y="174776"/>
                    <a:pt x="283243" y="174776"/>
                    <a:pt x="290151" y="174776"/>
                  </a:cubicBezTo>
                  <a:cubicBezTo>
                    <a:pt x="317785" y="160794"/>
                    <a:pt x="352327" y="146812"/>
                    <a:pt x="379960" y="132830"/>
                  </a:cubicBezTo>
                  <a:cubicBezTo>
                    <a:pt x="421410" y="111857"/>
                    <a:pt x="428319" y="104865"/>
                    <a:pt x="421410" y="62919"/>
                  </a:cubicBezTo>
                  <a:cubicBezTo>
                    <a:pt x="421410" y="55928"/>
                    <a:pt x="421410" y="48937"/>
                    <a:pt x="421410" y="41946"/>
                  </a:cubicBezTo>
                  <a:cubicBezTo>
                    <a:pt x="442135" y="62919"/>
                    <a:pt x="442135" y="90883"/>
                    <a:pt x="455952" y="111857"/>
                  </a:cubicBezTo>
                  <a:cubicBezTo>
                    <a:pt x="462860" y="139821"/>
                    <a:pt x="476677" y="160794"/>
                    <a:pt x="483586" y="188758"/>
                  </a:cubicBezTo>
                  <a:cubicBezTo>
                    <a:pt x="490494" y="209731"/>
                    <a:pt x="511219" y="230704"/>
                    <a:pt x="504311" y="265659"/>
                  </a:cubicBezTo>
                  <a:cubicBezTo>
                    <a:pt x="497402" y="251677"/>
                    <a:pt x="490494" y="244686"/>
                    <a:pt x="483586" y="237695"/>
                  </a:cubicBezTo>
                  <a:cubicBezTo>
                    <a:pt x="469769" y="223713"/>
                    <a:pt x="455952" y="216722"/>
                    <a:pt x="442135" y="223713"/>
                  </a:cubicBezTo>
                  <a:cubicBezTo>
                    <a:pt x="428319" y="230704"/>
                    <a:pt x="414502" y="237695"/>
                    <a:pt x="400685" y="244686"/>
                  </a:cubicBezTo>
                  <a:cubicBezTo>
                    <a:pt x="317785" y="279641"/>
                    <a:pt x="234884" y="314596"/>
                    <a:pt x="151984" y="349552"/>
                  </a:cubicBezTo>
                  <a:cubicBezTo>
                    <a:pt x="110534" y="370525"/>
                    <a:pt x="110534" y="377516"/>
                    <a:pt x="110534" y="426453"/>
                  </a:cubicBezTo>
                  <a:cubicBezTo>
                    <a:pt x="110534" y="433444"/>
                    <a:pt x="110534" y="433444"/>
                    <a:pt x="110534" y="440435"/>
                  </a:cubicBezTo>
                  <a:close/>
                  <a:moveTo>
                    <a:pt x="248701" y="188758"/>
                  </a:moveTo>
                  <a:cubicBezTo>
                    <a:pt x="234884" y="174776"/>
                    <a:pt x="234884" y="153803"/>
                    <a:pt x="221068" y="139821"/>
                  </a:cubicBezTo>
                  <a:cubicBezTo>
                    <a:pt x="200343" y="111857"/>
                    <a:pt x="172709" y="97874"/>
                    <a:pt x="145076" y="111857"/>
                  </a:cubicBezTo>
                  <a:cubicBezTo>
                    <a:pt x="117442" y="118848"/>
                    <a:pt x="89809" y="132830"/>
                    <a:pt x="69084" y="146812"/>
                  </a:cubicBezTo>
                  <a:cubicBezTo>
                    <a:pt x="34542" y="167785"/>
                    <a:pt x="27633" y="209731"/>
                    <a:pt x="48359" y="244686"/>
                  </a:cubicBezTo>
                  <a:cubicBezTo>
                    <a:pt x="62175" y="265659"/>
                    <a:pt x="69084" y="272650"/>
                    <a:pt x="89809" y="265659"/>
                  </a:cubicBezTo>
                  <a:cubicBezTo>
                    <a:pt x="138167" y="237695"/>
                    <a:pt x="193434" y="216722"/>
                    <a:pt x="248701" y="1887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39" name="Freeform 49"/>
            <p:cNvSpPr/>
            <p:nvPr/>
          </p:nvSpPr>
          <p:spPr>
            <a:xfrm>
              <a:off x="2868695" y="21353548"/>
              <a:ext cx="605598" cy="660652"/>
            </a:xfrm>
            <a:custGeom>
              <a:avLst/>
              <a:gdLst/>
              <a:ahLst/>
              <a:cxnLst/>
              <a:rect l="0" t="0" r="r" b="b"/>
              <a:pathLst>
                <a:path w="605598" h="660652">
                  <a:moveTo>
                    <a:pt x="0" y="354666"/>
                  </a:moveTo>
                  <a:cubicBezTo>
                    <a:pt x="13922" y="340757"/>
                    <a:pt x="34804" y="319895"/>
                    <a:pt x="41765" y="299032"/>
                  </a:cubicBezTo>
                  <a:cubicBezTo>
                    <a:pt x="69609" y="257307"/>
                    <a:pt x="104413" y="243398"/>
                    <a:pt x="153140" y="250352"/>
                  </a:cubicBezTo>
                  <a:cubicBezTo>
                    <a:pt x="236670" y="250352"/>
                    <a:pt x="327162" y="250352"/>
                    <a:pt x="410693" y="250352"/>
                  </a:cubicBezTo>
                  <a:cubicBezTo>
                    <a:pt x="424615" y="250352"/>
                    <a:pt x="431576" y="250352"/>
                    <a:pt x="445497" y="250352"/>
                  </a:cubicBezTo>
                  <a:cubicBezTo>
                    <a:pt x="438536" y="243398"/>
                    <a:pt x="438536" y="236444"/>
                    <a:pt x="431576" y="229490"/>
                  </a:cubicBezTo>
                  <a:cubicBezTo>
                    <a:pt x="389810" y="194718"/>
                    <a:pt x="348045" y="159947"/>
                    <a:pt x="306279" y="125176"/>
                  </a:cubicBezTo>
                  <a:cubicBezTo>
                    <a:pt x="264514" y="83451"/>
                    <a:pt x="257553" y="83451"/>
                    <a:pt x="208827" y="111268"/>
                  </a:cubicBezTo>
                  <a:cubicBezTo>
                    <a:pt x="208827" y="118222"/>
                    <a:pt x="208827" y="111268"/>
                    <a:pt x="201866" y="111268"/>
                  </a:cubicBezTo>
                  <a:cubicBezTo>
                    <a:pt x="208827" y="90405"/>
                    <a:pt x="264514" y="20863"/>
                    <a:pt x="292358" y="0"/>
                  </a:cubicBezTo>
                  <a:cubicBezTo>
                    <a:pt x="292358" y="13908"/>
                    <a:pt x="292358" y="13908"/>
                    <a:pt x="292358" y="20863"/>
                  </a:cubicBezTo>
                  <a:cubicBezTo>
                    <a:pt x="278436" y="48680"/>
                    <a:pt x="285397" y="69542"/>
                    <a:pt x="306279" y="90405"/>
                  </a:cubicBezTo>
                  <a:cubicBezTo>
                    <a:pt x="375888" y="146039"/>
                    <a:pt x="445497" y="208627"/>
                    <a:pt x="515106" y="264261"/>
                  </a:cubicBezTo>
                  <a:cubicBezTo>
                    <a:pt x="542950" y="292078"/>
                    <a:pt x="570794" y="319895"/>
                    <a:pt x="605598" y="347712"/>
                  </a:cubicBezTo>
                  <a:cubicBezTo>
                    <a:pt x="591676" y="354666"/>
                    <a:pt x="584715" y="361620"/>
                    <a:pt x="577754" y="361620"/>
                  </a:cubicBezTo>
                  <a:cubicBezTo>
                    <a:pt x="563833" y="361620"/>
                    <a:pt x="549911" y="361620"/>
                    <a:pt x="535989" y="361620"/>
                  </a:cubicBezTo>
                  <a:cubicBezTo>
                    <a:pt x="417654" y="361620"/>
                    <a:pt x="292358" y="361620"/>
                    <a:pt x="174022" y="354666"/>
                  </a:cubicBezTo>
                  <a:cubicBezTo>
                    <a:pt x="160101" y="354666"/>
                    <a:pt x="153140" y="354666"/>
                    <a:pt x="132257" y="354666"/>
                  </a:cubicBezTo>
                  <a:cubicBezTo>
                    <a:pt x="139218" y="368574"/>
                    <a:pt x="146179" y="375529"/>
                    <a:pt x="153140" y="382483"/>
                  </a:cubicBezTo>
                  <a:cubicBezTo>
                    <a:pt x="208827" y="431162"/>
                    <a:pt x="271475" y="479842"/>
                    <a:pt x="327162" y="535476"/>
                  </a:cubicBezTo>
                  <a:cubicBezTo>
                    <a:pt x="355006" y="563293"/>
                    <a:pt x="382849" y="577201"/>
                    <a:pt x="424615" y="542430"/>
                  </a:cubicBezTo>
                  <a:cubicBezTo>
                    <a:pt x="424615" y="535476"/>
                    <a:pt x="424615" y="535476"/>
                    <a:pt x="424615" y="535476"/>
                  </a:cubicBezTo>
                  <a:cubicBezTo>
                    <a:pt x="424615" y="556339"/>
                    <a:pt x="361967" y="639789"/>
                    <a:pt x="334123" y="660652"/>
                  </a:cubicBezTo>
                  <a:cubicBezTo>
                    <a:pt x="334123" y="646744"/>
                    <a:pt x="334123" y="639789"/>
                    <a:pt x="341084" y="632835"/>
                  </a:cubicBezTo>
                  <a:cubicBezTo>
                    <a:pt x="355006" y="605018"/>
                    <a:pt x="348045" y="591110"/>
                    <a:pt x="327162" y="570247"/>
                  </a:cubicBezTo>
                  <a:cubicBezTo>
                    <a:pt x="285397" y="535476"/>
                    <a:pt x="243631" y="500705"/>
                    <a:pt x="208827" y="465934"/>
                  </a:cubicBezTo>
                  <a:cubicBezTo>
                    <a:pt x="174022" y="431162"/>
                    <a:pt x="139218" y="403345"/>
                    <a:pt x="104413" y="375529"/>
                  </a:cubicBezTo>
                  <a:cubicBezTo>
                    <a:pt x="83531" y="354666"/>
                    <a:pt x="69609" y="354666"/>
                    <a:pt x="48726" y="354666"/>
                  </a:cubicBezTo>
                  <a:cubicBezTo>
                    <a:pt x="34804" y="361620"/>
                    <a:pt x="20883" y="361620"/>
                    <a:pt x="6961" y="361620"/>
                  </a:cubicBezTo>
                  <a:cubicBezTo>
                    <a:pt x="0" y="361620"/>
                    <a:pt x="0" y="361620"/>
                    <a:pt x="0" y="354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0" name="Freeform 50"/>
            <p:cNvSpPr/>
            <p:nvPr/>
          </p:nvSpPr>
          <p:spPr>
            <a:xfrm>
              <a:off x="6423633" y="25797222"/>
              <a:ext cx="424705" cy="487624"/>
            </a:xfrm>
            <a:custGeom>
              <a:avLst/>
              <a:gdLst/>
              <a:ahLst/>
              <a:cxnLst/>
              <a:rect l="0" t="0" r="r" b="b"/>
              <a:pathLst>
                <a:path w="424705" h="487624">
                  <a:moveTo>
                    <a:pt x="250646" y="181117"/>
                  </a:moveTo>
                  <a:cubicBezTo>
                    <a:pt x="278495" y="188084"/>
                    <a:pt x="299382" y="195050"/>
                    <a:pt x="320269" y="202016"/>
                  </a:cubicBezTo>
                  <a:cubicBezTo>
                    <a:pt x="375968" y="215948"/>
                    <a:pt x="410780" y="257744"/>
                    <a:pt x="417743" y="313473"/>
                  </a:cubicBezTo>
                  <a:cubicBezTo>
                    <a:pt x="424705" y="355269"/>
                    <a:pt x="410780" y="383133"/>
                    <a:pt x="382931" y="410997"/>
                  </a:cubicBezTo>
                  <a:cubicBezTo>
                    <a:pt x="348119" y="452794"/>
                    <a:pt x="292420" y="480658"/>
                    <a:pt x="236721" y="480658"/>
                  </a:cubicBezTo>
                  <a:cubicBezTo>
                    <a:pt x="194947" y="487624"/>
                    <a:pt x="167097" y="466726"/>
                    <a:pt x="146210" y="431896"/>
                  </a:cubicBezTo>
                  <a:cubicBezTo>
                    <a:pt x="118360" y="397065"/>
                    <a:pt x="118360" y="355269"/>
                    <a:pt x="146210" y="320439"/>
                  </a:cubicBezTo>
                  <a:cubicBezTo>
                    <a:pt x="153172" y="306507"/>
                    <a:pt x="167097" y="292574"/>
                    <a:pt x="181022" y="271676"/>
                  </a:cubicBezTo>
                  <a:cubicBezTo>
                    <a:pt x="160135" y="271676"/>
                    <a:pt x="139248" y="264710"/>
                    <a:pt x="118360" y="257744"/>
                  </a:cubicBezTo>
                  <a:cubicBezTo>
                    <a:pt x="20887" y="222914"/>
                    <a:pt x="0" y="118423"/>
                    <a:pt x="76586" y="55728"/>
                  </a:cubicBezTo>
                  <a:cubicBezTo>
                    <a:pt x="111398" y="27864"/>
                    <a:pt x="153172" y="6966"/>
                    <a:pt x="194947" y="0"/>
                  </a:cubicBezTo>
                  <a:cubicBezTo>
                    <a:pt x="236721" y="0"/>
                    <a:pt x="271533" y="13932"/>
                    <a:pt x="292420" y="48762"/>
                  </a:cubicBezTo>
                  <a:cubicBezTo>
                    <a:pt x="313307" y="83593"/>
                    <a:pt x="299382" y="118423"/>
                    <a:pt x="278495" y="146287"/>
                  </a:cubicBezTo>
                  <a:cubicBezTo>
                    <a:pt x="271533" y="160219"/>
                    <a:pt x="264570" y="167185"/>
                    <a:pt x="250646" y="181117"/>
                  </a:cubicBezTo>
                  <a:close/>
                  <a:moveTo>
                    <a:pt x="201909" y="278642"/>
                  </a:moveTo>
                  <a:cubicBezTo>
                    <a:pt x="201909" y="299540"/>
                    <a:pt x="194947" y="320439"/>
                    <a:pt x="194947" y="334371"/>
                  </a:cubicBezTo>
                  <a:cubicBezTo>
                    <a:pt x="201909" y="376167"/>
                    <a:pt x="222796" y="410997"/>
                    <a:pt x="257608" y="438862"/>
                  </a:cubicBezTo>
                  <a:cubicBezTo>
                    <a:pt x="278495" y="452794"/>
                    <a:pt x="299382" y="459760"/>
                    <a:pt x="320269" y="445828"/>
                  </a:cubicBezTo>
                  <a:cubicBezTo>
                    <a:pt x="348119" y="431896"/>
                    <a:pt x="355081" y="404031"/>
                    <a:pt x="348119" y="383133"/>
                  </a:cubicBezTo>
                  <a:cubicBezTo>
                    <a:pt x="341156" y="341337"/>
                    <a:pt x="320269" y="313473"/>
                    <a:pt x="285457" y="299540"/>
                  </a:cubicBezTo>
                  <a:cubicBezTo>
                    <a:pt x="257608" y="285608"/>
                    <a:pt x="236721" y="285608"/>
                    <a:pt x="201909" y="278642"/>
                  </a:cubicBezTo>
                  <a:close/>
                  <a:moveTo>
                    <a:pt x="229758" y="181117"/>
                  </a:moveTo>
                  <a:cubicBezTo>
                    <a:pt x="243683" y="125389"/>
                    <a:pt x="229758" y="83593"/>
                    <a:pt x="194947" y="48762"/>
                  </a:cubicBezTo>
                  <a:cubicBezTo>
                    <a:pt x="181022" y="34830"/>
                    <a:pt x="167097" y="34830"/>
                    <a:pt x="153172" y="34830"/>
                  </a:cubicBezTo>
                  <a:cubicBezTo>
                    <a:pt x="125323" y="34830"/>
                    <a:pt x="111398" y="48762"/>
                    <a:pt x="97473" y="69661"/>
                  </a:cubicBezTo>
                  <a:cubicBezTo>
                    <a:pt x="90511" y="90559"/>
                    <a:pt x="97473" y="111457"/>
                    <a:pt x="111398" y="132355"/>
                  </a:cubicBezTo>
                  <a:cubicBezTo>
                    <a:pt x="146210" y="167185"/>
                    <a:pt x="181022" y="174151"/>
                    <a:pt x="229758" y="181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1" name="Freeform 51"/>
            <p:cNvSpPr/>
            <p:nvPr/>
          </p:nvSpPr>
          <p:spPr>
            <a:xfrm>
              <a:off x="3442833" y="20803004"/>
              <a:ext cx="574138" cy="558409"/>
            </a:xfrm>
            <a:custGeom>
              <a:avLst/>
              <a:gdLst/>
              <a:ahLst/>
              <a:cxnLst/>
              <a:rect l="0" t="0" r="r" b="b"/>
              <a:pathLst>
                <a:path w="574138" h="558409">
                  <a:moveTo>
                    <a:pt x="308074" y="0"/>
                  </a:moveTo>
                  <a:cubicBezTo>
                    <a:pt x="329079" y="13960"/>
                    <a:pt x="392094" y="97722"/>
                    <a:pt x="399096" y="132622"/>
                  </a:cubicBezTo>
                  <a:cubicBezTo>
                    <a:pt x="392094" y="139602"/>
                    <a:pt x="385093" y="125642"/>
                    <a:pt x="371089" y="125642"/>
                  </a:cubicBezTo>
                  <a:cubicBezTo>
                    <a:pt x="336081" y="104702"/>
                    <a:pt x="301072" y="97722"/>
                    <a:pt x="266064" y="97722"/>
                  </a:cubicBezTo>
                  <a:cubicBezTo>
                    <a:pt x="182044" y="97722"/>
                    <a:pt x="126030" y="160543"/>
                    <a:pt x="147035" y="244304"/>
                  </a:cubicBezTo>
                  <a:cubicBezTo>
                    <a:pt x="175042" y="335045"/>
                    <a:pt x="231056" y="418807"/>
                    <a:pt x="308074" y="474648"/>
                  </a:cubicBezTo>
                  <a:cubicBezTo>
                    <a:pt x="364088" y="516528"/>
                    <a:pt x="420101" y="509548"/>
                    <a:pt x="469113" y="460687"/>
                  </a:cubicBezTo>
                  <a:cubicBezTo>
                    <a:pt x="490118" y="439747"/>
                    <a:pt x="497119" y="418807"/>
                    <a:pt x="476114" y="390886"/>
                  </a:cubicBezTo>
                  <a:cubicBezTo>
                    <a:pt x="462111" y="376926"/>
                    <a:pt x="448108" y="355986"/>
                    <a:pt x="434104" y="335045"/>
                  </a:cubicBezTo>
                  <a:cubicBezTo>
                    <a:pt x="413099" y="307125"/>
                    <a:pt x="406098" y="307125"/>
                    <a:pt x="371089" y="321085"/>
                  </a:cubicBezTo>
                  <a:cubicBezTo>
                    <a:pt x="364088" y="328065"/>
                    <a:pt x="357086" y="328065"/>
                    <a:pt x="350084" y="328065"/>
                  </a:cubicBezTo>
                  <a:cubicBezTo>
                    <a:pt x="364088" y="307125"/>
                    <a:pt x="385093" y="293165"/>
                    <a:pt x="406098" y="279205"/>
                  </a:cubicBezTo>
                  <a:cubicBezTo>
                    <a:pt x="427103" y="265244"/>
                    <a:pt x="448108" y="244304"/>
                    <a:pt x="469113" y="230344"/>
                  </a:cubicBezTo>
                  <a:cubicBezTo>
                    <a:pt x="490118" y="216383"/>
                    <a:pt x="504121" y="202423"/>
                    <a:pt x="525126" y="188463"/>
                  </a:cubicBezTo>
                  <a:cubicBezTo>
                    <a:pt x="532128" y="188463"/>
                    <a:pt x="532128" y="188463"/>
                    <a:pt x="532128" y="195443"/>
                  </a:cubicBezTo>
                  <a:cubicBezTo>
                    <a:pt x="532128" y="195443"/>
                    <a:pt x="525126" y="202423"/>
                    <a:pt x="525126" y="202423"/>
                  </a:cubicBezTo>
                  <a:cubicBezTo>
                    <a:pt x="504121" y="237324"/>
                    <a:pt x="497119" y="251284"/>
                    <a:pt x="525126" y="279205"/>
                  </a:cubicBezTo>
                  <a:cubicBezTo>
                    <a:pt x="539130" y="307125"/>
                    <a:pt x="560135" y="328065"/>
                    <a:pt x="574138" y="349006"/>
                  </a:cubicBezTo>
                  <a:cubicBezTo>
                    <a:pt x="574138" y="355986"/>
                    <a:pt x="574138" y="355986"/>
                    <a:pt x="574138" y="362966"/>
                  </a:cubicBezTo>
                  <a:cubicBezTo>
                    <a:pt x="518125" y="446727"/>
                    <a:pt x="448108" y="516528"/>
                    <a:pt x="343082" y="544449"/>
                  </a:cubicBezTo>
                  <a:cubicBezTo>
                    <a:pt x="301072" y="558409"/>
                    <a:pt x="259062" y="551429"/>
                    <a:pt x="217052" y="530489"/>
                  </a:cubicBezTo>
                  <a:cubicBezTo>
                    <a:pt x="77019" y="460687"/>
                    <a:pt x="0" y="244304"/>
                    <a:pt x="168040" y="104702"/>
                  </a:cubicBezTo>
                  <a:cubicBezTo>
                    <a:pt x="189045" y="90741"/>
                    <a:pt x="224054" y="83761"/>
                    <a:pt x="252061" y="69801"/>
                  </a:cubicBezTo>
                  <a:cubicBezTo>
                    <a:pt x="259062" y="62821"/>
                    <a:pt x="266064" y="62821"/>
                    <a:pt x="273066" y="62821"/>
                  </a:cubicBezTo>
                  <a:cubicBezTo>
                    <a:pt x="308074" y="48861"/>
                    <a:pt x="308074" y="48861"/>
                    <a:pt x="308074" y="13960"/>
                  </a:cubicBezTo>
                  <a:cubicBezTo>
                    <a:pt x="308074" y="13960"/>
                    <a:pt x="308074" y="13960"/>
                    <a:pt x="308074" y="6980"/>
                  </a:cubicBezTo>
                  <a:cubicBezTo>
                    <a:pt x="308074" y="6980"/>
                    <a:pt x="308074" y="6980"/>
                    <a:pt x="308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2" name="Freeform 52"/>
            <p:cNvSpPr/>
            <p:nvPr/>
          </p:nvSpPr>
          <p:spPr>
            <a:xfrm>
              <a:off x="5141653" y="20291785"/>
              <a:ext cx="456165" cy="495489"/>
            </a:xfrm>
            <a:custGeom>
              <a:avLst/>
              <a:gdLst/>
              <a:ahLst/>
              <a:cxnLst/>
              <a:rect l="0" t="0" r="r" b="b"/>
              <a:pathLst>
                <a:path w="456165" h="495489">
                  <a:moveTo>
                    <a:pt x="407040" y="488411"/>
                  </a:moveTo>
                  <a:cubicBezTo>
                    <a:pt x="378968" y="495489"/>
                    <a:pt x="378968" y="481332"/>
                    <a:pt x="371950" y="467175"/>
                  </a:cubicBezTo>
                  <a:cubicBezTo>
                    <a:pt x="301771" y="389313"/>
                    <a:pt x="238609" y="304372"/>
                    <a:pt x="175448" y="219431"/>
                  </a:cubicBezTo>
                  <a:cubicBezTo>
                    <a:pt x="147376" y="191117"/>
                    <a:pt x="119305" y="155725"/>
                    <a:pt x="91233" y="120333"/>
                  </a:cubicBezTo>
                  <a:cubicBezTo>
                    <a:pt x="91233" y="134490"/>
                    <a:pt x="84215" y="141568"/>
                    <a:pt x="84215" y="148647"/>
                  </a:cubicBezTo>
                  <a:cubicBezTo>
                    <a:pt x="84215" y="233588"/>
                    <a:pt x="84215" y="311450"/>
                    <a:pt x="84215" y="396391"/>
                  </a:cubicBezTo>
                  <a:cubicBezTo>
                    <a:pt x="84215" y="445940"/>
                    <a:pt x="91233" y="453019"/>
                    <a:pt x="140358" y="467175"/>
                  </a:cubicBezTo>
                  <a:cubicBezTo>
                    <a:pt x="140358" y="474254"/>
                    <a:pt x="147376" y="474254"/>
                    <a:pt x="147376" y="481332"/>
                  </a:cubicBezTo>
                  <a:cubicBezTo>
                    <a:pt x="126323" y="488411"/>
                    <a:pt x="35090" y="488411"/>
                    <a:pt x="0" y="481332"/>
                  </a:cubicBezTo>
                  <a:cubicBezTo>
                    <a:pt x="7018" y="474254"/>
                    <a:pt x="14036" y="467175"/>
                    <a:pt x="21054" y="467175"/>
                  </a:cubicBezTo>
                  <a:cubicBezTo>
                    <a:pt x="49125" y="460097"/>
                    <a:pt x="63161" y="445940"/>
                    <a:pt x="63161" y="410548"/>
                  </a:cubicBezTo>
                  <a:cubicBezTo>
                    <a:pt x="63161" y="311450"/>
                    <a:pt x="63161" y="205274"/>
                    <a:pt x="63161" y="99098"/>
                  </a:cubicBezTo>
                  <a:cubicBezTo>
                    <a:pt x="63161" y="77863"/>
                    <a:pt x="49125" y="63706"/>
                    <a:pt x="42108" y="56627"/>
                  </a:cubicBezTo>
                  <a:cubicBezTo>
                    <a:pt x="28072" y="42470"/>
                    <a:pt x="14036" y="28314"/>
                    <a:pt x="0" y="14157"/>
                  </a:cubicBezTo>
                  <a:cubicBezTo>
                    <a:pt x="28072" y="7078"/>
                    <a:pt x="49125" y="14157"/>
                    <a:pt x="70179" y="7078"/>
                  </a:cubicBezTo>
                  <a:cubicBezTo>
                    <a:pt x="126323" y="0"/>
                    <a:pt x="154394" y="21235"/>
                    <a:pt x="189484" y="63706"/>
                  </a:cubicBezTo>
                  <a:cubicBezTo>
                    <a:pt x="238609" y="134490"/>
                    <a:pt x="294753" y="205274"/>
                    <a:pt x="350896" y="276058"/>
                  </a:cubicBezTo>
                  <a:cubicBezTo>
                    <a:pt x="357914" y="283137"/>
                    <a:pt x="364932" y="290215"/>
                    <a:pt x="378968" y="297293"/>
                  </a:cubicBezTo>
                  <a:cubicBezTo>
                    <a:pt x="378968" y="290215"/>
                    <a:pt x="378968" y="276058"/>
                    <a:pt x="378968" y="268980"/>
                  </a:cubicBezTo>
                  <a:cubicBezTo>
                    <a:pt x="378968" y="212352"/>
                    <a:pt x="378968" y="162804"/>
                    <a:pt x="378968" y="106176"/>
                  </a:cubicBezTo>
                  <a:cubicBezTo>
                    <a:pt x="378968" y="63706"/>
                    <a:pt x="371950" y="28314"/>
                    <a:pt x="322824" y="21235"/>
                  </a:cubicBezTo>
                  <a:cubicBezTo>
                    <a:pt x="322824" y="21235"/>
                    <a:pt x="315807" y="21235"/>
                    <a:pt x="315807" y="21235"/>
                  </a:cubicBezTo>
                  <a:cubicBezTo>
                    <a:pt x="336860" y="7078"/>
                    <a:pt x="428093" y="7078"/>
                    <a:pt x="456165" y="14157"/>
                  </a:cubicBezTo>
                  <a:cubicBezTo>
                    <a:pt x="449147" y="21235"/>
                    <a:pt x="449147" y="21235"/>
                    <a:pt x="442129" y="28314"/>
                  </a:cubicBezTo>
                  <a:cubicBezTo>
                    <a:pt x="414057" y="35392"/>
                    <a:pt x="400022" y="56627"/>
                    <a:pt x="407040" y="84941"/>
                  </a:cubicBezTo>
                  <a:cubicBezTo>
                    <a:pt x="407040" y="120333"/>
                    <a:pt x="407040" y="155725"/>
                    <a:pt x="407040" y="184039"/>
                  </a:cubicBezTo>
                  <a:cubicBezTo>
                    <a:pt x="407040" y="276058"/>
                    <a:pt x="407040" y="360999"/>
                    <a:pt x="407040" y="453019"/>
                  </a:cubicBezTo>
                  <a:cubicBezTo>
                    <a:pt x="407040" y="467175"/>
                    <a:pt x="407040" y="474254"/>
                    <a:pt x="407040" y="4884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3" name="Freeform 53"/>
            <p:cNvSpPr/>
            <p:nvPr/>
          </p:nvSpPr>
          <p:spPr>
            <a:xfrm>
              <a:off x="5700062" y="26009575"/>
              <a:ext cx="353921" cy="503354"/>
            </a:xfrm>
            <a:custGeom>
              <a:avLst/>
              <a:gdLst/>
              <a:ahLst/>
              <a:cxnLst/>
              <a:rect l="0" t="0" r="r" b="b"/>
              <a:pathLst>
                <a:path w="353921" h="503354">
                  <a:moveTo>
                    <a:pt x="63706" y="503354"/>
                  </a:moveTo>
                  <a:cubicBezTo>
                    <a:pt x="155725" y="467907"/>
                    <a:pt x="205274" y="389922"/>
                    <a:pt x="219431" y="290669"/>
                  </a:cubicBezTo>
                  <a:cubicBezTo>
                    <a:pt x="198196" y="297759"/>
                    <a:pt x="184039" y="304848"/>
                    <a:pt x="162804" y="311938"/>
                  </a:cubicBezTo>
                  <a:cubicBezTo>
                    <a:pt x="99098" y="326117"/>
                    <a:pt x="49549" y="297759"/>
                    <a:pt x="21235" y="233953"/>
                  </a:cubicBezTo>
                  <a:cubicBezTo>
                    <a:pt x="0" y="184327"/>
                    <a:pt x="7078" y="134700"/>
                    <a:pt x="21235" y="92163"/>
                  </a:cubicBezTo>
                  <a:cubicBezTo>
                    <a:pt x="49549" y="35447"/>
                    <a:pt x="92019" y="7089"/>
                    <a:pt x="148647" y="7089"/>
                  </a:cubicBezTo>
                  <a:cubicBezTo>
                    <a:pt x="205274" y="0"/>
                    <a:pt x="254823" y="21268"/>
                    <a:pt x="290215" y="77984"/>
                  </a:cubicBezTo>
                  <a:cubicBezTo>
                    <a:pt x="353921" y="184327"/>
                    <a:pt x="332686" y="333206"/>
                    <a:pt x="240666" y="418280"/>
                  </a:cubicBezTo>
                  <a:cubicBezTo>
                    <a:pt x="198196" y="460817"/>
                    <a:pt x="120333" y="496265"/>
                    <a:pt x="63706" y="503354"/>
                  </a:cubicBezTo>
                  <a:close/>
                  <a:moveTo>
                    <a:pt x="219431" y="226864"/>
                  </a:moveTo>
                  <a:cubicBezTo>
                    <a:pt x="219431" y="226864"/>
                    <a:pt x="219431" y="226864"/>
                    <a:pt x="226509" y="226864"/>
                  </a:cubicBezTo>
                  <a:cubicBezTo>
                    <a:pt x="212353" y="177237"/>
                    <a:pt x="205274" y="134700"/>
                    <a:pt x="198196" y="85074"/>
                  </a:cubicBezTo>
                  <a:cubicBezTo>
                    <a:pt x="191117" y="70895"/>
                    <a:pt x="184039" y="56716"/>
                    <a:pt x="176961" y="42537"/>
                  </a:cubicBezTo>
                  <a:cubicBezTo>
                    <a:pt x="169882" y="28358"/>
                    <a:pt x="155725" y="21268"/>
                    <a:pt x="134490" y="21268"/>
                  </a:cubicBezTo>
                  <a:cubicBezTo>
                    <a:pt x="120333" y="28358"/>
                    <a:pt x="106176" y="35447"/>
                    <a:pt x="106176" y="56716"/>
                  </a:cubicBezTo>
                  <a:cubicBezTo>
                    <a:pt x="106176" y="63805"/>
                    <a:pt x="99098" y="70895"/>
                    <a:pt x="99098" y="70895"/>
                  </a:cubicBezTo>
                  <a:cubicBezTo>
                    <a:pt x="106176" y="127611"/>
                    <a:pt x="113255" y="177237"/>
                    <a:pt x="127412" y="226864"/>
                  </a:cubicBezTo>
                  <a:cubicBezTo>
                    <a:pt x="134490" y="241043"/>
                    <a:pt x="141568" y="248132"/>
                    <a:pt x="148647" y="262311"/>
                  </a:cubicBezTo>
                  <a:cubicBezTo>
                    <a:pt x="162804" y="276490"/>
                    <a:pt x="176961" y="276490"/>
                    <a:pt x="205274" y="276490"/>
                  </a:cubicBezTo>
                  <a:cubicBezTo>
                    <a:pt x="226509" y="269401"/>
                    <a:pt x="219431" y="248132"/>
                    <a:pt x="219431" y="233953"/>
                  </a:cubicBezTo>
                  <a:cubicBezTo>
                    <a:pt x="219431" y="233953"/>
                    <a:pt x="219431" y="226864"/>
                    <a:pt x="219431" y="2268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4" name="Freeform 54"/>
            <p:cNvSpPr/>
            <p:nvPr/>
          </p:nvSpPr>
          <p:spPr>
            <a:xfrm>
              <a:off x="4323703" y="20386164"/>
              <a:ext cx="471894" cy="534814"/>
            </a:xfrm>
            <a:custGeom>
              <a:avLst/>
              <a:gdLst/>
              <a:ahLst/>
              <a:cxnLst/>
              <a:rect l="0" t="0" r="r" b="b"/>
              <a:pathLst>
                <a:path w="471894" h="534814">
                  <a:moveTo>
                    <a:pt x="291464" y="48619"/>
                  </a:moveTo>
                  <a:cubicBezTo>
                    <a:pt x="312283" y="27783"/>
                    <a:pt x="395558" y="6946"/>
                    <a:pt x="430256" y="0"/>
                  </a:cubicBezTo>
                  <a:cubicBezTo>
                    <a:pt x="423317" y="6946"/>
                    <a:pt x="423317" y="13891"/>
                    <a:pt x="416377" y="20837"/>
                  </a:cubicBezTo>
                  <a:cubicBezTo>
                    <a:pt x="395558" y="34728"/>
                    <a:pt x="388619" y="55565"/>
                    <a:pt x="395558" y="83348"/>
                  </a:cubicBezTo>
                  <a:cubicBezTo>
                    <a:pt x="416377" y="145858"/>
                    <a:pt x="437196" y="215315"/>
                    <a:pt x="451075" y="277825"/>
                  </a:cubicBezTo>
                  <a:cubicBezTo>
                    <a:pt x="458015" y="312554"/>
                    <a:pt x="464954" y="347282"/>
                    <a:pt x="464954" y="382010"/>
                  </a:cubicBezTo>
                  <a:cubicBezTo>
                    <a:pt x="471894" y="423684"/>
                    <a:pt x="458015" y="451466"/>
                    <a:pt x="430256" y="472303"/>
                  </a:cubicBezTo>
                  <a:cubicBezTo>
                    <a:pt x="374739" y="513977"/>
                    <a:pt x="305343" y="534814"/>
                    <a:pt x="235947" y="527868"/>
                  </a:cubicBezTo>
                  <a:cubicBezTo>
                    <a:pt x="194309" y="520923"/>
                    <a:pt x="166551" y="500086"/>
                    <a:pt x="145732" y="458412"/>
                  </a:cubicBezTo>
                  <a:cubicBezTo>
                    <a:pt x="138792" y="444521"/>
                    <a:pt x="131853" y="430629"/>
                    <a:pt x="131853" y="416738"/>
                  </a:cubicBezTo>
                  <a:cubicBezTo>
                    <a:pt x="111034" y="340336"/>
                    <a:pt x="90215" y="263934"/>
                    <a:pt x="69396" y="187532"/>
                  </a:cubicBezTo>
                  <a:cubicBezTo>
                    <a:pt x="69396" y="187532"/>
                    <a:pt x="62457" y="180587"/>
                    <a:pt x="62457" y="173641"/>
                  </a:cubicBezTo>
                  <a:cubicBezTo>
                    <a:pt x="55517" y="152804"/>
                    <a:pt x="41638" y="138913"/>
                    <a:pt x="13879" y="138913"/>
                  </a:cubicBezTo>
                  <a:cubicBezTo>
                    <a:pt x="6940" y="138913"/>
                    <a:pt x="6940" y="138913"/>
                    <a:pt x="0" y="131967"/>
                  </a:cubicBezTo>
                  <a:cubicBezTo>
                    <a:pt x="55517" y="104185"/>
                    <a:pt x="124913" y="90293"/>
                    <a:pt x="187370" y="69456"/>
                  </a:cubicBezTo>
                  <a:cubicBezTo>
                    <a:pt x="194309" y="69456"/>
                    <a:pt x="201249" y="69456"/>
                    <a:pt x="208189" y="69456"/>
                  </a:cubicBezTo>
                  <a:cubicBezTo>
                    <a:pt x="208189" y="69456"/>
                    <a:pt x="208189" y="69456"/>
                    <a:pt x="208189" y="76402"/>
                  </a:cubicBezTo>
                  <a:cubicBezTo>
                    <a:pt x="201249" y="76402"/>
                    <a:pt x="194309" y="83348"/>
                    <a:pt x="187370" y="83348"/>
                  </a:cubicBezTo>
                  <a:cubicBezTo>
                    <a:pt x="166551" y="97239"/>
                    <a:pt x="159611" y="111130"/>
                    <a:pt x="166551" y="138913"/>
                  </a:cubicBezTo>
                  <a:cubicBezTo>
                    <a:pt x="187370" y="229206"/>
                    <a:pt x="215128" y="319499"/>
                    <a:pt x="235947" y="409793"/>
                  </a:cubicBezTo>
                  <a:cubicBezTo>
                    <a:pt x="242887" y="416738"/>
                    <a:pt x="242887" y="416738"/>
                    <a:pt x="242887" y="423684"/>
                  </a:cubicBezTo>
                  <a:cubicBezTo>
                    <a:pt x="263705" y="472303"/>
                    <a:pt x="298404" y="493140"/>
                    <a:pt x="346981" y="486195"/>
                  </a:cubicBezTo>
                  <a:cubicBezTo>
                    <a:pt x="409437" y="472303"/>
                    <a:pt x="444136" y="437575"/>
                    <a:pt x="444136" y="382010"/>
                  </a:cubicBezTo>
                  <a:cubicBezTo>
                    <a:pt x="444136" y="354227"/>
                    <a:pt x="437196" y="333391"/>
                    <a:pt x="437196" y="312554"/>
                  </a:cubicBezTo>
                  <a:cubicBezTo>
                    <a:pt x="416377" y="243097"/>
                    <a:pt x="395558" y="173641"/>
                    <a:pt x="374739" y="104185"/>
                  </a:cubicBezTo>
                  <a:cubicBezTo>
                    <a:pt x="360860" y="55565"/>
                    <a:pt x="353921" y="48619"/>
                    <a:pt x="305343" y="48619"/>
                  </a:cubicBezTo>
                  <a:cubicBezTo>
                    <a:pt x="298404" y="48619"/>
                    <a:pt x="298404" y="48619"/>
                    <a:pt x="291464" y="486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5" name="Freeform 55"/>
            <p:cNvSpPr/>
            <p:nvPr/>
          </p:nvSpPr>
          <p:spPr>
            <a:xfrm>
              <a:off x="7894371" y="22195094"/>
              <a:ext cx="550543" cy="440435"/>
            </a:xfrm>
            <a:custGeom>
              <a:avLst/>
              <a:gdLst/>
              <a:ahLst/>
              <a:cxnLst/>
              <a:rect l="0" t="0" r="r" b="b"/>
              <a:pathLst>
                <a:path w="550543" h="440435">
                  <a:moveTo>
                    <a:pt x="0" y="153803"/>
                  </a:moveTo>
                  <a:cubicBezTo>
                    <a:pt x="48782" y="132830"/>
                    <a:pt x="97565" y="111857"/>
                    <a:pt x="139378" y="90883"/>
                  </a:cubicBezTo>
                  <a:cubicBezTo>
                    <a:pt x="153316" y="104865"/>
                    <a:pt x="146347" y="111857"/>
                    <a:pt x="139378" y="118848"/>
                  </a:cubicBezTo>
                  <a:cubicBezTo>
                    <a:pt x="118471" y="139821"/>
                    <a:pt x="97565" y="160794"/>
                    <a:pt x="83627" y="181767"/>
                  </a:cubicBezTo>
                  <a:cubicBezTo>
                    <a:pt x="55751" y="230704"/>
                    <a:pt x="62720" y="272650"/>
                    <a:pt x="90596" y="321587"/>
                  </a:cubicBezTo>
                  <a:cubicBezTo>
                    <a:pt x="111502" y="349552"/>
                    <a:pt x="132409" y="356543"/>
                    <a:pt x="167254" y="349552"/>
                  </a:cubicBezTo>
                  <a:cubicBezTo>
                    <a:pt x="195129" y="342561"/>
                    <a:pt x="216036" y="321587"/>
                    <a:pt x="223005" y="293623"/>
                  </a:cubicBezTo>
                  <a:cubicBezTo>
                    <a:pt x="223005" y="279641"/>
                    <a:pt x="223005" y="258668"/>
                    <a:pt x="223005" y="244686"/>
                  </a:cubicBezTo>
                  <a:cubicBezTo>
                    <a:pt x="229974" y="195749"/>
                    <a:pt x="229974" y="146812"/>
                    <a:pt x="243911" y="97874"/>
                  </a:cubicBezTo>
                  <a:cubicBezTo>
                    <a:pt x="257849" y="41946"/>
                    <a:pt x="299663" y="13982"/>
                    <a:pt x="355414" y="6991"/>
                  </a:cubicBezTo>
                  <a:cubicBezTo>
                    <a:pt x="397227" y="0"/>
                    <a:pt x="432072" y="20973"/>
                    <a:pt x="459947" y="48937"/>
                  </a:cubicBezTo>
                  <a:cubicBezTo>
                    <a:pt x="487823" y="83892"/>
                    <a:pt x="501761" y="125839"/>
                    <a:pt x="508730" y="167785"/>
                  </a:cubicBezTo>
                  <a:cubicBezTo>
                    <a:pt x="508730" y="181767"/>
                    <a:pt x="508730" y="188758"/>
                    <a:pt x="508730" y="195749"/>
                  </a:cubicBezTo>
                  <a:cubicBezTo>
                    <a:pt x="508730" y="209731"/>
                    <a:pt x="515699" y="223713"/>
                    <a:pt x="529636" y="223713"/>
                  </a:cubicBezTo>
                  <a:cubicBezTo>
                    <a:pt x="536605" y="223713"/>
                    <a:pt x="543574" y="230704"/>
                    <a:pt x="550543" y="237695"/>
                  </a:cubicBezTo>
                  <a:cubicBezTo>
                    <a:pt x="522667" y="258668"/>
                    <a:pt x="439041" y="293623"/>
                    <a:pt x="411165" y="293623"/>
                  </a:cubicBezTo>
                  <a:cubicBezTo>
                    <a:pt x="418134" y="279641"/>
                    <a:pt x="425103" y="272650"/>
                    <a:pt x="432072" y="265659"/>
                  </a:cubicBezTo>
                  <a:cubicBezTo>
                    <a:pt x="452978" y="237695"/>
                    <a:pt x="473885" y="216722"/>
                    <a:pt x="480854" y="181767"/>
                  </a:cubicBezTo>
                  <a:cubicBezTo>
                    <a:pt x="487823" y="146812"/>
                    <a:pt x="480854" y="111857"/>
                    <a:pt x="452978" y="83892"/>
                  </a:cubicBezTo>
                  <a:cubicBezTo>
                    <a:pt x="425103" y="48937"/>
                    <a:pt x="369352" y="55928"/>
                    <a:pt x="348445" y="97874"/>
                  </a:cubicBezTo>
                  <a:cubicBezTo>
                    <a:pt x="341476" y="111857"/>
                    <a:pt x="341476" y="132830"/>
                    <a:pt x="341476" y="146812"/>
                  </a:cubicBezTo>
                  <a:cubicBezTo>
                    <a:pt x="334507" y="188758"/>
                    <a:pt x="341476" y="230704"/>
                    <a:pt x="334507" y="272650"/>
                  </a:cubicBezTo>
                  <a:cubicBezTo>
                    <a:pt x="327538" y="293623"/>
                    <a:pt x="327538" y="321587"/>
                    <a:pt x="313600" y="349552"/>
                  </a:cubicBezTo>
                  <a:cubicBezTo>
                    <a:pt x="271787" y="419462"/>
                    <a:pt x="167254" y="440435"/>
                    <a:pt x="104533" y="370525"/>
                  </a:cubicBezTo>
                  <a:cubicBezTo>
                    <a:pt x="76658" y="328578"/>
                    <a:pt x="55751" y="286632"/>
                    <a:pt x="48782" y="237695"/>
                  </a:cubicBezTo>
                  <a:cubicBezTo>
                    <a:pt x="34844" y="188758"/>
                    <a:pt x="34844" y="188758"/>
                    <a:pt x="0" y="1538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6" name="Freeform 56"/>
            <p:cNvSpPr/>
            <p:nvPr/>
          </p:nvSpPr>
          <p:spPr>
            <a:xfrm>
              <a:off x="7902235" y="24263565"/>
              <a:ext cx="542679" cy="503354"/>
            </a:xfrm>
            <a:custGeom>
              <a:avLst/>
              <a:gdLst/>
              <a:ahLst/>
              <a:cxnLst/>
              <a:rect l="0" t="0" r="r" b="b"/>
              <a:pathLst>
                <a:path w="542679" h="503354">
                  <a:moveTo>
                    <a:pt x="451058" y="279641"/>
                  </a:moveTo>
                  <a:cubicBezTo>
                    <a:pt x="458106" y="272650"/>
                    <a:pt x="458106" y="265659"/>
                    <a:pt x="458106" y="258668"/>
                  </a:cubicBezTo>
                  <a:cubicBezTo>
                    <a:pt x="472201" y="216722"/>
                    <a:pt x="465153" y="209731"/>
                    <a:pt x="415819" y="209731"/>
                  </a:cubicBezTo>
                  <a:cubicBezTo>
                    <a:pt x="380580" y="216722"/>
                    <a:pt x="352389" y="216722"/>
                    <a:pt x="317150" y="223713"/>
                  </a:cubicBezTo>
                  <a:cubicBezTo>
                    <a:pt x="296007" y="223713"/>
                    <a:pt x="281911" y="223713"/>
                    <a:pt x="260768" y="223713"/>
                  </a:cubicBezTo>
                  <a:cubicBezTo>
                    <a:pt x="253720" y="230704"/>
                    <a:pt x="246672" y="230704"/>
                    <a:pt x="232577" y="230704"/>
                  </a:cubicBezTo>
                  <a:cubicBezTo>
                    <a:pt x="246672" y="251677"/>
                    <a:pt x="260768" y="272650"/>
                    <a:pt x="274863" y="286632"/>
                  </a:cubicBezTo>
                  <a:cubicBezTo>
                    <a:pt x="288959" y="314596"/>
                    <a:pt x="310102" y="335569"/>
                    <a:pt x="331246" y="363533"/>
                  </a:cubicBezTo>
                  <a:cubicBezTo>
                    <a:pt x="338293" y="370524"/>
                    <a:pt x="345341" y="384507"/>
                    <a:pt x="352389" y="391498"/>
                  </a:cubicBezTo>
                  <a:cubicBezTo>
                    <a:pt x="373532" y="405480"/>
                    <a:pt x="387628" y="405480"/>
                    <a:pt x="401723" y="384507"/>
                  </a:cubicBezTo>
                  <a:cubicBezTo>
                    <a:pt x="408771" y="377516"/>
                    <a:pt x="415819" y="370524"/>
                    <a:pt x="422867" y="356542"/>
                  </a:cubicBezTo>
                  <a:cubicBezTo>
                    <a:pt x="422867" y="384507"/>
                    <a:pt x="394676" y="475390"/>
                    <a:pt x="373532" y="503354"/>
                  </a:cubicBezTo>
                  <a:cubicBezTo>
                    <a:pt x="373532" y="496363"/>
                    <a:pt x="366485" y="496363"/>
                    <a:pt x="366485" y="496363"/>
                  </a:cubicBezTo>
                  <a:cubicBezTo>
                    <a:pt x="366485" y="468399"/>
                    <a:pt x="352389" y="447426"/>
                    <a:pt x="338293" y="419462"/>
                  </a:cubicBezTo>
                  <a:cubicBezTo>
                    <a:pt x="296007" y="370524"/>
                    <a:pt x="260768" y="314596"/>
                    <a:pt x="218481" y="258668"/>
                  </a:cubicBezTo>
                  <a:cubicBezTo>
                    <a:pt x="211433" y="244686"/>
                    <a:pt x="204386" y="237695"/>
                    <a:pt x="183242" y="230704"/>
                  </a:cubicBezTo>
                  <a:cubicBezTo>
                    <a:pt x="155051" y="216722"/>
                    <a:pt x="119812" y="202740"/>
                    <a:pt x="91621" y="188758"/>
                  </a:cubicBezTo>
                  <a:cubicBezTo>
                    <a:pt x="49334" y="174776"/>
                    <a:pt x="42287" y="174776"/>
                    <a:pt x="14096" y="216722"/>
                  </a:cubicBezTo>
                  <a:cubicBezTo>
                    <a:pt x="14096" y="216722"/>
                    <a:pt x="7048" y="216722"/>
                    <a:pt x="7048" y="223713"/>
                  </a:cubicBezTo>
                  <a:cubicBezTo>
                    <a:pt x="7048" y="216722"/>
                    <a:pt x="0" y="216722"/>
                    <a:pt x="0" y="209731"/>
                  </a:cubicBezTo>
                  <a:cubicBezTo>
                    <a:pt x="28191" y="139821"/>
                    <a:pt x="56382" y="76901"/>
                    <a:pt x="84573" y="6991"/>
                  </a:cubicBezTo>
                  <a:cubicBezTo>
                    <a:pt x="84573" y="6991"/>
                    <a:pt x="84573" y="0"/>
                    <a:pt x="91621" y="0"/>
                  </a:cubicBezTo>
                  <a:cubicBezTo>
                    <a:pt x="91621" y="6991"/>
                    <a:pt x="91621" y="13982"/>
                    <a:pt x="91621" y="20973"/>
                  </a:cubicBezTo>
                  <a:cubicBezTo>
                    <a:pt x="84573" y="55928"/>
                    <a:pt x="91621" y="69910"/>
                    <a:pt x="126860" y="83892"/>
                  </a:cubicBezTo>
                  <a:cubicBezTo>
                    <a:pt x="155051" y="97874"/>
                    <a:pt x="183242" y="111856"/>
                    <a:pt x="211433" y="118847"/>
                  </a:cubicBezTo>
                  <a:cubicBezTo>
                    <a:pt x="218481" y="125839"/>
                    <a:pt x="232577" y="125839"/>
                    <a:pt x="239624" y="125839"/>
                  </a:cubicBezTo>
                  <a:cubicBezTo>
                    <a:pt x="317150" y="118847"/>
                    <a:pt x="394676" y="104865"/>
                    <a:pt x="472201" y="97874"/>
                  </a:cubicBezTo>
                  <a:cubicBezTo>
                    <a:pt x="493345" y="90883"/>
                    <a:pt x="521536" y="83892"/>
                    <a:pt x="535631" y="55928"/>
                  </a:cubicBezTo>
                  <a:cubicBezTo>
                    <a:pt x="542679" y="62919"/>
                    <a:pt x="542679" y="69910"/>
                    <a:pt x="542679" y="69910"/>
                  </a:cubicBezTo>
                  <a:cubicBezTo>
                    <a:pt x="521536" y="139821"/>
                    <a:pt x="493345" y="202740"/>
                    <a:pt x="465153" y="272650"/>
                  </a:cubicBezTo>
                  <a:cubicBezTo>
                    <a:pt x="465153" y="272650"/>
                    <a:pt x="465153" y="272650"/>
                    <a:pt x="451058" y="2796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7" name="Freeform 57"/>
            <p:cNvSpPr/>
            <p:nvPr/>
          </p:nvSpPr>
          <p:spPr>
            <a:xfrm>
              <a:off x="8098858" y="23484939"/>
              <a:ext cx="479759" cy="424705"/>
            </a:xfrm>
            <a:custGeom>
              <a:avLst/>
              <a:gdLst/>
              <a:ahLst/>
              <a:cxnLst/>
              <a:rect l="0" t="0" r="r" b="b"/>
              <a:pathLst>
                <a:path w="479759" h="424705">
                  <a:moveTo>
                    <a:pt x="35276" y="69624"/>
                  </a:moveTo>
                  <a:cubicBezTo>
                    <a:pt x="35276" y="76586"/>
                    <a:pt x="35276" y="83549"/>
                    <a:pt x="35276" y="90511"/>
                  </a:cubicBezTo>
                  <a:cubicBezTo>
                    <a:pt x="42332" y="118360"/>
                    <a:pt x="56442" y="132285"/>
                    <a:pt x="84663" y="139248"/>
                  </a:cubicBezTo>
                  <a:cubicBezTo>
                    <a:pt x="141106" y="139248"/>
                    <a:pt x="204603" y="146210"/>
                    <a:pt x="261045" y="153172"/>
                  </a:cubicBezTo>
                  <a:cubicBezTo>
                    <a:pt x="317488" y="153172"/>
                    <a:pt x="373930" y="160135"/>
                    <a:pt x="430372" y="160135"/>
                  </a:cubicBezTo>
                  <a:cubicBezTo>
                    <a:pt x="437427" y="160135"/>
                    <a:pt x="444483" y="160135"/>
                    <a:pt x="451538" y="160135"/>
                  </a:cubicBezTo>
                  <a:cubicBezTo>
                    <a:pt x="458593" y="139248"/>
                    <a:pt x="451538" y="118360"/>
                    <a:pt x="444483" y="97473"/>
                  </a:cubicBezTo>
                  <a:cubicBezTo>
                    <a:pt x="437427" y="69624"/>
                    <a:pt x="430372" y="55699"/>
                    <a:pt x="409206" y="41774"/>
                  </a:cubicBezTo>
                  <a:cubicBezTo>
                    <a:pt x="388040" y="27850"/>
                    <a:pt x="366875" y="20887"/>
                    <a:pt x="352764" y="6962"/>
                  </a:cubicBezTo>
                  <a:cubicBezTo>
                    <a:pt x="395096" y="0"/>
                    <a:pt x="437427" y="6962"/>
                    <a:pt x="479759" y="13925"/>
                  </a:cubicBezTo>
                  <a:cubicBezTo>
                    <a:pt x="472704" y="146210"/>
                    <a:pt x="458593" y="285457"/>
                    <a:pt x="451538" y="424705"/>
                  </a:cubicBezTo>
                  <a:cubicBezTo>
                    <a:pt x="409206" y="424705"/>
                    <a:pt x="366875" y="424705"/>
                    <a:pt x="324543" y="417743"/>
                  </a:cubicBezTo>
                  <a:cubicBezTo>
                    <a:pt x="324543" y="410780"/>
                    <a:pt x="324543" y="403818"/>
                    <a:pt x="331598" y="396855"/>
                  </a:cubicBezTo>
                  <a:cubicBezTo>
                    <a:pt x="331598" y="396855"/>
                    <a:pt x="338653" y="396855"/>
                    <a:pt x="345709" y="396855"/>
                  </a:cubicBezTo>
                  <a:cubicBezTo>
                    <a:pt x="409206" y="382931"/>
                    <a:pt x="444483" y="348119"/>
                    <a:pt x="444483" y="278495"/>
                  </a:cubicBezTo>
                  <a:cubicBezTo>
                    <a:pt x="437427" y="271533"/>
                    <a:pt x="430372" y="271533"/>
                    <a:pt x="423317" y="271533"/>
                  </a:cubicBezTo>
                  <a:cubicBezTo>
                    <a:pt x="324543" y="264570"/>
                    <a:pt x="218714" y="257608"/>
                    <a:pt x="119940" y="250646"/>
                  </a:cubicBezTo>
                  <a:cubicBezTo>
                    <a:pt x="105829" y="250646"/>
                    <a:pt x="91719" y="243683"/>
                    <a:pt x="84663" y="243683"/>
                  </a:cubicBezTo>
                  <a:cubicBezTo>
                    <a:pt x="49387" y="243683"/>
                    <a:pt x="28221" y="250646"/>
                    <a:pt x="21166" y="285457"/>
                  </a:cubicBezTo>
                  <a:cubicBezTo>
                    <a:pt x="21166" y="292420"/>
                    <a:pt x="21166" y="299382"/>
                    <a:pt x="14111" y="313307"/>
                  </a:cubicBezTo>
                  <a:cubicBezTo>
                    <a:pt x="0" y="285457"/>
                    <a:pt x="14111" y="264570"/>
                    <a:pt x="14111" y="250646"/>
                  </a:cubicBezTo>
                  <a:cubicBezTo>
                    <a:pt x="14111" y="229758"/>
                    <a:pt x="14111" y="208871"/>
                    <a:pt x="14111" y="187984"/>
                  </a:cubicBezTo>
                  <a:cubicBezTo>
                    <a:pt x="14111" y="167097"/>
                    <a:pt x="14111" y="146210"/>
                    <a:pt x="21166" y="125323"/>
                  </a:cubicBezTo>
                  <a:cubicBezTo>
                    <a:pt x="21166" y="104436"/>
                    <a:pt x="14111" y="83549"/>
                    <a:pt x="28221" y="62661"/>
                  </a:cubicBezTo>
                  <a:cubicBezTo>
                    <a:pt x="28221" y="62661"/>
                    <a:pt x="28221" y="69624"/>
                    <a:pt x="35276" y="696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8" name="Freeform 58"/>
            <p:cNvSpPr/>
            <p:nvPr/>
          </p:nvSpPr>
          <p:spPr>
            <a:xfrm>
              <a:off x="6510147" y="20480543"/>
              <a:ext cx="432570" cy="542679"/>
            </a:xfrm>
            <a:custGeom>
              <a:avLst/>
              <a:gdLst/>
              <a:ahLst/>
              <a:cxnLst/>
              <a:rect l="0" t="0" r="r" b="b"/>
              <a:pathLst>
                <a:path w="432570" h="542679">
                  <a:moveTo>
                    <a:pt x="42548" y="542679"/>
                  </a:moveTo>
                  <a:cubicBezTo>
                    <a:pt x="35457" y="521536"/>
                    <a:pt x="35457" y="514488"/>
                    <a:pt x="35457" y="500392"/>
                  </a:cubicBezTo>
                  <a:cubicBezTo>
                    <a:pt x="35457" y="366485"/>
                    <a:pt x="35457" y="232577"/>
                    <a:pt x="35457" y="98669"/>
                  </a:cubicBezTo>
                  <a:cubicBezTo>
                    <a:pt x="35457" y="63430"/>
                    <a:pt x="35457" y="28191"/>
                    <a:pt x="0" y="7048"/>
                  </a:cubicBezTo>
                  <a:cubicBezTo>
                    <a:pt x="28365" y="0"/>
                    <a:pt x="184374" y="70478"/>
                    <a:pt x="205648" y="98669"/>
                  </a:cubicBezTo>
                  <a:cubicBezTo>
                    <a:pt x="198557" y="91621"/>
                    <a:pt x="191465" y="91621"/>
                    <a:pt x="177283" y="91621"/>
                  </a:cubicBezTo>
                  <a:cubicBezTo>
                    <a:pt x="156009" y="84573"/>
                    <a:pt x="148918" y="91621"/>
                    <a:pt x="141826" y="112764"/>
                  </a:cubicBezTo>
                  <a:cubicBezTo>
                    <a:pt x="141826" y="119812"/>
                    <a:pt x="141826" y="126860"/>
                    <a:pt x="141826" y="133908"/>
                  </a:cubicBezTo>
                  <a:cubicBezTo>
                    <a:pt x="134735" y="218481"/>
                    <a:pt x="134735" y="303055"/>
                    <a:pt x="134735" y="387628"/>
                  </a:cubicBezTo>
                  <a:cubicBezTo>
                    <a:pt x="134735" y="387628"/>
                    <a:pt x="134735" y="394676"/>
                    <a:pt x="141826" y="401723"/>
                  </a:cubicBezTo>
                  <a:cubicBezTo>
                    <a:pt x="141826" y="401723"/>
                    <a:pt x="148918" y="401723"/>
                    <a:pt x="148918" y="401723"/>
                  </a:cubicBezTo>
                  <a:cubicBezTo>
                    <a:pt x="205648" y="338293"/>
                    <a:pt x="262379" y="281911"/>
                    <a:pt x="319109" y="218481"/>
                  </a:cubicBezTo>
                  <a:cubicBezTo>
                    <a:pt x="319109" y="218481"/>
                    <a:pt x="319109" y="218481"/>
                    <a:pt x="319109" y="218481"/>
                  </a:cubicBezTo>
                  <a:cubicBezTo>
                    <a:pt x="347474" y="183242"/>
                    <a:pt x="347474" y="169147"/>
                    <a:pt x="312018" y="148003"/>
                  </a:cubicBezTo>
                  <a:cubicBezTo>
                    <a:pt x="304926" y="140956"/>
                    <a:pt x="304926" y="140956"/>
                    <a:pt x="304926" y="133908"/>
                  </a:cubicBezTo>
                  <a:cubicBezTo>
                    <a:pt x="347474" y="140956"/>
                    <a:pt x="390022" y="162099"/>
                    <a:pt x="432570" y="183242"/>
                  </a:cubicBezTo>
                  <a:cubicBezTo>
                    <a:pt x="425479" y="190290"/>
                    <a:pt x="425479" y="190290"/>
                    <a:pt x="418387" y="190290"/>
                  </a:cubicBezTo>
                  <a:cubicBezTo>
                    <a:pt x="390022" y="190290"/>
                    <a:pt x="368748" y="204386"/>
                    <a:pt x="347474" y="225529"/>
                  </a:cubicBezTo>
                  <a:cubicBezTo>
                    <a:pt x="255287" y="324198"/>
                    <a:pt x="163100" y="422867"/>
                    <a:pt x="70913" y="514488"/>
                  </a:cubicBezTo>
                  <a:cubicBezTo>
                    <a:pt x="63822" y="521536"/>
                    <a:pt x="56730" y="528583"/>
                    <a:pt x="42548" y="5426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49" name="Freeform 59"/>
            <p:cNvSpPr/>
            <p:nvPr/>
          </p:nvSpPr>
          <p:spPr>
            <a:xfrm>
              <a:off x="2585558" y="22053525"/>
              <a:ext cx="495489" cy="432570"/>
            </a:xfrm>
            <a:custGeom>
              <a:avLst/>
              <a:gdLst/>
              <a:ahLst/>
              <a:cxnLst/>
              <a:rect l="0" t="0" r="r" b="b"/>
              <a:pathLst>
                <a:path w="495489" h="432570">
                  <a:moveTo>
                    <a:pt x="0" y="226922"/>
                  </a:moveTo>
                  <a:cubicBezTo>
                    <a:pt x="0" y="191465"/>
                    <a:pt x="76766" y="28365"/>
                    <a:pt x="104681" y="0"/>
                  </a:cubicBezTo>
                  <a:cubicBezTo>
                    <a:pt x="97702" y="7091"/>
                    <a:pt x="97702" y="14183"/>
                    <a:pt x="97702" y="21274"/>
                  </a:cubicBezTo>
                  <a:cubicBezTo>
                    <a:pt x="90723" y="63822"/>
                    <a:pt x="97702" y="78004"/>
                    <a:pt x="132596" y="92187"/>
                  </a:cubicBezTo>
                  <a:cubicBezTo>
                    <a:pt x="223319" y="141826"/>
                    <a:pt x="314042" y="191465"/>
                    <a:pt x="404766" y="234013"/>
                  </a:cubicBezTo>
                  <a:cubicBezTo>
                    <a:pt x="439659" y="255287"/>
                    <a:pt x="453617" y="248196"/>
                    <a:pt x="474553" y="219831"/>
                  </a:cubicBezTo>
                  <a:cubicBezTo>
                    <a:pt x="481532" y="212739"/>
                    <a:pt x="488510" y="205648"/>
                    <a:pt x="495489" y="198557"/>
                  </a:cubicBezTo>
                  <a:cubicBezTo>
                    <a:pt x="488510" y="226922"/>
                    <a:pt x="418723" y="397113"/>
                    <a:pt x="390808" y="432570"/>
                  </a:cubicBezTo>
                  <a:cubicBezTo>
                    <a:pt x="390808" y="418387"/>
                    <a:pt x="390808" y="411296"/>
                    <a:pt x="390808" y="404205"/>
                  </a:cubicBezTo>
                  <a:cubicBezTo>
                    <a:pt x="397787" y="368748"/>
                    <a:pt x="390808" y="354566"/>
                    <a:pt x="362893" y="333292"/>
                  </a:cubicBezTo>
                  <a:cubicBezTo>
                    <a:pt x="272170" y="290744"/>
                    <a:pt x="181447" y="241105"/>
                    <a:pt x="90723" y="198557"/>
                  </a:cubicBezTo>
                  <a:cubicBezTo>
                    <a:pt x="48851" y="177283"/>
                    <a:pt x="41872" y="177283"/>
                    <a:pt x="6979" y="212739"/>
                  </a:cubicBezTo>
                  <a:cubicBezTo>
                    <a:pt x="6979" y="219831"/>
                    <a:pt x="6979" y="219831"/>
                    <a:pt x="0" y="2269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0" name="Freeform 60"/>
            <p:cNvSpPr/>
            <p:nvPr/>
          </p:nvSpPr>
          <p:spPr>
            <a:xfrm>
              <a:off x="8090993" y="22863611"/>
              <a:ext cx="479759" cy="314596"/>
            </a:xfrm>
            <a:custGeom>
              <a:avLst/>
              <a:gdLst/>
              <a:ahLst/>
              <a:cxnLst/>
              <a:rect l="0" t="0" r="r" b="b"/>
              <a:pathLst>
                <a:path w="479759" h="314596">
                  <a:moveTo>
                    <a:pt x="34765" y="314596"/>
                  </a:moveTo>
                  <a:cubicBezTo>
                    <a:pt x="20859" y="244686"/>
                    <a:pt x="13906" y="167785"/>
                    <a:pt x="0" y="90883"/>
                  </a:cubicBezTo>
                  <a:cubicBezTo>
                    <a:pt x="0" y="90883"/>
                    <a:pt x="0" y="83892"/>
                    <a:pt x="6953" y="76901"/>
                  </a:cubicBezTo>
                  <a:cubicBezTo>
                    <a:pt x="13906" y="90883"/>
                    <a:pt x="13906" y="97874"/>
                    <a:pt x="20859" y="104865"/>
                  </a:cubicBezTo>
                  <a:cubicBezTo>
                    <a:pt x="34765" y="132829"/>
                    <a:pt x="41718" y="139820"/>
                    <a:pt x="76483" y="132829"/>
                  </a:cubicBezTo>
                  <a:cubicBezTo>
                    <a:pt x="159920" y="118847"/>
                    <a:pt x="243356" y="104865"/>
                    <a:pt x="326792" y="90883"/>
                  </a:cubicBezTo>
                  <a:cubicBezTo>
                    <a:pt x="347651" y="90883"/>
                    <a:pt x="361558" y="83892"/>
                    <a:pt x="382417" y="83892"/>
                  </a:cubicBezTo>
                  <a:cubicBezTo>
                    <a:pt x="417182" y="76901"/>
                    <a:pt x="424135" y="62919"/>
                    <a:pt x="431088" y="34955"/>
                  </a:cubicBezTo>
                  <a:cubicBezTo>
                    <a:pt x="431088" y="27964"/>
                    <a:pt x="431088" y="20973"/>
                    <a:pt x="431088" y="0"/>
                  </a:cubicBezTo>
                  <a:cubicBezTo>
                    <a:pt x="438041" y="13982"/>
                    <a:pt x="444994" y="20973"/>
                    <a:pt x="444994" y="20973"/>
                  </a:cubicBezTo>
                  <a:cubicBezTo>
                    <a:pt x="451947" y="97874"/>
                    <a:pt x="465853" y="167785"/>
                    <a:pt x="479759" y="244686"/>
                  </a:cubicBezTo>
                  <a:cubicBezTo>
                    <a:pt x="472806" y="244686"/>
                    <a:pt x="472806" y="244686"/>
                    <a:pt x="465853" y="244686"/>
                  </a:cubicBezTo>
                  <a:cubicBezTo>
                    <a:pt x="465853" y="244686"/>
                    <a:pt x="458900" y="237695"/>
                    <a:pt x="458900" y="230704"/>
                  </a:cubicBezTo>
                  <a:cubicBezTo>
                    <a:pt x="444994" y="195749"/>
                    <a:pt x="431088" y="188758"/>
                    <a:pt x="396323" y="188758"/>
                  </a:cubicBezTo>
                  <a:cubicBezTo>
                    <a:pt x="298980" y="209731"/>
                    <a:pt x="194685" y="223713"/>
                    <a:pt x="97342" y="244686"/>
                  </a:cubicBezTo>
                  <a:cubicBezTo>
                    <a:pt x="62577" y="244686"/>
                    <a:pt x="48671" y="258668"/>
                    <a:pt x="48671" y="293623"/>
                  </a:cubicBezTo>
                  <a:cubicBezTo>
                    <a:pt x="48671" y="300614"/>
                    <a:pt x="41718" y="307605"/>
                    <a:pt x="41718" y="314596"/>
                  </a:cubicBezTo>
                  <a:cubicBezTo>
                    <a:pt x="41718" y="314596"/>
                    <a:pt x="34765" y="314596"/>
                    <a:pt x="34765" y="3145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1" name="Freeform 61"/>
            <p:cNvSpPr/>
            <p:nvPr/>
          </p:nvSpPr>
          <p:spPr>
            <a:xfrm>
              <a:off x="5865225" y="20346840"/>
              <a:ext cx="291002" cy="487624"/>
            </a:xfrm>
            <a:custGeom>
              <a:avLst/>
              <a:gdLst/>
              <a:ahLst/>
              <a:cxnLst/>
              <a:rect l="0" t="0" r="r" b="b"/>
              <a:pathLst>
                <a:path w="291002" h="487624">
                  <a:moveTo>
                    <a:pt x="6929" y="445828"/>
                  </a:moveTo>
                  <a:cubicBezTo>
                    <a:pt x="13857" y="445828"/>
                    <a:pt x="20786" y="445828"/>
                    <a:pt x="27714" y="445828"/>
                  </a:cubicBezTo>
                  <a:cubicBezTo>
                    <a:pt x="55429" y="438862"/>
                    <a:pt x="69286" y="431896"/>
                    <a:pt x="69286" y="397065"/>
                  </a:cubicBezTo>
                  <a:cubicBezTo>
                    <a:pt x="76215" y="362235"/>
                    <a:pt x="83143" y="327405"/>
                    <a:pt x="90072" y="285608"/>
                  </a:cubicBezTo>
                  <a:cubicBezTo>
                    <a:pt x="97001" y="222914"/>
                    <a:pt x="103929" y="160219"/>
                    <a:pt x="110858" y="97525"/>
                  </a:cubicBezTo>
                  <a:cubicBezTo>
                    <a:pt x="110858" y="90559"/>
                    <a:pt x="117787" y="83593"/>
                    <a:pt x="117787" y="69661"/>
                  </a:cubicBezTo>
                  <a:cubicBezTo>
                    <a:pt x="117787" y="34830"/>
                    <a:pt x="110858" y="27864"/>
                    <a:pt x="76215" y="13932"/>
                  </a:cubicBezTo>
                  <a:cubicBezTo>
                    <a:pt x="69286" y="6966"/>
                    <a:pt x="69286" y="6966"/>
                    <a:pt x="62358" y="0"/>
                  </a:cubicBezTo>
                  <a:cubicBezTo>
                    <a:pt x="138572" y="6966"/>
                    <a:pt x="214787" y="13932"/>
                    <a:pt x="291002" y="27864"/>
                  </a:cubicBezTo>
                  <a:cubicBezTo>
                    <a:pt x="291002" y="34830"/>
                    <a:pt x="291002" y="34830"/>
                    <a:pt x="291002" y="34830"/>
                  </a:cubicBezTo>
                  <a:cubicBezTo>
                    <a:pt x="284073" y="34830"/>
                    <a:pt x="277145" y="41796"/>
                    <a:pt x="270216" y="41796"/>
                  </a:cubicBezTo>
                  <a:cubicBezTo>
                    <a:pt x="235573" y="41796"/>
                    <a:pt x="221716" y="48762"/>
                    <a:pt x="221716" y="90559"/>
                  </a:cubicBezTo>
                  <a:cubicBezTo>
                    <a:pt x="207859" y="167185"/>
                    <a:pt x="194001" y="250778"/>
                    <a:pt x="187073" y="327405"/>
                  </a:cubicBezTo>
                  <a:cubicBezTo>
                    <a:pt x="180144" y="355269"/>
                    <a:pt x="180144" y="383133"/>
                    <a:pt x="173215" y="404031"/>
                  </a:cubicBezTo>
                  <a:cubicBezTo>
                    <a:pt x="173215" y="445828"/>
                    <a:pt x="180144" y="459760"/>
                    <a:pt x="214787" y="473692"/>
                  </a:cubicBezTo>
                  <a:cubicBezTo>
                    <a:pt x="221716" y="473692"/>
                    <a:pt x="221716" y="480658"/>
                    <a:pt x="228644" y="480658"/>
                  </a:cubicBezTo>
                  <a:cubicBezTo>
                    <a:pt x="228644" y="480658"/>
                    <a:pt x="228644" y="480658"/>
                    <a:pt x="228644" y="487624"/>
                  </a:cubicBezTo>
                  <a:cubicBezTo>
                    <a:pt x="152430" y="480658"/>
                    <a:pt x="76215" y="473692"/>
                    <a:pt x="0" y="459760"/>
                  </a:cubicBezTo>
                  <a:cubicBezTo>
                    <a:pt x="6929" y="452794"/>
                    <a:pt x="6929" y="452794"/>
                    <a:pt x="6929" y="445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2" name="Freeform 62"/>
            <p:cNvSpPr/>
            <p:nvPr/>
          </p:nvSpPr>
          <p:spPr>
            <a:xfrm>
              <a:off x="4087756" y="25828682"/>
              <a:ext cx="361786" cy="471895"/>
            </a:xfrm>
            <a:custGeom>
              <a:avLst/>
              <a:gdLst/>
              <a:ahLst/>
              <a:cxnLst/>
              <a:rect l="0" t="0" r="r" b="b"/>
              <a:pathLst>
                <a:path w="361786" h="471895">
                  <a:moveTo>
                    <a:pt x="6957" y="359204"/>
                  </a:moveTo>
                  <a:cubicBezTo>
                    <a:pt x="13915" y="359204"/>
                    <a:pt x="27830" y="359204"/>
                    <a:pt x="34787" y="366247"/>
                  </a:cubicBezTo>
                  <a:cubicBezTo>
                    <a:pt x="69574" y="373290"/>
                    <a:pt x="90447" y="366247"/>
                    <a:pt x="111319" y="331031"/>
                  </a:cubicBezTo>
                  <a:cubicBezTo>
                    <a:pt x="146106" y="246512"/>
                    <a:pt x="187850" y="161994"/>
                    <a:pt x="222638" y="84519"/>
                  </a:cubicBezTo>
                  <a:cubicBezTo>
                    <a:pt x="229595" y="77475"/>
                    <a:pt x="229595" y="70432"/>
                    <a:pt x="229595" y="63389"/>
                  </a:cubicBezTo>
                  <a:cubicBezTo>
                    <a:pt x="236552" y="35216"/>
                    <a:pt x="229595" y="21130"/>
                    <a:pt x="201765" y="14086"/>
                  </a:cubicBezTo>
                  <a:cubicBezTo>
                    <a:pt x="194808" y="14086"/>
                    <a:pt x="180893" y="14086"/>
                    <a:pt x="160021" y="7043"/>
                  </a:cubicBezTo>
                  <a:cubicBezTo>
                    <a:pt x="187850" y="0"/>
                    <a:pt x="306127" y="0"/>
                    <a:pt x="361786" y="7043"/>
                  </a:cubicBezTo>
                  <a:cubicBezTo>
                    <a:pt x="361786" y="14086"/>
                    <a:pt x="361786" y="21130"/>
                    <a:pt x="354829" y="28173"/>
                  </a:cubicBezTo>
                  <a:cubicBezTo>
                    <a:pt x="306127" y="140864"/>
                    <a:pt x="257425" y="253556"/>
                    <a:pt x="201765" y="366247"/>
                  </a:cubicBezTo>
                  <a:cubicBezTo>
                    <a:pt x="180893" y="415549"/>
                    <a:pt x="180893" y="429636"/>
                    <a:pt x="229595" y="457809"/>
                  </a:cubicBezTo>
                  <a:cubicBezTo>
                    <a:pt x="229595" y="457809"/>
                    <a:pt x="236552" y="464852"/>
                    <a:pt x="236552" y="464852"/>
                  </a:cubicBezTo>
                  <a:cubicBezTo>
                    <a:pt x="236552" y="464852"/>
                    <a:pt x="236552" y="471895"/>
                    <a:pt x="236552" y="471895"/>
                  </a:cubicBezTo>
                  <a:cubicBezTo>
                    <a:pt x="236552" y="471895"/>
                    <a:pt x="229595" y="471895"/>
                    <a:pt x="229595" y="471895"/>
                  </a:cubicBezTo>
                  <a:cubicBezTo>
                    <a:pt x="160021" y="436679"/>
                    <a:pt x="90447" y="408506"/>
                    <a:pt x="13915" y="373290"/>
                  </a:cubicBezTo>
                  <a:cubicBezTo>
                    <a:pt x="6957" y="373290"/>
                    <a:pt x="6957" y="366247"/>
                    <a:pt x="0" y="366247"/>
                  </a:cubicBezTo>
                  <a:cubicBezTo>
                    <a:pt x="6957" y="359204"/>
                    <a:pt x="6957" y="359204"/>
                    <a:pt x="6957" y="3592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53" name="Freeform 71"/>
            <p:cNvSpPr/>
            <p:nvPr/>
          </p:nvSpPr>
          <p:spPr>
            <a:xfrm>
              <a:off x="3199023" y="21141194"/>
              <a:ext cx="4561646" cy="4553784"/>
            </a:xfrm>
            <a:custGeom>
              <a:avLst/>
              <a:gdLst/>
              <a:ahLst/>
              <a:cxnLst/>
              <a:rect l="0" t="0" r="r" b="b"/>
              <a:pathLst>
                <a:path w="4561646" h="4553784">
                  <a:moveTo>
                    <a:pt x="4561646" y="2276892"/>
                  </a:moveTo>
                  <a:cubicBezTo>
                    <a:pt x="4561646" y="3527087"/>
                    <a:pt x="3540173" y="4553784"/>
                    <a:pt x="2280823" y="4553784"/>
                  </a:cubicBezTo>
                  <a:cubicBezTo>
                    <a:pt x="1028469" y="4553784"/>
                    <a:pt x="0" y="3541056"/>
                    <a:pt x="0" y="2276892"/>
                  </a:cubicBezTo>
                  <a:cubicBezTo>
                    <a:pt x="0" y="1019712"/>
                    <a:pt x="1021473" y="0"/>
                    <a:pt x="2280823" y="0"/>
                  </a:cubicBezTo>
                  <a:cubicBezTo>
                    <a:pt x="3540173" y="0"/>
                    <a:pt x="4561646" y="1026697"/>
                    <a:pt x="4561646" y="2276892"/>
                  </a:cubicBezTo>
                  <a:close/>
                  <a:moveTo>
                    <a:pt x="2098917" y="2570234"/>
                  </a:moveTo>
                  <a:cubicBezTo>
                    <a:pt x="2098917" y="2584203"/>
                    <a:pt x="2098917" y="2591187"/>
                    <a:pt x="2098917" y="2605156"/>
                  </a:cubicBezTo>
                  <a:cubicBezTo>
                    <a:pt x="2098917" y="2688968"/>
                    <a:pt x="2098917" y="2765795"/>
                    <a:pt x="2098917" y="2849607"/>
                  </a:cubicBezTo>
                  <a:cubicBezTo>
                    <a:pt x="2098917" y="2856591"/>
                    <a:pt x="2098917" y="2863576"/>
                    <a:pt x="2098917" y="2870560"/>
                  </a:cubicBezTo>
                  <a:cubicBezTo>
                    <a:pt x="2098917" y="2912466"/>
                    <a:pt x="2077928" y="2947388"/>
                    <a:pt x="2042946" y="2968341"/>
                  </a:cubicBezTo>
                  <a:cubicBezTo>
                    <a:pt x="2028953" y="2975325"/>
                    <a:pt x="2014960" y="2989294"/>
                    <a:pt x="1993971" y="2996278"/>
                  </a:cubicBezTo>
                  <a:cubicBezTo>
                    <a:pt x="1868036" y="3080090"/>
                    <a:pt x="1763090" y="3191839"/>
                    <a:pt x="1672137" y="3317557"/>
                  </a:cubicBezTo>
                  <a:cubicBezTo>
                    <a:pt x="1574188" y="3464228"/>
                    <a:pt x="1511220" y="3631852"/>
                    <a:pt x="1469242" y="3799476"/>
                  </a:cubicBezTo>
                  <a:cubicBezTo>
                    <a:pt x="1462245" y="3834398"/>
                    <a:pt x="1455249" y="3862335"/>
                    <a:pt x="1455249" y="3897257"/>
                  </a:cubicBezTo>
                  <a:cubicBezTo>
                    <a:pt x="1448253" y="3988053"/>
                    <a:pt x="1504224" y="4057896"/>
                    <a:pt x="1595177" y="4071865"/>
                  </a:cubicBezTo>
                  <a:cubicBezTo>
                    <a:pt x="1672137" y="4085834"/>
                    <a:pt x="1763090" y="4057896"/>
                    <a:pt x="1791076" y="3953132"/>
                  </a:cubicBezTo>
                  <a:cubicBezTo>
                    <a:pt x="1791076" y="3946147"/>
                    <a:pt x="1798072" y="3932179"/>
                    <a:pt x="1798072" y="3925194"/>
                  </a:cubicBezTo>
                  <a:cubicBezTo>
                    <a:pt x="1819061" y="3876304"/>
                    <a:pt x="1833054" y="3820429"/>
                    <a:pt x="1847047" y="3771539"/>
                  </a:cubicBezTo>
                  <a:cubicBezTo>
                    <a:pt x="1889025" y="3652805"/>
                    <a:pt x="1944996" y="3548040"/>
                    <a:pt x="2021957" y="3443275"/>
                  </a:cubicBezTo>
                  <a:cubicBezTo>
                    <a:pt x="2063935" y="3387401"/>
                    <a:pt x="2119906" y="3338510"/>
                    <a:pt x="2182874" y="3303589"/>
                  </a:cubicBezTo>
                  <a:cubicBezTo>
                    <a:pt x="2245841" y="3268667"/>
                    <a:pt x="2308809" y="3268667"/>
                    <a:pt x="2371776" y="3303589"/>
                  </a:cubicBezTo>
                  <a:cubicBezTo>
                    <a:pt x="2385769" y="3310573"/>
                    <a:pt x="2406758" y="3317557"/>
                    <a:pt x="2420751" y="3331526"/>
                  </a:cubicBezTo>
                  <a:cubicBezTo>
                    <a:pt x="2483718" y="3373432"/>
                    <a:pt x="2532693" y="3429307"/>
                    <a:pt x="2574671" y="3492166"/>
                  </a:cubicBezTo>
                  <a:cubicBezTo>
                    <a:pt x="2644635" y="3603915"/>
                    <a:pt x="2693610" y="3722649"/>
                    <a:pt x="2728592" y="3841382"/>
                  </a:cubicBezTo>
                  <a:cubicBezTo>
                    <a:pt x="2742585" y="3883288"/>
                    <a:pt x="2756577" y="3932179"/>
                    <a:pt x="2770570" y="3974085"/>
                  </a:cubicBezTo>
                  <a:cubicBezTo>
                    <a:pt x="2791559" y="4022975"/>
                    <a:pt x="2819545" y="4050912"/>
                    <a:pt x="2868520" y="4064881"/>
                  </a:cubicBezTo>
                  <a:cubicBezTo>
                    <a:pt x="2973466" y="4106787"/>
                    <a:pt x="3120390" y="4029959"/>
                    <a:pt x="3099401" y="3876304"/>
                  </a:cubicBezTo>
                  <a:cubicBezTo>
                    <a:pt x="3092404" y="3827414"/>
                    <a:pt x="3078411" y="3785508"/>
                    <a:pt x="3071415" y="3743602"/>
                  </a:cubicBezTo>
                  <a:cubicBezTo>
                    <a:pt x="3029437" y="3596931"/>
                    <a:pt x="2980462" y="3464228"/>
                    <a:pt x="2896505" y="3338510"/>
                  </a:cubicBezTo>
                  <a:cubicBezTo>
                    <a:pt x="2798556" y="3184855"/>
                    <a:pt x="2672621" y="3066121"/>
                    <a:pt x="2518700" y="2968341"/>
                  </a:cubicBezTo>
                  <a:cubicBezTo>
                    <a:pt x="2476722" y="2947388"/>
                    <a:pt x="2455733" y="2912466"/>
                    <a:pt x="2455733" y="2863576"/>
                  </a:cubicBezTo>
                  <a:cubicBezTo>
                    <a:pt x="2455733" y="2772780"/>
                    <a:pt x="2455733" y="2688968"/>
                    <a:pt x="2455733" y="2598171"/>
                  </a:cubicBezTo>
                  <a:cubicBezTo>
                    <a:pt x="2455733" y="2591187"/>
                    <a:pt x="2455733" y="2584203"/>
                    <a:pt x="2462729" y="2570234"/>
                  </a:cubicBezTo>
                  <a:cubicBezTo>
                    <a:pt x="2476722" y="2570234"/>
                    <a:pt x="2483718" y="2577218"/>
                    <a:pt x="2497711" y="2577218"/>
                  </a:cubicBezTo>
                  <a:cubicBezTo>
                    <a:pt x="2630642" y="2626109"/>
                    <a:pt x="2742585" y="2695952"/>
                    <a:pt x="2840534" y="2793733"/>
                  </a:cubicBezTo>
                  <a:cubicBezTo>
                    <a:pt x="2973466" y="2912466"/>
                    <a:pt x="3071415" y="3052153"/>
                    <a:pt x="3169364" y="3205808"/>
                  </a:cubicBezTo>
                  <a:cubicBezTo>
                    <a:pt x="3232332" y="3317557"/>
                    <a:pt x="3295299" y="3436291"/>
                    <a:pt x="3351271" y="3555025"/>
                  </a:cubicBezTo>
                  <a:cubicBezTo>
                    <a:pt x="3365263" y="3589946"/>
                    <a:pt x="3386253" y="3617884"/>
                    <a:pt x="3421235" y="3645821"/>
                  </a:cubicBezTo>
                  <a:cubicBezTo>
                    <a:pt x="3456216" y="3673758"/>
                    <a:pt x="3505191" y="3694711"/>
                    <a:pt x="3554166" y="3680743"/>
                  </a:cubicBezTo>
                  <a:cubicBezTo>
                    <a:pt x="3624130" y="3659790"/>
                    <a:pt x="3666108" y="3617884"/>
                    <a:pt x="3680101" y="3548040"/>
                  </a:cubicBezTo>
                  <a:cubicBezTo>
                    <a:pt x="3694094" y="3492166"/>
                    <a:pt x="3687097" y="3443275"/>
                    <a:pt x="3666108" y="3394385"/>
                  </a:cubicBezTo>
                  <a:cubicBezTo>
                    <a:pt x="3638123" y="3331526"/>
                    <a:pt x="3610137" y="3275651"/>
                    <a:pt x="3582151" y="3212792"/>
                  </a:cubicBezTo>
                  <a:cubicBezTo>
                    <a:pt x="3484202" y="2996278"/>
                    <a:pt x="3358267" y="2793733"/>
                    <a:pt x="3190354" y="2619124"/>
                  </a:cubicBezTo>
                  <a:cubicBezTo>
                    <a:pt x="3022440" y="2451500"/>
                    <a:pt x="2833538" y="2325782"/>
                    <a:pt x="2609653" y="2248955"/>
                  </a:cubicBezTo>
                  <a:cubicBezTo>
                    <a:pt x="2560679" y="2234986"/>
                    <a:pt x="2511704" y="2221017"/>
                    <a:pt x="2455733" y="2207049"/>
                  </a:cubicBezTo>
                  <a:cubicBezTo>
                    <a:pt x="2455733" y="2179111"/>
                    <a:pt x="2455733" y="2151174"/>
                    <a:pt x="2455733" y="2123237"/>
                  </a:cubicBezTo>
                  <a:cubicBezTo>
                    <a:pt x="2448736" y="2081331"/>
                    <a:pt x="2441740" y="2032440"/>
                    <a:pt x="2413754" y="1997519"/>
                  </a:cubicBezTo>
                  <a:cubicBezTo>
                    <a:pt x="2343791" y="1892754"/>
                    <a:pt x="2210859" y="1892754"/>
                    <a:pt x="2140895" y="1997519"/>
                  </a:cubicBezTo>
                  <a:cubicBezTo>
                    <a:pt x="2112910" y="2039425"/>
                    <a:pt x="2105913" y="2088315"/>
                    <a:pt x="2105913" y="2130221"/>
                  </a:cubicBezTo>
                  <a:cubicBezTo>
                    <a:pt x="2098917" y="2158158"/>
                    <a:pt x="2098917" y="2179111"/>
                    <a:pt x="2098917" y="2207049"/>
                  </a:cubicBezTo>
                  <a:cubicBezTo>
                    <a:pt x="2091920" y="2214033"/>
                    <a:pt x="2084924" y="2214033"/>
                    <a:pt x="2070931" y="2214033"/>
                  </a:cubicBezTo>
                  <a:cubicBezTo>
                    <a:pt x="1847047" y="2269908"/>
                    <a:pt x="1644152" y="2367688"/>
                    <a:pt x="1469242" y="2521344"/>
                  </a:cubicBezTo>
                  <a:cubicBezTo>
                    <a:pt x="1336310" y="2640077"/>
                    <a:pt x="1224368" y="2779764"/>
                    <a:pt x="1126419" y="2933419"/>
                  </a:cubicBezTo>
                  <a:cubicBezTo>
                    <a:pt x="1035466" y="3073106"/>
                    <a:pt x="965502" y="3226761"/>
                    <a:pt x="895538" y="3373432"/>
                  </a:cubicBezTo>
                  <a:cubicBezTo>
                    <a:pt x="881545" y="3422322"/>
                    <a:pt x="867552" y="3471213"/>
                    <a:pt x="874549" y="3520103"/>
                  </a:cubicBezTo>
                  <a:cubicBezTo>
                    <a:pt x="881545" y="3596931"/>
                    <a:pt x="909531" y="3645821"/>
                    <a:pt x="979495" y="3673758"/>
                  </a:cubicBezTo>
                  <a:cubicBezTo>
                    <a:pt x="1049458" y="3701696"/>
                    <a:pt x="1112426" y="3673758"/>
                    <a:pt x="1154404" y="3624868"/>
                  </a:cubicBezTo>
                  <a:cubicBezTo>
                    <a:pt x="1175393" y="3603915"/>
                    <a:pt x="1189386" y="3575978"/>
                    <a:pt x="1203379" y="3555025"/>
                  </a:cubicBezTo>
                  <a:cubicBezTo>
                    <a:pt x="1266347" y="3443275"/>
                    <a:pt x="1322318" y="3324542"/>
                    <a:pt x="1385285" y="3219777"/>
                  </a:cubicBezTo>
                  <a:cubicBezTo>
                    <a:pt x="1476238" y="3059137"/>
                    <a:pt x="1588180" y="2912466"/>
                    <a:pt x="1721112" y="2786748"/>
                  </a:cubicBezTo>
                  <a:cubicBezTo>
                    <a:pt x="1819061" y="2695952"/>
                    <a:pt x="1931004" y="2626109"/>
                    <a:pt x="2056939" y="2584203"/>
                  </a:cubicBezTo>
                  <a:cubicBezTo>
                    <a:pt x="2070931" y="2577218"/>
                    <a:pt x="2084924" y="2570234"/>
                    <a:pt x="2098917" y="2570234"/>
                  </a:cubicBezTo>
                  <a:close/>
                  <a:moveTo>
                    <a:pt x="1770087" y="782245"/>
                  </a:moveTo>
                  <a:cubicBezTo>
                    <a:pt x="1763090" y="789229"/>
                    <a:pt x="1749097" y="789229"/>
                    <a:pt x="1742101" y="796214"/>
                  </a:cubicBezTo>
                  <a:cubicBezTo>
                    <a:pt x="1679133" y="817167"/>
                    <a:pt x="1616166" y="831135"/>
                    <a:pt x="1553198" y="852088"/>
                  </a:cubicBezTo>
                  <a:cubicBezTo>
                    <a:pt x="1308325" y="935900"/>
                    <a:pt x="1077444" y="1040665"/>
                    <a:pt x="860556" y="1180352"/>
                  </a:cubicBezTo>
                  <a:cubicBezTo>
                    <a:pt x="769603" y="1243211"/>
                    <a:pt x="678650" y="1313054"/>
                    <a:pt x="594693" y="1396866"/>
                  </a:cubicBezTo>
                  <a:cubicBezTo>
                    <a:pt x="566708" y="1424804"/>
                    <a:pt x="538722" y="1452741"/>
                    <a:pt x="524729" y="1494647"/>
                  </a:cubicBezTo>
                  <a:cubicBezTo>
                    <a:pt x="496744" y="1571475"/>
                    <a:pt x="531726" y="1655287"/>
                    <a:pt x="608686" y="1683224"/>
                  </a:cubicBezTo>
                  <a:cubicBezTo>
                    <a:pt x="657661" y="1704177"/>
                    <a:pt x="706635" y="1704177"/>
                    <a:pt x="755610" y="1690208"/>
                  </a:cubicBezTo>
                  <a:cubicBezTo>
                    <a:pt x="797588" y="1676240"/>
                    <a:pt x="825574" y="1655287"/>
                    <a:pt x="860556" y="1634334"/>
                  </a:cubicBezTo>
                  <a:cubicBezTo>
                    <a:pt x="937516" y="1578459"/>
                    <a:pt x="1021473" y="1515600"/>
                    <a:pt x="1105430" y="1466710"/>
                  </a:cubicBezTo>
                  <a:cubicBezTo>
                    <a:pt x="1301328" y="1334007"/>
                    <a:pt x="1511220" y="1229242"/>
                    <a:pt x="1742101" y="1152415"/>
                  </a:cubicBezTo>
                  <a:cubicBezTo>
                    <a:pt x="1749097" y="1152415"/>
                    <a:pt x="1763090" y="1145430"/>
                    <a:pt x="1770087" y="1145430"/>
                  </a:cubicBezTo>
                  <a:cubicBezTo>
                    <a:pt x="1770087" y="1278133"/>
                    <a:pt x="1770087" y="1410835"/>
                    <a:pt x="1770087" y="1536553"/>
                  </a:cubicBezTo>
                  <a:cubicBezTo>
                    <a:pt x="1763090" y="1543537"/>
                    <a:pt x="1756094" y="1543537"/>
                    <a:pt x="1749097" y="1550522"/>
                  </a:cubicBezTo>
                  <a:cubicBezTo>
                    <a:pt x="1294332" y="1725130"/>
                    <a:pt x="916527" y="2011487"/>
                    <a:pt x="629675" y="2409594"/>
                  </a:cubicBezTo>
                  <a:cubicBezTo>
                    <a:pt x="566708" y="2493406"/>
                    <a:pt x="510736" y="2584203"/>
                    <a:pt x="454765" y="2674999"/>
                  </a:cubicBezTo>
                  <a:cubicBezTo>
                    <a:pt x="433776" y="2702936"/>
                    <a:pt x="419783" y="2730874"/>
                    <a:pt x="419783" y="2758811"/>
                  </a:cubicBezTo>
                  <a:cubicBezTo>
                    <a:pt x="419783" y="2849607"/>
                    <a:pt x="475754" y="2926435"/>
                    <a:pt x="559711" y="2947388"/>
                  </a:cubicBezTo>
                  <a:cubicBezTo>
                    <a:pt x="629675" y="2968341"/>
                    <a:pt x="685646" y="2947388"/>
                    <a:pt x="727625" y="2884529"/>
                  </a:cubicBezTo>
                  <a:cubicBezTo>
                    <a:pt x="748614" y="2856591"/>
                    <a:pt x="769603" y="2821670"/>
                    <a:pt x="790592" y="2793733"/>
                  </a:cubicBezTo>
                  <a:cubicBezTo>
                    <a:pt x="888541" y="2654046"/>
                    <a:pt x="1000484" y="2521344"/>
                    <a:pt x="1119422" y="2395626"/>
                  </a:cubicBezTo>
                  <a:cubicBezTo>
                    <a:pt x="1238361" y="2269908"/>
                    <a:pt x="1364296" y="2158158"/>
                    <a:pt x="1504224" y="2067362"/>
                  </a:cubicBezTo>
                  <a:cubicBezTo>
                    <a:pt x="1658144" y="1969581"/>
                    <a:pt x="1826058" y="1892754"/>
                    <a:pt x="2000967" y="1843863"/>
                  </a:cubicBezTo>
                  <a:cubicBezTo>
                    <a:pt x="2098917" y="1815926"/>
                    <a:pt x="2126902" y="1767036"/>
                    <a:pt x="2126902" y="1676240"/>
                  </a:cubicBezTo>
                  <a:cubicBezTo>
                    <a:pt x="2126902" y="1320039"/>
                    <a:pt x="2126902" y="963838"/>
                    <a:pt x="2126902" y="614621"/>
                  </a:cubicBezTo>
                  <a:cubicBezTo>
                    <a:pt x="2126902" y="586684"/>
                    <a:pt x="2126902" y="565731"/>
                    <a:pt x="2119906" y="544778"/>
                  </a:cubicBezTo>
                  <a:cubicBezTo>
                    <a:pt x="2119906" y="516841"/>
                    <a:pt x="2112910" y="481919"/>
                    <a:pt x="2091920" y="453982"/>
                  </a:cubicBezTo>
                  <a:cubicBezTo>
                    <a:pt x="2049942" y="384138"/>
                    <a:pt x="1958989" y="356201"/>
                    <a:pt x="1882029" y="391123"/>
                  </a:cubicBezTo>
                  <a:cubicBezTo>
                    <a:pt x="1826058" y="426044"/>
                    <a:pt x="1791076" y="474935"/>
                    <a:pt x="1777083" y="537794"/>
                  </a:cubicBezTo>
                  <a:cubicBezTo>
                    <a:pt x="1777083" y="565731"/>
                    <a:pt x="1777083" y="593668"/>
                    <a:pt x="1770087" y="628590"/>
                  </a:cubicBezTo>
                  <a:cubicBezTo>
                    <a:pt x="1770087" y="677480"/>
                    <a:pt x="1770087" y="733355"/>
                    <a:pt x="1770087" y="782245"/>
                  </a:cubicBezTo>
                  <a:close/>
                  <a:moveTo>
                    <a:pt x="2784563" y="782245"/>
                  </a:moveTo>
                  <a:cubicBezTo>
                    <a:pt x="2784563" y="768276"/>
                    <a:pt x="2784563" y="754308"/>
                    <a:pt x="2784563" y="740339"/>
                  </a:cubicBezTo>
                  <a:cubicBezTo>
                    <a:pt x="2784563" y="684464"/>
                    <a:pt x="2784563" y="628590"/>
                    <a:pt x="2784563" y="572715"/>
                  </a:cubicBezTo>
                  <a:cubicBezTo>
                    <a:pt x="2777567" y="530809"/>
                    <a:pt x="2770570" y="488903"/>
                    <a:pt x="2742585" y="453982"/>
                  </a:cubicBezTo>
                  <a:cubicBezTo>
                    <a:pt x="2700606" y="398107"/>
                    <a:pt x="2644635" y="370170"/>
                    <a:pt x="2574671" y="377154"/>
                  </a:cubicBezTo>
                  <a:cubicBezTo>
                    <a:pt x="2504707" y="391123"/>
                    <a:pt x="2462729" y="433029"/>
                    <a:pt x="2441740" y="495888"/>
                  </a:cubicBezTo>
                  <a:cubicBezTo>
                    <a:pt x="2434744" y="523825"/>
                    <a:pt x="2427747" y="558747"/>
                    <a:pt x="2427747" y="593668"/>
                  </a:cubicBezTo>
                  <a:cubicBezTo>
                    <a:pt x="2427747" y="956853"/>
                    <a:pt x="2427747" y="1320039"/>
                    <a:pt x="2427747" y="1690208"/>
                  </a:cubicBezTo>
                  <a:cubicBezTo>
                    <a:pt x="2427747" y="1690208"/>
                    <a:pt x="2427747" y="1697193"/>
                    <a:pt x="2427747" y="1697193"/>
                  </a:cubicBezTo>
                  <a:cubicBezTo>
                    <a:pt x="2427747" y="1753067"/>
                    <a:pt x="2455733" y="1794973"/>
                    <a:pt x="2504707" y="1815926"/>
                  </a:cubicBezTo>
                  <a:cubicBezTo>
                    <a:pt x="2525697" y="1829895"/>
                    <a:pt x="2553682" y="1836879"/>
                    <a:pt x="2581668" y="1843863"/>
                  </a:cubicBezTo>
                  <a:cubicBezTo>
                    <a:pt x="2707603" y="1885769"/>
                    <a:pt x="2833538" y="1934660"/>
                    <a:pt x="2945480" y="1997519"/>
                  </a:cubicBezTo>
                  <a:cubicBezTo>
                    <a:pt x="3141379" y="2102284"/>
                    <a:pt x="3309292" y="2241970"/>
                    <a:pt x="3449220" y="2402610"/>
                  </a:cubicBezTo>
                  <a:cubicBezTo>
                    <a:pt x="3589148" y="2549281"/>
                    <a:pt x="3708086" y="2709921"/>
                    <a:pt x="3820029" y="2877544"/>
                  </a:cubicBezTo>
                  <a:cubicBezTo>
                    <a:pt x="3827025" y="2884529"/>
                    <a:pt x="3834021" y="2898497"/>
                    <a:pt x="3841018" y="2905482"/>
                  </a:cubicBezTo>
                  <a:cubicBezTo>
                    <a:pt x="3869003" y="2940403"/>
                    <a:pt x="3903985" y="2954372"/>
                    <a:pt x="3945964" y="2954372"/>
                  </a:cubicBezTo>
                  <a:cubicBezTo>
                    <a:pt x="4085892" y="2954372"/>
                    <a:pt x="4183841" y="2807701"/>
                    <a:pt x="4106881" y="2681983"/>
                  </a:cubicBezTo>
                  <a:cubicBezTo>
                    <a:pt x="4064902" y="2612140"/>
                    <a:pt x="4029920" y="2549281"/>
                    <a:pt x="3980946" y="2479438"/>
                  </a:cubicBezTo>
                  <a:cubicBezTo>
                    <a:pt x="3694094" y="2067362"/>
                    <a:pt x="3316289" y="1753067"/>
                    <a:pt x="2847531" y="1564490"/>
                  </a:cubicBezTo>
                  <a:cubicBezTo>
                    <a:pt x="2826541" y="1557506"/>
                    <a:pt x="2805552" y="1550522"/>
                    <a:pt x="2784563" y="1536553"/>
                  </a:cubicBezTo>
                  <a:cubicBezTo>
                    <a:pt x="2784563" y="1403851"/>
                    <a:pt x="2784563" y="1278133"/>
                    <a:pt x="2784563" y="1145430"/>
                  </a:cubicBezTo>
                  <a:cubicBezTo>
                    <a:pt x="2791559" y="1145430"/>
                    <a:pt x="2791559" y="1145430"/>
                    <a:pt x="2791559" y="1145430"/>
                  </a:cubicBezTo>
                  <a:cubicBezTo>
                    <a:pt x="2805552" y="1152415"/>
                    <a:pt x="2812549" y="1152415"/>
                    <a:pt x="2819545" y="1152415"/>
                  </a:cubicBezTo>
                  <a:cubicBezTo>
                    <a:pt x="3071415" y="1236227"/>
                    <a:pt x="3309292" y="1361945"/>
                    <a:pt x="3526180" y="1515600"/>
                  </a:cubicBezTo>
                  <a:cubicBezTo>
                    <a:pt x="3589148" y="1557506"/>
                    <a:pt x="3652115" y="1606396"/>
                    <a:pt x="3722079" y="1648302"/>
                  </a:cubicBezTo>
                  <a:cubicBezTo>
                    <a:pt x="3771054" y="1690208"/>
                    <a:pt x="3827025" y="1704177"/>
                    <a:pt x="3889993" y="1697193"/>
                  </a:cubicBezTo>
                  <a:cubicBezTo>
                    <a:pt x="4008931" y="1690208"/>
                    <a:pt x="4071899" y="1578459"/>
                    <a:pt x="4022924" y="1473694"/>
                  </a:cubicBezTo>
                  <a:cubicBezTo>
                    <a:pt x="4001935" y="1438772"/>
                    <a:pt x="3980946" y="1410835"/>
                    <a:pt x="3959956" y="1389882"/>
                  </a:cubicBezTo>
                  <a:cubicBezTo>
                    <a:pt x="3841018" y="1271148"/>
                    <a:pt x="3701090" y="1180352"/>
                    <a:pt x="3561162" y="1096540"/>
                  </a:cubicBezTo>
                  <a:cubicBezTo>
                    <a:pt x="3358267" y="984791"/>
                    <a:pt x="3148375" y="900979"/>
                    <a:pt x="2924491" y="831135"/>
                  </a:cubicBezTo>
                  <a:cubicBezTo>
                    <a:pt x="2882513" y="810182"/>
                    <a:pt x="2833538" y="796214"/>
                    <a:pt x="2784563" y="7822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700" tIns="33850" rIns="67700" bIns="33850" numCol="1" anchor="t" anchorCtr="0"/>
            <a:lstStyle/>
            <a:p>
              <a:pPr defTabSz="676910"/>
              <a:endParaRPr lang="zh-CN" altLang="en-US" sz="1335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</p:grpSp>
      <p:sp>
        <p:nvSpPr>
          <p:cNvPr id="61" name="Title 13"/>
          <p:cNvSpPr txBox="1"/>
          <p:nvPr/>
        </p:nvSpPr>
        <p:spPr>
          <a:xfrm>
            <a:off x="2181225" y="25400"/>
            <a:ext cx="37868225" cy="3302000"/>
          </a:xfrm>
          <a:prstGeom prst="rect">
            <a:avLst/>
          </a:prstGeom>
        </p:spPr>
        <p:txBody>
          <a:bodyPr vert="horz" lIns="315912" tIns="157956" rIns="315912" bIns="157956" rtlCol="0" anchor="ctr">
            <a:noAutofit/>
          </a:bodyPr>
          <a:lstStyle>
            <a:lvl1pPr algn="ctr" defTabSz="2133600" rtl="0" eaLnBrk="1" latinLnBrk="0" hangingPunct="1">
              <a:spcBef>
                <a:spcPct val="0"/>
              </a:spcBef>
              <a:buNone/>
              <a:defRPr sz="20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3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LanguageBind: Extending Video-Language Pretraining to N-modality by Language-based Semantic Alignment </a:t>
            </a:r>
            <a:endParaRPr lang="en-US" altLang="zh-CN" sz="533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Bin Zhu, Bin Lin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Munan Ning, Yang Yan, Jiaxi Cui, HongFa Wang, Yatian Pang, Wenhao Jiang, Junwu Zhang, Zongwei Li, Wancai Zhang, Zhifeng Li, Wei Liu,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 Yuan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Peking University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,  Tencent Data Platform,  National University of Singapore,  Pengcheng Lab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 rot="0">
            <a:off x="22080855" y="3515360"/>
            <a:ext cx="21554440" cy="8540750"/>
            <a:chOff x="418690" y="6683731"/>
            <a:chExt cx="21554307" cy="8540847"/>
          </a:xfrm>
        </p:grpSpPr>
        <p:sp>
          <p:nvSpPr>
            <p:cNvPr id="69" name="同侧圆角矩形 76"/>
            <p:cNvSpPr/>
            <p:nvPr/>
          </p:nvSpPr>
          <p:spPr>
            <a:xfrm>
              <a:off x="418690" y="6683731"/>
              <a:ext cx="21554307" cy="9013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A2A2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0" rtlCol="0" anchor="ctr"/>
            <a:lstStyle/>
            <a:p>
              <a:pPr algn="ctr"/>
              <a:r>
                <a:rPr lang="en-US" altLang="zh-CN" sz="47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47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18690" y="7585078"/>
              <a:ext cx="21554305" cy="7639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45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5748" y="3516125"/>
            <a:ext cx="21554307" cy="10531475"/>
            <a:chOff x="439195" y="6697961"/>
            <a:chExt cx="21554307" cy="10531475"/>
          </a:xfrm>
        </p:grpSpPr>
        <p:grpSp>
          <p:nvGrpSpPr>
            <p:cNvPr id="76" name="组合 75"/>
            <p:cNvGrpSpPr/>
            <p:nvPr/>
          </p:nvGrpSpPr>
          <p:grpSpPr>
            <a:xfrm>
              <a:off x="439195" y="6697961"/>
              <a:ext cx="21554307" cy="10429183"/>
              <a:chOff x="418690" y="6683731"/>
              <a:chExt cx="21554307" cy="10429183"/>
            </a:xfrm>
          </p:grpSpPr>
          <p:sp>
            <p:nvSpPr>
              <p:cNvPr id="77" name="同侧圆角矩形 76"/>
              <p:cNvSpPr/>
              <p:nvPr/>
            </p:nvSpPr>
            <p:spPr>
              <a:xfrm>
                <a:off x="418690" y="6683731"/>
                <a:ext cx="21554307" cy="9013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A2A2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80000" rtlCol="0" anchor="ctr"/>
              <a:lstStyle/>
              <a:p>
                <a:pPr algn="ctr"/>
                <a:r>
                  <a:rPr lang="en-US" altLang="zh-CN" sz="474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Challenge</a:t>
                </a:r>
                <a:endParaRPr lang="zh-CN" altLang="en-US" sz="47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18690" y="7585077"/>
                <a:ext cx="21554305" cy="9527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145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439195" y="13829646"/>
              <a:ext cx="20929600" cy="339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urrent VL pretraining frameworks are often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to vision and language modalities.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ImageBind</a:t>
              </a:r>
              <a:endParaRPr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0"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(Girdhar et al., 2023) introduces an </a:t>
              </a:r>
              <a:r>
                <a:rPr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alignment method for multi-modal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pretraining.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aligns </a:t>
              </a:r>
              <a:endParaRPr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0"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modalities to images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practical tasks such as retrieval and classification, the</a:t>
              </a:r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alignment with language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modality is  predominantly required for various modalities.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0">
            <a:off x="235585" y="14239875"/>
            <a:ext cx="21554440" cy="7243445"/>
            <a:chOff x="418690" y="6683731"/>
            <a:chExt cx="21554307" cy="7243325"/>
          </a:xfrm>
        </p:grpSpPr>
        <p:sp>
          <p:nvSpPr>
            <p:cNvPr id="103" name="同侧圆角矩形 76"/>
            <p:cNvSpPr/>
            <p:nvPr/>
          </p:nvSpPr>
          <p:spPr>
            <a:xfrm>
              <a:off x="418690" y="6683731"/>
              <a:ext cx="21554307" cy="9013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A2A2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0" rtlCol="0" anchor="ctr"/>
            <a:lstStyle/>
            <a:p>
              <a:pPr algn="ctr"/>
              <a:r>
                <a:rPr lang="en-US" altLang="zh-CN" sz="47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Framework</a:t>
              </a:r>
              <a:endParaRPr lang="zh-CN" altLang="en-US" sz="47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18690" y="7585077"/>
              <a:ext cx="21554305" cy="634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45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2080764" y="12360493"/>
            <a:ext cx="21554307" cy="9122667"/>
            <a:chOff x="418690" y="6683731"/>
            <a:chExt cx="21554307" cy="9122667"/>
          </a:xfrm>
        </p:grpSpPr>
        <p:sp>
          <p:nvSpPr>
            <p:cNvPr id="115" name="同侧圆角矩形 76"/>
            <p:cNvSpPr/>
            <p:nvPr/>
          </p:nvSpPr>
          <p:spPr>
            <a:xfrm>
              <a:off x="418690" y="6683731"/>
              <a:ext cx="21554307" cy="9013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A2A2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80000" rtlCol="0" anchor="ctr"/>
            <a:lstStyle/>
            <a:p>
              <a:pPr algn="ctr"/>
              <a:r>
                <a:rPr lang="en-US" altLang="zh-CN" sz="47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47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18690" y="7585077"/>
              <a:ext cx="21554305" cy="82213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145"/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22195236" y="13310394"/>
            <a:ext cx="106605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Video-Text retrieval 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2170345" y="13310394"/>
            <a:ext cx="106605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X-Language classification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22081134" y="17559130"/>
            <a:ext cx="106605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Zero-shot Audio-Language retrieval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5330" y="234950"/>
            <a:ext cx="3003550" cy="2445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411400" y="2609850"/>
            <a:ext cx="27412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ICLR 2024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10" y="4512310"/>
            <a:ext cx="18573750" cy="6090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605" y="15217140"/>
            <a:ext cx="12665710" cy="61861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8280" y="15254605"/>
            <a:ext cx="95288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language and other modalities, LanguageBind successfully achieved multimodal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learning, thereby fostering semantic alignment across different modalities.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r="49887" b="-5395"/>
          <a:stretch>
            <a:fillRect/>
          </a:stretch>
        </p:blipFill>
        <p:spPr>
          <a:xfrm>
            <a:off x="1121410" y="18932525"/>
            <a:ext cx="6254115" cy="13455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51079" b="-61"/>
          <a:stretch>
            <a:fillRect/>
          </a:stretch>
        </p:blipFill>
        <p:spPr>
          <a:xfrm>
            <a:off x="1269365" y="20104735"/>
            <a:ext cx="6202045" cy="1297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4295" y="4512310"/>
            <a:ext cx="13959840" cy="50488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195155" y="4451350"/>
            <a:ext cx="6523355" cy="4350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earch term</a:t>
            </a: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database collection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Video and audio collection and filtering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Modality generation and enhancemnet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71500" indent="-571500">
              <a:buClrTx/>
              <a:buSzTx/>
              <a:buFont typeface="Wingdings" panose="05000000000000000000" charset="0"/>
              <a:buChar char="Ø"/>
            </a:pP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83750" y="9561195"/>
            <a:ext cx="20960080" cy="2681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VIDAL-10M construction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a search term database is generated by leveraging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related datasets.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Subsequently, relevant videos and audios are collected from the internet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undergo a series of filtering processes.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Lastly, we perform infrared and depth modality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generation, as well as multi-view text generation and enhancement.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3750" y="13918565"/>
            <a:ext cx="7612380" cy="36398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rcRect t="27148"/>
          <a:stretch>
            <a:fillRect/>
          </a:stretch>
        </p:blipFill>
        <p:spPr>
          <a:xfrm>
            <a:off x="30533340" y="13918565"/>
            <a:ext cx="12632690" cy="24174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rcRect t="25763"/>
          <a:stretch>
            <a:fillRect/>
          </a:stretch>
        </p:blipFill>
        <p:spPr>
          <a:xfrm>
            <a:off x="22907625" y="18257520"/>
            <a:ext cx="6640830" cy="314515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rcRect t="20702"/>
          <a:stretch>
            <a:fillRect/>
          </a:stretch>
        </p:blipFill>
        <p:spPr>
          <a:xfrm>
            <a:off x="31017845" y="17042765"/>
            <a:ext cx="10492740" cy="43592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170345" y="16336169"/>
            <a:ext cx="1066057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Emergent zero-shot retrieval</a:t>
            </a:r>
            <a:endParaRPr lang="en-US" altLang="zh-C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0"/>
          <a:stretch>
            <a:fillRect/>
          </a:stretch>
        </p:blipFill>
        <p:spPr>
          <a:xfrm>
            <a:off x="38949630" y="2132330"/>
            <a:ext cx="1104900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11"/>
          <a:stretch>
            <a:fillRect/>
          </a:stretch>
        </p:blipFill>
        <p:spPr>
          <a:xfrm>
            <a:off x="38944550" y="612140"/>
            <a:ext cx="1105200" cy="11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39103300" y="19685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103300" y="1764030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WVhMWI1ZmIxM2ZlODg4OWM5NDA0N2I0MjY2NDYyMz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演示</Application>
  <PresentationFormat>自定义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MS PGothic</vt:lpstr>
      <vt:lpstr>Calibri</vt:lpstr>
      <vt:lpstr>Wingdings</vt:lpstr>
      <vt:lpstr>Times New Roman</vt:lpstr>
      <vt:lpstr>微软雅黑</vt:lpstr>
      <vt:lpstr>Times New Roman</vt:lpstr>
      <vt:lpstr>DejaVu Sans</vt:lpstr>
      <vt:lpstr>Calibri</vt:lpstr>
      <vt:lpstr>Arial Unicode MS</vt:lpstr>
      <vt:lpstr>Office Theme</vt:lpstr>
      <vt:lpstr>自定义设计方案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斌</cp:lastModifiedBy>
  <cp:revision>67</cp:revision>
  <dcterms:created xsi:type="dcterms:W3CDTF">2014-05-29T01:41:00Z</dcterms:created>
  <dcterms:modified xsi:type="dcterms:W3CDTF">2024-05-08T08:18:57Z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ICV">
    <vt:lpwstr>86924C2C3FC04ACDBCD7811DB80D7599_13</vt:lpwstr>
  </property>
  <property fmtid="{D5CDD505-2E9C-101B-9397-08002B2CF9AE}" pid="14" name="KSOProductBuildVer">
    <vt:lpwstr>2052-12.1.0.16417</vt:lpwstr>
  </property>
</Properties>
</file>