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2bce3a2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22bce3a2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22bce3a2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22bce3a2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2bce3a2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22bce3a2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2bce3a2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2bce3a2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HibI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82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Часть соцсетей ушла из России</a:t>
            </a:r>
            <a:endParaRPr sz="32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Поэтому мы решили сделать свою малую соцсеть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Имя ей - HibI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В HibI вы можете создавать записи для друзей/семьи/коллег и тд.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Немного о реализации</a:t>
            </a:r>
            <a:endParaRPr sz="32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Приложение создано с помощью библиотек flask и flask-wtf, ORM-баз данных и HTML-разметок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00"/>
              <a:t>База данных содержит в себе информацию о пользователях, их записях и комментариях к ним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Что реализовано?</a:t>
            </a:r>
            <a:endParaRPr sz="40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Возможность регистрации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Публикация записей - публичные или личные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Просмотр чужих записей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Возможность комментировать записи - свои и чужие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Возможность удаления ненужных записей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Надеемся, вам понравится!</a:t>
            </a:r>
            <a:endParaRPr/>
          </a:p>
        </p:txBody>
      </p:sp>
      <p:sp>
        <p:nvSpPr>
          <p:cNvPr id="158" name="Google Shape;158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Сделали Угланов Владимир и Наслузов Степан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