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3DF4B7-7F65-4CB0-8F10-AE058C02580B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2899113-0919-476C-9146-F775E551D04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</a:t>
            </a:r>
            <a:r>
              <a:rPr lang="en-US" dirty="0"/>
              <a:t>a</a:t>
            </a:r>
            <a:r>
              <a:rPr lang="en-US" dirty="0" smtClean="0"/>
              <a:t>ce worker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Наслузов Степан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9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За основу игры была взята японская компьютерная игра-головоломка </a:t>
            </a:r>
            <a:r>
              <a:rPr lang="ru-RU" dirty="0" smtClean="0"/>
              <a:t>«</a:t>
            </a:r>
            <a:r>
              <a:rPr lang="ru-RU" dirty="0" err="1" smtClean="0"/>
              <a:t>С</a:t>
            </a:r>
            <a:r>
              <a:rPr lang="ru-RU" dirty="0" err="1" smtClean="0"/>
              <a:t>окобан</a:t>
            </a:r>
            <a:r>
              <a:rPr lang="ru-RU" dirty="0" smtClean="0"/>
              <a:t>», </a:t>
            </a:r>
            <a:r>
              <a:rPr lang="ru-RU" dirty="0" smtClean="0"/>
              <a:t>цель которой – расставить ящики на определённые позиции игрового поля</a:t>
            </a:r>
          </a:p>
          <a:p>
            <a:pPr marL="68580" indent="0">
              <a:buNone/>
            </a:pPr>
            <a:r>
              <a:rPr lang="ru-RU" dirty="0" smtClean="0"/>
              <a:t>За раз игрок может двигать лишь один ящик, отодвигать ящик можно только от себя по направлению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2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В проекте использованы классы:</a:t>
            </a:r>
          </a:p>
          <a:p>
            <a:pPr>
              <a:buFontTx/>
              <a:buChar char="-"/>
            </a:pPr>
            <a:r>
              <a:rPr lang="ru-RU" dirty="0" smtClean="0"/>
              <a:t>Игрового персонажа</a:t>
            </a:r>
          </a:p>
          <a:p>
            <a:pPr>
              <a:buFontTx/>
              <a:buChar char="-"/>
            </a:pPr>
            <a:r>
              <a:rPr lang="ru-RU" dirty="0" smtClean="0"/>
              <a:t>Кнопок меню (с наследованием)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Внутренняя база данных с картами уровней и сведениями об игроках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 smtClean="0"/>
              <a:t>Библиотек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 err="1" smtClean="0"/>
              <a:t>pyGame</a:t>
            </a:r>
            <a:r>
              <a:rPr lang="ru-RU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sqlite3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4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AutoNum type="arabicPeriod"/>
            </a:pPr>
            <a:r>
              <a:rPr lang="ru-RU" dirty="0" smtClean="0"/>
              <a:t>Игровое поле представляет собой квадрат со стороной 21 элемент, каждый из которых закодирован 1 байтом. В момент </a:t>
            </a:r>
            <a:r>
              <a:rPr lang="ru-RU" dirty="0" err="1" smtClean="0"/>
              <a:t>отрисовки</a:t>
            </a:r>
            <a:r>
              <a:rPr lang="ru-RU" dirty="0" smtClean="0"/>
              <a:t> поля вызывается алгоритм раскодирования.</a:t>
            </a:r>
          </a:p>
          <a:p>
            <a:pPr marL="582930" indent="-514350">
              <a:buAutoNum type="arabicPeriod"/>
            </a:pPr>
            <a:r>
              <a:rPr lang="ru-RU" dirty="0" smtClean="0"/>
              <a:t>Игровой процесс представляет из себя детерминированный конечный автомат и описан таблицей конечных переходов, что позволило отказаться от большого количества многоуровневых проверок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5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ru-RU" dirty="0" smtClean="0"/>
              <a:t>Игровой процесс обогащен фоновыми саундтреками и звуковыми эффектами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Реализован функционал сохранения и загрузки ранее сохраненных игр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Обеспечена безопасность пользовательских данных (</a:t>
            </a:r>
            <a:r>
              <a:rPr lang="ru-RU" dirty="0" err="1" smtClean="0"/>
              <a:t>пин</a:t>
            </a:r>
            <a:r>
              <a:rPr lang="ru-RU" dirty="0" smtClean="0"/>
              <a:t>-коды)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Реализовано «право на ошибку» – нет необходимости перезапускать игру в случае ошибочного 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2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оработка алгоритма подсчета рейтинга игроков по отношению количества шагов к оптимальному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/>
              <a:t>Р</a:t>
            </a:r>
            <a:r>
              <a:rPr lang="ru-RU" dirty="0" smtClean="0"/>
              <a:t>еализация механизма выбора игрового персонажа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Реализация редактора уровней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Режим обучения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Добавление возможности загрузки игроком музыки в качестве саундтрека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/>
              <a:t>Настройки саундтрека и игровых звуков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7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82</TotalTime>
  <Words>199</Words>
  <Application>Microsoft Office PowerPoint</Application>
  <PresentationFormat>Экран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Space worker</vt:lpstr>
      <vt:lpstr>Идея проекта</vt:lpstr>
      <vt:lpstr>Реализация</vt:lpstr>
      <vt:lpstr>Технологии</vt:lpstr>
      <vt:lpstr>Особенности</vt:lpstr>
      <vt:lpstr>Дальнейшее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Spice worker</dc:title>
  <dc:creator>Stepan</dc:creator>
  <cp:lastModifiedBy>Stepan</cp:lastModifiedBy>
  <cp:revision>9</cp:revision>
  <dcterms:created xsi:type="dcterms:W3CDTF">2022-02-25T14:36:20Z</dcterms:created>
  <dcterms:modified xsi:type="dcterms:W3CDTF">2022-02-25T19:46:24Z</dcterms:modified>
</cp:coreProperties>
</file>