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
  </p:notesMasterIdLst>
  <p:sldIdLst>
    <p:sldId id="256" r:id="rId5"/>
    <p:sldId id="344" r:id="rId6"/>
    <p:sldId id="348" r:id="rId7"/>
    <p:sldId id="351" r:id="rId8"/>
    <p:sldId id="345" r:id="rId9"/>
    <p:sldId id="349" r:id="rId10"/>
    <p:sldId id="350"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Howie" initials="RH" lastIdx="10" clrIdx="0">
    <p:extLst>
      <p:ext uri="{19B8F6BF-5375-455C-9EA6-DF929625EA0E}">
        <p15:presenceInfo xmlns:p15="http://schemas.microsoft.com/office/powerpoint/2012/main" userId="Robert Howie" providerId="None"/>
      </p:ext>
    </p:extLst>
  </p:cmAuthor>
  <p:cmAuthor id="2" name="Fergus William Downey" initials="FWD" lastIdx="9" clrIdx="1">
    <p:extLst>
      <p:ext uri="{19B8F6BF-5375-455C-9EA6-DF929625EA0E}">
        <p15:presenceInfo xmlns:p15="http://schemas.microsoft.com/office/powerpoint/2012/main" userId="Fergus William Downey" providerId="None"/>
      </p:ext>
    </p:extLst>
  </p:cmAuthor>
  <p:cmAuthor id="3" name="Daniel-Cristian Busan" initials="DCB" lastIdx="2" clrIdx="2">
    <p:extLst>
      <p:ext uri="{19B8F6BF-5375-455C-9EA6-DF929625EA0E}">
        <p15:presenceInfo xmlns:p15="http://schemas.microsoft.com/office/powerpoint/2012/main" userId="S::268025G@curtin.edu.au::a17d0494-bb44-48d7-bee5-3e70217577a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091537"/>
    <a:srgbClr val="E1DDC5"/>
    <a:srgbClr val="576CBD"/>
    <a:srgbClr val="FE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472980-C5FD-4381-B066-D4188D726895}" v="78" dt="2024-01-15T05:53:41.62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86207" autoAdjust="0"/>
  </p:normalViewPr>
  <p:slideViewPr>
    <p:cSldViewPr snapToGrid="0">
      <p:cViewPr varScale="1">
        <p:scale>
          <a:sx n="39" d="100"/>
          <a:sy n="39" d="100"/>
        </p:scale>
        <p:origin x="843" y="41"/>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3:02:28.467"/>
    </inkml:context>
    <inkml:brush xml:id="br0">
      <inkml:brushProperty name="width" value="0.035" units="cm"/>
      <inkml:brushProperty name="height" value="0.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3:02:40.357"/>
    </inkml:context>
    <inkml:brush xml:id="br0">
      <inkml:brushProperty name="width" value="0.035" units="cm"/>
      <inkml:brushProperty name="height" value="0.035" units="cm"/>
      <inkml:brushProperty name="color" value="#FFFFFF"/>
    </inkml:brush>
  </inkml:definitions>
  <inkml:trace contextRef="#ctx0" brushRef="#br0">196 302 24575,'-1'0'0,"0"1"0,0-1 0,0 0 0,1 1 0,-1-1 0,0 1 0,0-1 0,1 1 0,-1 0 0,0-1 0,1 1 0,-1 0 0,1-1 0,-1 1 0,1 0 0,-1 0 0,1-1 0,-1 1 0,1 0 0,0 0 0,-1 0 0,1 0 0,0-1 0,0 3 0,-6 23 0,6-24 0,-7 43 0,1-4 0,-1-1 0,-16 51 0,10-50 0,-9 64 0,16-75 0,5-22 0,0-1 0,0 1 0,1-1 0,0 1 0,0-1 0,1 1 0,0-1 0,0 1 0,1-1 0,0 0 0,4 11 0,-6-18 0,0 0 0,0 0 0,0 1 0,0-1 0,0 0 0,0 1 0,1-1 0,-1 0 0,0 0 0,0 1 0,0-1 0,1 0 0,-1 0 0,0 0 0,0 1 0,0-1 0,1 0 0,-1 0 0,0 0 0,0 1 0,1-1 0,-1 0 0,0 0 0,1 0 0,-1 0 0,0 0 0,1 0 0,-1 0 0,0 0 0,0 0 0,1 0 0,-1 0 0,0 0 0,1 0 0,-1 0 0,0 0 0,1 0 0,-1 0 0,0 0 0,0 0 0,1-1 0,-1 1 0,0 0 0,1 0 0,-1 0 0,0 0 0,0-1 0,0 1 0,1 0 0,-1 0 0,0 0 0,0-1 0,0 1 0,1 0 0,-1-1 0,0 1 0,0 0 0,0 0 0,0-1 0,0 1 0,0 0 0,1-1 0,9-23 0,-8 19 0,27-48 0,-21 40 0,-1 0 0,0-1 0,7-17 0,14-70 0,5-14 0,-30 105 0,0 0 0,-1-1 0,0 1 0,-1-1 0,-1 1 0,1-1 0,-2-11 0,1 21 0,0 0 0,0 1 0,0-1 0,0 0 0,0 0 0,0 0 0,0 1 0,0-1 0,-1 0 0,1 0 0,0 1 0,0-1 0,-1 0 0,1 0 0,-1 1 0,1-1 0,0 0 0,-1 1 0,1-1 0,-1 0 0,0 1 0,0-1 0,1 1 0,-1 0 0,0 0 0,1 0 0,-1 0 0,1 0 0,-1 0 0,1 0 0,-1 0 0,0 1 0,1-1 0,-1 0 0,1 0 0,-1 1 0,1-1 0,-1 0 0,1 1 0,-1-1 0,1 0 0,0 1 0,-1-1 0,0 2 0,-3 2 0,0 1 0,1 0 0,-1 0 0,-2 7 0,-12 27 0,2 2 0,2 0 0,2 1 0,-8 44 0,13-50 0,-4 46 0,10-79 0,1 1 0,0 0 0,-1 1 0,1-1 0,-1 0 0,0 1 0,-3 5 0,0-34 0,4-1 0,1 1 0,1-1 0,1 1 0,9-33 0,35-93 0,5-15 0,-44 144 0,-8 21 0,0 0 0,0 0 0,0 0 0,0 0 0,0-1 0,0 1 0,0 0 0,1 0 0,-1 0 0,0 0 0,0 0 0,0 0 0,0 0 0,0 0 0,0 0 0,0 0 0,0 0 0,1 0 0,-1 0 0,0 0 0,0-1 0,0 1 0,0 0 0,0 0 0,0 0 0,1 0 0,-1 0 0,0 0 0,0 1 0,0-1 0,0 0 0,0 0 0,0 0 0,0 0 0,1 0 0,-1 0 0,0 0 0,0 0 0,0 0 0,0 0 0,0 0 0,0 0 0,0 0 0,1 1 0,2 11 0,-1 7 0,-1 0 0,0 0 0,-5 33 0,-14 58 0,0 5 0,16-86 0,2-18 0,-1 0 0,0 0 0,-1 1 0,-4 13 0,4-23 0,2-7 0,1-9 0,5-16 0,2 0 0,13-30 0,3-9 0,-12 27 0,9-56 0,-30 143 0,-20 56 0,5-22 0,-52 272 0,149-772 0,-72 414 0,49-244 0,-48 245 0,-2 16 0,-2 20 0,-9 49 0,-3 9 0,5 2 0,1 103 0,24-255 0,8-41 0,17-89 0,-39 144 0,-2 46 0,0 7 0,0 7 0,-3 35 0,-13 65 0,2-19 0,11-69 0,1 3 0,-10 39 0,9-63 0,2-10 0,0-12 0,5-17 0,0 1 0,16-58 0,-9 47 0,40-177 0,-48 217 0,-2 5 0,1 14 0,-1 30 0,-1-40 0,-4 93 0,-4 0 0,-25 116 0,21-111 0,14-138 0,3 0 0,9-45 0,3-11 0,-16 82 0,-1 8 0,0 0 0,0 0 0,0 0 0,1 0 0,0 0 0,-1 0 0,1 0 0,0 0 0,0 0 0,3-5 0,-4 8 0,0 0 0,1 0 0,-1 0 0,0 0 0,0 0 0,0 0 0,0 0 0,0 0 0,1 0 0,-1 0 0,0 0 0,0 0 0,0 0 0,0 0 0,0 0 0,0 0 0,1 0 0,-1 0 0,0 0 0,0 0 0,0 0 0,0 0 0,0 0 0,0 0 0,1 1 0,-1-1 0,0 0 0,0 0 0,0 0 0,0 0 0,0 0 0,0 0 0,0 0 0,0 0 0,0 1 0,1-1 0,-1 0 0,0 0 0,0 0 0,0 0 0,0 0 0,0 0 0,0 1 0,0-1 0,0 0 0,0 0 0,3 9 0,-3-9 0,7 26 0,-1 1 0,-1 0 0,2 47 0,-5 80 0,-3-94 0,5-157 0,21-120 0,-18 167 0,-6 38 0,0 0 0,1 0 0,0 0 0,1 0 0,0 0 0,0 1 0,6-12 0,-9 22 0,0 1 0,1 0 0,-1-1 0,0 1 0,0 0 0,0-1 0,0 1 0,0 0 0,0 0 0,0-1 0,0 1 0,1 0 0,-1 0 0,0-1 0,0 1 0,0 0 0,1 0 0,-1 0 0,0-1 0,0 1 0,0 0 0,1 0 0,-1 0 0,0 0 0,0-1 0,1 1 0,-1 0 0,0 0 0,1 0 0,-1 0 0,0 0 0,0 0 0,1 0 0,-1 0 0,0 0 0,1 0 0,-1 0 0,0 0 0,0 0 0,1 0 0,-1 0 0,0 0 0,1 0 0,-1 0 0,0 1 0,0-1 0,1 0 0,-1 0 0,0 0 0,0 0 0,1 1 0,-1-1 0,0 0 0,0 0 0,0 0 0,1 1 0,-1-1 0,0 0 0,0 0 0,0 1 0,0-1 0,1 0 0,7 22 0,-7-18 0,7 25 0,-1 0 0,-2 0 0,-1 1 0,-1 0 0,-2 55 0,-26 149 0,21-215 0,2-31 0,3-32 0,18-149 0,4-61 0,-12 126 0,-11 207 0,1-10 0,-14 197 0,12-245 0,1-21 0,0 0 0,0 0 0,0 0 0,0 1 0,0-1 0,0 0 0,0 0 0,0 0 0,0 0 0,0 0 0,0 0 0,0 0 0,0 0 0,0 0 0,0 0 0,0 1 0,0-1 0,0 0 0,0 0 0,0 0 0,0 0 0,0 0 0,0 0 0,0 0 0,0 0 0,0 0 0,0 0 0,0 1 0,0-1 0,0 0 0,0 0 0,0 0 0,-1 0 0,1 0 0,0 0 0,0 0 0,0 0 0,0 0 0,0 0 0,0 0 0,0 0 0,0 0 0,0 0 0,0 0 0,0 0 0,-1 0 0,1 0 0,0 0 0,0 0 0,0 0 0,0 0 0,0 0 0,0 0 0,0 0 0,0 0 0,0 0 0,-1 0 0,1 0 0,0 0 0,0 0 0,0 0 0,0 0 0,0 0 0,0 0 0,0 0 0,0 0 0,0-1 0,-6-7 0,-5-14 0,-12-41 0,2-1 0,-23-127 0,46 225 0,-2 41 0,-1-22 0,1 4 0,2-54 0,0-8 0,2-12 0,57-301 0,-34 202 0,-29 157 0,1-8 0,-5 75 0,-17 148 0,-1-93 0,24-160 0,-1-5 0,0-14 0,2-27 0,19-207 0,3-53 0,-23 303 0,0 0 0,0 0 0,0 0 0,0 0 0,0 0 0,0 0 0,0 0 0,0 0 0,0 0 0,0 0 0,0 0 0,0 0 0,0 0 0,0 0 0,0 0 0,0 0 0,1 0 0,-1 0 0,0 0 0,0 0 0,0 0 0,0 0 0,0 0 0,0 0 0,0 0 0,0 0 0,0 0 0,2 12 0,3 19 0,0 252 0,-6-222 0,1-478 0,-7 623 0,0 7 0,9-198 0,-1-15 0,-1-1 0,1 1 0,-1-1 0,1 1 0,-1-1 0,1 1 0,-1-1 0,0 1 0,1-1 0,-1 0 0,0 1 0,1-1 0,-1 1 0,0-1 0,0 0 0,0 1 0,0-1 0,0 0 0,0 1 0,0-1 0,0-1 0,64-412 0,-63 409 0,0-7 0,4-26 0,-1-59 0,-4 97 0,0 0 0,0 0 0,0 0 0,0 0 0,0 0 0,0 0 0,0 0 0,0-1 0,0 1 0,0 0 0,0 0 0,0 0 0,0 0 0,0 0 0,0 0 0,0-1 0,0 1 0,0 0 0,0 0 0,0 0 0,0 0 0,0 0 0,0-1 0,0 1 0,0 0 0,0 0 0,0 0 0,0 0 0,0 0 0,0 0 0,0 0 0,0-1 0,0 1 0,0 0 0,0 0 0,-1 0 0,1 0 0,0 0 0,0 0 0,0 0 0,0 0 0,0 0 0,0 0 0,0 0 0,-1 0 0,1-1 0,0 1 0,0 0 0,0 0 0,0 0 0,0 0 0,0 0 0,-1 0 0,1 0 0,0 0 0,0 0 0,0 0 0,0 0 0,0 0 0,-1 1 0,1-1 0,-6 10 0,-6 16 0,1 6 0,1 1 0,2 1 0,1-1 0,2 1 0,1 0 0,2 58 0,2-90 0,0 1 0,0-1 0,0 1 0,-1 0 0,1-1 0,-1 1 0,1 0 0,-1-1 0,0 1 0,0-1 0,0 0 0,-2 4 0,0-2 0,-1 0 0,1 0 0,-1-1 0,0 0 0,-6 5 0,-1 1 0,1 0 0,1 0 0,0 1 0,0 0 0,1 1 0,0 0 0,1 0 0,0 1 0,-9 22 0,-1 10 0,-16 64 0,22-69 0,-5 19 0,-45 145 0,79-283 0,-1 7 0,-1 8 0,16-118 0,-30 164 0,2 1 0,0 1 0,1-1 0,10-22 0,0 6 0,19-32 0,-22 50 0,-12 16 0,0-1 0,0 1 0,0 0 0,0 0 0,0 0 0,0 0 0,1 0 0,-1 0 0,0 0 0,0 0 0,0 0 0,0 0 0,0 0 0,0 0 0,1 0 0,-1 0 0,0 0 0,0 1 0,0-1 0,0 0 0,0 0 0,0 0 0,0 0 0,1 0 0,-1 0 0,0 0 0,0 0 0,0 0 0,0 0 0,0 0 0,0 1 0,0-1 0,0 0 0,0 0 0,0 0 0,0 0 0,1 0 0,-1 0 0,0 0 0,0 1 0,0-1 0,0 0 0,0 0 0,0 0 0,0 0 0,0 0 0,0 0 0,0 1 0,0-1 0,0 0 0,0 0 0,0 0 0,0 0 0,0 0 0,-1 0 0,1 0 0,0 1 0,0-1 0,-6 37 0,-74 385 0,116-579 0,-10 57 0,-16 58 0,1 0 0,3 1 0,18-40 0,-34 86 0,1 0 0,0-1 0,0 1 0,-1 10 0,-1 6 0,-114 416 0,116-434 0,-1 4 0,0 0 0,-1-1 0,0 0 0,-4 8 0,7-14 0,0 0 0,0 0 0,0 0 0,0-1 0,0 1 0,0 0 0,0 0 0,0 0 0,0-1 0,0 1 0,0 0 0,0 0 0,0 0 0,-1 0 0,1-1 0,0 1 0,0 0 0,0 0 0,0 0 0,0 0 0,0 0 0,-1-1 0,1 1 0,0 0 0,0 0 0,0 0 0,0 0 0,0 0 0,-1 0 0,1 0 0,0 0 0,0 0 0,0 0 0,0 0 0,-1 0 0,1-1 0,0 1 0,0 0 0,0 0 0,-1 0 0,1 0 0,0 1 0,0-1 0,0 0 0,0 0 0,-1 0 0,1 0 0,0 0 0,0 0 0,0 0 0,0 0 0,-1 0 0,1 0 0,0 0 0,0 1 0,0-1 0,0 0 0,0 0 0,-1 0 0,1 0 0,0 0 0,0 1 0,0-1 0,0 0 0,0 0 0,-2-17 0,6-47 0,15-79 0,-13 103 0,-3 21 0,0 1 0,1-1 0,1 1 0,1 0 0,1 0 0,8-17 0,-6 24 0,-9 11 0,0 0 0,1 0 0,-1 0 0,0 0 0,0 0 0,0-1 0,0 1 0,1 0 0,-1 0 0,0 0 0,0 0 0,0 0 0,0 0 0,1 0 0,-1 0 0,0 0 0,0 0 0,0 0 0,0 0 0,1 0 0,-1 0 0,0 1 0,0-1 0,0 0 0,0 0 0,1 0 0,-1 0 0,0 0 0,0 0 0,0 0 0,0 0 0,0 0 0,0 1 0,1-1 0,-1 0 0,0 0 0,0 0 0,1 2 0,-1 0 0,1 0 0,-1-1 0,1 1 0,-1 0 0,0 0 0,0 0 0,0 0 0,0-1 0,0 1 0,0 2 0,-8 43 0,-20 70 0,12-53 0,11-41 0,4-17 0,0 1 0,0 0 0,-1-1 0,0 1 0,0-1 0,-6 10 0,8-35 0,73-381 0,-68 385 0,0 0 0,8-15 0,6-16 0,-18 41 0,4-9 0,-4 13 0,-2 9 0,-4 17 0,-1 0 0,-1 0 0,-17 40 0,13-40 0,2 0 0,1 1 0,-6 32 0,6-17 0,-25 71 0,13-52 0,13-38 0,-1 0 0,-1-1 0,-1 0 0,0-1 0,-2 0 0,-1 0 0,-28 32 0,41-51 0,-1 0 0,0 0 0,0 0 0,0 0 0,0 0 0,0-1 0,0 1 0,0 0 0,0-1 0,0 1 0,0-1 0,0 1 0,0-1 0,0 1 0,-1-1 0,1 0 0,0 0 0,0 1 0,0-1 0,-1 0 0,1 0 0,0 0 0,-1-1 0,-1 1 0,1-1 0,0 0 0,0 0 0,1 0 0,-1 0 0,0 0 0,0 0 0,0 0 0,1-1 0,-1 1 0,1-1 0,-3-1 0,0-2 0,0-1 0,0 1 0,1-1 0,-1 0 0,1 0 0,0 0 0,-3-11 0,1-9 0,1-1 0,1-1 0,1-46 0,2 47 0,0 374 0,0-345 0,0-1 0,0 1 0,0 0 0,0 0 0,0 0 0,-1-1 0,1 1 0,-1 0 0,1 0 0,-1-1 0,-1 4 0,2-5 0,0 0 0,0 0 0,0 0 0,-1 0 0,1 0 0,0 0 0,0 1 0,0-1 0,0 0 0,-1 0 0,1 0 0,0 0 0,0 0 0,0 0 0,0 0 0,-1 0 0,1 0 0,0 0 0,0 0 0,0 0 0,-1 0 0,1 0 0,0 0 0,0 0 0,0 0 0,-1 0 0,1 0 0,0 0 0,0 0 0,0 0 0,-1 0 0,1 0 0,0 0 0,0-1 0,-9-10 0,3-4 0,0 1 0,1-1 0,1 0 0,0-1 0,-2-26 0,-3-10 0,4 14 0,1 0 0,2-1 0,4-53 0,-1 18 0,1-4 0,-4-83 0,-1 147 272,3 13-408,-1-1-1,0 0 1,1 1-1,0-1 1,0 0 0,-1 0-1,1 0 1,0 1-1,0-1 1,0 0-1,1-3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3:02:47.128"/>
    </inkml:context>
    <inkml:brush xml:id="br0">
      <inkml:brushProperty name="width" value="0.035" units="cm"/>
      <inkml:brushProperty name="height" value="0.035" units="cm"/>
      <inkml:brushProperty name="color" value="#FFFFFF"/>
    </inkml:brush>
  </inkml:definitions>
  <inkml:trace contextRef="#ctx0" brushRef="#br0">31 302 24575,'0'34'0,"1"-5"0,-1-1 0,-2 1 0,-5 28 0,3-30 0,1 0 0,1 30 0,6-64 0,-1 1 0,0-1 0,-1 0 0,2-7 0,8-18 0,35-88 0,-42 105 0,2 3 0,-7 12 0,0 0 0,0 0 0,0-1 0,0 1 0,1 0 0,-1 0 0,0 0 0,0 0 0,0 0 0,0 0 0,0 0 0,1 0 0,-1 0 0,0 0 0,0-1 0,0 1 0,0 0 0,1 0 0,-1 0 0,0 0 0,0 0 0,0 0 0,0 0 0,1 0 0,-1 0 0,0 1 0,0-1 0,0 0 0,0 0 0,1 0 0,-1 0 0,0 0 0,0 0 0,0 0 0,0 0 0,1 0 0,-1 2 0,1-1 0,-1 0 0,1 0 0,-1 0 0,1 0 0,-1 1 0,0-1 0,0 0 0,1 0 0,-1 1 0,0-1 0,0 0 0,0 0 0,0 1 0,-1-1 0,1 2 0,-6 24 0,-1-1 0,-1 0 0,-2-1 0,0 0 0,-20 34 0,30-59 0,0 1 0,0-1 0,0 0 0,0 1 0,0-1 0,0 0 0,-1 0 0,1 1 0,0-1 0,0 0 0,0 0 0,0 1 0,-1-1 0,1 0 0,0 0 0,0 0 0,0 1 0,-1-1 0,1 0 0,0 0 0,0 0 0,-1 0 0,1 0 0,0 1 0,0-1 0,-1 0 0,1 0 0,0 0 0,0 0 0,-1 0 0,1 0 0,0 0 0,-1 0 0,1 0 0,0 0 0,0 0 0,-1 0 0,1 0 0,0 0 0,-1 0 0,1-1 0,-8-11 0,-2-24 0,10 35 0,-6-38 0,2 0 0,2 0 0,4-56 0,-1 19 0,-1-117 0,0 482 0,2-365 0,19-126 0,-17 149 0,-3 41 0,0 11 0,-1 4 0,-1 258 0,2-252 0,0 1 0,1-1 0,0 0 0,5 15 0,-4-13 0,0 1 0,2 14 0,-1 115 0,-5-99 0,2-40 0,1-6 0,4-13 0,8-27 0,67-247 0,-66 192 0,-12 155 0,-3 0 0,-13 100 0,-2-78 0,5-30 0,2 2 0,-3 87 0,12-132 0,-1 1 0,-1-1 0,1 1 0,-1 0 0,1-1 0,-2 1 0,1-1 0,-1 1 0,1-1 0,-2 0 0,-2 7 0,2-11 0,2-8 0,4-8 0,12-40 0,4-19 0,-11 11 0,-5 40 0,-2 18 0,-1 6 0,1 40 0,-3 44 0,1-76 0,0 0 0,-1-1 0,0 1 0,-1-1 0,1 0 0,-1 1 0,-7 10 0,10-19 0,0 1 0,0-1 0,0 1 0,0-1 0,0 0 0,0 1 0,0-1 0,-1 1 0,1-1 0,0 0 0,0 1 0,-1-1 0,1 0 0,0 0 0,0 1 0,-1-1 0,1 0 0,0 1 0,-1-1 0,1 0 0,0 0 0,-1 0 0,1 1 0,0-1 0,-1 0 0,1 0 0,-1 0 0,1 0 0,0 0 0,-1 0 0,1 0 0,-1 0 0,0 0 0,1 0 0,-1-1 0,1 0 0,-1 0 0,1 0 0,-1 1 0,1-1 0,-1 0 0,1 0 0,0 0 0,0 0 0,-1 0 0,1 0 0,0-1 0,-3-39 0,3 39 0,0-13 18,3-91 300,-2 92-601,0 1-1,2 0 1,0-1-1,0 1 1,10-22-1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3:02:50.706"/>
    </inkml:context>
    <inkml:brush xml:id="br0">
      <inkml:brushProperty name="width" value="0.035" units="cm"/>
      <inkml:brushProperty name="height" value="0.035" units="cm"/>
      <inkml:brushProperty name="color" value="#FFFFFF"/>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3:03:00.927"/>
    </inkml:context>
    <inkml:brush xml:id="br0">
      <inkml:brushProperty name="width" value="0.035" units="cm"/>
      <inkml:brushProperty name="height" value="0.035" units="cm"/>
      <inkml:brushProperty name="color" value="#FFFFFF"/>
    </inkml:brush>
  </inkml:definitions>
  <inkml:trace contextRef="#ctx0" brushRef="#br0">0 729 24575,'1'-9'0,"0"0"0,4-17 0,1-4 0,19-161 0,-20 152 0,11-39 0,-9 50 0,-1 0 0,-2 0 0,2-48 0,-7 57 0,0 11 0,0 1 0,1 0 0,0-1 0,2-9 0,-2 16 0,0-1 0,1 1 0,-1 0 0,0-1 0,1 1 0,-1 0 0,1-1 0,0 1 0,-1 0 0,1 0 0,0 0 0,0 0 0,0 0 0,-1 0 0,1 0 0,0 0 0,0 0 0,1 0 0,-1 0 0,0 0 0,0 1 0,0-1 0,1 0 0,-1 1 0,0-1 0,0 1 0,1 0 0,1-1 0,15-1 0,0 1 0,1 1 0,21 2 0,9 0 0,-5-1 0,-23 1 0,0-2 0,0-1 0,26-3 0,-45 3 0,0 1 0,0 0 0,0-1 0,-1 0 0,1 1 0,0-1 0,0 0 0,0 0 0,-1 0 0,1 0 0,-1 0 0,1 0 0,0-1 0,-1 1 0,0 0 0,1-1 0,-1 1 0,0-1 0,0 1 0,0-1 0,0 0 0,1-2 0,-2 3 0,1-1 0,-1 1 0,0-1 0,0 0 0,0 1 0,0-1 0,0 1 0,0-1 0,-1 0 0,1 1 0,-1-1 0,1 1 0,-1-1 0,1 1 0,-1-1 0,0 1 0,1-1 0,-1 1 0,0 0 0,0-1 0,0 1 0,0 0 0,-1 0 0,1 0 0,0 0 0,0 0 0,-3-2 0,0 0 0,1 1 0,-1-1 0,0 1 0,0 0 0,-1 0 0,1 0 0,0 0 0,-1 1 0,1 0 0,-8-1 0,10 1 0,-1 1 0,1 0 0,0 0 0,0 1 0,0-1 0,-1 0 0,1 1 0,0 0 0,0-1 0,0 1 0,0 0 0,0 0 0,0 0 0,0 0 0,0 0 0,0 1 0,1-1 0,-1 1 0,0-1 0,1 1 0,-1-1 0,1 1 0,-2 3 0,0-2 0,1 0 0,-1 0 0,0 0 0,1 0 0,-1 0 0,-1-1 0,1 0 0,0 1 0,0-1 0,-1-1 0,0 1 0,-5 2 0,-4 0 0,-2 0 0,-15 2 0,-24 7 0,19-6 295,12-3-1955,12-1-5166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Who am I?</a:t>
            </a:r>
          </a:p>
          <a:p>
            <a:r>
              <a:rPr lang="en-AU" dirty="0"/>
              <a:t>- Why am I working at BINAR?</a:t>
            </a:r>
          </a:p>
          <a:p>
            <a:endParaRPr lang="en-AU" dirty="0"/>
          </a:p>
        </p:txBody>
      </p:sp>
    </p:spTree>
    <p:extLst>
      <p:ext uri="{BB962C8B-B14F-4D97-AF65-F5344CB8AC3E}">
        <p14:creationId xmlns:p14="http://schemas.microsoft.com/office/powerpoint/2010/main" val="203921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 Soldering is when you get 2 bits of metal and join them by melting more metal together</a:t>
            </a:r>
          </a:p>
        </p:txBody>
      </p:sp>
    </p:spTree>
    <p:extLst>
      <p:ext uri="{BB962C8B-B14F-4D97-AF65-F5344CB8AC3E}">
        <p14:creationId xmlns:p14="http://schemas.microsoft.com/office/powerpoint/2010/main" val="387689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8002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This is important, make sure all the kids are listening </a:t>
            </a:r>
          </a:p>
          <a:p>
            <a:r>
              <a:rPr lang="en-AU" dirty="0"/>
              <a:t>- Promise to bribe them?</a:t>
            </a:r>
          </a:p>
        </p:txBody>
      </p:sp>
    </p:spTree>
    <p:extLst>
      <p:ext uri="{BB962C8B-B14F-4D97-AF65-F5344CB8AC3E}">
        <p14:creationId xmlns:p14="http://schemas.microsoft.com/office/powerpoint/2010/main" val="107809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82942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5401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3539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000033"/>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18E9709-3895-7E36-F6E4-7A1D2BAC9C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21" name="Graphic 20">
            <a:extLst>
              <a:ext uri="{FF2B5EF4-FFF2-40B4-BE49-F238E27FC236}">
                <a16:creationId xmlns:a16="http://schemas.microsoft.com/office/drawing/2014/main" id="{7F4F26DD-46A7-F3D3-C255-2B5C3FE5817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000033"/>
        </a:solidFill>
        <a:effectLst/>
      </p:bgPr>
    </p:bg>
    <p:spTree>
      <p:nvGrpSpPr>
        <p:cNvPr id="1" name=""/>
        <p:cNvGrpSpPr/>
        <p:nvPr/>
      </p:nvGrpSpPr>
      <p:grpSpPr>
        <a:xfrm>
          <a:off x="0" y="0"/>
          <a:ext cx="0" cy="0"/>
          <a:chOff x="0" y="0"/>
          <a:chExt cx="0" cy="0"/>
        </a:xfrm>
      </p:grpSpPr>
      <p:sp>
        <p:nvSpPr>
          <p:cNvPr id="67"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8" name="Title Text"/>
          <p:cNvSpPr txBox="1">
            <a:spLocks noGrp="1"/>
          </p:cNvSpPr>
          <p:nvPr>
            <p:ph type="title"/>
          </p:nvPr>
        </p:nvSpPr>
        <p:spPr>
          <a:prstGeom prst="rect">
            <a:avLst/>
          </a:prstGeom>
        </p:spPr>
        <p:txBody>
          <a:bodyPr/>
          <a:lstStyle/>
          <a:p>
            <a:r>
              <a:t>Title Text</a:t>
            </a:r>
          </a:p>
        </p:txBody>
      </p:sp>
      <p:sp>
        <p:nvSpPr>
          <p:cNvPr id="69"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pic>
        <p:nvPicPr>
          <p:cNvPr id="2" name="Graphic 1">
            <a:extLst>
              <a:ext uri="{FF2B5EF4-FFF2-40B4-BE49-F238E27FC236}">
                <a16:creationId xmlns:a16="http://schemas.microsoft.com/office/drawing/2014/main" id="{1504E5F4-D2DA-20F2-D536-509449CBD8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801082F5-CF06-A0C7-A175-2A4695E566D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bg>
      <p:bgPr>
        <a:solidFill>
          <a:srgbClr val="000033"/>
        </a:solidFill>
        <a:effectLst/>
      </p:bgPr>
    </p:bg>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Graphic 1">
            <a:extLst>
              <a:ext uri="{FF2B5EF4-FFF2-40B4-BE49-F238E27FC236}">
                <a16:creationId xmlns:a16="http://schemas.microsoft.com/office/drawing/2014/main" id="{EF2334BC-50FB-CA28-2E7E-108988F82B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DB8508FC-55A0-21A1-45F0-D8A5AB9AFF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3 Up">
    <p:bg>
      <p:bgPr>
        <a:solidFill>
          <a:srgbClr val="000033"/>
        </a:solidFill>
        <a:effectLst/>
      </p:bgPr>
    </p:bg>
    <p:spTree>
      <p:nvGrpSpPr>
        <p:cNvPr id="1" name=""/>
        <p:cNvGrpSpPr/>
        <p:nvPr/>
      </p:nvGrpSpPr>
      <p:grpSpPr>
        <a:xfrm>
          <a:off x="0" y="0"/>
          <a:ext cx="0" cy="0"/>
          <a:chOff x="0" y="0"/>
          <a:chExt cx="0" cy="0"/>
        </a:xfrm>
      </p:grpSpPr>
      <p:sp>
        <p:nvSpPr>
          <p:cNvPr id="85"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6"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7"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Graphic 1">
            <a:extLst>
              <a:ext uri="{FF2B5EF4-FFF2-40B4-BE49-F238E27FC236}">
                <a16:creationId xmlns:a16="http://schemas.microsoft.com/office/drawing/2014/main" id="{BED79BCC-F9F0-D026-F4A9-AA64D528D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57C23D1E-A250-649E-FC0C-BCA26AB4BF1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Quote">
    <p:bg>
      <p:bgPr>
        <a:solidFill>
          <a:srgbClr val="000033"/>
        </a:solidFill>
        <a:effectLst/>
      </p:bgPr>
    </p:bg>
    <p:spTree>
      <p:nvGrpSpPr>
        <p:cNvPr id="1" name=""/>
        <p:cNvGrpSpPr/>
        <p:nvPr/>
      </p:nvGrpSpPr>
      <p:grpSpPr>
        <a:xfrm>
          <a:off x="0" y="0"/>
          <a:ext cx="0" cy="0"/>
          <a:chOff x="0" y="0"/>
          <a:chExt cx="0" cy="0"/>
        </a:xfrm>
      </p:grpSpPr>
      <p:sp>
        <p:nvSpPr>
          <p:cNvPr id="95"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6"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Graphic 1">
            <a:extLst>
              <a:ext uri="{FF2B5EF4-FFF2-40B4-BE49-F238E27FC236}">
                <a16:creationId xmlns:a16="http://schemas.microsoft.com/office/drawing/2014/main" id="{87E94AC7-A78E-0390-AA9C-6AB531E6EA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C7D417EE-A951-FCD6-51F2-43931AF5A3C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p:bg>
      <p:bgPr>
        <a:solidFill>
          <a:srgbClr val="000033"/>
        </a:solidFill>
        <a:effectLst/>
      </p:bgPr>
    </p:bg>
    <p:spTree>
      <p:nvGrpSpPr>
        <p:cNvPr id="1" name=""/>
        <p:cNvGrpSpPr/>
        <p:nvPr/>
      </p:nvGrpSpPr>
      <p:grpSpPr>
        <a:xfrm>
          <a:off x="0" y="0"/>
          <a:ext cx="0" cy="0"/>
          <a:chOff x="0" y="0"/>
          <a:chExt cx="0" cy="0"/>
        </a:xfrm>
      </p:grpSpPr>
      <p:sp>
        <p:nvSpPr>
          <p:cNvPr id="104"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 name="Graphic 1">
            <a:extLst>
              <a:ext uri="{FF2B5EF4-FFF2-40B4-BE49-F238E27FC236}">
                <a16:creationId xmlns:a16="http://schemas.microsoft.com/office/drawing/2014/main" id="{246A549A-B707-D20B-D871-A0596B804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3FB63DF6-772E-8408-F302-597A994434E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bg>
      <p:bgPr>
        <a:solidFill>
          <a:srgbClr val="000033"/>
        </a:solidFill>
        <a:effectLst/>
      </p:bgPr>
    </p:bg>
    <p:spTree>
      <p:nvGrpSpPr>
        <p:cNvPr id="1" name=""/>
        <p:cNvGrpSpPr/>
        <p:nvPr/>
      </p:nvGrpSpPr>
      <p:grpSpPr>
        <a:xfrm>
          <a:off x="0" y="0"/>
          <a:ext cx="0" cy="0"/>
          <a:chOff x="0" y="0"/>
          <a:chExt cx="0" cy="0"/>
        </a:xfrm>
      </p:grpSpPr>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pic>
        <p:nvPicPr>
          <p:cNvPr id="2" name="Graphic 1">
            <a:extLst>
              <a:ext uri="{FF2B5EF4-FFF2-40B4-BE49-F238E27FC236}">
                <a16:creationId xmlns:a16="http://schemas.microsoft.com/office/drawing/2014/main" id="{76A42443-E040-890D-6B5F-99794C5D41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5129" y="573214"/>
            <a:ext cx="3849582" cy="981266"/>
          </a:xfrm>
          <a:prstGeom prst="rect">
            <a:avLst/>
          </a:prstGeom>
        </p:spPr>
      </p:pic>
      <p:pic>
        <p:nvPicPr>
          <p:cNvPr id="3" name="Graphic 2">
            <a:extLst>
              <a:ext uri="{FF2B5EF4-FFF2-40B4-BE49-F238E27FC236}">
                <a16:creationId xmlns:a16="http://schemas.microsoft.com/office/drawing/2014/main" id="{B4DD039D-5BCF-F4C5-5EEA-27B8E4B9634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706127" y="11887200"/>
            <a:ext cx="8785998" cy="1388963"/>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0.svg"/><Relationship Id="rId4" Type="http://schemas.openxmlformats.org/officeDocument/2006/relationships/image" Target="../media/image6.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music, guitar&#10;&#10;Description automatically generated">
            <a:extLst>
              <a:ext uri="{FF2B5EF4-FFF2-40B4-BE49-F238E27FC236}">
                <a16:creationId xmlns:a16="http://schemas.microsoft.com/office/drawing/2014/main" id="{A21E903B-9EA0-4FB0-9943-C09099C082E4}"/>
              </a:ext>
            </a:extLst>
          </p:cNvPr>
          <p:cNvPicPr>
            <a:picLocks noChangeAspect="1"/>
          </p:cNvPicPr>
          <p:nvPr/>
        </p:nvPicPr>
        <p:blipFill rotWithShape="1">
          <a:blip r:embed="rId3">
            <a:extLst>
              <a:ext uri="{28A0092B-C50C-407E-A947-70E740481C1C}">
                <a14:useLocalDpi xmlns:a14="http://schemas.microsoft.com/office/drawing/2010/main" val="0"/>
              </a:ext>
            </a:extLst>
          </a:blip>
          <a:srcRect b="15625"/>
          <a:stretch/>
        </p:blipFill>
        <p:spPr>
          <a:xfrm>
            <a:off x="15876" y="-100978"/>
            <a:ext cx="24384000" cy="13716000"/>
          </a:xfrm>
          <a:prstGeom prst="rect">
            <a:avLst/>
          </a:prstGeom>
        </p:spPr>
      </p:pic>
      <p:sp>
        <p:nvSpPr>
          <p:cNvPr id="122" name="Rectangle"/>
          <p:cNvSpPr/>
          <p:nvPr/>
        </p:nvSpPr>
        <p:spPr>
          <a:xfrm>
            <a:off x="3133747" y="9660036"/>
            <a:ext cx="21234377" cy="2511470"/>
          </a:xfrm>
          <a:prstGeom prst="rect">
            <a:avLst/>
          </a:prstGeom>
          <a:solidFill>
            <a:srgbClr val="000033"/>
          </a:solidFill>
          <a:ln w="12700">
            <a:miter lim="400000"/>
          </a:ln>
        </p:spPr>
        <p:txBody>
          <a:bodyPr lIns="71437" tIns="71437" rIns="71437" bIns="71437" anchor="ctr"/>
          <a:lstStyle/>
          <a:p>
            <a:pPr algn="l" defTabSz="457200">
              <a:lnSpc>
                <a:spcPct val="80000"/>
              </a:lnSpc>
              <a:defRPr sz="5000" b="0" spc="229">
                <a:solidFill>
                  <a:srgbClr val="F3352F"/>
                </a:solidFill>
                <a:latin typeface="Kapra Neue Regular"/>
                <a:ea typeface="Kapra Neue Regular"/>
                <a:cs typeface="Kapra Neue Regular"/>
                <a:sym typeface="Kapra Neue Regular"/>
              </a:defRPr>
            </a:pPr>
            <a:endParaRPr dirty="0"/>
          </a:p>
        </p:txBody>
      </p:sp>
      <p:pic>
        <p:nvPicPr>
          <p:cNvPr id="16" name="Picture 15" descr="Shape&#10;&#10;Description automatically generated">
            <a:extLst>
              <a:ext uri="{FF2B5EF4-FFF2-40B4-BE49-F238E27FC236}">
                <a16:creationId xmlns:a16="http://schemas.microsoft.com/office/drawing/2014/main" id="{C532BB26-00F5-421E-8B2C-14986099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609" y="9985341"/>
            <a:ext cx="1900582" cy="1911082"/>
          </a:xfrm>
          <a:prstGeom prst="rect">
            <a:avLst/>
          </a:prstGeom>
        </p:spPr>
      </p:pic>
      <p:sp>
        <p:nvSpPr>
          <p:cNvPr id="126" name="SPACE ROCK…"/>
          <p:cNvSpPr txBox="1"/>
          <p:nvPr/>
        </p:nvSpPr>
        <p:spPr>
          <a:xfrm>
            <a:off x="14436740" y="9750461"/>
            <a:ext cx="9515459" cy="215393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71437" tIns="71437" rIns="71437" bIns="71437"/>
          <a:lstStyle/>
          <a:p>
            <a:pPr algn="l" defTabSz="457200">
              <a:defRPr sz="12500" b="0" spc="145">
                <a:solidFill>
                  <a:srgbClr val="FFFFFF"/>
                </a:solidFill>
                <a:latin typeface="Kapra Neue SemiBold"/>
                <a:ea typeface="Kapra Neue SemiBold"/>
                <a:cs typeface="Kapra Neue SemiBold"/>
                <a:sym typeface="Kapra Neue SemiBold"/>
              </a:defRPr>
            </a:pPr>
            <a:r>
              <a:rPr lang="en-AU" sz="4600" dirty="0">
                <a:latin typeface="Stellar" panose="02000506040000020004" pitchFamily="50" charset="0"/>
              </a:rPr>
              <a:t>SOLDERING WORKSHOP</a:t>
            </a:r>
          </a:p>
          <a:p>
            <a:pPr algn="l" defTabSz="457200">
              <a:defRPr sz="12500" b="0" spc="145">
                <a:solidFill>
                  <a:srgbClr val="FFFFFF"/>
                </a:solidFill>
                <a:latin typeface="Kapra Neue SemiBold"/>
                <a:ea typeface="Kapra Neue SemiBold"/>
                <a:cs typeface="Kapra Neue SemiBold"/>
                <a:sym typeface="Kapra Neue SemiBold"/>
              </a:defRPr>
            </a:pPr>
            <a:r>
              <a:rPr lang="en-AU" sz="4600" dirty="0">
                <a:latin typeface="Stellar" panose="02000506040000020004" pitchFamily="50" charset="0"/>
              </a:rPr>
              <a:t>Athena Galbraith</a:t>
            </a:r>
          </a:p>
          <a:p>
            <a:pPr algn="l" defTabSz="457200">
              <a:defRPr sz="12500" b="0" spc="145">
                <a:solidFill>
                  <a:srgbClr val="FFFFFF"/>
                </a:solidFill>
                <a:latin typeface="Kapra Neue SemiBold"/>
                <a:ea typeface="Kapra Neue SemiBold"/>
                <a:cs typeface="Kapra Neue SemiBold"/>
                <a:sym typeface="Kapra Neue SemiBold"/>
              </a:defRPr>
            </a:pPr>
            <a:r>
              <a:rPr lang="en-AU" sz="3600" i="1" dirty="0">
                <a:latin typeface="Stellar" panose="02000506040000020004" pitchFamily="50" charset="0"/>
              </a:rPr>
              <a:t>SCHOOL HOLIDAY PROGRAM SUMMER 2024</a:t>
            </a:r>
          </a:p>
        </p:txBody>
      </p:sp>
      <p:pic>
        <p:nvPicPr>
          <p:cNvPr id="3" name="Graphic 2">
            <a:extLst>
              <a:ext uri="{FF2B5EF4-FFF2-40B4-BE49-F238E27FC236}">
                <a16:creationId xmlns:a16="http://schemas.microsoft.com/office/drawing/2014/main" id="{650D84AE-45EB-E70E-8208-885660DEE6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6287" y="10096336"/>
            <a:ext cx="6072922" cy="1548000"/>
          </a:xfrm>
          <a:prstGeom prst="rect">
            <a:avLst/>
          </a:prstGeom>
        </p:spPr>
      </p:pic>
      <p:pic>
        <p:nvPicPr>
          <p:cNvPr id="5" name="Graphic 4">
            <a:extLst>
              <a:ext uri="{FF2B5EF4-FFF2-40B4-BE49-F238E27FC236}">
                <a16:creationId xmlns:a16="http://schemas.microsoft.com/office/drawing/2014/main" id="{457A3274-B731-E23E-E70F-16347AA9E8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7" y="-100978"/>
            <a:ext cx="2281935" cy="13923113"/>
          </a:xfrm>
          <a:prstGeom prst="rect">
            <a:avLst/>
          </a:prstGeom>
        </p:spPr>
      </p:pic>
      <p:pic>
        <p:nvPicPr>
          <p:cNvPr id="11" name="Graphic 10">
            <a:extLst>
              <a:ext uri="{FF2B5EF4-FFF2-40B4-BE49-F238E27FC236}">
                <a16:creationId xmlns:a16="http://schemas.microsoft.com/office/drawing/2014/main" id="{3FE26658-6247-385D-A9C6-31FD801DBC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985070" y="211174"/>
            <a:ext cx="9661566" cy="152738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19ADE6-AD9A-6349-E8F2-5A457781FE2B}"/>
              </a:ext>
            </a:extLst>
          </p:cNvPr>
          <p:cNvSpPr txBox="1"/>
          <p:nvPr/>
        </p:nvSpPr>
        <p:spPr>
          <a:xfrm>
            <a:off x="1036683" y="945285"/>
            <a:ext cx="10066746" cy="102393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b="0" dirty="0">
              <a:solidFill>
                <a:schemeClr val="bg1"/>
              </a:solidFill>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Soldering is the process of using Solder to fix components to a PCB or other electrical board. </a:t>
            </a: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r>
              <a:rPr lang="en-US" sz="4000" b="0" dirty="0">
                <a:solidFill>
                  <a:schemeClr val="bg1"/>
                </a:solidFill>
              </a:rPr>
              <a:t>The form you will be doing is through hole soldering, where components sit in the hole and you fill the gap with solder, bonding the 2 components.</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r>
              <a:rPr lang="en-US" sz="4000" b="0" dirty="0">
                <a:solidFill>
                  <a:schemeClr val="bg1"/>
                </a:solidFill>
              </a:rPr>
              <a:t>Other forms include using paste, soldering onto the top of gold pads or using vats of liquid solder </a:t>
            </a:r>
          </a:p>
          <a:p>
            <a:pPr marR="0" algn="l" defTabSz="821531" rtl="0" fontAlgn="auto" latinLnBrk="0" hangingPunct="0">
              <a:lnSpc>
                <a:spcPct val="100000"/>
              </a:lnSpc>
              <a:spcBef>
                <a:spcPts val="0"/>
              </a:spcBef>
              <a:spcAft>
                <a:spcPts val="0"/>
              </a:spcAft>
              <a:buClrTx/>
              <a:buSzTx/>
              <a:tabLst/>
            </a:pPr>
            <a:endParaRPr kumimoji="0" lang="en-AU"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2" name="TITLE ALL CAPS">
            <a:extLst>
              <a:ext uri="{FF2B5EF4-FFF2-40B4-BE49-F238E27FC236}">
                <a16:creationId xmlns:a16="http://schemas.microsoft.com/office/drawing/2014/main" id="{926462E9-4CD9-103D-D7E8-486C736D68AB}"/>
              </a:ext>
            </a:extLst>
          </p:cNvPr>
          <p:cNvSpPr txBox="1"/>
          <p:nvPr/>
        </p:nvSpPr>
        <p:spPr>
          <a:xfrm>
            <a:off x="5157932" y="359263"/>
            <a:ext cx="17320103" cy="1792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8000" dirty="0">
                <a:solidFill>
                  <a:schemeClr val="bg1"/>
                </a:solidFill>
                <a:latin typeface="Ailerons" panose="00000500000000000000" pitchFamily="50" charset="0"/>
              </a:rPr>
              <a:t>					What is soldering?</a:t>
            </a:r>
            <a:endParaRPr lang="en-US" sz="8000" dirty="0">
              <a:solidFill>
                <a:schemeClr val="bg1"/>
              </a:solidFill>
              <a:latin typeface="Ailerons" panose="00000500000000000000" pitchFamily="50" charset="0"/>
            </a:endParaRPr>
          </a:p>
        </p:txBody>
      </p:sp>
      <p:pic>
        <p:nvPicPr>
          <p:cNvPr id="4" name="Picture 3" descr="A person holding a screwdriver&#10;&#10;Description automatically generated">
            <a:extLst>
              <a:ext uri="{FF2B5EF4-FFF2-40B4-BE49-F238E27FC236}">
                <a16:creationId xmlns:a16="http://schemas.microsoft.com/office/drawing/2014/main" id="{A6159D59-EB8E-9E46-0838-8618D58FD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8800" y="2308262"/>
            <a:ext cx="10797230" cy="6848438"/>
          </a:xfrm>
          <a:prstGeom prst="rect">
            <a:avLst/>
          </a:prstGeom>
        </p:spPr>
      </p:pic>
      <p:sp>
        <p:nvSpPr>
          <p:cNvPr id="6" name="TextBox 5">
            <a:extLst>
              <a:ext uri="{FF2B5EF4-FFF2-40B4-BE49-F238E27FC236}">
                <a16:creationId xmlns:a16="http://schemas.microsoft.com/office/drawing/2014/main" id="{9C30E915-828E-796A-30CF-A5F9B8152FDC}"/>
              </a:ext>
            </a:extLst>
          </p:cNvPr>
          <p:cNvSpPr txBox="1"/>
          <p:nvPr/>
        </p:nvSpPr>
        <p:spPr>
          <a:xfrm>
            <a:off x="12192000" y="9102714"/>
            <a:ext cx="10452100"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AU" sz="1800" b="1" i="0" u="none" strike="noStrike" cap="none" spc="0" normalizeH="0" baseline="0" dirty="0">
                <a:ln>
                  <a:noFill/>
                </a:ln>
                <a:solidFill>
                  <a:schemeClr val="bg1"/>
                </a:solidFill>
                <a:effectLst/>
                <a:uFillTx/>
                <a:latin typeface="Helvetica Neue"/>
                <a:ea typeface="Helvetica Neue"/>
                <a:cs typeface="Helvetica Neue"/>
                <a:sym typeface="Helvetica Neue"/>
              </a:rPr>
              <a:t>https://www.twi-global.com/technical-knowledge/faqs/what-is-soldering</a:t>
            </a:r>
          </a:p>
        </p:txBody>
      </p:sp>
    </p:spTree>
    <p:extLst>
      <p:ext uri="{BB962C8B-B14F-4D97-AF65-F5344CB8AC3E}">
        <p14:creationId xmlns:p14="http://schemas.microsoft.com/office/powerpoint/2010/main" val="16929032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5" name="TITLE ALL CAPS">
            <a:extLst>
              <a:ext uri="{FF2B5EF4-FFF2-40B4-BE49-F238E27FC236}">
                <a16:creationId xmlns:a16="http://schemas.microsoft.com/office/drawing/2014/main" id="{C5A07065-FBEC-78F0-5E04-79BC23923A8A}"/>
              </a:ext>
            </a:extLst>
          </p:cNvPr>
          <p:cNvSpPr txBox="1"/>
          <p:nvPr/>
        </p:nvSpPr>
        <p:spPr>
          <a:xfrm>
            <a:off x="7316932" y="308463"/>
            <a:ext cx="17320103" cy="1792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8000" dirty="0">
                <a:solidFill>
                  <a:schemeClr val="bg1"/>
                </a:solidFill>
                <a:latin typeface="Ailerons" panose="00000500000000000000" pitchFamily="50" charset="0"/>
              </a:rPr>
              <a:t>What you’ll be doing</a:t>
            </a:r>
            <a:endParaRPr lang="en-US" sz="8000" dirty="0">
              <a:solidFill>
                <a:schemeClr val="bg1"/>
              </a:solidFill>
              <a:latin typeface="Ailerons" panose="00000500000000000000" pitchFamily="50" charset="0"/>
            </a:endParaRPr>
          </a:p>
        </p:txBody>
      </p:sp>
      <p:sp>
        <p:nvSpPr>
          <p:cNvPr id="6" name="TextBox 5">
            <a:extLst>
              <a:ext uri="{FF2B5EF4-FFF2-40B4-BE49-F238E27FC236}">
                <a16:creationId xmlns:a16="http://schemas.microsoft.com/office/drawing/2014/main" id="{CBB4FB7C-7960-0E34-0FD4-5863E37E25BE}"/>
              </a:ext>
            </a:extLst>
          </p:cNvPr>
          <p:cNvSpPr txBox="1"/>
          <p:nvPr/>
        </p:nvSpPr>
        <p:spPr>
          <a:xfrm>
            <a:off x="1036683" y="1253065"/>
            <a:ext cx="10066746" cy="96237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b="0" dirty="0">
              <a:solidFill>
                <a:schemeClr val="bg1"/>
              </a:solidFill>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Through hole soldering is where a PCB board already has drilled and coated holes where components are designed to slot in. </a:t>
            </a: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Components are slotted in, and then to ensure electrical and physical connection, the component leads, and the PCB pad are heated and then solder is melted between the two.</a:t>
            </a: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R="0" algn="l" defTabSz="821531" rtl="0" fontAlgn="auto" latinLnBrk="0" hangingPunct="0">
              <a:lnSpc>
                <a:spcPct val="100000"/>
              </a:lnSpc>
              <a:spcBef>
                <a:spcPts val="0"/>
              </a:spcBef>
              <a:spcAft>
                <a:spcPts val="0"/>
              </a:spcAft>
              <a:buClrTx/>
              <a:buSzTx/>
              <a:tabLst/>
            </a:pPr>
            <a:endParaRPr kumimoji="0" lang="en-AU"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pic>
        <p:nvPicPr>
          <p:cNvPr id="8" name="Picture 7" descr="Diagram of a resistor with text and words&#10;&#10;Description automatically generated">
            <a:extLst>
              <a:ext uri="{FF2B5EF4-FFF2-40B4-BE49-F238E27FC236}">
                <a16:creationId xmlns:a16="http://schemas.microsoft.com/office/drawing/2014/main" id="{3E35FB56-924E-23AD-0C3E-CE1AA6F00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0573" y="2706687"/>
            <a:ext cx="9157788" cy="403701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E660A9F-6475-F08A-DA7E-827A93080D67}"/>
                  </a:ext>
                </a:extLst>
              </p14:cNvPr>
              <p14:cNvContentPartPr/>
              <p14:nvPr/>
            </p14:nvContentPartPr>
            <p14:xfrm>
              <a:off x="17568161" y="2913296"/>
              <a:ext cx="360" cy="360"/>
            </p14:xfrm>
          </p:contentPart>
        </mc:Choice>
        <mc:Fallback xmlns="">
          <p:pic>
            <p:nvPicPr>
              <p:cNvPr id="9" name="Ink 8">
                <a:extLst>
                  <a:ext uri="{FF2B5EF4-FFF2-40B4-BE49-F238E27FC236}">
                    <a16:creationId xmlns:a16="http://schemas.microsoft.com/office/drawing/2014/main" id="{0E660A9F-6475-F08A-DA7E-827A93080D67}"/>
                  </a:ext>
                </a:extLst>
              </p:cNvPr>
              <p:cNvPicPr/>
              <p:nvPr/>
            </p:nvPicPr>
            <p:blipFill>
              <a:blip r:embed="rId5"/>
              <a:stretch>
                <a:fillRect/>
              </a:stretch>
            </p:blipFill>
            <p:spPr>
              <a:xfrm>
                <a:off x="17562041" y="290717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04DC99BD-7A65-7624-2AF1-A9FCCF7B6606}"/>
                  </a:ext>
                </a:extLst>
              </p14:cNvPr>
              <p14:cNvContentPartPr/>
              <p14:nvPr/>
            </p14:nvContentPartPr>
            <p14:xfrm>
              <a:off x="17439281" y="2712416"/>
              <a:ext cx="202680" cy="381960"/>
            </p14:xfrm>
          </p:contentPart>
        </mc:Choice>
        <mc:Fallback xmlns="">
          <p:pic>
            <p:nvPicPr>
              <p:cNvPr id="10" name="Ink 9">
                <a:extLst>
                  <a:ext uri="{FF2B5EF4-FFF2-40B4-BE49-F238E27FC236}">
                    <a16:creationId xmlns:a16="http://schemas.microsoft.com/office/drawing/2014/main" id="{04DC99BD-7A65-7624-2AF1-A9FCCF7B6606}"/>
                  </a:ext>
                </a:extLst>
              </p:cNvPr>
              <p:cNvPicPr/>
              <p:nvPr/>
            </p:nvPicPr>
            <p:blipFill>
              <a:blip r:embed="rId7"/>
              <a:stretch>
                <a:fillRect/>
              </a:stretch>
            </p:blipFill>
            <p:spPr>
              <a:xfrm>
                <a:off x="17433161" y="2706296"/>
                <a:ext cx="2149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FCB73C31-EA53-25E8-576A-9ACE9AAF1AFB}"/>
                  </a:ext>
                </a:extLst>
              </p14:cNvPr>
              <p14:cNvContentPartPr/>
              <p14:nvPr/>
            </p14:nvContentPartPr>
            <p14:xfrm>
              <a:off x="17479241" y="2790176"/>
              <a:ext cx="65160" cy="273240"/>
            </p14:xfrm>
          </p:contentPart>
        </mc:Choice>
        <mc:Fallback xmlns="">
          <p:pic>
            <p:nvPicPr>
              <p:cNvPr id="11" name="Ink 10">
                <a:extLst>
                  <a:ext uri="{FF2B5EF4-FFF2-40B4-BE49-F238E27FC236}">
                    <a16:creationId xmlns:a16="http://schemas.microsoft.com/office/drawing/2014/main" id="{FCB73C31-EA53-25E8-576A-9ACE9AAF1AFB}"/>
                  </a:ext>
                </a:extLst>
              </p:cNvPr>
              <p:cNvPicPr/>
              <p:nvPr/>
            </p:nvPicPr>
            <p:blipFill>
              <a:blip r:embed="rId9"/>
              <a:stretch>
                <a:fillRect/>
              </a:stretch>
            </p:blipFill>
            <p:spPr>
              <a:xfrm>
                <a:off x="17473121" y="2784056"/>
                <a:ext cx="77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73FF12C-7CBB-772E-7EBA-96B645151E76}"/>
                  </a:ext>
                </a:extLst>
              </p14:cNvPr>
              <p14:cNvContentPartPr/>
              <p14:nvPr/>
            </p14:nvContentPartPr>
            <p14:xfrm>
              <a:off x="17456201" y="2952176"/>
              <a:ext cx="360" cy="360"/>
            </p14:xfrm>
          </p:contentPart>
        </mc:Choice>
        <mc:Fallback xmlns="">
          <p:pic>
            <p:nvPicPr>
              <p:cNvPr id="12" name="Ink 11">
                <a:extLst>
                  <a:ext uri="{FF2B5EF4-FFF2-40B4-BE49-F238E27FC236}">
                    <a16:creationId xmlns:a16="http://schemas.microsoft.com/office/drawing/2014/main" id="{C73FF12C-7CBB-772E-7EBA-96B645151E76}"/>
                  </a:ext>
                </a:extLst>
              </p:cNvPr>
              <p:cNvPicPr/>
              <p:nvPr/>
            </p:nvPicPr>
            <p:blipFill>
              <a:blip r:embed="rId5"/>
              <a:stretch>
                <a:fillRect/>
              </a:stretch>
            </p:blipFill>
            <p:spPr>
              <a:xfrm>
                <a:off x="17450081" y="294605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706D2825-5401-3C69-5217-6086F907574F}"/>
                  </a:ext>
                </a:extLst>
              </p14:cNvPr>
              <p14:cNvContentPartPr/>
              <p14:nvPr/>
            </p14:nvContentPartPr>
            <p14:xfrm>
              <a:off x="17490401" y="2811416"/>
              <a:ext cx="159840" cy="262800"/>
            </p14:xfrm>
          </p:contentPart>
        </mc:Choice>
        <mc:Fallback xmlns="">
          <p:pic>
            <p:nvPicPr>
              <p:cNvPr id="16" name="Ink 15">
                <a:extLst>
                  <a:ext uri="{FF2B5EF4-FFF2-40B4-BE49-F238E27FC236}">
                    <a16:creationId xmlns:a16="http://schemas.microsoft.com/office/drawing/2014/main" id="{706D2825-5401-3C69-5217-6086F907574F}"/>
                  </a:ext>
                </a:extLst>
              </p:cNvPr>
              <p:cNvPicPr/>
              <p:nvPr/>
            </p:nvPicPr>
            <p:blipFill>
              <a:blip r:embed="rId12"/>
              <a:stretch>
                <a:fillRect/>
              </a:stretch>
            </p:blipFill>
            <p:spPr>
              <a:xfrm>
                <a:off x="17484281" y="2805296"/>
                <a:ext cx="172080" cy="275040"/>
              </a:xfrm>
              <a:prstGeom prst="rect">
                <a:avLst/>
              </a:prstGeom>
            </p:spPr>
          </p:pic>
        </mc:Fallback>
      </mc:AlternateContent>
      <p:sp>
        <p:nvSpPr>
          <p:cNvPr id="17" name="TextBox 16">
            <a:extLst>
              <a:ext uri="{FF2B5EF4-FFF2-40B4-BE49-F238E27FC236}">
                <a16:creationId xmlns:a16="http://schemas.microsoft.com/office/drawing/2014/main" id="{25F2701D-7B62-2B10-A7B3-9E706B8DA053}"/>
              </a:ext>
            </a:extLst>
          </p:cNvPr>
          <p:cNvSpPr txBox="1"/>
          <p:nvPr/>
        </p:nvSpPr>
        <p:spPr>
          <a:xfrm>
            <a:off x="13071347" y="6664594"/>
            <a:ext cx="9157788"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AU" sz="1800" b="1" i="0" u="none" strike="noStrike" cap="none" spc="0" normalizeH="0" baseline="0" dirty="0">
                <a:ln>
                  <a:noFill/>
                </a:ln>
                <a:solidFill>
                  <a:schemeClr val="bg1"/>
                </a:solidFill>
                <a:effectLst/>
                <a:uFillTx/>
                <a:latin typeface="Helvetica Neue"/>
                <a:ea typeface="Helvetica Neue"/>
                <a:cs typeface="Helvetica Neue"/>
                <a:sym typeface="Helvetica Neue"/>
              </a:rPr>
              <a:t>https://www.pcbdirectory.com/community/what-are-plated-through-holes</a:t>
            </a:r>
          </a:p>
        </p:txBody>
      </p:sp>
      <p:pic>
        <p:nvPicPr>
          <p:cNvPr id="19" name="Picture 18">
            <a:extLst>
              <a:ext uri="{FF2B5EF4-FFF2-40B4-BE49-F238E27FC236}">
                <a16:creationId xmlns:a16="http://schemas.microsoft.com/office/drawing/2014/main" id="{7C89FA7B-F8E2-4A10-158E-FDF73579E158}"/>
              </a:ext>
            </a:extLst>
          </p:cNvPr>
          <p:cNvPicPr>
            <a:picLocks noChangeAspect="1"/>
          </p:cNvPicPr>
          <p:nvPr/>
        </p:nvPicPr>
        <p:blipFill>
          <a:blip r:embed="rId13"/>
          <a:stretch>
            <a:fillRect/>
          </a:stretch>
        </p:blipFill>
        <p:spPr>
          <a:xfrm>
            <a:off x="12705587" y="8734236"/>
            <a:ext cx="11326290" cy="2447570"/>
          </a:xfrm>
          <a:prstGeom prst="rect">
            <a:avLst/>
          </a:prstGeom>
        </p:spPr>
      </p:pic>
    </p:spTree>
    <p:extLst>
      <p:ext uri="{BB962C8B-B14F-4D97-AF65-F5344CB8AC3E}">
        <p14:creationId xmlns:p14="http://schemas.microsoft.com/office/powerpoint/2010/main" val="20999262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11FB1-B28C-CC5B-C6FC-B276202F96BD}"/>
              </a:ext>
            </a:extLst>
          </p:cNvPr>
          <p:cNvSpPr txBox="1"/>
          <p:nvPr/>
        </p:nvSpPr>
        <p:spPr>
          <a:xfrm>
            <a:off x="841610" y="1569155"/>
            <a:ext cx="18019414" cy="12332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Check environment for hazards (Trip, Water, Electrical)</a:t>
            </a:r>
          </a:p>
          <a:p>
            <a:pPr marL="742950" indent="-742950" algn="l">
              <a:spcAft>
                <a:spcPts val="2400"/>
              </a:spcAft>
              <a:buFont typeface="+mj-lt"/>
              <a:buAutoNum type="arabicPeriod"/>
            </a:pPr>
            <a:r>
              <a:rPr lang="en-US" sz="4000" b="0" dirty="0">
                <a:solidFill>
                  <a:schemeClr val="bg1"/>
                </a:solidFill>
              </a:rPr>
              <a:t>Safety Glasses</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lang="en-US" sz="4000" b="0" dirty="0">
                <a:solidFill>
                  <a:schemeClr val="bg1"/>
                </a:solidFill>
              </a:rPr>
              <a:t>Install the soldering tip you need.</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Turn ON soldering Iron and </a:t>
            </a:r>
            <a:r>
              <a:rPr lang="en-US" sz="4000" b="0" dirty="0">
                <a:solidFill>
                  <a:schemeClr val="bg1"/>
                </a:solidFill>
              </a:rPr>
              <a:t>set temperature.</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Check Work P</a:t>
            </a:r>
            <a:r>
              <a:rPr lang="en-US" sz="4000" b="0" dirty="0">
                <a:solidFill>
                  <a:schemeClr val="bg1"/>
                </a:solidFill>
              </a:rPr>
              <a:t>iece</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Turn on Exhaust Fan</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lang="en-US" sz="4000" b="0" dirty="0">
                <a:solidFill>
                  <a:schemeClr val="bg1"/>
                </a:solidFill>
              </a:rPr>
              <a:t>Touch tip of Soldering Iron to the material to be soldered, then apply the solder to the heated area. Once solder runs and forms around material, remove iron.</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Allow joint to cool.</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lang="en-US" sz="4000" b="0" dirty="0">
                <a:solidFill>
                  <a:schemeClr val="bg1"/>
                </a:solidFill>
              </a:rPr>
              <a:t>Continue Soldering</a:t>
            </a:r>
          </a:p>
          <a:p>
            <a:pPr marL="742950" marR="0" indent="-742950" algn="l" defTabSz="821531" rtl="0" fontAlgn="auto" latinLnBrk="0" hangingPunct="0">
              <a:lnSpc>
                <a:spcPct val="100000"/>
              </a:lnSpc>
              <a:spcBef>
                <a:spcPts val="0"/>
              </a:spcBef>
              <a:spcAft>
                <a:spcPts val="2400"/>
              </a:spcAft>
              <a:buClrTx/>
              <a:buSzTx/>
              <a:buFont typeface="+mj-lt"/>
              <a:buAutoNum type="arabicPeriod"/>
              <a:tabLst/>
            </a:pPr>
            <a:r>
              <a:rPr lang="en-US" sz="4000" b="0" dirty="0">
                <a:solidFill>
                  <a:schemeClr val="bg1"/>
                </a:solidFill>
              </a:rPr>
              <a:t> After you are done, Tin iron with solder, return to the stand and turn off power.</a:t>
            </a: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R="0" algn="l" defTabSz="821531" rtl="0" fontAlgn="auto" latinLnBrk="0" hangingPunct="0">
              <a:lnSpc>
                <a:spcPct val="100000"/>
              </a:lnSpc>
              <a:spcBef>
                <a:spcPts val="0"/>
              </a:spcBef>
              <a:spcAft>
                <a:spcPts val="0"/>
              </a:spcAft>
              <a:buClrTx/>
              <a:buSzTx/>
              <a:tabLst/>
            </a:pPr>
            <a:endParaRPr kumimoji="0" lang="en-AU"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3" name="TITLE ALL CAPS">
            <a:extLst>
              <a:ext uri="{FF2B5EF4-FFF2-40B4-BE49-F238E27FC236}">
                <a16:creationId xmlns:a16="http://schemas.microsoft.com/office/drawing/2014/main" id="{915029E5-DEE0-EC2E-6216-C651CF7E1F99}"/>
              </a:ext>
            </a:extLst>
          </p:cNvPr>
          <p:cNvSpPr txBox="1"/>
          <p:nvPr/>
        </p:nvSpPr>
        <p:spPr>
          <a:xfrm>
            <a:off x="7316932" y="308463"/>
            <a:ext cx="17320103" cy="1792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8000" dirty="0">
                <a:solidFill>
                  <a:schemeClr val="bg1"/>
                </a:solidFill>
                <a:latin typeface="Ailerons" panose="00000500000000000000" pitchFamily="50" charset="0"/>
              </a:rPr>
              <a:t>Preparing to Solder</a:t>
            </a:r>
            <a:endParaRPr lang="en-US" sz="8000" dirty="0">
              <a:solidFill>
                <a:schemeClr val="bg1"/>
              </a:solidFill>
              <a:latin typeface="Ailerons" panose="00000500000000000000" pitchFamily="50" charset="0"/>
            </a:endParaRPr>
          </a:p>
        </p:txBody>
      </p:sp>
      <p:pic>
        <p:nvPicPr>
          <p:cNvPr id="5" name="Picture 4" descr="A yellow triangle sign with a exclamation mark&#10;&#10;Description automatically generated">
            <a:extLst>
              <a:ext uri="{FF2B5EF4-FFF2-40B4-BE49-F238E27FC236}">
                <a16:creationId xmlns:a16="http://schemas.microsoft.com/office/drawing/2014/main" id="{6B35A1C4-E9DC-3422-8D41-7D9CC6E75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5438" y="185166"/>
            <a:ext cx="4762500" cy="4762500"/>
          </a:xfrm>
          <a:prstGeom prst="rect">
            <a:avLst/>
          </a:prstGeom>
        </p:spPr>
      </p:pic>
      <p:pic>
        <p:nvPicPr>
          <p:cNvPr id="9" name="Picture 8" descr="A soldering iron on a device&#10;&#10;Description automatically generated">
            <a:extLst>
              <a:ext uri="{FF2B5EF4-FFF2-40B4-BE49-F238E27FC236}">
                <a16:creationId xmlns:a16="http://schemas.microsoft.com/office/drawing/2014/main" id="{A9F009DF-395D-0B83-BF15-F6DE22B19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2113" y="5420690"/>
            <a:ext cx="4629150" cy="4629150"/>
          </a:xfrm>
          <a:prstGeom prst="rect">
            <a:avLst/>
          </a:prstGeom>
        </p:spPr>
      </p:pic>
    </p:spTree>
    <p:extLst>
      <p:ext uri="{BB962C8B-B14F-4D97-AF65-F5344CB8AC3E}">
        <p14:creationId xmlns:p14="http://schemas.microsoft.com/office/powerpoint/2010/main" val="1216305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 calcmode="lin" valueType="num">
                                      <p:cBhvr additive="base">
                                        <p:cTn id="4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 calcmode="lin" valueType="num">
                                      <p:cBhvr additive="base">
                                        <p:cTn id="4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additive="base">
                                        <p:cTn id="5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additive="base">
                                        <p:cTn id="6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 calcmode="lin" valueType="num">
                                      <p:cBhvr additive="base">
                                        <p:cTn id="6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7B191E5-99FF-BEEF-17CF-745655844E4B}"/>
              </a:ext>
            </a:extLst>
          </p:cNvPr>
          <p:cNvSpPr txBox="1"/>
          <p:nvPr/>
        </p:nvSpPr>
        <p:spPr>
          <a:xfrm>
            <a:off x="1169686" y="678052"/>
            <a:ext cx="10066746" cy="13932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b="0" dirty="0">
              <a:solidFill>
                <a:schemeClr val="bg1"/>
              </a:solidFill>
            </a:endParaRPr>
          </a:p>
          <a:p>
            <a:pPr marL="742950" marR="0" indent="-742950" algn="l" defTabSz="821531" rtl="0" fontAlgn="auto" latinLnBrk="0" hangingPunct="0">
              <a:spcBef>
                <a:spcPts val="0"/>
              </a:spcBef>
              <a:spcAft>
                <a:spcPts val="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Make sure component is lined </a:t>
            </a:r>
            <a:r>
              <a:rPr kumimoji="0" lang="en-US" sz="4000" i="0" u="none" strike="noStrike" cap="none" spc="0" normalizeH="0" baseline="0" dirty="0">
                <a:ln>
                  <a:noFill/>
                </a:ln>
                <a:solidFill>
                  <a:schemeClr val="bg1"/>
                </a:solidFill>
                <a:effectLst/>
                <a:uFillTx/>
                <a:latin typeface="Helvetica Neue"/>
                <a:ea typeface="Helvetica Neue"/>
                <a:cs typeface="Helvetica Neue"/>
                <a:sym typeface="Helvetica Neue"/>
              </a:rPr>
              <a:t>square</a:t>
            </a: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 with the PCB board.</a:t>
            </a:r>
          </a:p>
          <a:p>
            <a:pPr marL="742950" marR="0" indent="-742950" algn="l" defTabSz="821531" rtl="0" fontAlgn="auto" latinLnBrk="0" hangingPunct="0">
              <a:spcBef>
                <a:spcPts val="0"/>
              </a:spcBef>
              <a:spcAft>
                <a:spcPts val="0"/>
              </a:spcAft>
              <a:buClrTx/>
              <a:buSzTx/>
              <a:buFont typeface="+mj-lt"/>
              <a:buAutoNum type="arabicPeriod"/>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742950" marR="0" indent="-742950" algn="l" defTabSz="821531" rtl="0" fontAlgn="auto" latinLnBrk="0" hangingPunct="0">
              <a:spcBef>
                <a:spcPts val="0"/>
              </a:spcBef>
              <a:spcAft>
                <a:spcPts val="0"/>
              </a:spcAft>
              <a:buClrTx/>
              <a:buSzTx/>
              <a:buFont typeface="+mj-lt"/>
              <a:buAutoNum type="arabicPeriod"/>
              <a:tabLst/>
            </a:pPr>
            <a:r>
              <a:rPr lang="en-US" sz="4000" b="0" dirty="0">
                <a:solidFill>
                  <a:schemeClr val="bg1"/>
                </a:solidFill>
              </a:rPr>
              <a:t>Apply solder tip to the metal pad (Gold) and the part, until both are hot. </a:t>
            </a:r>
          </a:p>
          <a:p>
            <a:pPr marL="742950" marR="0" indent="-742950" algn="l" defTabSz="821531" rtl="0" fontAlgn="auto" latinLnBrk="0" hangingPunct="0">
              <a:spcBef>
                <a:spcPts val="0"/>
              </a:spcBef>
              <a:spcAft>
                <a:spcPts val="0"/>
              </a:spcAft>
              <a:buClrTx/>
              <a:buSzTx/>
              <a:buFont typeface="+mj-lt"/>
              <a:buAutoNum type="arabicPeriod"/>
              <a:tabLst/>
            </a:pPr>
            <a:endParaRPr lang="en-US" sz="4000" b="0" dirty="0">
              <a:solidFill>
                <a:schemeClr val="bg1"/>
              </a:solidFill>
            </a:endParaRPr>
          </a:p>
          <a:p>
            <a:pPr marL="742950" marR="0" indent="-742950" algn="l" defTabSz="821531" rtl="0" fontAlgn="auto" latinLnBrk="0" hangingPunct="0">
              <a:spcBef>
                <a:spcPts val="0"/>
              </a:spcBef>
              <a:spcAft>
                <a:spcPts val="0"/>
              </a:spcAft>
              <a:buClrTx/>
              <a:buSzTx/>
              <a:buFont typeface="+mj-lt"/>
              <a:buAutoNum type="arabicPeriod"/>
              <a:tabLst/>
            </a:pPr>
            <a:endParaRPr lang="en-US" sz="4000" b="0" dirty="0">
              <a:solidFill>
                <a:schemeClr val="bg1"/>
              </a:solidFill>
            </a:endParaRPr>
          </a:p>
          <a:p>
            <a:pPr marL="742950" marR="0" indent="-742950" algn="l" defTabSz="821531" rtl="0" fontAlgn="auto" latinLnBrk="0" hangingPunct="0">
              <a:spcBef>
                <a:spcPts val="0"/>
              </a:spcBef>
              <a:spcAft>
                <a:spcPts val="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Apply solder to the pad and part and </a:t>
            </a:r>
            <a:r>
              <a:rPr lang="en-US" sz="4000" b="0" dirty="0">
                <a:solidFill>
                  <a:schemeClr val="bg1"/>
                </a:solidFill>
              </a:rPr>
              <a:t>keep applying until a good connection is formed. (A cone like shape that covers the whole of the pad) </a:t>
            </a:r>
          </a:p>
          <a:p>
            <a:pPr lvl="2" indent="0" algn="l"/>
            <a:r>
              <a:rPr lang="en-US" sz="4000" b="0" dirty="0">
                <a:solidFill>
                  <a:schemeClr val="bg1"/>
                </a:solidFill>
              </a:rPr>
              <a:t>		</a:t>
            </a:r>
            <a:r>
              <a:rPr lang="en-US" sz="2800" b="0" i="1" dirty="0">
                <a:solidFill>
                  <a:schemeClr val="bg1"/>
                </a:solidFill>
              </a:rPr>
              <a:t>You will probably not need as much 							solder as you think you do</a:t>
            </a:r>
            <a:r>
              <a:rPr lang="en-US" sz="4000" b="0" i="1" dirty="0">
                <a:solidFill>
                  <a:schemeClr val="bg1"/>
                </a:solidFill>
              </a:rPr>
              <a:t>.</a:t>
            </a:r>
          </a:p>
          <a:p>
            <a:pPr marL="742950" marR="0" indent="-742950" algn="l" defTabSz="821531" rtl="0" fontAlgn="auto" latinLnBrk="0" hangingPunct="0">
              <a:spcBef>
                <a:spcPts val="0"/>
              </a:spcBef>
              <a:spcAft>
                <a:spcPts val="0"/>
              </a:spcAft>
              <a:buClrTx/>
              <a:buSzTx/>
              <a:buFont typeface="+mj-lt"/>
              <a:buAutoNum type="arabicPeriod"/>
              <a:tabLst/>
            </a:pPr>
            <a:endParaRPr lang="en-US" sz="4000" b="0" dirty="0">
              <a:solidFill>
                <a:schemeClr val="bg1"/>
              </a:solidFill>
            </a:endParaRPr>
          </a:p>
          <a:p>
            <a:pPr marL="742950" marR="0" indent="-742950" algn="l" defTabSz="821531" rtl="0" fontAlgn="auto" latinLnBrk="0" hangingPunct="0">
              <a:spcBef>
                <a:spcPts val="0"/>
              </a:spcBef>
              <a:spcAft>
                <a:spcPts val="0"/>
              </a:spcAft>
              <a:buClrTx/>
              <a:buSzTx/>
              <a:buFont typeface="+mj-lt"/>
              <a:buAutoNum type="arabicPeriod"/>
              <a:tabLst/>
            </a:pPr>
            <a:endParaRPr lang="en-US" sz="4000" b="0" dirty="0">
              <a:solidFill>
                <a:schemeClr val="bg1"/>
              </a:solidFill>
            </a:endParaRPr>
          </a:p>
          <a:p>
            <a:pPr marL="742950" marR="0" indent="-742950" algn="l" defTabSz="821531" rtl="0" fontAlgn="auto" latinLnBrk="0" hangingPunct="0">
              <a:spcBef>
                <a:spcPts val="0"/>
              </a:spcBef>
              <a:spcAft>
                <a:spcPts val="0"/>
              </a:spcAft>
              <a:buClrTx/>
              <a:buSzTx/>
              <a:buFont typeface="+mj-lt"/>
              <a:buAutoNum type="arabicPeriod"/>
              <a:tabLst/>
            </a:pPr>
            <a:r>
              <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rPr>
              <a:t>Remove soldering iron and move to next part</a:t>
            </a:r>
          </a:p>
          <a:p>
            <a:pPr marR="0" algn="l" defTabSz="821531" rtl="0" fontAlgn="auto" latinLnBrk="0" hangingPunct="0">
              <a:lnSpc>
                <a:spcPct val="100000"/>
              </a:lnSpc>
              <a:spcBef>
                <a:spcPts val="0"/>
              </a:spcBef>
              <a:spcAft>
                <a:spcPts val="0"/>
              </a:spcAft>
              <a:buClrTx/>
              <a:buSzTx/>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4000" b="0"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457200" marR="0" indent="-457200" algn="l" defTabSz="821531" rtl="0" fontAlgn="auto" latinLnBrk="0" hangingPunct="0">
              <a:lnSpc>
                <a:spcPct val="100000"/>
              </a:lnSpc>
              <a:spcBef>
                <a:spcPts val="0"/>
              </a:spcBef>
              <a:spcAft>
                <a:spcPts val="0"/>
              </a:spcAft>
              <a:buClrTx/>
              <a:buSzTx/>
              <a:buFont typeface="Wingdings" panose="05000000000000000000" pitchFamily="2" charset="2"/>
              <a:buChar char="§"/>
              <a:tabLst/>
            </a:pPr>
            <a:endParaRPr lang="en-US" sz="4000" b="0" dirty="0">
              <a:solidFill>
                <a:schemeClr val="bg1"/>
              </a:solidFill>
            </a:endParaRPr>
          </a:p>
          <a:p>
            <a:pPr marR="0" algn="l" defTabSz="821531" rtl="0" fontAlgn="auto" latinLnBrk="0" hangingPunct="0">
              <a:lnSpc>
                <a:spcPct val="100000"/>
              </a:lnSpc>
              <a:spcBef>
                <a:spcPts val="0"/>
              </a:spcBef>
              <a:spcAft>
                <a:spcPts val="0"/>
              </a:spcAft>
              <a:buClrTx/>
              <a:buSzTx/>
              <a:tabLst/>
            </a:pPr>
            <a:endParaRPr kumimoji="0" lang="en-AU" sz="3200" b="0"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
        <p:nvSpPr>
          <p:cNvPr id="11" name="TITLE ALL CAPS">
            <a:extLst>
              <a:ext uri="{FF2B5EF4-FFF2-40B4-BE49-F238E27FC236}">
                <a16:creationId xmlns:a16="http://schemas.microsoft.com/office/drawing/2014/main" id="{5B2BEC68-4CE9-614A-10A4-4C2AD86F48AE}"/>
              </a:ext>
            </a:extLst>
          </p:cNvPr>
          <p:cNvSpPr txBox="1"/>
          <p:nvPr/>
        </p:nvSpPr>
        <p:spPr>
          <a:xfrm>
            <a:off x="7316932" y="308463"/>
            <a:ext cx="17320103" cy="1792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8000" dirty="0">
                <a:solidFill>
                  <a:schemeClr val="bg1"/>
                </a:solidFill>
                <a:latin typeface="Ailerons" panose="00000500000000000000" pitchFamily="50" charset="0"/>
              </a:rPr>
              <a:t>HOW to Solder</a:t>
            </a:r>
            <a:endParaRPr lang="en-US" sz="8000" dirty="0">
              <a:solidFill>
                <a:schemeClr val="bg1"/>
              </a:solidFill>
              <a:latin typeface="Ailerons" panose="00000500000000000000" pitchFamily="50" charset="0"/>
            </a:endParaRPr>
          </a:p>
        </p:txBody>
      </p:sp>
      <p:pic>
        <p:nvPicPr>
          <p:cNvPr id="15" name="Picture 14" descr="A diagram of a soldering process&#10;&#10;Description automatically generated">
            <a:extLst>
              <a:ext uri="{FF2B5EF4-FFF2-40B4-BE49-F238E27FC236}">
                <a16:creationId xmlns:a16="http://schemas.microsoft.com/office/drawing/2014/main" id="{21DA5555-3F2B-9472-DB58-688C2E409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9821" y="2100814"/>
            <a:ext cx="9894493" cy="7806826"/>
          </a:xfrm>
          <a:prstGeom prst="rect">
            <a:avLst/>
          </a:prstGeom>
        </p:spPr>
      </p:pic>
      <p:sp>
        <p:nvSpPr>
          <p:cNvPr id="16" name="TextBox 15">
            <a:extLst>
              <a:ext uri="{FF2B5EF4-FFF2-40B4-BE49-F238E27FC236}">
                <a16:creationId xmlns:a16="http://schemas.microsoft.com/office/drawing/2014/main" id="{FE2F107A-ECBB-0E78-83EC-CE2DA31CB4F8}"/>
              </a:ext>
            </a:extLst>
          </p:cNvPr>
          <p:cNvSpPr txBox="1"/>
          <p:nvPr/>
        </p:nvSpPr>
        <p:spPr>
          <a:xfrm>
            <a:off x="13233694" y="9907640"/>
            <a:ext cx="10066746" cy="4520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AU" sz="2000" b="1" i="0" u="none" strike="noStrike" cap="none" spc="0" normalizeH="0" baseline="0" dirty="0">
                <a:ln>
                  <a:noFill/>
                </a:ln>
                <a:solidFill>
                  <a:schemeClr val="bg1"/>
                </a:solidFill>
                <a:effectLst/>
                <a:uFillTx/>
                <a:latin typeface="Helvetica Neue"/>
                <a:ea typeface="Helvetica Neue"/>
                <a:cs typeface="Helvetica Neue"/>
                <a:sym typeface="Helvetica Neue"/>
              </a:rPr>
              <a:t>https://www.raypcb.com/through-hole-soldering/</a:t>
            </a:r>
          </a:p>
        </p:txBody>
      </p:sp>
    </p:spTree>
    <p:extLst>
      <p:ext uri="{BB962C8B-B14F-4D97-AF65-F5344CB8AC3E}">
        <p14:creationId xmlns:p14="http://schemas.microsoft.com/office/powerpoint/2010/main" val="42053613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3" name="TITLE ALL CAPS">
            <a:extLst>
              <a:ext uri="{FF2B5EF4-FFF2-40B4-BE49-F238E27FC236}">
                <a16:creationId xmlns:a16="http://schemas.microsoft.com/office/drawing/2014/main" id="{C5A07065-FBEC-78F0-5E04-79BC23923A8A}"/>
              </a:ext>
            </a:extLst>
          </p:cNvPr>
          <p:cNvSpPr txBox="1"/>
          <p:nvPr/>
        </p:nvSpPr>
        <p:spPr>
          <a:xfrm>
            <a:off x="6275532" y="346563"/>
            <a:ext cx="17320103" cy="179235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7200" dirty="0">
                <a:solidFill>
                  <a:schemeClr val="bg1"/>
                </a:solidFill>
                <a:latin typeface="Ailerons" panose="00000500000000000000" pitchFamily="50" charset="0"/>
              </a:rPr>
              <a:t>Tips and tricks</a:t>
            </a:r>
          </a:p>
          <a:p>
            <a:pPr>
              <a:lnSpc>
                <a:spcPct val="100000"/>
              </a:lnSpc>
            </a:pPr>
            <a:endParaRPr lang="en-US" sz="7200" dirty="0">
              <a:solidFill>
                <a:schemeClr val="bg1"/>
              </a:solidFill>
              <a:latin typeface="Ailerons" panose="00000500000000000000" pitchFamily="50" charset="0"/>
            </a:endParaRPr>
          </a:p>
        </p:txBody>
      </p:sp>
      <p:sp>
        <p:nvSpPr>
          <p:cNvPr id="2" name="TextBox 1">
            <a:extLst>
              <a:ext uri="{FF2B5EF4-FFF2-40B4-BE49-F238E27FC236}">
                <a16:creationId xmlns:a16="http://schemas.microsoft.com/office/drawing/2014/main" id="{14E49DBB-325A-CBD0-9A79-31A4DAED6145}"/>
              </a:ext>
            </a:extLst>
          </p:cNvPr>
          <p:cNvSpPr txBox="1"/>
          <p:nvPr/>
        </p:nvSpPr>
        <p:spPr>
          <a:xfrm>
            <a:off x="788365" y="2385135"/>
            <a:ext cx="17320103" cy="9377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marR="0" indent="-457200" algn="l" defTabSz="821531" rtl="0" fontAlgn="auto" latinLnBrk="0" hangingPunct="0">
              <a:lnSpc>
                <a:spcPct val="100000"/>
              </a:lnSpc>
              <a:spcBef>
                <a:spcPts val="0"/>
              </a:spcBef>
              <a:spcAft>
                <a:spcPts val="2400"/>
              </a:spcAft>
              <a:buClrTx/>
              <a:buSzTx/>
              <a:buFont typeface="Arial" panose="020B0604020202020204" pitchFamily="34" charset="0"/>
              <a:buChar char="•"/>
              <a:tabLst/>
            </a:pPr>
            <a:r>
              <a:rPr kumimoji="0" lang="en-AU" sz="3200" b="1" i="0" u="none" strike="noStrike" cap="none" spc="0" normalizeH="0" baseline="0" dirty="0">
                <a:ln>
                  <a:noFill/>
                </a:ln>
                <a:solidFill>
                  <a:schemeClr val="bg1"/>
                </a:solidFill>
                <a:effectLst/>
                <a:uFillTx/>
                <a:latin typeface="Helvetica Neue"/>
                <a:ea typeface="Helvetica Neue"/>
                <a:cs typeface="Helvetica Neue"/>
                <a:sym typeface="Helvetica Neue"/>
              </a:rPr>
              <a:t>Don’t Panic. </a:t>
            </a:r>
            <a:r>
              <a:rPr lang="en-AU" b="0" dirty="0">
                <a:solidFill>
                  <a:schemeClr val="bg1"/>
                </a:solidFill>
              </a:rPr>
              <a:t>The majority of mistakes are easily fixed, and us fixing the mistake is much preferred than you panicking.</a:t>
            </a:r>
          </a:p>
          <a:p>
            <a:pPr marL="457200" marR="0" indent="-457200" algn="l" defTabSz="821531" rtl="0" fontAlgn="auto" latinLnBrk="0" hangingPunct="0">
              <a:lnSpc>
                <a:spcPct val="100000"/>
              </a:lnSpc>
              <a:spcBef>
                <a:spcPts val="0"/>
              </a:spcBef>
              <a:spcAft>
                <a:spcPts val="2400"/>
              </a:spcAft>
              <a:buClrTx/>
              <a:buSzTx/>
              <a:buFont typeface="Arial" panose="020B0604020202020204" pitchFamily="34" charset="0"/>
              <a:buChar char="•"/>
              <a:tabLst/>
            </a:pPr>
            <a:r>
              <a:rPr kumimoji="0" lang="en-AU" sz="3200" b="0" i="0" u="none" strike="noStrike" cap="none" spc="0" normalizeH="0" baseline="0" dirty="0">
                <a:ln>
                  <a:noFill/>
                </a:ln>
                <a:solidFill>
                  <a:schemeClr val="bg1"/>
                </a:solidFill>
                <a:effectLst/>
                <a:uFillTx/>
                <a:latin typeface="Helvetica Neue"/>
                <a:ea typeface="Helvetica Neue"/>
                <a:cs typeface="Helvetica Neue"/>
                <a:sym typeface="Helvetica Neue"/>
              </a:rPr>
              <a:t>You are holding a metal rod </a:t>
            </a:r>
            <a:r>
              <a:rPr lang="en-AU" b="0" dirty="0">
                <a:solidFill>
                  <a:schemeClr val="bg1"/>
                </a:solidFill>
              </a:rPr>
              <a:t>that is over </a:t>
            </a:r>
            <a:r>
              <a:rPr lang="en-AU" dirty="0">
                <a:solidFill>
                  <a:schemeClr val="bg1"/>
                </a:solidFill>
              </a:rPr>
              <a:t>350 Degrees</a:t>
            </a:r>
            <a:r>
              <a:rPr lang="en-AU" b="0" dirty="0">
                <a:solidFill>
                  <a:schemeClr val="bg1"/>
                </a:solidFill>
              </a:rPr>
              <a:t>, </a:t>
            </a:r>
            <a:r>
              <a:rPr lang="en-US" b="0" dirty="0">
                <a:solidFill>
                  <a:schemeClr val="bg1"/>
                </a:solidFill>
              </a:rPr>
              <a:t>always keep your fingers on the insulated part</a:t>
            </a:r>
            <a:r>
              <a:rPr lang="en-AU" b="0" dirty="0">
                <a:solidFill>
                  <a:schemeClr val="bg1"/>
                </a:solidFill>
              </a:rPr>
              <a:t> and be wary of where you are pointing the soldering iron. </a:t>
            </a:r>
            <a:r>
              <a:rPr lang="en-AU" dirty="0">
                <a:solidFill>
                  <a:schemeClr val="bg1"/>
                </a:solidFill>
              </a:rPr>
              <a:t>Students not paying attention</a:t>
            </a:r>
            <a:r>
              <a:rPr lang="en-AU" b="0" dirty="0">
                <a:solidFill>
                  <a:schemeClr val="bg1"/>
                </a:solidFill>
              </a:rPr>
              <a:t> to where their iron is pointing </a:t>
            </a:r>
            <a:r>
              <a:rPr lang="en-AU" dirty="0">
                <a:solidFill>
                  <a:schemeClr val="bg1"/>
                </a:solidFill>
              </a:rPr>
              <a:t>may lose soldering privileges</a:t>
            </a:r>
            <a:r>
              <a:rPr lang="en-AU" b="0" dirty="0">
                <a:solidFill>
                  <a:schemeClr val="bg1"/>
                </a:solidFill>
              </a:rPr>
              <a:t>.</a:t>
            </a:r>
          </a:p>
          <a:p>
            <a:pPr marL="457200" lvl="5" indent="-457200" algn="l">
              <a:spcAft>
                <a:spcPts val="2400"/>
              </a:spcAft>
              <a:buFont typeface="Arial" panose="020B0604020202020204" pitchFamily="34" charset="0"/>
              <a:buChar char="•"/>
            </a:pPr>
            <a:r>
              <a:rPr lang="en-AU" dirty="0">
                <a:solidFill>
                  <a:srgbClr val="FF0000"/>
                </a:solidFill>
              </a:rPr>
              <a:t>This tool can burn you instantly</a:t>
            </a:r>
            <a:r>
              <a:rPr lang="en-AU" b="0" dirty="0">
                <a:solidFill>
                  <a:schemeClr val="bg1"/>
                </a:solidFill>
              </a:rPr>
              <a:t>. If you do get burned, place the soldering Iron back in its holder and tell a BINAR member.</a:t>
            </a:r>
          </a:p>
          <a:p>
            <a:pPr marL="457200" lvl="5" indent="-457200" algn="l">
              <a:spcAft>
                <a:spcPts val="2400"/>
              </a:spcAft>
              <a:buFont typeface="Arial" panose="020B0604020202020204" pitchFamily="34" charset="0"/>
              <a:buChar char="•"/>
            </a:pPr>
            <a:r>
              <a:rPr lang="en-AU" b="0" dirty="0">
                <a:solidFill>
                  <a:schemeClr val="bg1"/>
                </a:solidFill>
              </a:rPr>
              <a:t>Don’t try to melt the solder with the soldering iron, the pads should be hot enough to do this without direct contact with the iron. Trying to melt with the iron will lead to frustration and sadness.</a:t>
            </a:r>
          </a:p>
          <a:p>
            <a:pPr marL="457200" lvl="5" indent="-457200" algn="l">
              <a:spcAft>
                <a:spcPts val="2400"/>
              </a:spcAft>
              <a:buFont typeface="Arial" panose="020B0604020202020204" pitchFamily="34" charset="0"/>
              <a:buChar char="•"/>
            </a:pPr>
            <a:r>
              <a:rPr lang="en-AU" b="0" dirty="0">
                <a:solidFill>
                  <a:schemeClr val="bg1"/>
                </a:solidFill>
              </a:rPr>
              <a:t>The pads can absorb heat very well, this means that the </a:t>
            </a:r>
            <a:r>
              <a:rPr lang="en-AU" dirty="0">
                <a:solidFill>
                  <a:schemeClr val="bg1"/>
                </a:solidFill>
              </a:rPr>
              <a:t>pads can burn you </a:t>
            </a:r>
            <a:r>
              <a:rPr lang="en-AU" b="0" dirty="0">
                <a:solidFill>
                  <a:schemeClr val="bg1"/>
                </a:solidFill>
              </a:rPr>
              <a:t>after the soldering iron has been removed, be careful!</a:t>
            </a:r>
          </a:p>
          <a:p>
            <a:pPr marL="457200" lvl="6" indent="-457200" algn="l">
              <a:spcAft>
                <a:spcPts val="2400"/>
              </a:spcAft>
              <a:buFont typeface="Arial" panose="020B0604020202020204" pitchFamily="34" charset="0"/>
              <a:buChar char="•"/>
            </a:pPr>
            <a:r>
              <a:rPr lang="en-AU" b="0" dirty="0">
                <a:solidFill>
                  <a:schemeClr val="bg1"/>
                </a:solidFill>
              </a:rPr>
              <a:t>The </a:t>
            </a:r>
            <a:r>
              <a:rPr lang="en-AU" dirty="0">
                <a:solidFill>
                  <a:schemeClr val="bg1"/>
                </a:solidFill>
              </a:rPr>
              <a:t>PCB cannot handle heat</a:t>
            </a:r>
            <a:r>
              <a:rPr lang="en-AU" b="0" dirty="0">
                <a:solidFill>
                  <a:schemeClr val="bg1"/>
                </a:solidFill>
              </a:rPr>
              <a:t> well, try to avoid touching it with the soldering iron else it will melt and smoke.</a:t>
            </a:r>
            <a:endParaRPr lang="en-AU" dirty="0">
              <a:solidFill>
                <a:schemeClr val="bg1"/>
              </a:solidFill>
            </a:endParaRPr>
          </a:p>
          <a:p>
            <a:pPr marL="457200" marR="0" indent="-457200"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en-AU" sz="3200"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pic>
        <p:nvPicPr>
          <p:cNvPr id="8" name="Picture 7" descr="Blue text on a black background&#10;&#10;Description automatically generated">
            <a:extLst>
              <a:ext uri="{FF2B5EF4-FFF2-40B4-BE49-F238E27FC236}">
                <a16:creationId xmlns:a16="http://schemas.microsoft.com/office/drawing/2014/main" id="{4707C3D1-7E65-BA0E-8F86-B584B97E3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9033" y="997368"/>
            <a:ext cx="5476602" cy="5860632"/>
          </a:xfrm>
          <a:prstGeom prst="rect">
            <a:avLst/>
          </a:prstGeom>
        </p:spPr>
      </p:pic>
    </p:spTree>
    <p:extLst>
      <p:ext uri="{BB962C8B-B14F-4D97-AF65-F5344CB8AC3E}">
        <p14:creationId xmlns:p14="http://schemas.microsoft.com/office/powerpoint/2010/main" val="286185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33"/>
        </a:solidFill>
        <a:effectLst/>
      </p:bgPr>
    </p:bg>
    <p:spTree>
      <p:nvGrpSpPr>
        <p:cNvPr id="1" name=""/>
        <p:cNvGrpSpPr/>
        <p:nvPr/>
      </p:nvGrpSpPr>
      <p:grpSpPr>
        <a:xfrm>
          <a:off x="0" y="0"/>
          <a:ext cx="0" cy="0"/>
          <a:chOff x="0" y="0"/>
          <a:chExt cx="0" cy="0"/>
        </a:xfrm>
      </p:grpSpPr>
      <p:sp>
        <p:nvSpPr>
          <p:cNvPr id="3" name="TITLE ALL CAPS">
            <a:extLst>
              <a:ext uri="{FF2B5EF4-FFF2-40B4-BE49-F238E27FC236}">
                <a16:creationId xmlns:a16="http://schemas.microsoft.com/office/drawing/2014/main" id="{C5A07065-FBEC-78F0-5E04-79BC23923A8A}"/>
              </a:ext>
            </a:extLst>
          </p:cNvPr>
          <p:cNvSpPr txBox="1"/>
          <p:nvPr/>
        </p:nvSpPr>
        <p:spPr>
          <a:xfrm>
            <a:off x="6275532" y="346563"/>
            <a:ext cx="17320103" cy="17923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lstStyle>
            <a:lvl1pPr algn="l" defTabSz="457200">
              <a:lnSpc>
                <a:spcPct val="70000"/>
              </a:lnSpc>
              <a:defRPr sz="9000" b="0" spc="104">
                <a:solidFill>
                  <a:srgbClr val="ED1119"/>
                </a:solidFill>
                <a:latin typeface="Kapra Neue SemiBold"/>
                <a:ea typeface="Kapra Neue SemiBold"/>
                <a:cs typeface="Kapra Neue SemiBold"/>
                <a:sym typeface="Kapra Neue SemiBold"/>
              </a:defRPr>
            </a:lvl1pPr>
          </a:lstStyle>
          <a:p>
            <a:pPr>
              <a:lnSpc>
                <a:spcPct val="100000"/>
              </a:lnSpc>
            </a:pPr>
            <a:r>
              <a:rPr lang="en-AU" sz="7200" dirty="0">
                <a:solidFill>
                  <a:schemeClr val="bg1"/>
                </a:solidFill>
                <a:latin typeface="Ailerons" panose="00000500000000000000" pitchFamily="50" charset="0"/>
              </a:rPr>
              <a:t>Let's get to it</a:t>
            </a:r>
            <a:endParaRPr lang="en-US" sz="7200" dirty="0">
              <a:solidFill>
                <a:schemeClr val="bg1"/>
              </a:solidFill>
              <a:latin typeface="Ailerons" panose="00000500000000000000" pitchFamily="50" charset="0"/>
            </a:endParaRPr>
          </a:p>
        </p:txBody>
      </p:sp>
      <p:pic>
        <p:nvPicPr>
          <p:cNvPr id="2" name="Picture 1" descr="A diagram of how to solder parts&#10;&#10;Description automatically generated">
            <a:extLst>
              <a:ext uri="{FF2B5EF4-FFF2-40B4-BE49-F238E27FC236}">
                <a16:creationId xmlns:a16="http://schemas.microsoft.com/office/drawing/2014/main" id="{26A9D29D-5C43-314B-066C-E49EA680A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318" y="1593667"/>
            <a:ext cx="13993363" cy="8200111"/>
          </a:xfrm>
          <a:prstGeom prst="rect">
            <a:avLst/>
          </a:prstGeom>
        </p:spPr>
      </p:pic>
      <p:sp>
        <p:nvSpPr>
          <p:cNvPr id="5" name="TextBox 4">
            <a:extLst>
              <a:ext uri="{FF2B5EF4-FFF2-40B4-BE49-F238E27FC236}">
                <a16:creationId xmlns:a16="http://schemas.microsoft.com/office/drawing/2014/main" id="{D77A5237-A181-AFD1-C5F3-5F79F826D789}"/>
              </a:ext>
            </a:extLst>
          </p:cNvPr>
          <p:cNvSpPr txBox="1"/>
          <p:nvPr/>
        </p:nvSpPr>
        <p:spPr>
          <a:xfrm>
            <a:off x="4349931" y="10037224"/>
            <a:ext cx="16028126"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AU" dirty="0">
                <a:solidFill>
                  <a:schemeClr val="bg1"/>
                </a:solidFill>
              </a:rPr>
              <a:t>Remember : The iron </a:t>
            </a:r>
            <a:r>
              <a:rPr kumimoji="0" lang="en-AU" sz="3200" b="1" i="0" u="none" strike="noStrike" cap="none" spc="0" normalizeH="0" baseline="0" dirty="0">
                <a:ln>
                  <a:noFill/>
                </a:ln>
                <a:solidFill>
                  <a:schemeClr val="bg1"/>
                </a:solidFill>
                <a:effectLst/>
                <a:uFillTx/>
                <a:latin typeface="Helvetica Neue"/>
                <a:ea typeface="Helvetica Neue"/>
                <a:cs typeface="Helvetica Neue"/>
                <a:sym typeface="Helvetica Neue"/>
              </a:rPr>
              <a:t>will </a:t>
            </a:r>
            <a:r>
              <a:rPr kumimoji="0" lang="en-AU" sz="3200" b="1" i="0" u="none" strike="noStrike" cap="none" spc="0" normalizeH="0" baseline="0" dirty="0">
                <a:ln>
                  <a:noFill/>
                </a:ln>
                <a:solidFill>
                  <a:srgbClr val="C00000"/>
                </a:solidFill>
                <a:effectLst/>
                <a:uFillTx/>
                <a:latin typeface="Helvetica Neue"/>
                <a:ea typeface="Helvetica Neue"/>
                <a:cs typeface="Helvetica Neue"/>
                <a:sym typeface="Helvetica Neue"/>
              </a:rPr>
              <a:t>burn</a:t>
            </a:r>
            <a:r>
              <a:rPr kumimoji="0" lang="en-AU" sz="3200" b="1" i="0" u="none" strike="noStrike" cap="none" spc="0" normalizeH="0" baseline="0" dirty="0">
                <a:ln>
                  <a:noFill/>
                </a:ln>
                <a:solidFill>
                  <a:schemeClr val="bg1"/>
                </a:solidFill>
                <a:effectLst/>
                <a:uFillTx/>
                <a:latin typeface="Helvetica Neue"/>
                <a:ea typeface="Helvetica Neue"/>
                <a:cs typeface="Helvetica Neue"/>
                <a:sym typeface="Helvetica Neue"/>
              </a:rPr>
              <a:t> you in under a second if you aren’t careful!</a:t>
            </a:r>
          </a:p>
        </p:txBody>
      </p:sp>
    </p:spTree>
    <p:extLst>
      <p:ext uri="{BB962C8B-B14F-4D97-AF65-F5344CB8AC3E}">
        <p14:creationId xmlns:p14="http://schemas.microsoft.com/office/powerpoint/2010/main" val="2869965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a:themeElements>
    <a:clrScheme name="BinarX Word Doc Colours">
      <a:dk1>
        <a:sysClr val="windowText" lastClr="000000"/>
      </a:dk1>
      <a:lt1>
        <a:sysClr val="window" lastClr="FFFFFF"/>
      </a:lt1>
      <a:dk2>
        <a:srgbClr val="373545"/>
      </a:dk2>
      <a:lt2>
        <a:srgbClr val="CEDBE6"/>
      </a:lt2>
      <a:accent1>
        <a:srgbClr val="5673B8"/>
      </a:accent1>
      <a:accent2>
        <a:srgbClr val="EA5329"/>
      </a:accent2>
      <a:accent3>
        <a:srgbClr val="75BDA7"/>
      </a:accent3>
      <a:accent4>
        <a:srgbClr val="7A8C8E"/>
      </a:accent4>
      <a:accent5>
        <a:srgbClr val="84ACB6"/>
      </a:accent5>
      <a:accent6>
        <a:srgbClr val="2683C6"/>
      </a:accent6>
      <a:hlink>
        <a:srgbClr val="6B9F25"/>
      </a:hlink>
      <a:folHlink>
        <a:srgbClr val="9F6715"/>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2862965B20C44C943B8CAA8223E757" ma:contentTypeVersion="18" ma:contentTypeDescription="Create a new document." ma:contentTypeScope="" ma:versionID="d31381faa1a5a48f6d70ddca8e920a65">
  <xsd:schema xmlns:xsd="http://www.w3.org/2001/XMLSchema" xmlns:xs="http://www.w3.org/2001/XMLSchema" xmlns:p="http://schemas.microsoft.com/office/2006/metadata/properties" xmlns:ns2="a6b3153b-6211-49e8-b9df-4ed7471cd786" xmlns:ns3="b68631fe-1afa-4047-a259-e724fa491ab9" targetNamespace="http://schemas.microsoft.com/office/2006/metadata/properties" ma:root="true" ma:fieldsID="2644360d0b548fd2cb6298158d3a8b43" ns2:_="" ns3:_="">
    <xsd:import namespace="a6b3153b-6211-49e8-b9df-4ed7471cd786"/>
    <xsd:import namespace="b68631fe-1afa-4047-a259-e724fa491a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b3153b-6211-49e8-b9df-4ed7471cd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058b0421-3d9b-4d43-8840-b275eef407cc"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8631fe-1afa-4047-a259-e724fa491ab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057a195-2fb0-4d93-9fa0-d4ca75dee357}" ma:internalName="TaxCatchAll" ma:showField="CatchAllData" ma:web="b68631fe-1afa-4047-a259-e724fa491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b68631fe-1afa-4047-a259-e724fa491ab9">
      <UserInfo>
        <DisplayName>Jessica Morrison</DisplayName>
        <AccountId>30</AccountId>
        <AccountType/>
      </UserInfo>
      <UserInfo>
        <DisplayName>Renae Sayers</DisplayName>
        <AccountId>10</AccountId>
        <AccountType/>
      </UserInfo>
      <UserInfo>
        <DisplayName>Phil Bland</DisplayName>
        <AccountId>26</AccountId>
        <AccountType/>
      </UserInfo>
    </SharedWithUsers>
    <MediaLengthInSeconds xmlns="a6b3153b-6211-49e8-b9df-4ed7471cd786" xsi:nil="true"/>
    <lcf76f155ced4ddcb4097134ff3c332f xmlns="a6b3153b-6211-49e8-b9df-4ed7471cd786">
      <Terms xmlns="http://schemas.microsoft.com/office/infopath/2007/PartnerControls"/>
    </lcf76f155ced4ddcb4097134ff3c332f>
    <TaxCatchAll xmlns="b68631fe-1afa-4047-a259-e724fa491ab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B27BC5-463A-4BC3-8078-20C318CF6FD6}">
  <ds:schemaRefs>
    <ds:schemaRef ds:uri="a6b3153b-6211-49e8-b9df-4ed7471cd786"/>
    <ds:schemaRef ds:uri="b68631fe-1afa-4047-a259-e724fa491a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EC28ED9-B71D-4A54-9162-44C2238F6A87}">
  <ds:schemaRefs>
    <ds:schemaRef ds:uri="a6b3153b-6211-49e8-b9df-4ed7471cd786"/>
    <ds:schemaRef ds:uri="b68631fe-1afa-4047-a259-e724fa491a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FCBFB47-BD8C-496C-911A-3FC7CE809A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4190</TotalTime>
  <Words>627</Words>
  <Application>Microsoft Office PowerPoint</Application>
  <PresentationFormat>Custom</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 Berry</dc:creator>
  <cp:lastModifiedBy>Athena Galbraith (Student)</cp:lastModifiedBy>
  <cp:revision>29</cp:revision>
  <cp:lastPrinted>1601-01-01T00:00:00Z</cp:lastPrinted>
  <dcterms:modified xsi:type="dcterms:W3CDTF">2024-03-05T03:16:34Z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0x01010022A7C86FE5DDF54E8168A5AD6053C1CE</vt:lpwstr>
  </property>
  <property fmtid="{D5CDD505-2E9C-101B-9397-08002B2CF9AE}" pid="3" name="Order">
    <vt:r8>10600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MediaServiceImageTags">
    <vt:lpwstr/>
  </property>
</Properties>
</file>