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B"/>
    <a:srgbClr val="00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C88C3-5391-492B-A735-EAFA2967ABFB}" v="35" dt="2023-10-31T03:59:13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Hartig" userId="S::263555b@curtin.edu.au::93dadfd9-f945-42bc-b0dd-3d1e06d67d9f" providerId="AD" clId="Web-{1F5E5FB4-F88C-2D2A-3A27-8574E4C5834A}"/>
    <pc:docChg chg="modSld">
      <pc:chgData name="Ben Hartig" userId="S::263555b@curtin.edu.au::93dadfd9-f945-42bc-b0dd-3d1e06d67d9f" providerId="AD" clId="Web-{1F5E5FB4-F88C-2D2A-3A27-8574E4C5834A}" dt="2022-07-02T11:08:33.766" v="1"/>
      <pc:docMkLst>
        <pc:docMk/>
      </pc:docMkLst>
      <pc:sldChg chg="addSp">
        <pc:chgData name="Ben Hartig" userId="S::263555b@curtin.edu.au::93dadfd9-f945-42bc-b0dd-3d1e06d67d9f" providerId="AD" clId="Web-{1F5E5FB4-F88C-2D2A-3A27-8574E4C5834A}" dt="2022-07-02T11:08:33.766" v="1"/>
        <pc:sldMkLst>
          <pc:docMk/>
          <pc:sldMk cId="1104360658" sldId="257"/>
        </pc:sldMkLst>
        <pc:spChg chg="add">
          <ac:chgData name="Ben Hartig" userId="S::263555b@curtin.edu.au::93dadfd9-f945-42bc-b0dd-3d1e06d67d9f" providerId="AD" clId="Web-{1F5E5FB4-F88C-2D2A-3A27-8574E4C5834A}" dt="2022-07-02T11:08:31.797" v="0"/>
          <ac:spMkLst>
            <pc:docMk/>
            <pc:sldMk cId="1104360658" sldId="257"/>
            <ac:spMk id="4" creationId="{3AD89700-1B6D-3458-B536-EC016FFA8BBF}"/>
          </ac:spMkLst>
        </pc:spChg>
        <pc:spChg chg="add">
          <ac:chgData name="Ben Hartig" userId="S::263555b@curtin.edu.au::93dadfd9-f945-42bc-b0dd-3d1e06d67d9f" providerId="AD" clId="Web-{1F5E5FB4-F88C-2D2A-3A27-8574E4C5834A}" dt="2022-07-02T11:08:33.766" v="1"/>
          <ac:spMkLst>
            <pc:docMk/>
            <pc:sldMk cId="1104360658" sldId="257"/>
            <ac:spMk id="5" creationId="{C36944AB-DA5A-1275-62BB-5D2526C8B327}"/>
          </ac:spMkLst>
        </pc:spChg>
      </pc:sldChg>
    </pc:docChg>
  </pc:docChgLst>
  <pc:docChgLst>
    <pc:chgData name="Robert Howie" userId="57d93ebc-e3b8-4d63-bbca-3969c9758f24" providerId="ADAL" clId="{44AC88C3-5391-492B-A735-EAFA2967ABFB}"/>
    <pc:docChg chg="undo redo custSel addSld delSld modSld sldOrd modMainMaster">
      <pc:chgData name="Robert Howie" userId="57d93ebc-e3b8-4d63-bbca-3969c9758f24" providerId="ADAL" clId="{44AC88C3-5391-492B-A735-EAFA2967ABFB}" dt="2023-10-31T03:59:51.453" v="1783" actId="20577"/>
      <pc:docMkLst>
        <pc:docMk/>
      </pc:docMkLst>
      <pc:sldChg chg="modSp add del mod">
        <pc:chgData name="Robert Howie" userId="57d93ebc-e3b8-4d63-bbca-3969c9758f24" providerId="ADAL" clId="{44AC88C3-5391-492B-A735-EAFA2967ABFB}" dt="2023-10-31T03:11:13.840" v="35" actId="47"/>
        <pc:sldMkLst>
          <pc:docMk/>
          <pc:sldMk cId="398725013" sldId="256"/>
        </pc:sldMkLst>
        <pc:picChg chg="mod">
          <ac:chgData name="Robert Howie" userId="57d93ebc-e3b8-4d63-bbca-3969c9758f24" providerId="ADAL" clId="{44AC88C3-5391-492B-A735-EAFA2967ABFB}" dt="2023-10-31T03:10:57.535" v="21" actId="14100"/>
          <ac:picMkLst>
            <pc:docMk/>
            <pc:sldMk cId="398725013" sldId="256"/>
            <ac:picMk id="5" creationId="{43EB4BF4-FC23-45B6-858B-982AEC7F635E}"/>
          </ac:picMkLst>
        </pc:picChg>
      </pc:sldChg>
      <pc:sldChg chg="modSp new mod">
        <pc:chgData name="Robert Howie" userId="57d93ebc-e3b8-4d63-bbca-3969c9758f24" providerId="ADAL" clId="{44AC88C3-5391-492B-A735-EAFA2967ABFB}" dt="2023-10-31T03:23:32.084" v="1670" actId="1036"/>
        <pc:sldMkLst>
          <pc:docMk/>
          <pc:sldMk cId="483403416" sldId="256"/>
        </pc:sldMkLst>
        <pc:spChg chg="mod">
          <ac:chgData name="Robert Howie" userId="57d93ebc-e3b8-4d63-bbca-3969c9758f24" providerId="ADAL" clId="{44AC88C3-5391-492B-A735-EAFA2967ABFB}" dt="2023-10-31T03:13:25.494" v="127" actId="27636"/>
          <ac:spMkLst>
            <pc:docMk/>
            <pc:sldMk cId="483403416" sldId="256"/>
            <ac:spMk id="2" creationId="{CC2D13C2-BF10-9158-9861-6C437786270B}"/>
          </ac:spMkLst>
        </pc:spChg>
        <pc:spChg chg="mod">
          <ac:chgData name="Robert Howie" userId="57d93ebc-e3b8-4d63-bbca-3969c9758f24" providerId="ADAL" clId="{44AC88C3-5391-492B-A735-EAFA2967ABFB}" dt="2023-10-31T03:23:32.084" v="1670" actId="1036"/>
          <ac:spMkLst>
            <pc:docMk/>
            <pc:sldMk cId="483403416" sldId="256"/>
            <ac:spMk id="3" creationId="{B2888959-C5B2-A9E5-1D17-B87EE95FD3FF}"/>
          </ac:spMkLst>
        </pc:spChg>
      </pc:sldChg>
      <pc:sldChg chg="modSp new del mod">
        <pc:chgData name="Robert Howie" userId="57d93ebc-e3b8-4d63-bbca-3969c9758f24" providerId="ADAL" clId="{44AC88C3-5391-492B-A735-EAFA2967ABFB}" dt="2023-10-31T03:11:11.887" v="33" actId="680"/>
        <pc:sldMkLst>
          <pc:docMk/>
          <pc:sldMk cId="4208423431" sldId="256"/>
        </pc:sldMkLst>
        <pc:spChg chg="mod">
          <ac:chgData name="Robert Howie" userId="57d93ebc-e3b8-4d63-bbca-3969c9758f24" providerId="ADAL" clId="{44AC88C3-5391-492B-A735-EAFA2967ABFB}" dt="2023-10-31T03:11:11.325" v="32" actId="20577"/>
          <ac:spMkLst>
            <pc:docMk/>
            <pc:sldMk cId="4208423431" sldId="256"/>
            <ac:spMk id="2" creationId="{85252B8D-591B-5285-6E18-E393F9E91450}"/>
          </ac:spMkLst>
        </pc:spChg>
      </pc:sldChg>
      <pc:sldChg chg="add del">
        <pc:chgData name="Robert Howie" userId="57d93ebc-e3b8-4d63-bbca-3969c9758f24" providerId="ADAL" clId="{44AC88C3-5391-492B-A735-EAFA2967ABFB}" dt="2023-10-31T03:11:13.840" v="35" actId="47"/>
        <pc:sldMkLst>
          <pc:docMk/>
          <pc:sldMk cId="1104360658" sldId="257"/>
        </pc:sldMkLst>
      </pc:sldChg>
      <pc:sldChg chg="modSp new mod">
        <pc:chgData name="Robert Howie" userId="57d93ebc-e3b8-4d63-bbca-3969c9758f24" providerId="ADAL" clId="{44AC88C3-5391-492B-A735-EAFA2967ABFB}" dt="2023-10-31T03:15:55.448" v="454" actId="15"/>
        <pc:sldMkLst>
          <pc:docMk/>
          <pc:sldMk cId="3623588420" sldId="257"/>
        </pc:sldMkLst>
        <pc:spChg chg="mod">
          <ac:chgData name="Robert Howie" userId="57d93ebc-e3b8-4d63-bbca-3969c9758f24" providerId="ADAL" clId="{44AC88C3-5391-492B-A735-EAFA2967ABFB}" dt="2023-10-31T03:14:00.587" v="179" actId="20577"/>
          <ac:spMkLst>
            <pc:docMk/>
            <pc:sldMk cId="3623588420" sldId="257"/>
            <ac:spMk id="2" creationId="{5CB9B32A-AB8E-9599-AEE5-9B0A22CACCE4}"/>
          </ac:spMkLst>
        </pc:spChg>
        <pc:spChg chg="mod">
          <ac:chgData name="Robert Howie" userId="57d93ebc-e3b8-4d63-bbca-3969c9758f24" providerId="ADAL" clId="{44AC88C3-5391-492B-A735-EAFA2967ABFB}" dt="2023-10-31T03:15:55.448" v="454" actId="15"/>
          <ac:spMkLst>
            <pc:docMk/>
            <pc:sldMk cId="3623588420" sldId="257"/>
            <ac:spMk id="3" creationId="{4ED6C52F-5F6B-AB0D-5AA2-A0BDCD7796A8}"/>
          </ac:spMkLst>
        </pc:spChg>
      </pc:sldChg>
      <pc:sldChg chg="modSp new mod">
        <pc:chgData name="Robert Howie" userId="57d93ebc-e3b8-4d63-bbca-3969c9758f24" providerId="ADAL" clId="{44AC88C3-5391-492B-A735-EAFA2967ABFB}" dt="2023-10-31T03:22:35.826" v="1565" actId="20577"/>
        <pc:sldMkLst>
          <pc:docMk/>
          <pc:sldMk cId="559493961" sldId="258"/>
        </pc:sldMkLst>
        <pc:spChg chg="mod">
          <ac:chgData name="Robert Howie" userId="57d93ebc-e3b8-4d63-bbca-3969c9758f24" providerId="ADAL" clId="{44AC88C3-5391-492B-A735-EAFA2967ABFB}" dt="2023-10-31T03:16:19.963" v="471" actId="20577"/>
          <ac:spMkLst>
            <pc:docMk/>
            <pc:sldMk cId="559493961" sldId="258"/>
            <ac:spMk id="2" creationId="{02BE0D19-3EDD-ACA1-A1EA-08D4E6436B20}"/>
          </ac:spMkLst>
        </pc:spChg>
        <pc:spChg chg="mod">
          <ac:chgData name="Robert Howie" userId="57d93ebc-e3b8-4d63-bbca-3969c9758f24" providerId="ADAL" clId="{44AC88C3-5391-492B-A735-EAFA2967ABFB}" dt="2023-10-31T03:22:35.826" v="1565" actId="20577"/>
          <ac:spMkLst>
            <pc:docMk/>
            <pc:sldMk cId="559493961" sldId="258"/>
            <ac:spMk id="3" creationId="{B876E740-4FC4-7F3A-ECF0-4AD9DEDE278F}"/>
          </ac:spMkLst>
        </pc:spChg>
      </pc:sldChg>
      <pc:sldChg chg="modSp new mod">
        <pc:chgData name="Robert Howie" userId="57d93ebc-e3b8-4d63-bbca-3969c9758f24" providerId="ADAL" clId="{44AC88C3-5391-492B-A735-EAFA2967ABFB}" dt="2023-10-31T03:23:22.541" v="1635" actId="20577"/>
        <pc:sldMkLst>
          <pc:docMk/>
          <pc:sldMk cId="1518090135" sldId="259"/>
        </pc:sldMkLst>
        <pc:spChg chg="mod">
          <ac:chgData name="Robert Howie" userId="57d93ebc-e3b8-4d63-bbca-3969c9758f24" providerId="ADAL" clId="{44AC88C3-5391-492B-A735-EAFA2967ABFB}" dt="2023-10-31T03:23:22.541" v="1635" actId="20577"/>
          <ac:spMkLst>
            <pc:docMk/>
            <pc:sldMk cId="1518090135" sldId="259"/>
            <ac:spMk id="2" creationId="{57FE2A73-C357-AA7D-D325-F184D22FFD1C}"/>
          </ac:spMkLst>
        </pc:spChg>
        <pc:spChg chg="mod">
          <ac:chgData name="Robert Howie" userId="57d93ebc-e3b8-4d63-bbca-3969c9758f24" providerId="ADAL" clId="{44AC88C3-5391-492B-A735-EAFA2967ABFB}" dt="2023-10-31T03:23:16.014" v="1626" actId="20577"/>
          <ac:spMkLst>
            <pc:docMk/>
            <pc:sldMk cId="1518090135" sldId="259"/>
            <ac:spMk id="3" creationId="{95351A30-2DCE-2EAB-5CC4-8F0E1FC1839C}"/>
          </ac:spMkLst>
        </pc:spChg>
      </pc:sldChg>
      <pc:sldChg chg="addSp delSp modSp new mod modClrScheme chgLayout">
        <pc:chgData name="Robert Howie" userId="57d93ebc-e3b8-4d63-bbca-3969c9758f24" providerId="ADAL" clId="{44AC88C3-5391-492B-A735-EAFA2967ABFB}" dt="2023-10-31T03:25:03.242" v="1673"/>
        <pc:sldMkLst>
          <pc:docMk/>
          <pc:sldMk cId="3866895499" sldId="260"/>
        </pc:sldMkLst>
        <pc:spChg chg="del">
          <ac:chgData name="Robert Howie" userId="57d93ebc-e3b8-4d63-bbca-3969c9758f24" providerId="ADAL" clId="{44AC88C3-5391-492B-A735-EAFA2967ABFB}" dt="2023-10-31T03:23:47.174" v="1672" actId="700"/>
          <ac:spMkLst>
            <pc:docMk/>
            <pc:sldMk cId="3866895499" sldId="260"/>
            <ac:spMk id="2" creationId="{A82B22E3-843B-37B5-0CDF-AD5982535298}"/>
          </ac:spMkLst>
        </pc:spChg>
        <pc:spChg chg="del">
          <ac:chgData name="Robert Howie" userId="57d93ebc-e3b8-4d63-bbca-3969c9758f24" providerId="ADAL" clId="{44AC88C3-5391-492B-A735-EAFA2967ABFB}" dt="2023-10-31T03:23:47.174" v="1672" actId="700"/>
          <ac:spMkLst>
            <pc:docMk/>
            <pc:sldMk cId="3866895499" sldId="260"/>
            <ac:spMk id="3" creationId="{D46F69E9-0227-D7B1-CBF6-2377F546D104}"/>
          </ac:spMkLst>
        </pc:spChg>
        <pc:picChg chg="add mod">
          <ac:chgData name="Robert Howie" userId="57d93ebc-e3b8-4d63-bbca-3969c9758f24" providerId="ADAL" clId="{44AC88C3-5391-492B-A735-EAFA2967ABFB}" dt="2023-10-31T03:25:03.242" v="1673"/>
          <ac:picMkLst>
            <pc:docMk/>
            <pc:sldMk cId="3866895499" sldId="260"/>
            <ac:picMk id="5" creationId="{92CBA669-4EFB-69C8-A8B5-9468C99EC19C}"/>
          </ac:picMkLst>
        </pc:picChg>
      </pc:sldChg>
      <pc:sldChg chg="addSp delSp modSp new mod ord">
        <pc:chgData name="Robert Howie" userId="57d93ebc-e3b8-4d63-bbca-3969c9758f24" providerId="ADAL" clId="{44AC88C3-5391-492B-A735-EAFA2967ABFB}" dt="2023-10-31T03:54:03.567" v="1708" actId="1076"/>
        <pc:sldMkLst>
          <pc:docMk/>
          <pc:sldMk cId="4011321026" sldId="261"/>
        </pc:sldMkLst>
        <pc:picChg chg="add del mod">
          <ac:chgData name="Robert Howie" userId="57d93ebc-e3b8-4d63-bbca-3969c9758f24" providerId="ADAL" clId="{44AC88C3-5391-492B-A735-EAFA2967ABFB}" dt="2023-10-31T03:53:27.700" v="1698" actId="21"/>
          <ac:picMkLst>
            <pc:docMk/>
            <pc:sldMk cId="4011321026" sldId="261"/>
            <ac:picMk id="3" creationId="{1254B0E8-9D65-740A-F245-03BA0AE91C72}"/>
          </ac:picMkLst>
        </pc:picChg>
        <pc:picChg chg="add mod">
          <ac:chgData name="Robert Howie" userId="57d93ebc-e3b8-4d63-bbca-3969c9758f24" providerId="ADAL" clId="{44AC88C3-5391-492B-A735-EAFA2967ABFB}" dt="2023-10-31T03:53:18.321" v="1695" actId="1076"/>
          <ac:picMkLst>
            <pc:docMk/>
            <pc:sldMk cId="4011321026" sldId="261"/>
            <ac:picMk id="5" creationId="{2790A448-7F55-E4CD-EADC-F5ECB2C4F1C8}"/>
          </ac:picMkLst>
        </pc:picChg>
        <pc:picChg chg="add del mod modCrop">
          <ac:chgData name="Robert Howie" userId="57d93ebc-e3b8-4d63-bbca-3969c9758f24" providerId="ADAL" clId="{44AC88C3-5391-492B-A735-EAFA2967ABFB}" dt="2023-10-31T03:53:47.937" v="1703" actId="478"/>
          <ac:picMkLst>
            <pc:docMk/>
            <pc:sldMk cId="4011321026" sldId="261"/>
            <ac:picMk id="7" creationId="{B8E16F71-92E2-EE9F-D237-980D7439377E}"/>
          </ac:picMkLst>
        </pc:picChg>
        <pc:picChg chg="add mod modCrop">
          <ac:chgData name="Robert Howie" userId="57d93ebc-e3b8-4d63-bbca-3969c9758f24" providerId="ADAL" clId="{44AC88C3-5391-492B-A735-EAFA2967ABFB}" dt="2023-10-31T03:54:03.567" v="1708" actId="1076"/>
          <ac:picMkLst>
            <pc:docMk/>
            <pc:sldMk cId="4011321026" sldId="261"/>
            <ac:picMk id="9" creationId="{0842B406-6A2E-9417-F254-FFE4B7C02A6B}"/>
          </ac:picMkLst>
        </pc:picChg>
      </pc:sldChg>
      <pc:sldChg chg="addSp delSp modSp new mod">
        <pc:chgData name="Robert Howie" userId="57d93ebc-e3b8-4d63-bbca-3969c9758f24" providerId="ADAL" clId="{44AC88C3-5391-492B-A735-EAFA2967ABFB}" dt="2023-10-31T03:54:48.485" v="1716" actId="21"/>
        <pc:sldMkLst>
          <pc:docMk/>
          <pc:sldMk cId="2268239077" sldId="262"/>
        </pc:sldMkLst>
        <pc:picChg chg="add mod">
          <ac:chgData name="Robert Howie" userId="57d93ebc-e3b8-4d63-bbca-3969c9758f24" providerId="ADAL" clId="{44AC88C3-5391-492B-A735-EAFA2967ABFB}" dt="2023-10-31T03:54:05.951" v="1709" actId="1076"/>
          <ac:picMkLst>
            <pc:docMk/>
            <pc:sldMk cId="2268239077" sldId="262"/>
            <ac:picMk id="2" creationId="{B764DBB8-C3CB-E256-C08D-EFC933533E1C}"/>
          </ac:picMkLst>
        </pc:picChg>
        <pc:picChg chg="add del mod modCrop">
          <ac:chgData name="Robert Howie" userId="57d93ebc-e3b8-4d63-bbca-3969c9758f24" providerId="ADAL" clId="{44AC88C3-5391-492B-A735-EAFA2967ABFB}" dt="2023-10-31T03:54:48.485" v="1716" actId="21"/>
          <ac:picMkLst>
            <pc:docMk/>
            <pc:sldMk cId="2268239077" sldId="262"/>
            <ac:picMk id="4" creationId="{FEC1425C-9204-AFE4-894E-2430C8BE36B0}"/>
          </ac:picMkLst>
        </pc:picChg>
      </pc:sldChg>
      <pc:sldChg chg="addSp delSp modSp new mod">
        <pc:chgData name="Robert Howie" userId="57d93ebc-e3b8-4d63-bbca-3969c9758f24" providerId="ADAL" clId="{44AC88C3-5391-492B-A735-EAFA2967ABFB}" dt="2023-10-31T03:55:34.644" v="1733" actId="1076"/>
        <pc:sldMkLst>
          <pc:docMk/>
          <pc:sldMk cId="4076591983" sldId="263"/>
        </pc:sldMkLst>
        <pc:picChg chg="add mod">
          <ac:chgData name="Robert Howie" userId="57d93ebc-e3b8-4d63-bbca-3969c9758f24" providerId="ADAL" clId="{44AC88C3-5391-492B-A735-EAFA2967ABFB}" dt="2023-10-31T03:55:34.644" v="1733" actId="1076"/>
          <ac:picMkLst>
            <pc:docMk/>
            <pc:sldMk cId="4076591983" sldId="263"/>
            <ac:picMk id="2" creationId="{78456589-F9B3-E220-7FA6-785D7FA988D8}"/>
          </ac:picMkLst>
        </pc:picChg>
        <pc:picChg chg="add del mod">
          <ac:chgData name="Robert Howie" userId="57d93ebc-e3b8-4d63-bbca-3969c9758f24" providerId="ADAL" clId="{44AC88C3-5391-492B-A735-EAFA2967ABFB}" dt="2023-10-31T03:55:20.290" v="1725" actId="478"/>
          <ac:picMkLst>
            <pc:docMk/>
            <pc:sldMk cId="4076591983" sldId="263"/>
            <ac:picMk id="4" creationId="{9BFC1D4C-A54A-07A9-0666-8545956C200D}"/>
          </ac:picMkLst>
        </pc:picChg>
        <pc:picChg chg="add mod">
          <ac:chgData name="Robert Howie" userId="57d93ebc-e3b8-4d63-bbca-3969c9758f24" providerId="ADAL" clId="{44AC88C3-5391-492B-A735-EAFA2967ABFB}" dt="2023-10-31T03:55:34.644" v="1733" actId="1076"/>
          <ac:picMkLst>
            <pc:docMk/>
            <pc:sldMk cId="4076591983" sldId="263"/>
            <ac:picMk id="6" creationId="{B2A5A816-3720-C88D-3C97-6588F84CAB85}"/>
          </ac:picMkLst>
        </pc:picChg>
      </pc:sldChg>
      <pc:sldChg chg="addSp modSp new mod">
        <pc:chgData name="Robert Howie" userId="57d93ebc-e3b8-4d63-bbca-3969c9758f24" providerId="ADAL" clId="{44AC88C3-5391-492B-A735-EAFA2967ABFB}" dt="2023-10-31T03:57:13.403" v="1741" actId="1076"/>
        <pc:sldMkLst>
          <pc:docMk/>
          <pc:sldMk cId="3669001240" sldId="264"/>
        </pc:sldMkLst>
        <pc:picChg chg="add mod">
          <ac:chgData name="Robert Howie" userId="57d93ebc-e3b8-4d63-bbca-3969c9758f24" providerId="ADAL" clId="{44AC88C3-5391-492B-A735-EAFA2967ABFB}" dt="2023-10-31T03:56:51.279" v="1736" actId="1076"/>
          <ac:picMkLst>
            <pc:docMk/>
            <pc:sldMk cId="3669001240" sldId="264"/>
            <ac:picMk id="3" creationId="{B3F264E3-F836-05D9-0949-20DBB563E438}"/>
          </ac:picMkLst>
        </pc:picChg>
        <pc:picChg chg="add mod">
          <ac:chgData name="Robert Howie" userId="57d93ebc-e3b8-4d63-bbca-3969c9758f24" providerId="ADAL" clId="{44AC88C3-5391-492B-A735-EAFA2967ABFB}" dt="2023-10-31T03:57:13.403" v="1741" actId="1076"/>
          <ac:picMkLst>
            <pc:docMk/>
            <pc:sldMk cId="3669001240" sldId="264"/>
            <ac:picMk id="5" creationId="{6319BC05-9879-9B56-6290-1C8BDDA66E84}"/>
          </ac:picMkLst>
        </pc:picChg>
      </pc:sldChg>
      <pc:sldChg chg="addSp delSp modSp new mod modAnim">
        <pc:chgData name="Robert Howie" userId="57d93ebc-e3b8-4d63-bbca-3969c9758f24" providerId="ADAL" clId="{44AC88C3-5391-492B-A735-EAFA2967ABFB}" dt="2023-10-31T03:59:22.520" v="1748" actId="14100"/>
        <pc:sldMkLst>
          <pc:docMk/>
          <pc:sldMk cId="1146467735" sldId="265"/>
        </pc:sldMkLst>
        <pc:spChg chg="add del">
          <ac:chgData name="Robert Howie" userId="57d93ebc-e3b8-4d63-bbca-3969c9758f24" providerId="ADAL" clId="{44AC88C3-5391-492B-A735-EAFA2967ABFB}" dt="2023-10-31T03:58:24.997" v="1743" actId="22"/>
          <ac:spMkLst>
            <pc:docMk/>
            <pc:sldMk cId="1146467735" sldId="265"/>
            <ac:spMk id="3" creationId="{88E3D3C9-FC12-8128-2317-46D05C7F9135}"/>
          </ac:spMkLst>
        </pc:spChg>
        <pc:picChg chg="add mod">
          <ac:chgData name="Robert Howie" userId="57d93ebc-e3b8-4d63-bbca-3969c9758f24" providerId="ADAL" clId="{44AC88C3-5391-492B-A735-EAFA2967ABFB}" dt="2023-10-31T03:59:22.520" v="1748" actId="14100"/>
          <ac:picMkLst>
            <pc:docMk/>
            <pc:sldMk cId="1146467735" sldId="265"/>
            <ac:picMk id="4" creationId="{4FFCE675-F1B6-3ABD-7F07-DD7980FA6E63}"/>
          </ac:picMkLst>
        </pc:picChg>
      </pc:sldChg>
      <pc:sldChg chg="addSp modSp new mod modAnim">
        <pc:chgData name="Robert Howie" userId="57d93ebc-e3b8-4d63-bbca-3969c9758f24" providerId="ADAL" clId="{44AC88C3-5391-492B-A735-EAFA2967ABFB}" dt="2023-10-31T03:59:16.587" v="1747" actId="14100"/>
        <pc:sldMkLst>
          <pc:docMk/>
          <pc:sldMk cId="2529967861" sldId="266"/>
        </pc:sldMkLst>
        <pc:picChg chg="add mod">
          <ac:chgData name="Robert Howie" userId="57d93ebc-e3b8-4d63-bbca-3969c9758f24" providerId="ADAL" clId="{44AC88C3-5391-492B-A735-EAFA2967ABFB}" dt="2023-10-31T03:59:16.587" v="1747" actId="14100"/>
          <ac:picMkLst>
            <pc:docMk/>
            <pc:sldMk cId="2529967861" sldId="266"/>
            <ac:picMk id="2" creationId="{802637AE-CD80-ADD9-2651-D85D7DF32ECE}"/>
          </ac:picMkLst>
        </pc:picChg>
      </pc:sldChg>
      <pc:sldChg chg="modSp new mod">
        <pc:chgData name="Robert Howie" userId="57d93ebc-e3b8-4d63-bbca-3969c9758f24" providerId="ADAL" clId="{44AC88C3-5391-492B-A735-EAFA2967ABFB}" dt="2023-10-31T03:59:51.453" v="1783" actId="20577"/>
        <pc:sldMkLst>
          <pc:docMk/>
          <pc:sldMk cId="1918824348" sldId="267"/>
        </pc:sldMkLst>
        <pc:spChg chg="mod">
          <ac:chgData name="Robert Howie" userId="57d93ebc-e3b8-4d63-bbca-3969c9758f24" providerId="ADAL" clId="{44AC88C3-5391-492B-A735-EAFA2967ABFB}" dt="2023-10-31T03:59:40.125" v="1759" actId="20577"/>
          <ac:spMkLst>
            <pc:docMk/>
            <pc:sldMk cId="1918824348" sldId="267"/>
            <ac:spMk id="2" creationId="{F2988461-FB2A-3612-CB8C-721FDC6D8A28}"/>
          </ac:spMkLst>
        </pc:spChg>
        <pc:spChg chg="mod">
          <ac:chgData name="Robert Howie" userId="57d93ebc-e3b8-4d63-bbca-3969c9758f24" providerId="ADAL" clId="{44AC88C3-5391-492B-A735-EAFA2967ABFB}" dt="2023-10-31T03:59:51.453" v="1783" actId="20577"/>
          <ac:spMkLst>
            <pc:docMk/>
            <pc:sldMk cId="1918824348" sldId="267"/>
            <ac:spMk id="3" creationId="{4CF0E20C-37BA-55C6-EBCE-66BAC94F179A}"/>
          </ac:spMkLst>
        </pc:spChg>
      </pc:sldChg>
      <pc:sldMasterChg chg="addSp modSp mod setBg modSldLayout">
        <pc:chgData name="Robert Howie" userId="57d93ebc-e3b8-4d63-bbca-3969c9758f24" providerId="ADAL" clId="{44AC88C3-5391-492B-A735-EAFA2967ABFB}" dt="2023-10-31T03:12:50.511" v="36" actId="2711"/>
        <pc:sldMasterMkLst>
          <pc:docMk/>
          <pc:sldMasterMk cId="1447936899" sldId="2147483648"/>
        </pc:sldMasterMkLst>
        <pc:spChg chg="mod">
          <ac:chgData name="Robert Howie" userId="57d93ebc-e3b8-4d63-bbca-3969c9758f24" providerId="ADAL" clId="{44AC88C3-5391-492B-A735-EAFA2967ABFB}" dt="2023-10-31T03:08:46.035" v="12" actId="2711"/>
          <ac:spMkLst>
            <pc:docMk/>
            <pc:sldMasterMk cId="1447936899" sldId="2147483648"/>
            <ac:spMk id="2" creationId="{45BEDBCF-0058-4460-A2E5-9A19138E7C97}"/>
          </ac:spMkLst>
        </pc:spChg>
        <pc:spChg chg="mod">
          <ac:chgData name="Robert Howie" userId="57d93ebc-e3b8-4d63-bbca-3969c9758f24" providerId="ADAL" clId="{44AC88C3-5391-492B-A735-EAFA2967ABFB}" dt="2023-10-31T03:12:50.511" v="36" actId="2711"/>
          <ac:spMkLst>
            <pc:docMk/>
            <pc:sldMasterMk cId="1447936899" sldId="2147483648"/>
            <ac:spMk id="4" creationId="{8435E194-4AE2-4ECC-8875-359556F0EA7B}"/>
          </ac:spMkLst>
        </pc:spChg>
        <pc:spChg chg="mod">
          <ac:chgData name="Robert Howie" userId="57d93ebc-e3b8-4d63-bbca-3969c9758f24" providerId="ADAL" clId="{44AC88C3-5391-492B-A735-EAFA2967ABFB}" dt="2023-10-31T03:12:50.511" v="36" actId="2711"/>
          <ac:spMkLst>
            <pc:docMk/>
            <pc:sldMasterMk cId="1447936899" sldId="2147483648"/>
            <ac:spMk id="5" creationId="{F1BACD3C-7CC1-41BB-A41D-A7BCB8A95B33}"/>
          </ac:spMkLst>
        </pc:spChg>
        <pc:spChg chg="mod">
          <ac:chgData name="Robert Howie" userId="57d93ebc-e3b8-4d63-bbca-3969c9758f24" providerId="ADAL" clId="{44AC88C3-5391-492B-A735-EAFA2967ABFB}" dt="2023-10-31T03:12:50.511" v="36" actId="2711"/>
          <ac:spMkLst>
            <pc:docMk/>
            <pc:sldMasterMk cId="1447936899" sldId="2147483648"/>
            <ac:spMk id="6" creationId="{A4B8C635-5839-430F-96A8-E5452DBF9F60}"/>
          </ac:spMkLst>
        </pc:spChg>
        <pc:picChg chg="add mod">
          <ac:chgData name="Robert Howie" userId="57d93ebc-e3b8-4d63-bbca-3969c9758f24" providerId="ADAL" clId="{44AC88C3-5391-492B-A735-EAFA2967ABFB}" dt="2023-10-31T03:08:06.450" v="10" actId="14100"/>
          <ac:picMkLst>
            <pc:docMk/>
            <pc:sldMasterMk cId="1447936899" sldId="2147483648"/>
            <ac:picMk id="8" creationId="{435A1912-2E62-F689-7BBD-1AF6245A741F}"/>
          </ac:picMkLst>
        </pc:picChg>
        <pc:sldLayoutChg chg="modSp">
          <pc:chgData name="Robert Howie" userId="57d93ebc-e3b8-4d63-bbca-3969c9758f24" providerId="ADAL" clId="{44AC88C3-5391-492B-A735-EAFA2967ABFB}" dt="2023-10-31T03:09:14.717" v="13" actId="2711"/>
          <pc:sldLayoutMkLst>
            <pc:docMk/>
            <pc:sldMasterMk cId="1447936899" sldId="2147483648"/>
            <pc:sldLayoutMk cId="3671160257" sldId="2147483650"/>
          </pc:sldLayoutMkLst>
          <pc:spChg chg="mod">
            <ac:chgData name="Robert Howie" userId="57d93ebc-e3b8-4d63-bbca-3969c9758f24" providerId="ADAL" clId="{44AC88C3-5391-492B-A735-EAFA2967ABFB}" dt="2023-10-31T03:09:14.717" v="13" actId="2711"/>
            <ac:spMkLst>
              <pc:docMk/>
              <pc:sldMasterMk cId="1447936899" sldId="2147483648"/>
              <pc:sldLayoutMk cId="3671160257" sldId="2147483650"/>
              <ac:spMk id="3" creationId="{E48669BC-41BB-432A-83AC-82EF26DC3C1E}"/>
            </ac:spMkLst>
          </pc:spChg>
        </pc:sldLayoutChg>
        <pc:sldLayoutChg chg="modSp">
          <pc:chgData name="Robert Howie" userId="57d93ebc-e3b8-4d63-bbca-3969c9758f24" providerId="ADAL" clId="{44AC88C3-5391-492B-A735-EAFA2967ABFB}" dt="2023-10-31T03:09:28.396" v="14" actId="2711"/>
          <pc:sldLayoutMkLst>
            <pc:docMk/>
            <pc:sldMasterMk cId="1447936899" sldId="2147483648"/>
            <pc:sldLayoutMk cId="3959410192" sldId="2147483651"/>
          </pc:sldLayoutMkLst>
          <pc:spChg chg="mod">
            <ac:chgData name="Robert Howie" userId="57d93ebc-e3b8-4d63-bbca-3969c9758f24" providerId="ADAL" clId="{44AC88C3-5391-492B-A735-EAFA2967ABFB}" dt="2023-10-31T03:09:28.396" v="14" actId="2711"/>
            <ac:spMkLst>
              <pc:docMk/>
              <pc:sldMasterMk cId="1447936899" sldId="2147483648"/>
              <pc:sldLayoutMk cId="3959410192" sldId="2147483651"/>
              <ac:spMk id="3" creationId="{10DD4325-8CEF-4692-A7BB-50123048862D}"/>
            </ac:spMkLst>
          </pc:spChg>
        </pc:sldLayoutChg>
        <pc:sldLayoutChg chg="modSp">
          <pc:chgData name="Robert Howie" userId="57d93ebc-e3b8-4d63-bbca-3969c9758f24" providerId="ADAL" clId="{44AC88C3-5391-492B-A735-EAFA2967ABFB}" dt="2023-10-31T03:09:36.341" v="15" actId="2711"/>
          <pc:sldLayoutMkLst>
            <pc:docMk/>
            <pc:sldMasterMk cId="1447936899" sldId="2147483648"/>
            <pc:sldLayoutMk cId="2144728357" sldId="2147483652"/>
          </pc:sldLayoutMkLst>
          <pc:spChg chg="mod">
            <ac:chgData name="Robert Howie" userId="57d93ebc-e3b8-4d63-bbca-3969c9758f24" providerId="ADAL" clId="{44AC88C3-5391-492B-A735-EAFA2967ABFB}" dt="2023-10-31T03:09:36.341" v="15" actId="2711"/>
            <ac:spMkLst>
              <pc:docMk/>
              <pc:sldMasterMk cId="1447936899" sldId="2147483648"/>
              <pc:sldLayoutMk cId="2144728357" sldId="2147483652"/>
              <ac:spMk id="3" creationId="{BCC75A9C-CF9B-4E87-A4DC-ABDC44742CB3}"/>
            </ac:spMkLst>
          </pc:spChg>
          <pc:spChg chg="mod">
            <ac:chgData name="Robert Howie" userId="57d93ebc-e3b8-4d63-bbca-3969c9758f24" providerId="ADAL" clId="{44AC88C3-5391-492B-A735-EAFA2967ABFB}" dt="2023-10-31T03:09:36.341" v="15" actId="2711"/>
            <ac:spMkLst>
              <pc:docMk/>
              <pc:sldMasterMk cId="1447936899" sldId="2147483648"/>
              <pc:sldLayoutMk cId="2144728357" sldId="2147483652"/>
              <ac:spMk id="4" creationId="{98790FC7-9506-4F91-93AD-DE358E3D432D}"/>
            </ac:spMkLst>
          </pc:spChg>
        </pc:sldLayoutChg>
        <pc:sldLayoutChg chg="modSp">
          <pc:chgData name="Robert Howie" userId="57d93ebc-e3b8-4d63-bbca-3969c9758f24" providerId="ADAL" clId="{44AC88C3-5391-492B-A735-EAFA2967ABFB}" dt="2023-10-31T03:09:46.199" v="16" actId="2711"/>
          <pc:sldLayoutMkLst>
            <pc:docMk/>
            <pc:sldMasterMk cId="1447936899" sldId="2147483648"/>
            <pc:sldLayoutMk cId="2209954734" sldId="2147483653"/>
          </pc:sldLayoutMkLst>
          <pc:spChg chg="mod">
            <ac:chgData name="Robert Howie" userId="57d93ebc-e3b8-4d63-bbca-3969c9758f24" providerId="ADAL" clId="{44AC88C3-5391-492B-A735-EAFA2967ABFB}" dt="2023-10-31T03:09:46.199" v="16" actId="2711"/>
            <ac:spMkLst>
              <pc:docMk/>
              <pc:sldMasterMk cId="1447936899" sldId="2147483648"/>
              <pc:sldLayoutMk cId="2209954734" sldId="2147483653"/>
              <ac:spMk id="3" creationId="{121BB45E-5D77-40CA-81E6-DE763F11A6ED}"/>
            </ac:spMkLst>
          </pc:spChg>
          <pc:spChg chg="mod">
            <ac:chgData name="Robert Howie" userId="57d93ebc-e3b8-4d63-bbca-3969c9758f24" providerId="ADAL" clId="{44AC88C3-5391-492B-A735-EAFA2967ABFB}" dt="2023-10-31T03:09:46.199" v="16" actId="2711"/>
            <ac:spMkLst>
              <pc:docMk/>
              <pc:sldMasterMk cId="1447936899" sldId="2147483648"/>
              <pc:sldLayoutMk cId="2209954734" sldId="2147483653"/>
              <ac:spMk id="4" creationId="{24B60D3B-978F-4A47-9A49-2013797599A9}"/>
            </ac:spMkLst>
          </pc:spChg>
          <pc:spChg chg="mod">
            <ac:chgData name="Robert Howie" userId="57d93ebc-e3b8-4d63-bbca-3969c9758f24" providerId="ADAL" clId="{44AC88C3-5391-492B-A735-EAFA2967ABFB}" dt="2023-10-31T03:09:46.199" v="16" actId="2711"/>
            <ac:spMkLst>
              <pc:docMk/>
              <pc:sldMasterMk cId="1447936899" sldId="2147483648"/>
              <pc:sldLayoutMk cId="2209954734" sldId="2147483653"/>
              <ac:spMk id="5" creationId="{B62BA0C5-3B4D-41A4-B03D-487F1A836044}"/>
            </ac:spMkLst>
          </pc:spChg>
          <pc:spChg chg="mod">
            <ac:chgData name="Robert Howie" userId="57d93ebc-e3b8-4d63-bbca-3969c9758f24" providerId="ADAL" clId="{44AC88C3-5391-492B-A735-EAFA2967ABFB}" dt="2023-10-31T03:09:46.199" v="16" actId="2711"/>
            <ac:spMkLst>
              <pc:docMk/>
              <pc:sldMasterMk cId="1447936899" sldId="2147483648"/>
              <pc:sldLayoutMk cId="2209954734" sldId="2147483653"/>
              <ac:spMk id="6" creationId="{A1D127EB-1BF0-4460-9577-EA4EB713DB09}"/>
            </ac:spMkLst>
          </pc:spChg>
        </pc:sldLayoutChg>
        <pc:sldLayoutChg chg="modSp">
          <pc:chgData name="Robert Howie" userId="57d93ebc-e3b8-4d63-bbca-3969c9758f24" providerId="ADAL" clId="{44AC88C3-5391-492B-A735-EAFA2967ABFB}" dt="2023-10-31T03:10:00.328" v="17" actId="2711"/>
          <pc:sldLayoutMkLst>
            <pc:docMk/>
            <pc:sldMasterMk cId="1447936899" sldId="2147483648"/>
            <pc:sldLayoutMk cId="3299718590" sldId="2147483656"/>
          </pc:sldLayoutMkLst>
          <pc:spChg chg="mod">
            <ac:chgData name="Robert Howie" userId="57d93ebc-e3b8-4d63-bbca-3969c9758f24" providerId="ADAL" clId="{44AC88C3-5391-492B-A735-EAFA2967ABFB}" dt="2023-10-31T03:10:00.328" v="17" actId="2711"/>
            <ac:spMkLst>
              <pc:docMk/>
              <pc:sldMasterMk cId="1447936899" sldId="2147483648"/>
              <pc:sldLayoutMk cId="3299718590" sldId="2147483656"/>
              <ac:spMk id="3" creationId="{7D3F4B75-8D39-4EE3-9CEF-FDDAE2118F12}"/>
            </ac:spMkLst>
          </pc:spChg>
          <pc:spChg chg="mod">
            <ac:chgData name="Robert Howie" userId="57d93ebc-e3b8-4d63-bbca-3969c9758f24" providerId="ADAL" clId="{44AC88C3-5391-492B-A735-EAFA2967ABFB}" dt="2023-10-31T03:10:00.328" v="17" actId="2711"/>
            <ac:spMkLst>
              <pc:docMk/>
              <pc:sldMasterMk cId="1447936899" sldId="2147483648"/>
              <pc:sldLayoutMk cId="3299718590" sldId="2147483656"/>
              <ac:spMk id="4" creationId="{B129D533-DB18-479F-8E8E-4356875AE684}"/>
            </ac:spMkLst>
          </pc:spChg>
        </pc:sldLayoutChg>
        <pc:sldLayoutChg chg="modSp">
          <pc:chgData name="Robert Howie" userId="57d93ebc-e3b8-4d63-bbca-3969c9758f24" providerId="ADAL" clId="{44AC88C3-5391-492B-A735-EAFA2967ABFB}" dt="2023-10-31T03:10:09.964" v="18" actId="2711"/>
          <pc:sldLayoutMkLst>
            <pc:docMk/>
            <pc:sldMasterMk cId="1447936899" sldId="2147483648"/>
            <pc:sldLayoutMk cId="3372820915" sldId="2147483657"/>
          </pc:sldLayoutMkLst>
          <pc:spChg chg="mod">
            <ac:chgData name="Robert Howie" userId="57d93ebc-e3b8-4d63-bbca-3969c9758f24" providerId="ADAL" clId="{44AC88C3-5391-492B-A735-EAFA2967ABFB}" dt="2023-10-31T03:10:09.964" v="18" actId="2711"/>
            <ac:spMkLst>
              <pc:docMk/>
              <pc:sldMasterMk cId="1447936899" sldId="2147483648"/>
              <pc:sldLayoutMk cId="3372820915" sldId="2147483657"/>
              <ac:spMk id="3" creationId="{189BA4C6-A212-43FB-9320-B81D9C10269D}"/>
            </ac:spMkLst>
          </pc:spChg>
          <pc:spChg chg="mod">
            <ac:chgData name="Robert Howie" userId="57d93ebc-e3b8-4d63-bbca-3969c9758f24" providerId="ADAL" clId="{44AC88C3-5391-492B-A735-EAFA2967ABFB}" dt="2023-10-31T03:10:09.964" v="18" actId="2711"/>
            <ac:spMkLst>
              <pc:docMk/>
              <pc:sldMasterMk cId="1447936899" sldId="2147483648"/>
              <pc:sldLayoutMk cId="3372820915" sldId="2147483657"/>
              <ac:spMk id="4" creationId="{4670D44F-FE6A-4C5D-867D-28BFCEBD291F}"/>
            </ac:spMkLst>
          </pc:spChg>
        </pc:sldLayoutChg>
        <pc:sldLayoutChg chg="modSp">
          <pc:chgData name="Robert Howie" userId="57d93ebc-e3b8-4d63-bbca-3969c9758f24" providerId="ADAL" clId="{44AC88C3-5391-492B-A735-EAFA2967ABFB}" dt="2023-10-31T03:10:15.941" v="19" actId="2711"/>
          <pc:sldLayoutMkLst>
            <pc:docMk/>
            <pc:sldMasterMk cId="1447936899" sldId="2147483648"/>
            <pc:sldLayoutMk cId="3864675934" sldId="2147483658"/>
          </pc:sldLayoutMkLst>
          <pc:spChg chg="mod">
            <ac:chgData name="Robert Howie" userId="57d93ebc-e3b8-4d63-bbca-3969c9758f24" providerId="ADAL" clId="{44AC88C3-5391-492B-A735-EAFA2967ABFB}" dt="2023-10-31T03:10:15.941" v="19" actId="2711"/>
            <ac:spMkLst>
              <pc:docMk/>
              <pc:sldMasterMk cId="1447936899" sldId="2147483648"/>
              <pc:sldLayoutMk cId="3864675934" sldId="2147483658"/>
              <ac:spMk id="3" creationId="{713762AD-C248-43A8-9AC0-B60536C5C976}"/>
            </ac:spMkLst>
          </pc:spChg>
        </pc:sldLayoutChg>
        <pc:sldLayoutChg chg="modSp">
          <pc:chgData name="Robert Howie" userId="57d93ebc-e3b8-4d63-bbca-3969c9758f24" providerId="ADAL" clId="{44AC88C3-5391-492B-A735-EAFA2967ABFB}" dt="2023-10-31T03:10:36.446" v="20" actId="2711"/>
          <pc:sldLayoutMkLst>
            <pc:docMk/>
            <pc:sldMasterMk cId="1447936899" sldId="2147483648"/>
            <pc:sldLayoutMk cId="2424538674" sldId="2147483659"/>
          </pc:sldLayoutMkLst>
          <pc:spChg chg="mod">
            <ac:chgData name="Robert Howie" userId="57d93ebc-e3b8-4d63-bbca-3969c9758f24" providerId="ADAL" clId="{44AC88C3-5391-492B-A735-EAFA2967ABFB}" dt="2023-10-31T03:10:36.446" v="20" actId="2711"/>
            <ac:spMkLst>
              <pc:docMk/>
              <pc:sldMasterMk cId="1447936899" sldId="2147483648"/>
              <pc:sldLayoutMk cId="2424538674" sldId="2147483659"/>
              <ac:spMk id="3" creationId="{B85B1155-257C-48A0-B649-426518EAA79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7F46-E081-4AA9-868F-5A69D7EB8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6F2F-4909-467E-9FAB-809F6C7C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20C4-AC50-4CBB-A0B0-9D8E9BB5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5A11-496D-42BF-A3BC-D8F830FB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D834-5160-4A43-ADED-67EDA581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10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785-D671-4AAA-B582-B7FF9889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762AD-C248-43A8-9AC0-B60536C5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6F2B-01BB-456A-BB59-1D5B70F5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AFBE-9F8D-4943-92AF-5D25B69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421C-36F8-4313-AF37-8482B103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6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E75C-F101-48DB-BD91-BA682554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B1155-257C-48A0-B649-426518EA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BA73-51C7-4334-82CE-94422508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67C9-155F-4675-841C-51E408E1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2DD0-62C3-4B46-BF2C-B1BFAB8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53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15-AB31-4F83-9DAF-7D21CD9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69BC-41BB-432A-83AC-82EF26DC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3A13-760F-4108-B069-E772E1E3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757D-6129-4C40-BEB5-F5938236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DEBF-5121-4EAB-8876-0D53F9E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1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6E9D-8474-4164-957F-B30A20C1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D4325-8CEF-4692-A7BB-50123048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tellar" panose="02000506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A5B9-7806-46D3-A0C4-AC395D43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34C5-44B0-496B-940E-B0631CFD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2790-09CE-47FE-916D-C943C397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1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AA53-832C-475E-A423-CC0B2E41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5A9C-CF9B-4E87-A4DC-ABDC44742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90FC7-9506-4F91-93AD-DE358E3D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47862-9AD1-4219-8E86-88A23FFB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1590-75D2-454E-AB8B-CF7C8E1A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F96D-4E7A-41D5-A931-45577233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72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FA1B-3BDA-4B39-B86F-400E4893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B45E-5D77-40CA-81E6-DE763F11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tellar" panose="02000506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60D3B-978F-4A47-9A49-20137975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A0C5-3B4D-41A4-B03D-487F1A83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tellar" panose="0200050604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127EB-1BF0-4460-9577-EA4EB71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tellar" panose="02000506040000020004" pitchFamily="50" charset="0"/>
              </a:defRPr>
            </a:lvl1pPr>
            <a:lvl2pPr>
              <a:defRPr>
                <a:latin typeface="Stellar" panose="02000506040000020004" pitchFamily="50" charset="0"/>
              </a:defRPr>
            </a:lvl2pPr>
            <a:lvl3pPr>
              <a:defRPr>
                <a:latin typeface="Stellar" panose="02000506040000020004" pitchFamily="50" charset="0"/>
              </a:defRPr>
            </a:lvl3pPr>
            <a:lvl4pPr>
              <a:defRPr>
                <a:latin typeface="Stellar" panose="02000506040000020004" pitchFamily="50" charset="0"/>
              </a:defRPr>
            </a:lvl4pPr>
            <a:lvl5pPr>
              <a:defRPr>
                <a:latin typeface="Stellar" panose="0200050604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4E589-521F-43AF-8148-4A92635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61AD1-C7A3-4C55-B6C7-1458FF4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7BE86-DA03-4C92-A165-090BBEA8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95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4148-30BF-4BEB-8F6B-BA26496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B3D43-9161-4861-8F96-F6FEBC3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E99D0-8DCF-48F3-88CA-865AA5EE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9706-669E-452D-AD15-DCBE64C8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30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8F115-98D7-4CD4-9B6A-D23BF86F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70BC-B2E6-4372-88E0-295DCE0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D2AB-AC9C-4EC5-B595-2C6622D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C341-5E40-402A-A279-9144ECB1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4B75-8D39-4EE3-9CEF-FDDAE211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tellar" panose="02000506040000020004" pitchFamily="50" charset="0"/>
              </a:defRPr>
            </a:lvl1pPr>
            <a:lvl2pPr>
              <a:defRPr sz="2800">
                <a:latin typeface="Stellar" panose="02000506040000020004" pitchFamily="50" charset="0"/>
              </a:defRPr>
            </a:lvl2pPr>
            <a:lvl3pPr>
              <a:defRPr sz="2400">
                <a:latin typeface="Stellar" panose="02000506040000020004" pitchFamily="50" charset="0"/>
              </a:defRPr>
            </a:lvl3pPr>
            <a:lvl4pPr>
              <a:defRPr sz="2000">
                <a:latin typeface="Stellar" panose="02000506040000020004" pitchFamily="50" charset="0"/>
              </a:defRPr>
            </a:lvl4pPr>
            <a:lvl5pPr>
              <a:defRPr sz="2000">
                <a:latin typeface="Stellar" panose="02000506040000020004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9D533-DB18-479F-8E8E-4356875A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tellar" panose="0200050604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238FA-9197-42B3-B12B-603F56FB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ACA1-9422-4A6C-9AE0-4A9D920D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3CDF0-4AD4-4E6D-8796-4203479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7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0001-455E-4907-8CE7-100F14A6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BA4C6-A212-43FB-9320-B81D9C102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tellar" panose="02000506040000020004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D44F-FE6A-4C5D-867D-28BFCEBD2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tellar" panose="0200050604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2293-9959-48C4-8A8F-BF86CEF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15-Dec-23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4C6F-1AC0-4982-9BA2-2769E933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314EF-5183-4544-9388-5A12821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82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EDBCF-0058-4460-A2E5-9A19138E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5BE3-7739-4216-962C-FE7FE045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E194-4AE2-4ECC-8875-359556F0E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B"/>
                </a:solidFill>
                <a:latin typeface="Stellar" panose="02000506040000020004" pitchFamily="50" charset="0"/>
              </a:defRPr>
            </a:lvl1pPr>
          </a:lstStyle>
          <a:p>
            <a:fld id="{1F29B823-19CF-42D9-B770-330286E43820}" type="datetimeFigureOut">
              <a:rPr lang="en-AU" smtClean="0"/>
              <a:pPr/>
              <a:t>15-Dec-23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CD3C-7CC1-41BB-A41D-A7BCB8A95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B"/>
                </a:solidFill>
                <a:latin typeface="Stellar" panose="02000506040000020004" pitchFamily="50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C635-5839-430F-96A8-E5452DBF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B"/>
                </a:solidFill>
                <a:latin typeface="Stellar" panose="02000506040000020004" pitchFamily="50" charset="0"/>
              </a:defRPr>
            </a:lvl1pPr>
          </a:lstStyle>
          <a:p>
            <a:fld id="{0613DAAB-C7D1-479D-A665-24B56E63C3AD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5A1912-2E62-F689-7BBD-1AF6245A74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4150" y="6293309"/>
            <a:ext cx="1624013" cy="3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B"/>
          </a:solidFill>
          <a:latin typeface="Ailerons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13C2-BF10-9158-9861-6C4377862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10058400" cy="2387600"/>
          </a:xfrm>
        </p:spPr>
        <p:txBody>
          <a:bodyPr>
            <a:normAutofit/>
          </a:bodyPr>
          <a:lstStyle/>
          <a:p>
            <a:r>
              <a:rPr lang="en-AU"/>
              <a:t>BinarX Summer 2024 School Holiday Program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88959-C5B2-A9E5-1D17-B87EE95F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563"/>
            <a:ext cx="9144000" cy="1655762"/>
          </a:xfrm>
        </p:spPr>
        <p:txBody>
          <a:bodyPr/>
          <a:lstStyle/>
          <a:p>
            <a:r>
              <a:rPr lang="en-AU" dirty="0">
                <a:latin typeface="Stellar" panose="02000506040000020004" pitchFamily="50" charset="0"/>
              </a:rPr>
              <a:t>Introduction to Electronic Design</a:t>
            </a:r>
          </a:p>
          <a:p>
            <a:r>
              <a:rPr lang="en-AU" dirty="0">
                <a:latin typeface="Stellar" panose="02000506040000020004" pitchFamily="50" charset="0"/>
              </a:rPr>
              <a:t>January 2024</a:t>
            </a:r>
          </a:p>
          <a:p>
            <a:r>
              <a:rPr lang="en-AU" dirty="0">
                <a:latin typeface="Stellar" panose="02000506040000020004" pitchFamily="50" charset="0"/>
              </a:rPr>
              <a:t>Fergus Downey and Jacob Cook</a:t>
            </a:r>
          </a:p>
        </p:txBody>
      </p:sp>
    </p:spTree>
    <p:extLst>
      <p:ext uri="{BB962C8B-B14F-4D97-AF65-F5344CB8AC3E}">
        <p14:creationId xmlns:p14="http://schemas.microsoft.com/office/powerpoint/2010/main" val="48340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32A-AB8E-9599-AEE5-9B0A22CA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C52F-5F6B-AB0D-5AA2-A0BDCD77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</a:t>
            </a:r>
            <a:r>
              <a:rPr lang="en-AU" dirty="0" err="1"/>
              <a:t>amiliarise</a:t>
            </a:r>
            <a:r>
              <a:rPr lang="en-AU" dirty="0"/>
              <a:t> ourselves with the fundamentals of electric circuits</a:t>
            </a:r>
          </a:p>
          <a:p>
            <a:pPr lvl="1"/>
            <a:r>
              <a:rPr lang="en-AU" dirty="0"/>
              <a:t>Current divides around branches (water analogy)</a:t>
            </a:r>
          </a:p>
          <a:p>
            <a:pPr lvl="1"/>
            <a:r>
              <a:rPr lang="en-AU" dirty="0"/>
              <a:t>Ohms law</a:t>
            </a:r>
          </a:p>
          <a:p>
            <a:pPr lvl="1"/>
            <a:r>
              <a:rPr lang="en-AU" dirty="0"/>
              <a:t>Power (voltage x current)</a:t>
            </a:r>
          </a:p>
          <a:p>
            <a:r>
              <a:rPr lang="en-AU" dirty="0"/>
              <a:t>How to wire up a basic digital chip</a:t>
            </a:r>
          </a:p>
          <a:p>
            <a:pPr lvl="1"/>
            <a:r>
              <a:rPr lang="en-AU" dirty="0"/>
              <a:t>Power</a:t>
            </a:r>
          </a:p>
          <a:p>
            <a:pPr lvl="1"/>
            <a:r>
              <a:rPr lang="en-AU" dirty="0"/>
              <a:t>Ground</a:t>
            </a:r>
          </a:p>
          <a:p>
            <a:pPr lvl="1"/>
            <a:r>
              <a:rPr lang="en-AU" dirty="0"/>
              <a:t>Decoupling Capacitor (little power supply buffer - look for a good analogy)</a:t>
            </a:r>
          </a:p>
          <a:p>
            <a:r>
              <a:rPr lang="en-AU" dirty="0"/>
              <a:t>Schematics</a:t>
            </a:r>
          </a:p>
          <a:p>
            <a:r>
              <a:rPr lang="en-AU" dirty="0"/>
              <a:t>Breadboards</a:t>
            </a:r>
          </a:p>
          <a:p>
            <a:r>
              <a:rPr lang="en-AU" dirty="0"/>
              <a:t>Protoboard</a:t>
            </a:r>
          </a:p>
          <a:p>
            <a:r>
              <a:rPr lang="en-AU" dirty="0"/>
              <a:t>Measuring voltages with a </a:t>
            </a:r>
            <a:r>
              <a:rPr lang="en-AU" dirty="0" err="1"/>
              <a:t>multimeter</a:t>
            </a:r>
            <a:endParaRPr lang="en-AU" dirty="0"/>
          </a:p>
          <a:p>
            <a:r>
              <a:rPr lang="en-AU" dirty="0"/>
              <a:t>Explanation of Two Important Analog Circuits:</a:t>
            </a:r>
          </a:p>
          <a:p>
            <a:pPr lvl="1"/>
            <a:r>
              <a:rPr lang="en-AU" dirty="0"/>
              <a:t>Resistor-divider (aka voltage divider) </a:t>
            </a:r>
          </a:p>
          <a:p>
            <a:pPr lvl="1"/>
            <a:r>
              <a:rPr lang="en-AU" dirty="0"/>
              <a:t>Op-Amp (the </a:t>
            </a:r>
            <a:r>
              <a:rPr lang="en-AU" dirty="0" err="1"/>
              <a:t>swiss</a:t>
            </a:r>
            <a:r>
              <a:rPr lang="en-AU" dirty="0"/>
              <a:t> army knife of electrical components) amplifier</a:t>
            </a:r>
          </a:p>
        </p:txBody>
      </p:sp>
    </p:spTree>
    <p:extLst>
      <p:ext uri="{BB962C8B-B14F-4D97-AF65-F5344CB8AC3E}">
        <p14:creationId xmlns:p14="http://schemas.microsoft.com/office/powerpoint/2010/main" val="36235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0D19-3EDD-ACA1-A1EA-08D4E643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Ohms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E740-4FC4-7F3A-ECF0-4AD9DEDE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4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8461-FB2A-3612-CB8C-721FDC6D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E20C-37BA-55C6-EBCE-66BAC94F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91882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12f7bf7-652c-4ea8-bfb5-51a5cbd05e2f">
      <UserInfo>
        <DisplayName/>
        <AccountId xsi:nil="true"/>
        <AccountType/>
      </UserInfo>
    </SharedWithUsers>
    <MediaLengthInSeconds xmlns="62998c10-5606-4f3f-bf7c-d99d9673e4dc" xsi:nil="true"/>
    <lcf76f155ced4ddcb4097134ff3c332f xmlns="62998c10-5606-4f3f-bf7c-d99d9673e4dc">
      <Terms xmlns="http://schemas.microsoft.com/office/infopath/2007/PartnerControls"/>
    </lcf76f155ced4ddcb4097134ff3c332f>
    <TaxCatchAll xmlns="c12f7bf7-652c-4ea8-bfb5-51a5cbd05e2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51AA08F579A74890222AA8CFAB5394" ma:contentTypeVersion="17" ma:contentTypeDescription="Create a new document." ma:contentTypeScope="" ma:versionID="c9985060954a88d1955baed5072795b5">
  <xsd:schema xmlns:xsd="http://www.w3.org/2001/XMLSchema" xmlns:xs="http://www.w3.org/2001/XMLSchema" xmlns:p="http://schemas.microsoft.com/office/2006/metadata/properties" xmlns:ns2="62998c10-5606-4f3f-bf7c-d99d9673e4dc" xmlns:ns3="c12f7bf7-652c-4ea8-bfb5-51a5cbd05e2f" targetNamespace="http://schemas.microsoft.com/office/2006/metadata/properties" ma:root="true" ma:fieldsID="e9b44c047f1a66becd8f638ffff8ffba" ns2:_="" ns3:_="">
    <xsd:import namespace="62998c10-5606-4f3f-bf7c-d99d9673e4dc"/>
    <xsd:import namespace="c12f7bf7-652c-4ea8-bfb5-51a5cbd05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98c10-5606-4f3f-bf7c-d99d9673e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58b0421-3d9b-4d43-8840-b275eef407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f7bf7-652c-4ea8-bfb5-51a5cbd05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e9bace3-0c2a-4ad9-9873-df4e1f3b7974}" ma:internalName="TaxCatchAll" ma:showField="CatchAllData" ma:web="c12f7bf7-652c-4ea8-bfb5-51a5cbd05e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B3D26-9CF1-4EA6-89CE-FBC8FF0DCD31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a9f98162-5a16-4b02-92d2-f1b325417f4f"/>
    <ds:schemaRef ds:uri="ca318563-15de-4117-87f2-48005effc5ef"/>
    <ds:schemaRef ds:uri="37e425c5-7fb0-4b65-81cf-489fb79bb8ca"/>
    <ds:schemaRef ds:uri="f81665fd-f76b-478a-9b5c-a5d41afe34e1"/>
    <ds:schemaRef ds:uri="c12f7bf7-652c-4ea8-bfb5-51a5cbd05e2f"/>
    <ds:schemaRef ds:uri="62998c10-5606-4f3f-bf7c-d99d9673e4dc"/>
  </ds:schemaRefs>
</ds:datastoreItem>
</file>

<file path=customXml/itemProps2.xml><?xml version="1.0" encoding="utf-8"?>
<ds:datastoreItem xmlns:ds="http://schemas.openxmlformats.org/officeDocument/2006/customXml" ds:itemID="{58CE1114-F262-4BF3-9DCC-341D548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92451-3AF8-4B1E-991D-519D387D6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998c10-5606-4f3f-bf7c-d99d9673e4dc"/>
    <ds:schemaRef ds:uri="c12f7bf7-652c-4ea8-bfb5-51a5cbd05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Ailerons</vt:lpstr>
      <vt:lpstr>Arial</vt:lpstr>
      <vt:lpstr>Calibri</vt:lpstr>
      <vt:lpstr>Stellar</vt:lpstr>
      <vt:lpstr>Office Theme</vt:lpstr>
      <vt:lpstr>BinarX Summer 2024 School Holiday Program</vt:lpstr>
      <vt:lpstr>Objectives</vt:lpstr>
      <vt:lpstr>Ohms Law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Stuart Buchan</dc:creator>
  <cp:lastModifiedBy>Robert Howie</cp:lastModifiedBy>
  <cp:revision>4</cp:revision>
  <dcterms:created xsi:type="dcterms:W3CDTF">2021-10-27T02:36:48Z</dcterms:created>
  <dcterms:modified xsi:type="dcterms:W3CDTF">2023-12-15T09:55:12Z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0x010100C69BACB47154134A8AF091548CFF76B2</vt:lpwstr>
  </property>
  <property fmtid="{D5CDD505-2E9C-101B-9397-08002B2CF9AE}" pid="3" name="Order">
    <vt:r8>1673300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