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0" r:id="rId9"/>
    <p:sldId id="26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  <a:srgbClr val="FFFFFB"/>
    <a:srgbClr val="EA5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DEEB0-A2E3-4C22-9B5C-D049988B4A81}" v="62" dt="2024-01-18T04:06:56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Hartig" userId="S::263555b@curtin.edu.au::93dadfd9-f945-42bc-b0dd-3d1e06d67d9f" providerId="AD" clId="Web-{1F5E5FB4-F88C-2D2A-3A27-8574E4C5834A}"/>
    <pc:docChg chg="modSld">
      <pc:chgData name="Ben Hartig" userId="S::263555b@curtin.edu.au::93dadfd9-f945-42bc-b0dd-3d1e06d67d9f" providerId="AD" clId="Web-{1F5E5FB4-F88C-2D2A-3A27-8574E4C5834A}" dt="2022-07-02T11:08:33.766" v="1"/>
      <pc:docMkLst>
        <pc:docMk/>
      </pc:docMkLst>
      <pc:sldChg chg="addSp">
        <pc:chgData name="Ben Hartig" userId="S::263555b@curtin.edu.au::93dadfd9-f945-42bc-b0dd-3d1e06d67d9f" providerId="AD" clId="Web-{1F5E5FB4-F88C-2D2A-3A27-8574E4C5834A}" dt="2022-07-02T11:08:33.766" v="1"/>
        <pc:sldMkLst>
          <pc:docMk/>
          <pc:sldMk cId="1104360658" sldId="257"/>
        </pc:sldMkLst>
        <pc:spChg chg="add">
          <ac:chgData name="Ben Hartig" userId="S::263555b@curtin.edu.au::93dadfd9-f945-42bc-b0dd-3d1e06d67d9f" providerId="AD" clId="Web-{1F5E5FB4-F88C-2D2A-3A27-8574E4C5834A}" dt="2022-07-02T11:08:31.797" v="0"/>
          <ac:spMkLst>
            <pc:docMk/>
            <pc:sldMk cId="1104360658" sldId="257"/>
            <ac:spMk id="4" creationId="{3AD89700-1B6D-3458-B536-EC016FFA8BBF}"/>
          </ac:spMkLst>
        </pc:spChg>
        <pc:spChg chg="add">
          <ac:chgData name="Ben Hartig" userId="S::263555b@curtin.edu.au::93dadfd9-f945-42bc-b0dd-3d1e06d67d9f" providerId="AD" clId="Web-{1F5E5FB4-F88C-2D2A-3A27-8574E4C5834A}" dt="2022-07-02T11:08:33.766" v="1"/>
          <ac:spMkLst>
            <pc:docMk/>
            <pc:sldMk cId="1104360658" sldId="257"/>
            <ac:spMk id="5" creationId="{C36944AB-DA5A-1275-62BB-5D2526C8B327}"/>
          </ac:spMkLst>
        </pc:spChg>
      </pc:sldChg>
    </pc:docChg>
  </pc:docChgLst>
  <pc:docChgLst>
    <pc:chgData name="Charlie Morley-Wong" userId="3e092da6-d6f0-4e0b-8ae3-2f44717eeab8" providerId="ADAL" clId="{81ADEEB0-A2E3-4C22-9B5C-D049988B4A81}"/>
    <pc:docChg chg="undo custSel addSld delSld modSld sldOrd">
      <pc:chgData name="Charlie Morley-Wong" userId="3e092da6-d6f0-4e0b-8ae3-2f44717eeab8" providerId="ADAL" clId="{81ADEEB0-A2E3-4C22-9B5C-D049988B4A81}" dt="2024-01-18T04:09:47.618" v="1021" actId="14826"/>
      <pc:docMkLst>
        <pc:docMk/>
      </pc:docMkLst>
      <pc:sldChg chg="addSp delSp modSp mod setBg addAnim delAnim setClrOvrMap">
        <pc:chgData name="Charlie Morley-Wong" userId="3e092da6-d6f0-4e0b-8ae3-2f44717eeab8" providerId="ADAL" clId="{81ADEEB0-A2E3-4C22-9B5C-D049988B4A81}" dt="2024-01-17T06:43:02.346" v="496" actId="1076"/>
        <pc:sldMkLst>
          <pc:docMk/>
          <pc:sldMk cId="398725013" sldId="256"/>
        </pc:sldMkLst>
        <pc:spChg chg="mod ord">
          <ac:chgData name="Charlie Morley-Wong" userId="3e092da6-d6f0-4e0b-8ae3-2f44717eeab8" providerId="ADAL" clId="{81ADEEB0-A2E3-4C22-9B5C-D049988B4A81}" dt="2024-01-17T06:41:31.746" v="400" actId="26606"/>
          <ac:spMkLst>
            <pc:docMk/>
            <pc:sldMk cId="398725013" sldId="256"/>
            <ac:spMk id="2" creationId="{60F39A68-B44D-4609-AAF1-629109951098}"/>
          </ac:spMkLst>
        </pc:spChg>
        <pc:spChg chg="add del mod">
          <ac:chgData name="Charlie Morley-Wong" userId="3e092da6-d6f0-4e0b-8ae3-2f44717eeab8" providerId="ADAL" clId="{81ADEEB0-A2E3-4C22-9B5C-D049988B4A81}" dt="2024-01-17T06:41:24.962" v="394" actId="478"/>
          <ac:spMkLst>
            <pc:docMk/>
            <pc:sldMk cId="398725013" sldId="256"/>
            <ac:spMk id="3" creationId="{3E532C80-CCC2-C3F1-358C-BA6E547A6873}"/>
          </ac:spMkLst>
        </pc:spChg>
        <pc:spChg chg="add mod">
          <ac:chgData name="Charlie Morley-Wong" userId="3e092da6-d6f0-4e0b-8ae3-2f44717eeab8" providerId="ADAL" clId="{81ADEEB0-A2E3-4C22-9B5C-D049988B4A81}" dt="2024-01-17T06:43:02.346" v="496" actId="1076"/>
          <ac:spMkLst>
            <pc:docMk/>
            <pc:sldMk cId="398725013" sldId="256"/>
            <ac:spMk id="4" creationId="{96835B81-9DE5-936F-1533-CFB6ABDDD7EC}"/>
          </ac:spMkLst>
        </pc:spChg>
        <pc:spChg chg="add mod">
          <ac:chgData name="Charlie Morley-Wong" userId="3e092da6-d6f0-4e0b-8ae3-2f44717eeab8" providerId="ADAL" clId="{81ADEEB0-A2E3-4C22-9B5C-D049988B4A81}" dt="2024-01-17T06:42:41.704" v="473" actId="1076"/>
          <ac:spMkLst>
            <pc:docMk/>
            <pc:sldMk cId="398725013" sldId="256"/>
            <ac:spMk id="6" creationId="{F52F5C93-7DC6-AA2E-0BD7-1E8176B63E9E}"/>
          </ac:spMkLst>
        </pc:spChg>
        <pc:spChg chg="add del">
          <ac:chgData name="Charlie Morley-Wong" userId="3e092da6-d6f0-4e0b-8ae3-2f44717eeab8" providerId="ADAL" clId="{81ADEEB0-A2E3-4C22-9B5C-D049988B4A81}" dt="2024-01-17T06:41:28.941" v="396" actId="26606"/>
          <ac:spMkLst>
            <pc:docMk/>
            <pc:sldMk cId="398725013" sldId="256"/>
            <ac:spMk id="1028" creationId="{71B2258F-86CA-4D4D-8270-BC05FCDEBFB3}"/>
          </ac:spMkLst>
        </pc:spChg>
        <pc:spChg chg="add del">
          <ac:chgData name="Charlie Morley-Wong" userId="3e092da6-d6f0-4e0b-8ae3-2f44717eeab8" providerId="ADAL" clId="{81ADEEB0-A2E3-4C22-9B5C-D049988B4A81}" dt="2024-01-17T06:41:31.690" v="399" actId="26606"/>
          <ac:spMkLst>
            <pc:docMk/>
            <pc:sldMk cId="398725013" sldId="256"/>
            <ac:spMk id="1030" creationId="{C1DD1A8A-57D5-4A81-AD04-532B043C5611}"/>
          </ac:spMkLst>
        </pc:spChg>
        <pc:spChg chg="add del">
          <ac:chgData name="Charlie Morley-Wong" userId="3e092da6-d6f0-4e0b-8ae3-2f44717eeab8" providerId="ADAL" clId="{81ADEEB0-A2E3-4C22-9B5C-D049988B4A81}" dt="2024-01-17T06:40:18.146" v="328" actId="26606"/>
          <ac:spMkLst>
            <pc:docMk/>
            <pc:sldMk cId="398725013" sldId="256"/>
            <ac:spMk id="1031" creationId="{71B2258F-86CA-4D4D-8270-BC05FCDEBFB3}"/>
          </ac:spMkLst>
        </pc:spChg>
        <pc:spChg chg="add del">
          <ac:chgData name="Charlie Morley-Wong" userId="3e092da6-d6f0-4e0b-8ae3-2f44717eeab8" providerId="ADAL" clId="{81ADEEB0-A2E3-4C22-9B5C-D049988B4A81}" dt="2024-01-17T06:41:31.690" v="399" actId="26606"/>
          <ac:spMkLst>
            <pc:docMk/>
            <pc:sldMk cId="398725013" sldId="256"/>
            <ac:spMk id="1032" creationId="{007891EC-4501-44ED-A8C8-B11B6DB767AB}"/>
          </ac:spMkLst>
        </pc:spChg>
        <pc:spChg chg="add del">
          <ac:chgData name="Charlie Morley-Wong" userId="3e092da6-d6f0-4e0b-8ae3-2f44717eeab8" providerId="ADAL" clId="{81ADEEB0-A2E3-4C22-9B5C-D049988B4A81}" dt="2024-01-17T06:40:23.153" v="331" actId="26606"/>
          <ac:spMkLst>
            <pc:docMk/>
            <pc:sldMk cId="398725013" sldId="256"/>
            <ac:spMk id="1034" creationId="{37C89E4B-3C9F-44B9-8B86-D9E3D112D8EC}"/>
          </ac:spMkLst>
        </pc:spChg>
        <pc:spChg chg="add">
          <ac:chgData name="Charlie Morley-Wong" userId="3e092da6-d6f0-4e0b-8ae3-2f44717eeab8" providerId="ADAL" clId="{81ADEEB0-A2E3-4C22-9B5C-D049988B4A81}" dt="2024-01-17T06:41:31.746" v="400" actId="26606"/>
          <ac:spMkLst>
            <pc:docMk/>
            <pc:sldMk cId="398725013" sldId="256"/>
            <ac:spMk id="1036" creationId="{71B2258F-86CA-4D4D-8270-BC05FCDEBFB3}"/>
          </ac:spMkLst>
        </pc:spChg>
        <pc:picChg chg="del">
          <ac:chgData name="Charlie Morley-Wong" userId="3e092da6-d6f0-4e0b-8ae3-2f44717eeab8" providerId="ADAL" clId="{81ADEEB0-A2E3-4C22-9B5C-D049988B4A81}" dt="2024-01-17T06:39:32.256" v="320" actId="478"/>
          <ac:picMkLst>
            <pc:docMk/>
            <pc:sldMk cId="398725013" sldId="256"/>
            <ac:picMk id="5" creationId="{43EB4BF4-FC23-45B6-858B-982AEC7F635E}"/>
          </ac:picMkLst>
        </pc:picChg>
        <pc:picChg chg="add mod">
          <ac:chgData name="Charlie Morley-Wong" userId="3e092da6-d6f0-4e0b-8ae3-2f44717eeab8" providerId="ADAL" clId="{81ADEEB0-A2E3-4C22-9B5C-D049988B4A81}" dt="2024-01-17T06:41:31.746" v="400" actId="26606"/>
          <ac:picMkLst>
            <pc:docMk/>
            <pc:sldMk cId="398725013" sldId="256"/>
            <ac:picMk id="1026" creationId="{46086811-6273-1E40-8204-E76EAC3E480A}"/>
          </ac:picMkLst>
        </pc:picChg>
        <pc:cxnChg chg="add del">
          <ac:chgData name="Charlie Morley-Wong" userId="3e092da6-d6f0-4e0b-8ae3-2f44717eeab8" providerId="ADAL" clId="{81ADEEB0-A2E3-4C22-9B5C-D049988B4A81}" dt="2024-01-17T06:40:23.153" v="331" actId="26606"/>
          <ac:cxnSpMkLst>
            <pc:docMk/>
            <pc:sldMk cId="398725013" sldId="256"/>
            <ac:cxnSpMk id="1033" creationId="{AA2EAA10-076F-46BD-8F0F-B9A2FB77A85C}"/>
          </ac:cxnSpMkLst>
        </pc:cxnChg>
        <pc:cxnChg chg="add del">
          <ac:chgData name="Charlie Morley-Wong" userId="3e092da6-d6f0-4e0b-8ae3-2f44717eeab8" providerId="ADAL" clId="{81ADEEB0-A2E3-4C22-9B5C-D049988B4A81}" dt="2024-01-17T06:40:23.153" v="331" actId="26606"/>
          <ac:cxnSpMkLst>
            <pc:docMk/>
            <pc:sldMk cId="398725013" sldId="256"/>
            <ac:cxnSpMk id="1035" creationId="{D891E407-403B-4764-86C9-33A56D3BCAA3}"/>
          </ac:cxnSpMkLst>
        </pc:cxnChg>
      </pc:sldChg>
      <pc:sldChg chg="modSp mod">
        <pc:chgData name="Charlie Morley-Wong" userId="3e092da6-d6f0-4e0b-8ae3-2f44717eeab8" providerId="ADAL" clId="{81ADEEB0-A2E3-4C22-9B5C-D049988B4A81}" dt="2024-01-17T06:37:57.689" v="316" actId="20577"/>
        <pc:sldMkLst>
          <pc:docMk/>
          <pc:sldMk cId="1104360658" sldId="257"/>
        </pc:sldMkLst>
        <pc:spChg chg="mod">
          <ac:chgData name="Charlie Morley-Wong" userId="3e092da6-d6f0-4e0b-8ae3-2f44717eeab8" providerId="ADAL" clId="{81ADEEB0-A2E3-4C22-9B5C-D049988B4A81}" dt="2024-01-17T06:28:23.993" v="24" actId="20577"/>
          <ac:spMkLst>
            <pc:docMk/>
            <pc:sldMk cId="1104360658" sldId="257"/>
            <ac:spMk id="2" creationId="{7C860342-BF01-41CE-B865-E022303D231D}"/>
          </ac:spMkLst>
        </pc:spChg>
        <pc:spChg chg="mod">
          <ac:chgData name="Charlie Morley-Wong" userId="3e092da6-d6f0-4e0b-8ae3-2f44717eeab8" providerId="ADAL" clId="{81ADEEB0-A2E3-4C22-9B5C-D049988B4A81}" dt="2024-01-17T06:37:57.689" v="316" actId="20577"/>
          <ac:spMkLst>
            <pc:docMk/>
            <pc:sldMk cId="1104360658" sldId="257"/>
            <ac:spMk id="3" creationId="{5FBDA38D-E6B5-4C4F-8E6C-0C603E1B47E7}"/>
          </ac:spMkLst>
        </pc:spChg>
      </pc:sldChg>
      <pc:sldChg chg="addSp modSp new mod ord setBg">
        <pc:chgData name="Charlie Morley-Wong" userId="3e092da6-d6f0-4e0b-8ae3-2f44717eeab8" providerId="ADAL" clId="{81ADEEB0-A2E3-4C22-9B5C-D049988B4A81}" dt="2024-01-17T06:46:30.518" v="591"/>
        <pc:sldMkLst>
          <pc:docMk/>
          <pc:sldMk cId="1641328541" sldId="258"/>
        </pc:sldMkLst>
        <pc:spChg chg="add mod">
          <ac:chgData name="Charlie Morley-Wong" userId="3e092da6-d6f0-4e0b-8ae3-2f44717eeab8" providerId="ADAL" clId="{81ADEEB0-A2E3-4C22-9B5C-D049988B4A81}" dt="2024-01-17T06:46:28.047" v="589" actId="20577"/>
          <ac:spMkLst>
            <pc:docMk/>
            <pc:sldMk cId="1641328541" sldId="258"/>
            <ac:spMk id="2" creationId="{DF03426B-0031-2534-D13E-D1B3FC1862B0}"/>
          </ac:spMkLst>
        </pc:spChg>
        <pc:spChg chg="add mod">
          <ac:chgData name="Charlie Morley-Wong" userId="3e092da6-d6f0-4e0b-8ae3-2f44717eeab8" providerId="ADAL" clId="{81ADEEB0-A2E3-4C22-9B5C-D049988B4A81}" dt="2024-01-17T06:38:06.572" v="317" actId="20577"/>
          <ac:spMkLst>
            <pc:docMk/>
            <pc:sldMk cId="1641328541" sldId="258"/>
            <ac:spMk id="4" creationId="{FA62C6CE-4237-9214-43E2-26A1177EACFE}"/>
          </ac:spMkLst>
        </pc:spChg>
        <pc:picChg chg="add mod">
          <ac:chgData name="Charlie Morley-Wong" userId="3e092da6-d6f0-4e0b-8ae3-2f44717eeab8" providerId="ADAL" clId="{81ADEEB0-A2E3-4C22-9B5C-D049988B4A81}" dt="2024-01-17T06:46:04.278" v="515" actId="1076"/>
          <ac:picMkLst>
            <pc:docMk/>
            <pc:sldMk cId="1641328541" sldId="258"/>
            <ac:picMk id="2050" creationId="{6265CDF4-9B6B-D424-6401-406D8EEE01F0}"/>
          </ac:picMkLst>
        </pc:picChg>
        <pc:cxnChg chg="add mod">
          <ac:chgData name="Charlie Morley-Wong" userId="3e092da6-d6f0-4e0b-8ae3-2f44717eeab8" providerId="ADAL" clId="{81ADEEB0-A2E3-4C22-9B5C-D049988B4A81}" dt="2024-01-17T06:30:18.818" v="204"/>
          <ac:cxnSpMkLst>
            <pc:docMk/>
            <pc:sldMk cId="1641328541" sldId="258"/>
            <ac:cxnSpMk id="3" creationId="{76C58D75-8505-898C-7FD6-15393B5D52CE}"/>
          </ac:cxnSpMkLst>
        </pc:cxnChg>
      </pc:sldChg>
      <pc:sldChg chg="new del">
        <pc:chgData name="Charlie Morley-Wong" userId="3e092da6-d6f0-4e0b-8ae3-2f44717eeab8" providerId="ADAL" clId="{81ADEEB0-A2E3-4C22-9B5C-D049988B4A81}" dt="2024-01-17T06:29:32.140" v="200" actId="680"/>
        <pc:sldMkLst>
          <pc:docMk/>
          <pc:sldMk cId="3653357468" sldId="258"/>
        </pc:sldMkLst>
      </pc:sldChg>
      <pc:sldChg chg="delSp modSp add del mod setBg">
        <pc:chgData name="Charlie Morley-Wong" userId="3e092da6-d6f0-4e0b-8ae3-2f44717eeab8" providerId="ADAL" clId="{81ADEEB0-A2E3-4C22-9B5C-D049988B4A81}" dt="2024-01-17T07:28:26.906" v="822" actId="47"/>
        <pc:sldMkLst>
          <pc:docMk/>
          <pc:sldMk cId="1092114769" sldId="259"/>
        </pc:sldMkLst>
        <pc:spChg chg="del mod">
          <ac:chgData name="Charlie Morley-Wong" userId="3e092da6-d6f0-4e0b-8ae3-2f44717eeab8" providerId="ADAL" clId="{81ADEEB0-A2E3-4C22-9B5C-D049988B4A81}" dt="2024-01-17T06:49:18.595" v="599" actId="478"/>
          <ac:spMkLst>
            <pc:docMk/>
            <pc:sldMk cId="1092114769" sldId="259"/>
            <ac:spMk id="4" creationId="{FA62C6CE-4237-9214-43E2-26A1177EACFE}"/>
          </ac:spMkLst>
        </pc:spChg>
        <pc:picChg chg="del">
          <ac:chgData name="Charlie Morley-Wong" userId="3e092da6-d6f0-4e0b-8ae3-2f44717eeab8" providerId="ADAL" clId="{81ADEEB0-A2E3-4C22-9B5C-D049988B4A81}" dt="2024-01-17T06:48:58.898" v="595" actId="478"/>
          <ac:picMkLst>
            <pc:docMk/>
            <pc:sldMk cId="1092114769" sldId="259"/>
            <ac:picMk id="2050" creationId="{6265CDF4-9B6B-D424-6401-406D8EEE01F0}"/>
          </ac:picMkLst>
        </pc:picChg>
      </pc:sldChg>
      <pc:sldChg chg="add del setBg">
        <pc:chgData name="Charlie Morley-Wong" userId="3e092da6-d6f0-4e0b-8ae3-2f44717eeab8" providerId="ADAL" clId="{81ADEEB0-A2E3-4C22-9B5C-D049988B4A81}" dt="2024-01-17T06:29:31.911" v="199"/>
        <pc:sldMkLst>
          <pc:docMk/>
          <pc:sldMk cId="3467525796" sldId="259"/>
        </pc:sldMkLst>
      </pc:sldChg>
      <pc:sldChg chg="add del setBg">
        <pc:chgData name="Charlie Morley-Wong" userId="3e092da6-d6f0-4e0b-8ae3-2f44717eeab8" providerId="ADAL" clId="{81ADEEB0-A2E3-4C22-9B5C-D049988B4A81}" dt="2024-01-17T06:29:31.712" v="198"/>
        <pc:sldMkLst>
          <pc:docMk/>
          <pc:sldMk cId="1241221462" sldId="260"/>
        </pc:sldMkLst>
      </pc:sldChg>
      <pc:sldChg chg="add del setBg">
        <pc:chgData name="Charlie Morley-Wong" userId="3e092da6-d6f0-4e0b-8ae3-2f44717eeab8" providerId="ADAL" clId="{81ADEEB0-A2E3-4C22-9B5C-D049988B4A81}" dt="2024-01-17T06:29:27.651" v="196"/>
        <pc:sldMkLst>
          <pc:docMk/>
          <pc:sldMk cId="1968707809" sldId="260"/>
        </pc:sldMkLst>
      </pc:sldChg>
      <pc:sldChg chg="addSp delSp modSp add mod ord setBg">
        <pc:chgData name="Charlie Morley-Wong" userId="3e092da6-d6f0-4e0b-8ae3-2f44717eeab8" providerId="ADAL" clId="{81ADEEB0-A2E3-4C22-9B5C-D049988B4A81}" dt="2024-01-17T07:09:43.007" v="726"/>
        <pc:sldMkLst>
          <pc:docMk/>
          <pc:sldMk cId="4009841645" sldId="260"/>
        </pc:sldMkLst>
        <pc:spChg chg="mod">
          <ac:chgData name="Charlie Morley-Wong" userId="3e092da6-d6f0-4e0b-8ae3-2f44717eeab8" providerId="ADAL" clId="{81ADEEB0-A2E3-4C22-9B5C-D049988B4A81}" dt="2024-01-17T06:50:29.587" v="721" actId="20577"/>
          <ac:spMkLst>
            <pc:docMk/>
            <pc:sldMk cId="4009841645" sldId="260"/>
            <ac:spMk id="2" creationId="{DF03426B-0031-2534-D13E-D1B3FC1862B0}"/>
          </ac:spMkLst>
        </pc:spChg>
        <pc:picChg chg="add mod">
          <ac:chgData name="Charlie Morley-Wong" userId="3e092da6-d6f0-4e0b-8ae3-2f44717eeab8" providerId="ADAL" clId="{81ADEEB0-A2E3-4C22-9B5C-D049988B4A81}" dt="2024-01-17T07:09:31.960" v="725" actId="1076"/>
          <ac:picMkLst>
            <pc:docMk/>
            <pc:sldMk cId="4009841645" sldId="260"/>
            <ac:picMk id="6" creationId="{63B6AD77-2E35-1464-87E0-1CBB1CBE3A71}"/>
          </ac:picMkLst>
        </pc:picChg>
        <pc:picChg chg="del">
          <ac:chgData name="Charlie Morley-Wong" userId="3e092da6-d6f0-4e0b-8ae3-2f44717eeab8" providerId="ADAL" clId="{81ADEEB0-A2E3-4C22-9B5C-D049988B4A81}" dt="2024-01-17T07:09:25.543" v="722" actId="478"/>
          <ac:picMkLst>
            <pc:docMk/>
            <pc:sldMk cId="4009841645" sldId="260"/>
            <ac:picMk id="2050" creationId="{6265CDF4-9B6B-D424-6401-406D8EEE01F0}"/>
          </ac:picMkLst>
        </pc:picChg>
      </pc:sldChg>
      <pc:sldChg chg="add del setBg">
        <pc:chgData name="Charlie Morley-Wong" userId="3e092da6-d6f0-4e0b-8ae3-2f44717eeab8" providerId="ADAL" clId="{81ADEEB0-A2E3-4C22-9B5C-D049988B4A81}" dt="2024-01-17T07:28:18.999" v="820" actId="47"/>
        <pc:sldMkLst>
          <pc:docMk/>
          <pc:sldMk cId="774920532" sldId="261"/>
        </pc:sldMkLst>
      </pc:sldChg>
      <pc:sldChg chg="add del setBg">
        <pc:chgData name="Charlie Morley-Wong" userId="3e092da6-d6f0-4e0b-8ae3-2f44717eeab8" providerId="ADAL" clId="{81ADEEB0-A2E3-4C22-9B5C-D049988B4A81}" dt="2024-01-17T06:49:25.597" v="601" actId="47"/>
        <pc:sldMkLst>
          <pc:docMk/>
          <pc:sldMk cId="501551414" sldId="262"/>
        </pc:sldMkLst>
      </pc:sldChg>
      <pc:sldChg chg="modSp add mod ord setBg">
        <pc:chgData name="Charlie Morley-Wong" userId="3e092da6-d6f0-4e0b-8ae3-2f44717eeab8" providerId="ADAL" clId="{81ADEEB0-A2E3-4C22-9B5C-D049988B4A81}" dt="2024-01-17T06:50:09.683" v="703" actId="20577"/>
        <pc:sldMkLst>
          <pc:docMk/>
          <pc:sldMk cId="1827049001" sldId="262"/>
        </pc:sldMkLst>
        <pc:spChg chg="mod">
          <ac:chgData name="Charlie Morley-Wong" userId="3e092da6-d6f0-4e0b-8ae3-2f44717eeab8" providerId="ADAL" clId="{81ADEEB0-A2E3-4C22-9B5C-D049988B4A81}" dt="2024-01-17T06:50:09.683" v="703" actId="20577"/>
          <ac:spMkLst>
            <pc:docMk/>
            <pc:sldMk cId="1827049001" sldId="262"/>
            <ac:spMk id="3" creationId="{5FBDA38D-E6B5-4C4F-8E6C-0C603E1B47E7}"/>
          </ac:spMkLst>
        </pc:spChg>
      </pc:sldChg>
      <pc:sldChg chg="addSp delSp modSp add mod setBg">
        <pc:chgData name="Charlie Morley-Wong" userId="3e092da6-d6f0-4e0b-8ae3-2f44717eeab8" providerId="ADAL" clId="{81ADEEB0-A2E3-4C22-9B5C-D049988B4A81}" dt="2024-01-17T07:25:46.116" v="819" actId="1076"/>
        <pc:sldMkLst>
          <pc:docMk/>
          <pc:sldMk cId="2742581411" sldId="263"/>
        </pc:sldMkLst>
        <pc:spChg chg="mod">
          <ac:chgData name="Charlie Morley-Wong" userId="3e092da6-d6f0-4e0b-8ae3-2f44717eeab8" providerId="ADAL" clId="{81ADEEB0-A2E3-4C22-9B5C-D049988B4A81}" dt="2024-01-17T07:24:36.667" v="796" actId="20577"/>
          <ac:spMkLst>
            <pc:docMk/>
            <pc:sldMk cId="2742581411" sldId="263"/>
            <ac:spMk id="2" creationId="{DF03426B-0031-2534-D13E-D1B3FC1862B0}"/>
          </ac:spMkLst>
        </pc:spChg>
        <pc:spChg chg="add mod">
          <ac:chgData name="Charlie Morley-Wong" userId="3e092da6-d6f0-4e0b-8ae3-2f44717eeab8" providerId="ADAL" clId="{81ADEEB0-A2E3-4C22-9B5C-D049988B4A81}" dt="2024-01-17T07:25:46.116" v="819" actId="1076"/>
          <ac:spMkLst>
            <pc:docMk/>
            <pc:sldMk cId="2742581411" sldId="263"/>
            <ac:spMk id="5" creationId="{F66A22D5-7C9A-A683-709A-516E95E1D975}"/>
          </ac:spMkLst>
        </pc:spChg>
        <pc:picChg chg="del">
          <ac:chgData name="Charlie Morley-Wong" userId="3e092da6-d6f0-4e0b-8ae3-2f44717eeab8" providerId="ADAL" clId="{81ADEEB0-A2E3-4C22-9B5C-D049988B4A81}" dt="2024-01-17T07:14:53.203" v="730" actId="478"/>
          <ac:picMkLst>
            <pc:docMk/>
            <pc:sldMk cId="2742581411" sldId="263"/>
            <ac:picMk id="6" creationId="{63B6AD77-2E35-1464-87E0-1CBB1CBE3A71}"/>
          </ac:picMkLst>
        </pc:picChg>
        <pc:picChg chg="add mod">
          <ac:chgData name="Charlie Morley-Wong" userId="3e092da6-d6f0-4e0b-8ae3-2f44717eeab8" providerId="ADAL" clId="{81ADEEB0-A2E3-4C22-9B5C-D049988B4A81}" dt="2024-01-17T07:24:49.074" v="797" actId="1076"/>
          <ac:picMkLst>
            <pc:docMk/>
            <pc:sldMk cId="2742581411" sldId="263"/>
            <ac:picMk id="3074" creationId="{8B81E132-959C-C6E8-B42B-1157A46C6678}"/>
          </ac:picMkLst>
        </pc:picChg>
      </pc:sldChg>
      <pc:sldChg chg="addSp delSp modSp add mod setBg">
        <pc:chgData name="Charlie Morley-Wong" userId="3e092da6-d6f0-4e0b-8ae3-2f44717eeab8" providerId="ADAL" clId="{81ADEEB0-A2E3-4C22-9B5C-D049988B4A81}" dt="2024-01-17T07:32:28.921" v="904" actId="1076"/>
        <pc:sldMkLst>
          <pc:docMk/>
          <pc:sldMk cId="1192456693" sldId="264"/>
        </pc:sldMkLst>
        <pc:spChg chg="mod">
          <ac:chgData name="Charlie Morley-Wong" userId="3e092da6-d6f0-4e0b-8ae3-2f44717eeab8" providerId="ADAL" clId="{81ADEEB0-A2E3-4C22-9B5C-D049988B4A81}" dt="2024-01-17T07:28:52.106" v="899" actId="20577"/>
          <ac:spMkLst>
            <pc:docMk/>
            <pc:sldMk cId="1192456693" sldId="264"/>
            <ac:spMk id="2" creationId="{7C860342-BF01-41CE-B865-E022303D231D}"/>
          </ac:spMkLst>
        </pc:spChg>
        <pc:spChg chg="del">
          <ac:chgData name="Charlie Morley-Wong" userId="3e092da6-d6f0-4e0b-8ae3-2f44717eeab8" providerId="ADAL" clId="{81ADEEB0-A2E3-4C22-9B5C-D049988B4A81}" dt="2024-01-17T07:28:56.080" v="900" actId="478"/>
          <ac:spMkLst>
            <pc:docMk/>
            <pc:sldMk cId="1192456693" sldId="264"/>
            <ac:spMk id="3" creationId="{5FBDA38D-E6B5-4C4F-8E6C-0C603E1B47E7}"/>
          </ac:spMkLst>
        </pc:spChg>
        <pc:spChg chg="add mod">
          <ac:chgData name="Charlie Morley-Wong" userId="3e092da6-d6f0-4e0b-8ae3-2f44717eeab8" providerId="ADAL" clId="{81ADEEB0-A2E3-4C22-9B5C-D049988B4A81}" dt="2024-01-17T07:30:50.860" v="901"/>
          <ac:spMkLst>
            <pc:docMk/>
            <pc:sldMk cId="1192456693" sldId="264"/>
            <ac:spMk id="5" creationId="{ACD44C01-216B-E687-23C1-42DDF378995E}"/>
          </ac:spMkLst>
        </pc:spChg>
        <pc:picChg chg="add mod">
          <ac:chgData name="Charlie Morley-Wong" userId="3e092da6-d6f0-4e0b-8ae3-2f44717eeab8" providerId="ADAL" clId="{81ADEEB0-A2E3-4C22-9B5C-D049988B4A81}" dt="2024-01-17T07:32:28.921" v="904" actId="1076"/>
          <ac:picMkLst>
            <pc:docMk/>
            <pc:sldMk cId="1192456693" sldId="264"/>
            <ac:picMk id="7170" creationId="{755B4812-29DB-515F-3263-4AF0E854B7EB}"/>
          </ac:picMkLst>
        </pc:picChg>
      </pc:sldChg>
      <pc:sldChg chg="add del setBg">
        <pc:chgData name="Charlie Morley-Wong" userId="3e092da6-d6f0-4e0b-8ae3-2f44717eeab8" providerId="ADAL" clId="{81ADEEB0-A2E3-4C22-9B5C-D049988B4A81}" dt="2024-01-17T07:41:35.721" v="907" actId="47"/>
        <pc:sldMkLst>
          <pc:docMk/>
          <pc:sldMk cId="374775115" sldId="265"/>
        </pc:sldMkLst>
      </pc:sldChg>
      <pc:sldChg chg="addSp delSp modSp add mod ord setBg">
        <pc:chgData name="Charlie Morley-Wong" userId="3e092da6-d6f0-4e0b-8ae3-2f44717eeab8" providerId="ADAL" clId="{81ADEEB0-A2E3-4C22-9B5C-D049988B4A81}" dt="2024-01-18T04:06:42.559" v="1015" actId="1076"/>
        <pc:sldMkLst>
          <pc:docMk/>
          <pc:sldMk cId="3880949292" sldId="266"/>
        </pc:sldMkLst>
        <pc:spChg chg="mod">
          <ac:chgData name="Charlie Morley-Wong" userId="3e092da6-d6f0-4e0b-8ae3-2f44717eeab8" providerId="ADAL" clId="{81ADEEB0-A2E3-4C22-9B5C-D049988B4A81}" dt="2024-01-17T07:43:33.024" v="1010" actId="20577"/>
          <ac:spMkLst>
            <pc:docMk/>
            <pc:sldMk cId="3880949292" sldId="266"/>
            <ac:spMk id="2" creationId="{7C860342-BF01-41CE-B865-E022303D231D}"/>
          </ac:spMkLst>
        </pc:spChg>
        <pc:spChg chg="del">
          <ac:chgData name="Charlie Morley-Wong" userId="3e092da6-d6f0-4e0b-8ae3-2f44717eeab8" providerId="ADAL" clId="{81ADEEB0-A2E3-4C22-9B5C-D049988B4A81}" dt="2024-01-18T04:06:32.957" v="1013" actId="478"/>
          <ac:spMkLst>
            <pc:docMk/>
            <pc:sldMk cId="3880949292" sldId="266"/>
            <ac:spMk id="5" creationId="{ACD44C01-216B-E687-23C1-42DDF378995E}"/>
          </ac:spMkLst>
        </pc:spChg>
        <pc:picChg chg="add mod">
          <ac:chgData name="Charlie Morley-Wong" userId="3e092da6-d6f0-4e0b-8ae3-2f44717eeab8" providerId="ADAL" clId="{81ADEEB0-A2E3-4C22-9B5C-D049988B4A81}" dt="2024-01-18T04:06:42.559" v="1015" actId="1076"/>
          <ac:picMkLst>
            <pc:docMk/>
            <pc:sldMk cId="3880949292" sldId="266"/>
            <ac:picMk id="4" creationId="{EC9AFCE1-F141-8E61-4D13-CE4C95508B73}"/>
          </ac:picMkLst>
        </pc:picChg>
        <pc:picChg chg="del">
          <ac:chgData name="Charlie Morley-Wong" userId="3e092da6-d6f0-4e0b-8ae3-2f44717eeab8" providerId="ADAL" clId="{81ADEEB0-A2E3-4C22-9B5C-D049988B4A81}" dt="2024-01-17T07:43:34.957" v="1011" actId="478"/>
          <ac:picMkLst>
            <pc:docMk/>
            <pc:sldMk cId="3880949292" sldId="266"/>
            <ac:picMk id="7170" creationId="{755B4812-29DB-515F-3263-4AF0E854B7EB}"/>
          </ac:picMkLst>
        </pc:picChg>
      </pc:sldChg>
      <pc:sldChg chg="modSp add mod setBg">
        <pc:chgData name="Charlie Morley-Wong" userId="3e092da6-d6f0-4e0b-8ae3-2f44717eeab8" providerId="ADAL" clId="{81ADEEB0-A2E3-4C22-9B5C-D049988B4A81}" dt="2024-01-18T04:09:47.618" v="1021" actId="14826"/>
        <pc:sldMkLst>
          <pc:docMk/>
          <pc:sldMk cId="3927784175" sldId="267"/>
        </pc:sldMkLst>
        <pc:picChg chg="mod">
          <ac:chgData name="Charlie Morley-Wong" userId="3e092da6-d6f0-4e0b-8ae3-2f44717eeab8" providerId="ADAL" clId="{81ADEEB0-A2E3-4C22-9B5C-D049988B4A81}" dt="2024-01-18T04:09:47.618" v="1021" actId="14826"/>
          <ac:picMkLst>
            <pc:docMk/>
            <pc:sldMk cId="3927784175" sldId="267"/>
            <ac:picMk id="4" creationId="{EC9AFCE1-F141-8E61-4D13-CE4C95508B73}"/>
          </ac:picMkLst>
        </pc:picChg>
      </pc:sldChg>
      <pc:sldChg chg="modSp add mod setBg">
        <pc:chgData name="Charlie Morley-Wong" userId="3e092da6-d6f0-4e0b-8ae3-2f44717eeab8" providerId="ADAL" clId="{81ADEEB0-A2E3-4C22-9B5C-D049988B4A81}" dt="2024-01-18T04:07:14.500" v="1020" actId="14826"/>
        <pc:sldMkLst>
          <pc:docMk/>
          <pc:sldMk cId="30137290" sldId="268"/>
        </pc:sldMkLst>
        <pc:picChg chg="mod">
          <ac:chgData name="Charlie Morley-Wong" userId="3e092da6-d6f0-4e0b-8ae3-2f44717eeab8" providerId="ADAL" clId="{81ADEEB0-A2E3-4C22-9B5C-D049988B4A81}" dt="2024-01-18T04:07:14.500" v="1020" actId="14826"/>
          <ac:picMkLst>
            <pc:docMk/>
            <pc:sldMk cId="30137290" sldId="268"/>
            <ac:picMk id="4" creationId="{EC9AFCE1-F141-8E61-4D13-CE4C95508B73}"/>
          </ac:picMkLst>
        </pc:picChg>
      </pc:sldChg>
    </pc:docChg>
  </pc:docChgLst>
  <pc:docChgLst>
    <pc:chgData name="Daniel Turner" userId="ee041ced-d45c-4a66-aa0d-6470a9934b06" providerId="ADAL" clId="{D2F06573-178A-447D-AC02-14D0FE2CF2F3}"/>
    <pc:docChg chg="undo custSel modSld">
      <pc:chgData name="Daniel Turner" userId="ee041ced-d45c-4a66-aa0d-6470a9934b06" providerId="ADAL" clId="{D2F06573-178A-447D-AC02-14D0FE2CF2F3}" dt="2023-09-22T05:40:47.691" v="240" actId="1076"/>
      <pc:docMkLst>
        <pc:docMk/>
      </pc:docMkLst>
      <pc:sldChg chg="modSp mod">
        <pc:chgData name="Daniel Turner" userId="ee041ced-d45c-4a66-aa0d-6470a9934b06" providerId="ADAL" clId="{D2F06573-178A-447D-AC02-14D0FE2CF2F3}" dt="2023-09-22T05:40:47.691" v="240" actId="1076"/>
        <pc:sldMkLst>
          <pc:docMk/>
          <pc:sldMk cId="398725013" sldId="256"/>
        </pc:sldMkLst>
        <pc:spChg chg="mod">
          <ac:chgData name="Daniel Turner" userId="ee041ced-d45c-4a66-aa0d-6470a9934b06" providerId="ADAL" clId="{D2F06573-178A-447D-AC02-14D0FE2CF2F3}" dt="2023-09-22T05:40:47.691" v="240" actId="1076"/>
          <ac:spMkLst>
            <pc:docMk/>
            <pc:sldMk cId="398725013" sldId="256"/>
            <ac:spMk id="2" creationId="{60F39A68-B44D-4609-AAF1-629109951098}"/>
          </ac:spMkLst>
        </pc:spChg>
        <pc:picChg chg="mod">
          <ac:chgData name="Daniel Turner" userId="ee041ced-d45c-4a66-aa0d-6470a9934b06" providerId="ADAL" clId="{D2F06573-178A-447D-AC02-14D0FE2CF2F3}" dt="2023-09-22T05:39:12.868" v="229" actId="1076"/>
          <ac:picMkLst>
            <pc:docMk/>
            <pc:sldMk cId="398725013" sldId="256"/>
            <ac:picMk id="5" creationId="{43EB4BF4-FC23-45B6-858B-982AEC7F635E}"/>
          </ac:picMkLst>
        </pc:picChg>
      </pc:sldChg>
      <pc:sldChg chg="addSp delSp modSp mod setBg">
        <pc:chgData name="Daniel Turner" userId="ee041ced-d45c-4a66-aa0d-6470a9934b06" providerId="ADAL" clId="{D2F06573-178A-447D-AC02-14D0FE2CF2F3}" dt="2023-09-22T05:37:50.102" v="210"/>
        <pc:sldMkLst>
          <pc:docMk/>
          <pc:sldMk cId="1104360658" sldId="257"/>
        </pc:sldMkLst>
        <pc:spChg chg="mod">
          <ac:chgData name="Daniel Turner" userId="ee041ced-d45c-4a66-aa0d-6470a9934b06" providerId="ADAL" clId="{D2F06573-178A-447D-AC02-14D0FE2CF2F3}" dt="2023-09-22T05:34:38.744" v="11" actId="115"/>
          <ac:spMkLst>
            <pc:docMk/>
            <pc:sldMk cId="1104360658" sldId="257"/>
            <ac:spMk id="2" creationId="{7C860342-BF01-41CE-B865-E022303D231D}"/>
          </ac:spMkLst>
        </pc:spChg>
        <pc:spChg chg="mod">
          <ac:chgData name="Daniel Turner" userId="ee041ced-d45c-4a66-aa0d-6470a9934b06" providerId="ADAL" clId="{D2F06573-178A-447D-AC02-14D0FE2CF2F3}" dt="2023-09-22T05:36:12.831" v="41" actId="14100"/>
          <ac:spMkLst>
            <pc:docMk/>
            <pc:sldMk cId="1104360658" sldId="257"/>
            <ac:spMk id="3" creationId="{5FBDA38D-E6B5-4C4F-8E6C-0C603E1B47E7}"/>
          </ac:spMkLst>
        </pc:spChg>
        <pc:spChg chg="del">
          <ac:chgData name="Daniel Turner" userId="ee041ced-d45c-4a66-aa0d-6470a9934b06" providerId="ADAL" clId="{D2F06573-178A-447D-AC02-14D0FE2CF2F3}" dt="2023-09-22T05:36:21.867" v="43" actId="478"/>
          <ac:spMkLst>
            <pc:docMk/>
            <pc:sldMk cId="1104360658" sldId="257"/>
            <ac:spMk id="4" creationId="{3AD89700-1B6D-3458-B536-EC016FFA8BBF}"/>
          </ac:spMkLst>
        </pc:spChg>
        <pc:spChg chg="del">
          <ac:chgData name="Daniel Turner" userId="ee041ced-d45c-4a66-aa0d-6470a9934b06" providerId="ADAL" clId="{D2F06573-178A-447D-AC02-14D0FE2CF2F3}" dt="2023-09-22T05:36:19.043" v="42" actId="478"/>
          <ac:spMkLst>
            <pc:docMk/>
            <pc:sldMk cId="1104360658" sldId="257"/>
            <ac:spMk id="5" creationId="{C36944AB-DA5A-1275-62BB-5D2526C8B327}"/>
          </ac:spMkLst>
        </pc:spChg>
        <pc:cxnChg chg="add mod">
          <ac:chgData name="Daniel Turner" userId="ee041ced-d45c-4a66-aa0d-6470a9934b06" providerId="ADAL" clId="{D2F06573-178A-447D-AC02-14D0FE2CF2F3}" dt="2023-09-22T05:35:04.579" v="14" actId="208"/>
          <ac:cxnSpMkLst>
            <pc:docMk/>
            <pc:sldMk cId="1104360658" sldId="257"/>
            <ac:cxnSpMk id="7" creationId="{3DA5B800-F13F-FA05-DEEA-0479A86B7A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7F46-E081-4AA9-868F-5A69D7EB8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E6F2F-4909-467E-9FAB-809F6C7C7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20C4-AC50-4CBB-A0B0-9D8E9BB5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5A11-496D-42BF-A3BC-D8F830FB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D834-5160-4A43-ADED-67EDA581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10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3785-D671-4AAA-B582-B7FF9889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762AD-C248-43A8-9AC0-B60536C5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6F2B-01BB-456A-BB59-1D5B70F5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AFBE-9F8D-4943-92AF-5D25B695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421C-36F8-4313-AF37-8482B103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6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E75C-F101-48DB-BD91-BA682554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B1155-257C-48A0-B649-426518EAA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BA73-51C7-4334-82CE-94422508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67C9-155F-4675-841C-51E408E1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2DD0-62C3-4B46-BF2C-B1BFAB8D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53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15-AB31-4F83-9DAF-7D21CD91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69BC-41BB-432A-83AC-82EF26DC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3A13-760F-4108-B069-E772E1E3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757D-6129-4C40-BEB5-F5938236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DEBF-5121-4EAB-8876-0D53F9EC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16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6E9D-8474-4164-957F-B30A20C1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D4325-8CEF-4692-A7BB-50123048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A5B9-7806-46D3-A0C4-AC395D43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34C5-44B0-496B-940E-B0631CFD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2790-09CE-47FE-916D-C943C397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41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AA53-832C-475E-A423-CC0B2E41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5A9C-CF9B-4E87-A4DC-ABDC44742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90FC7-9506-4F91-93AD-DE358E3D4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47862-9AD1-4219-8E86-88A23FFB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1590-75D2-454E-AB8B-CF7C8E1A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F96D-4E7A-41D5-A931-45577233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72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FA1B-3BDA-4B39-B86F-400E4893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B45E-5D77-40CA-81E6-DE763F11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60D3B-978F-4A47-9A49-201379759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A0C5-3B4D-41A4-B03D-487F1A836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127EB-1BF0-4460-9577-EA4EB713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4E589-521F-43AF-8148-4A92635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61AD1-C7A3-4C55-B6C7-1458FF47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7BE86-DA03-4C92-A165-090BBEA8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95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4148-30BF-4BEB-8F6B-BA26496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B3D43-9161-4861-8F96-F6FEBC3A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E99D0-8DCF-48F3-88CA-865AA5EE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39706-669E-452D-AD15-DCBE64C8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30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8F115-98D7-4CD4-9B6A-D23BF86F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70BC-B2E6-4372-88E0-295DCE04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D2AB-AC9C-4EC5-B595-2C6622DD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99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C341-5E40-402A-A279-9144ECB1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4B75-8D39-4EE3-9CEF-FDDAE211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9D533-DB18-479F-8E8E-4356875A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238FA-9197-42B3-B12B-603F56FB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0ACA1-9422-4A6C-9AE0-4A9D920D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3CDF0-4AD4-4E6D-8796-42034794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7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0001-455E-4907-8CE7-100F14A6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BA4C6-A212-43FB-9320-B81D9C102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D44F-FE6A-4C5D-867D-28BFCEBD2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92293-9959-48C4-8A8F-BF86CEF4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4C6F-1AC0-4982-9BA2-2769E933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314EF-5183-4544-9388-5A12821A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82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EDBCF-0058-4460-A2E5-9A19138E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5BE3-7739-4216-962C-FE7FE045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E194-4AE2-4ECC-8875-359556F0E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B823-19CF-42D9-B770-330286E4382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CD3C-7CC1-41BB-A41D-A7BCB8A95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C635-5839-430F-96A8-E5452DBF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DAAB-C7D1-479D-A665-24B56E63C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9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086811-6273-1E40-8204-E76EAC3E4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4" b="136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39A68-B44D-4609-AAF1-629109951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pPr defTabSz="457200" hangingPunct="0">
              <a:spcBef>
                <a:spcPts val="0"/>
              </a:spcBef>
              <a:defRPr sz="12500" b="0" spc="145">
                <a:solidFill>
                  <a:srgbClr val="FFFFFF"/>
                </a:solidFill>
                <a:latin typeface="Kapra Neue SemiBold"/>
                <a:ea typeface="Kapra Neue SemiBold"/>
                <a:cs typeface="Kapra Neue SemiBold"/>
                <a:sym typeface="Kapra Neue SemiBold"/>
              </a:defRPr>
            </a:pPr>
            <a:r>
              <a:rPr lang="en-US" sz="11600" spc="145" dirty="0">
                <a:solidFill>
                  <a:srgbClr val="FFFFFF"/>
                </a:solidFill>
                <a:latin typeface="Stellar" panose="02000506040000020004" pitchFamily="50" charset="0"/>
                <a:sym typeface="Helvetica Neue"/>
              </a:rPr>
              <a:t>THIS BUGS ME</a:t>
            </a:r>
            <a:endParaRPr lang="en-AU" sz="11600" spc="145" dirty="0">
              <a:solidFill>
                <a:srgbClr val="FFFFFF"/>
              </a:solidFill>
              <a:latin typeface="Stellar" panose="02000506040000020004" pitchFamily="50" charset="0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35B81-9DE5-936F-1533-CFB6ABDDD7EC}"/>
              </a:ext>
            </a:extLst>
          </p:cNvPr>
          <p:cNvSpPr txBox="1"/>
          <p:nvPr/>
        </p:nvSpPr>
        <p:spPr>
          <a:xfrm>
            <a:off x="3857470" y="3838214"/>
            <a:ext cx="447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best part of engineering: fixing your mess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F5C93-7DC6-AA2E-0BD7-1E8176B63E9E}"/>
              </a:ext>
            </a:extLst>
          </p:cNvPr>
          <p:cNvSpPr txBox="1"/>
          <p:nvPr/>
        </p:nvSpPr>
        <p:spPr>
          <a:xfrm>
            <a:off x="9487349" y="6488668"/>
            <a:ext cx="27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Charlie Morley-Wong 2024</a:t>
            </a:r>
          </a:p>
        </p:txBody>
      </p:sp>
    </p:spTree>
    <p:extLst>
      <p:ext uri="{BB962C8B-B14F-4D97-AF65-F5344CB8AC3E}">
        <p14:creationId xmlns:p14="http://schemas.microsoft.com/office/powerpoint/2010/main" val="398725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0342-BF01-41CE-B865-E022303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73"/>
            <a:ext cx="10515600" cy="587352"/>
          </a:xfrm>
        </p:spPr>
        <p:txBody>
          <a:bodyPr>
            <a:normAutofit fontScale="90000"/>
          </a:bodyPr>
          <a:lstStyle/>
          <a:p>
            <a:pPr algn="ctr" defTabSz="457200" hangingPunct="0">
              <a:lnSpc>
                <a:spcPct val="70000"/>
              </a:lnSpc>
              <a:spcBef>
                <a:spcPts val="0"/>
              </a:spcBef>
            </a:pPr>
            <a:r>
              <a:rPr lang="en-US" sz="6000" spc="104" dirty="0">
                <a:solidFill>
                  <a:srgbClr val="EA5329"/>
                </a:solidFill>
                <a:latin typeface="Stellar" panose="02000506040000020004" pitchFamily="50" charset="0"/>
                <a:sym typeface="Kapra Neue SemiBold"/>
              </a:rPr>
              <a:t>Where to Go When You’re Stuck</a:t>
            </a:r>
            <a:endParaRPr lang="en-AU" sz="6000" spc="104" dirty="0">
              <a:solidFill>
                <a:srgbClr val="EA5329"/>
              </a:solidFill>
              <a:latin typeface="Stellar" panose="02000506040000020004" pitchFamily="50" charset="0"/>
              <a:sym typeface="Kapra Neue SemiBold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A5B800-F13F-FA05-DEEA-0479A86B7AA8}"/>
              </a:ext>
            </a:extLst>
          </p:cNvPr>
          <p:cNvCxnSpPr/>
          <p:nvPr/>
        </p:nvCxnSpPr>
        <p:spPr>
          <a:xfrm>
            <a:off x="838200" y="850125"/>
            <a:ext cx="10515600" cy="0"/>
          </a:xfrm>
          <a:prstGeom prst="line">
            <a:avLst/>
          </a:prstGeom>
          <a:ln w="28575">
            <a:solidFill>
              <a:srgbClr val="EA5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D44C01-216B-E687-23C1-42DDF378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170" name="Picture 2" descr="Bing SEO Search">
            <a:extLst>
              <a:ext uri="{FF2B5EF4-FFF2-40B4-BE49-F238E27FC236}">
                <a16:creationId xmlns:a16="http://schemas.microsoft.com/office/drawing/2014/main" id="{755B4812-29DB-515F-3263-4AF0E854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53" y="1709067"/>
            <a:ext cx="8732293" cy="45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5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0342-BF01-41CE-B865-E022303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73"/>
            <a:ext cx="10515600" cy="587352"/>
          </a:xfrm>
        </p:spPr>
        <p:txBody>
          <a:bodyPr>
            <a:normAutofit fontScale="90000"/>
          </a:bodyPr>
          <a:lstStyle/>
          <a:p>
            <a:pPr algn="ctr" defTabSz="457200" hangingPunct="0">
              <a:lnSpc>
                <a:spcPct val="70000"/>
              </a:lnSpc>
              <a:spcBef>
                <a:spcPts val="0"/>
              </a:spcBef>
            </a:pPr>
            <a:r>
              <a:rPr lang="en-US" sz="6000" spc="104" dirty="0">
                <a:solidFill>
                  <a:srgbClr val="EA5329"/>
                </a:solidFill>
                <a:latin typeface="Stellar" panose="02000506040000020004" pitchFamily="50" charset="0"/>
                <a:sym typeface="Kapra Neue SemiBold"/>
              </a:rPr>
              <a:t>DEBUGGING</a:t>
            </a:r>
            <a:endParaRPr lang="en-AU" sz="6000" spc="104" dirty="0">
              <a:solidFill>
                <a:srgbClr val="EA5329"/>
              </a:solidFill>
              <a:latin typeface="Stellar" panose="02000506040000020004" pitchFamily="50" charset="0"/>
              <a:sym typeface="Kapra Neue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A38D-E6B5-4C4F-8E6C-0C603E1B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170"/>
            <a:ext cx="10515600" cy="5232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FFFFFB"/>
              </a:solidFill>
              <a:latin typeface="Stellar" panose="02000506040000020004" pitchFamily="50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FFFFFB"/>
              </a:solidFill>
              <a:latin typeface="Stellar" panose="02000506040000020004" pitchFamily="50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B"/>
                </a:solidFill>
                <a:latin typeface="Stellar" panose="02000506040000020004" pitchFamily="50" charset="0"/>
              </a:rPr>
              <a:t>Coding’s like 1% writing, 99% working out what’s gone wrong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FFFFFB"/>
              </a:solidFill>
              <a:latin typeface="Stellar" panose="02000506040000020004" pitchFamily="50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B"/>
                </a:solidFill>
                <a:latin typeface="Stellar" panose="02000506040000020004" pitchFamily="50" charset="0"/>
              </a:rPr>
              <a:t>Same goes for electronic design but with dire consequences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FFFFFB"/>
              </a:solidFill>
              <a:latin typeface="Stellar" panose="02000506040000020004" pitchFamily="50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B"/>
                </a:solidFill>
                <a:latin typeface="Stellar" panose="02000506040000020004" pitchFamily="50" charset="0"/>
              </a:rPr>
              <a:t>If it’s working right immediately, something’s up</a:t>
            </a:r>
            <a:endParaRPr lang="en-AU" dirty="0">
              <a:solidFill>
                <a:srgbClr val="FFFFFB"/>
              </a:solidFill>
              <a:latin typeface="Stellar" panose="02000506040000020004" pitchFamily="50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A5B800-F13F-FA05-DEEA-0479A86B7AA8}"/>
              </a:ext>
            </a:extLst>
          </p:cNvPr>
          <p:cNvCxnSpPr/>
          <p:nvPr/>
        </p:nvCxnSpPr>
        <p:spPr>
          <a:xfrm>
            <a:off x="838200" y="850125"/>
            <a:ext cx="10515600" cy="0"/>
          </a:xfrm>
          <a:prstGeom prst="line">
            <a:avLst/>
          </a:prstGeom>
          <a:ln w="28575">
            <a:solidFill>
              <a:srgbClr val="EA5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6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426B-0031-2534-D13E-D1B3FC1862B0}"/>
              </a:ext>
            </a:extLst>
          </p:cNvPr>
          <p:cNvSpPr txBox="1">
            <a:spLocks/>
          </p:cNvSpPr>
          <p:nvPr/>
        </p:nvSpPr>
        <p:spPr>
          <a:xfrm>
            <a:off x="838200" y="262773"/>
            <a:ext cx="10515600" cy="58735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 hangingPunct="0">
              <a:lnSpc>
                <a:spcPct val="70000"/>
              </a:lnSpc>
              <a:spcBef>
                <a:spcPts val="0"/>
              </a:spcBef>
            </a:pPr>
            <a:r>
              <a:rPr lang="en-US" sz="6000" spc="104" dirty="0">
                <a:solidFill>
                  <a:srgbClr val="EA5329"/>
                </a:solidFill>
                <a:latin typeface="Stellar" panose="02000506040000020004" pitchFamily="50" charset="0"/>
                <a:sym typeface="Kapra Neue SemiBold"/>
              </a:rPr>
              <a:t>DEBUGGING IN REAL LIFE</a:t>
            </a:r>
            <a:endParaRPr lang="en-AU" sz="6000" spc="104" dirty="0">
              <a:solidFill>
                <a:srgbClr val="EA5329"/>
              </a:solidFill>
              <a:latin typeface="Stellar" panose="02000506040000020004" pitchFamily="50" charset="0"/>
              <a:sym typeface="Kapra Neue SemiBol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C58D75-8505-898C-7FD6-15393B5D52CE}"/>
              </a:ext>
            </a:extLst>
          </p:cNvPr>
          <p:cNvCxnSpPr/>
          <p:nvPr/>
        </p:nvCxnSpPr>
        <p:spPr>
          <a:xfrm>
            <a:off x="838200" y="850125"/>
            <a:ext cx="10515600" cy="0"/>
          </a:xfrm>
          <a:prstGeom prst="line">
            <a:avLst/>
          </a:prstGeom>
          <a:ln w="28575">
            <a:solidFill>
              <a:srgbClr val="EA5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2C6CE-4237-9214-43E2-26A1177EACFE}"/>
              </a:ext>
            </a:extLst>
          </p:cNvPr>
          <p:cNvSpPr txBox="1">
            <a:spLocks/>
          </p:cNvSpPr>
          <p:nvPr/>
        </p:nvSpPr>
        <p:spPr>
          <a:xfrm>
            <a:off x="838200" y="1288170"/>
            <a:ext cx="10515600" cy="52327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AU" dirty="0">
              <a:solidFill>
                <a:srgbClr val="FFFFFB"/>
              </a:solidFill>
              <a:latin typeface="Stellar" panose="02000506040000020004" pitchFamily="50" charset="0"/>
            </a:endParaRPr>
          </a:p>
        </p:txBody>
      </p:sp>
      <p:pic>
        <p:nvPicPr>
          <p:cNvPr id="2050" name="Picture 2" descr="Computer Bug">
            <a:extLst>
              <a:ext uri="{FF2B5EF4-FFF2-40B4-BE49-F238E27FC236}">
                <a16:creationId xmlns:a16="http://schemas.microsoft.com/office/drawing/2014/main" id="{6265CDF4-9B6B-D424-6401-406D8EEE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996439"/>
            <a:ext cx="81915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2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0342-BF01-41CE-B865-E022303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73"/>
            <a:ext cx="10515600" cy="587352"/>
          </a:xfrm>
        </p:spPr>
        <p:txBody>
          <a:bodyPr>
            <a:normAutofit fontScale="90000"/>
          </a:bodyPr>
          <a:lstStyle/>
          <a:p>
            <a:pPr algn="ctr" defTabSz="457200" hangingPunct="0">
              <a:lnSpc>
                <a:spcPct val="70000"/>
              </a:lnSpc>
              <a:spcBef>
                <a:spcPts val="0"/>
              </a:spcBef>
            </a:pPr>
            <a:r>
              <a:rPr lang="en-US" sz="6000" spc="104" dirty="0">
                <a:solidFill>
                  <a:srgbClr val="EA5329"/>
                </a:solidFill>
                <a:latin typeface="Stellar" panose="02000506040000020004" pitchFamily="50" charset="0"/>
                <a:sym typeface="Kapra Neue SemiBold"/>
              </a:rPr>
              <a:t>DEBUGGING</a:t>
            </a:r>
            <a:endParaRPr lang="en-AU" sz="6000" spc="104" dirty="0">
              <a:solidFill>
                <a:srgbClr val="EA5329"/>
              </a:solidFill>
              <a:latin typeface="Stellar" panose="02000506040000020004" pitchFamily="50" charset="0"/>
              <a:sym typeface="Kapra Neue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A38D-E6B5-4C4F-8E6C-0C603E1B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170"/>
            <a:ext cx="10515600" cy="5232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FFFFFB"/>
                </a:solidFill>
                <a:latin typeface="Stellar" panose="02000506040000020004" pitchFamily="50" charset="0"/>
              </a:rPr>
              <a:t>It’s just problem solving, really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solidFill>
                <a:srgbClr val="FFFFFB"/>
              </a:solidFill>
              <a:latin typeface="Stellar" panose="02000506040000020004" pitchFamily="50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FFFFFB"/>
                </a:solidFill>
                <a:latin typeface="Stellar" panose="02000506040000020004" pitchFamily="50" charset="0"/>
              </a:rPr>
              <a:t>Take a step back and approach it step-by-step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A5B800-F13F-FA05-DEEA-0479A86B7AA8}"/>
              </a:ext>
            </a:extLst>
          </p:cNvPr>
          <p:cNvCxnSpPr/>
          <p:nvPr/>
        </p:nvCxnSpPr>
        <p:spPr>
          <a:xfrm>
            <a:off x="838200" y="850125"/>
            <a:ext cx="10515600" cy="0"/>
          </a:xfrm>
          <a:prstGeom prst="line">
            <a:avLst/>
          </a:prstGeom>
          <a:ln w="28575">
            <a:solidFill>
              <a:srgbClr val="EA5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4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426B-0031-2534-D13E-D1B3FC1862B0}"/>
              </a:ext>
            </a:extLst>
          </p:cNvPr>
          <p:cNvSpPr txBox="1">
            <a:spLocks/>
          </p:cNvSpPr>
          <p:nvPr/>
        </p:nvSpPr>
        <p:spPr>
          <a:xfrm>
            <a:off x="838200" y="262773"/>
            <a:ext cx="10515600" cy="58735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 hangingPunct="0">
              <a:lnSpc>
                <a:spcPct val="70000"/>
              </a:lnSpc>
              <a:spcBef>
                <a:spcPts val="0"/>
              </a:spcBef>
            </a:pPr>
            <a:r>
              <a:rPr lang="en-US" sz="6000" spc="104" dirty="0">
                <a:solidFill>
                  <a:srgbClr val="EA5329"/>
                </a:solidFill>
                <a:latin typeface="Stellar" panose="02000506040000020004" pitchFamily="50" charset="0"/>
                <a:sym typeface="Kapra Neue SemiBold"/>
              </a:rPr>
              <a:t>READ YOUR ERRORS</a:t>
            </a:r>
            <a:endParaRPr lang="en-AU" sz="6000" spc="104" dirty="0">
              <a:solidFill>
                <a:srgbClr val="EA5329"/>
              </a:solidFill>
              <a:latin typeface="Stellar" panose="02000506040000020004" pitchFamily="50" charset="0"/>
              <a:sym typeface="Kapra Neue SemiBol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C58D75-8505-898C-7FD6-15393B5D52CE}"/>
              </a:ext>
            </a:extLst>
          </p:cNvPr>
          <p:cNvCxnSpPr/>
          <p:nvPr/>
        </p:nvCxnSpPr>
        <p:spPr>
          <a:xfrm>
            <a:off x="838200" y="850125"/>
            <a:ext cx="10515600" cy="0"/>
          </a:xfrm>
          <a:prstGeom prst="line">
            <a:avLst/>
          </a:prstGeom>
          <a:ln w="28575">
            <a:solidFill>
              <a:srgbClr val="EA5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2C6CE-4237-9214-43E2-26A1177EACFE}"/>
              </a:ext>
            </a:extLst>
          </p:cNvPr>
          <p:cNvSpPr txBox="1">
            <a:spLocks/>
          </p:cNvSpPr>
          <p:nvPr/>
        </p:nvSpPr>
        <p:spPr>
          <a:xfrm>
            <a:off x="838200" y="1288170"/>
            <a:ext cx="10515600" cy="52327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AU" dirty="0">
              <a:solidFill>
                <a:srgbClr val="FFFFFB"/>
              </a:solidFill>
              <a:latin typeface="Stellar" panose="02000506040000020004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6AD77-2E35-1464-87E0-1CBB1CBE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07" y="2174154"/>
            <a:ext cx="7086186" cy="25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4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426B-0031-2534-D13E-D1B3FC1862B0}"/>
              </a:ext>
            </a:extLst>
          </p:cNvPr>
          <p:cNvSpPr txBox="1">
            <a:spLocks/>
          </p:cNvSpPr>
          <p:nvPr/>
        </p:nvSpPr>
        <p:spPr>
          <a:xfrm>
            <a:off x="838200" y="262773"/>
            <a:ext cx="10515600" cy="58735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 hangingPunct="0">
              <a:lnSpc>
                <a:spcPct val="70000"/>
              </a:lnSpc>
              <a:spcBef>
                <a:spcPts val="0"/>
              </a:spcBef>
            </a:pPr>
            <a:r>
              <a:rPr lang="en-US" sz="6000" spc="104" dirty="0">
                <a:solidFill>
                  <a:srgbClr val="EA5329"/>
                </a:solidFill>
                <a:latin typeface="Stellar" panose="02000506040000020004" pitchFamily="50" charset="0"/>
                <a:sym typeface="Kapra Neue SemiBold"/>
              </a:rPr>
              <a:t>Check Models Match Diagrams</a:t>
            </a:r>
            <a:endParaRPr lang="en-AU" sz="6000" spc="104" dirty="0">
              <a:solidFill>
                <a:srgbClr val="EA5329"/>
              </a:solidFill>
              <a:latin typeface="Stellar" panose="02000506040000020004" pitchFamily="50" charset="0"/>
              <a:sym typeface="Kapra Neue SemiBol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C58D75-8505-898C-7FD6-15393B5D52CE}"/>
              </a:ext>
            </a:extLst>
          </p:cNvPr>
          <p:cNvCxnSpPr/>
          <p:nvPr/>
        </p:nvCxnSpPr>
        <p:spPr>
          <a:xfrm>
            <a:off x="838200" y="850125"/>
            <a:ext cx="10515600" cy="0"/>
          </a:xfrm>
          <a:prstGeom prst="line">
            <a:avLst/>
          </a:prstGeom>
          <a:ln w="28575">
            <a:solidFill>
              <a:srgbClr val="EA5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2C6CE-4237-9214-43E2-26A1177EACFE}"/>
              </a:ext>
            </a:extLst>
          </p:cNvPr>
          <p:cNvSpPr txBox="1">
            <a:spLocks/>
          </p:cNvSpPr>
          <p:nvPr/>
        </p:nvSpPr>
        <p:spPr>
          <a:xfrm>
            <a:off x="838200" y="1288170"/>
            <a:ext cx="10515600" cy="52327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AU" dirty="0">
              <a:solidFill>
                <a:srgbClr val="FFFFFB"/>
              </a:solidFill>
              <a:latin typeface="Stellar" panose="02000506040000020004" pitchFamily="50" charset="0"/>
            </a:endParaRPr>
          </a:p>
        </p:txBody>
      </p:sp>
      <p:pic>
        <p:nvPicPr>
          <p:cNvPr id="3074" name="Picture 2" descr="How to Build a Circuit from a Circuit Diagram | Part 2: Multiple LEDs,  Buttons, Switches - YouTube">
            <a:extLst>
              <a:ext uri="{FF2B5EF4-FFF2-40B4-BE49-F238E27FC236}">
                <a16:creationId xmlns:a16="http://schemas.microsoft.com/office/drawing/2014/main" id="{8B81E132-959C-C6E8-B42B-1157A46C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38" y="1299902"/>
            <a:ext cx="7570124" cy="425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A22D5-7C9A-A683-709A-516E95E1D975}"/>
              </a:ext>
            </a:extLst>
          </p:cNvPr>
          <p:cNvSpPr txBox="1"/>
          <p:nvPr/>
        </p:nvSpPr>
        <p:spPr>
          <a:xfrm>
            <a:off x="2306472" y="5576653"/>
            <a:ext cx="7758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</a:rPr>
              <a:t>Retrieved from https://www.youtube.com/watch?v=LcvsIC6QLgw</a:t>
            </a:r>
          </a:p>
        </p:txBody>
      </p:sp>
    </p:spTree>
    <p:extLst>
      <p:ext uri="{BB962C8B-B14F-4D97-AF65-F5344CB8AC3E}">
        <p14:creationId xmlns:p14="http://schemas.microsoft.com/office/powerpoint/2010/main" val="274258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0342-BF01-41CE-B865-E022303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73"/>
            <a:ext cx="10515600" cy="587352"/>
          </a:xfrm>
        </p:spPr>
        <p:txBody>
          <a:bodyPr>
            <a:normAutofit fontScale="90000"/>
          </a:bodyPr>
          <a:lstStyle/>
          <a:p>
            <a:pPr algn="ctr" defTabSz="457200" hangingPunct="0">
              <a:lnSpc>
                <a:spcPct val="70000"/>
              </a:lnSpc>
              <a:spcBef>
                <a:spcPts val="0"/>
              </a:spcBef>
            </a:pPr>
            <a:r>
              <a:rPr lang="en-US" sz="6000" spc="104" dirty="0">
                <a:solidFill>
                  <a:srgbClr val="EA5329"/>
                </a:solidFill>
                <a:latin typeface="Stellar" panose="02000506040000020004" pitchFamily="50" charset="0"/>
                <a:sym typeface="Kapra Neue SemiBold"/>
              </a:rPr>
              <a:t>Check Specific Code Blocks</a:t>
            </a:r>
            <a:endParaRPr lang="en-AU" sz="6000" spc="104" dirty="0">
              <a:solidFill>
                <a:srgbClr val="EA5329"/>
              </a:solidFill>
              <a:latin typeface="Stellar" panose="02000506040000020004" pitchFamily="50" charset="0"/>
              <a:sym typeface="Kapra Neue SemiBold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A5B800-F13F-FA05-DEEA-0479A86B7AA8}"/>
              </a:ext>
            </a:extLst>
          </p:cNvPr>
          <p:cNvCxnSpPr/>
          <p:nvPr/>
        </p:nvCxnSpPr>
        <p:spPr>
          <a:xfrm>
            <a:off x="838200" y="850125"/>
            <a:ext cx="10515600" cy="0"/>
          </a:xfrm>
          <a:prstGeom prst="line">
            <a:avLst/>
          </a:prstGeom>
          <a:ln w="28575">
            <a:solidFill>
              <a:srgbClr val="EA5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9AFCE1-F141-8E61-4D13-CE4C9550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67" y="2573754"/>
            <a:ext cx="8527666" cy="17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0342-BF01-41CE-B865-E022303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73"/>
            <a:ext cx="10515600" cy="587352"/>
          </a:xfrm>
        </p:spPr>
        <p:txBody>
          <a:bodyPr>
            <a:normAutofit fontScale="90000"/>
          </a:bodyPr>
          <a:lstStyle/>
          <a:p>
            <a:pPr algn="ctr" defTabSz="457200" hangingPunct="0">
              <a:lnSpc>
                <a:spcPct val="70000"/>
              </a:lnSpc>
              <a:spcBef>
                <a:spcPts val="0"/>
              </a:spcBef>
            </a:pPr>
            <a:r>
              <a:rPr lang="en-US" sz="6000" spc="104" dirty="0">
                <a:solidFill>
                  <a:srgbClr val="EA5329"/>
                </a:solidFill>
                <a:latin typeface="Stellar" panose="02000506040000020004" pitchFamily="50" charset="0"/>
                <a:sym typeface="Kapra Neue SemiBold"/>
              </a:rPr>
              <a:t>Check Specific Code Blocks</a:t>
            </a:r>
            <a:endParaRPr lang="en-AU" sz="6000" spc="104" dirty="0">
              <a:solidFill>
                <a:srgbClr val="EA5329"/>
              </a:solidFill>
              <a:latin typeface="Stellar" panose="02000506040000020004" pitchFamily="50" charset="0"/>
              <a:sym typeface="Kapra Neue SemiBold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A5B800-F13F-FA05-DEEA-0479A86B7AA8}"/>
              </a:ext>
            </a:extLst>
          </p:cNvPr>
          <p:cNvCxnSpPr/>
          <p:nvPr/>
        </p:nvCxnSpPr>
        <p:spPr>
          <a:xfrm>
            <a:off x="838200" y="850125"/>
            <a:ext cx="10515600" cy="0"/>
          </a:xfrm>
          <a:prstGeom prst="line">
            <a:avLst/>
          </a:prstGeom>
          <a:ln w="28575">
            <a:solidFill>
              <a:srgbClr val="EA5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9AFCE1-F141-8E61-4D13-CE4C95508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2167" y="2640314"/>
            <a:ext cx="8527666" cy="15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0342-BF01-41CE-B865-E022303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73"/>
            <a:ext cx="10515600" cy="587352"/>
          </a:xfrm>
        </p:spPr>
        <p:txBody>
          <a:bodyPr>
            <a:normAutofit fontScale="90000"/>
          </a:bodyPr>
          <a:lstStyle/>
          <a:p>
            <a:pPr algn="ctr" defTabSz="457200" hangingPunct="0">
              <a:lnSpc>
                <a:spcPct val="70000"/>
              </a:lnSpc>
              <a:spcBef>
                <a:spcPts val="0"/>
              </a:spcBef>
            </a:pPr>
            <a:r>
              <a:rPr lang="en-US" sz="6000" spc="104" dirty="0">
                <a:solidFill>
                  <a:srgbClr val="EA5329"/>
                </a:solidFill>
                <a:latin typeface="Stellar" panose="02000506040000020004" pitchFamily="50" charset="0"/>
                <a:sym typeface="Kapra Neue SemiBold"/>
              </a:rPr>
              <a:t>Check Specific Code Blocks</a:t>
            </a:r>
            <a:endParaRPr lang="en-AU" sz="6000" spc="104" dirty="0">
              <a:solidFill>
                <a:srgbClr val="EA5329"/>
              </a:solidFill>
              <a:latin typeface="Stellar" panose="02000506040000020004" pitchFamily="50" charset="0"/>
              <a:sym typeface="Kapra Neue SemiBold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A5B800-F13F-FA05-DEEA-0479A86B7AA8}"/>
              </a:ext>
            </a:extLst>
          </p:cNvPr>
          <p:cNvCxnSpPr/>
          <p:nvPr/>
        </p:nvCxnSpPr>
        <p:spPr>
          <a:xfrm>
            <a:off x="838200" y="850125"/>
            <a:ext cx="10515600" cy="0"/>
          </a:xfrm>
          <a:prstGeom prst="line">
            <a:avLst/>
          </a:prstGeom>
          <a:ln w="28575">
            <a:solidFill>
              <a:srgbClr val="EA5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9AFCE1-F141-8E61-4D13-CE4C95508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3400" y="2573754"/>
            <a:ext cx="8145200" cy="17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e425c5-7fb0-4b65-81cf-489fb79bb8ca">
      <UserInfo>
        <DisplayName/>
        <AccountId xsi:nil="true"/>
        <AccountType/>
      </UserInfo>
    </SharedWithUsers>
    <MediaLengthInSeconds xmlns="f81665fd-f76b-478a-9b5c-a5d41afe34e1" xsi:nil="true"/>
    <lcf76f155ced4ddcb4097134ff3c332f xmlns="f81665fd-f76b-478a-9b5c-a5d41afe34e1">
      <Terms xmlns="http://schemas.microsoft.com/office/infopath/2007/PartnerControls"/>
    </lcf76f155ced4ddcb4097134ff3c332f>
    <TaxCatchAll xmlns="37e425c5-7fb0-4b65-81cf-489fb79bb8ca" xsi:nil="true"/>
    <thumb xmlns="f81665fd-f76b-478a-9b5c-a5d41afe34e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9BACB47154134A8AF091548CFF76B2" ma:contentTypeVersion="19" ma:contentTypeDescription="Create a new document." ma:contentTypeScope="" ma:versionID="3b3ffc0cc89dd43c6203183e9130ac0f">
  <xsd:schema xmlns:xsd="http://www.w3.org/2001/XMLSchema" xmlns:xs="http://www.w3.org/2001/XMLSchema" xmlns:p="http://schemas.microsoft.com/office/2006/metadata/properties" xmlns:ns2="f81665fd-f76b-478a-9b5c-a5d41afe34e1" xmlns:ns3="37e425c5-7fb0-4b65-81cf-489fb79bb8ca" targetNamespace="http://schemas.microsoft.com/office/2006/metadata/properties" ma:root="true" ma:fieldsID="4147f2e2c374b41025a481184e1a3713" ns2:_="" ns3:_="">
    <xsd:import namespace="f81665fd-f76b-478a-9b5c-a5d41afe34e1"/>
    <xsd:import namespace="37e425c5-7fb0-4b65-81cf-489fb79bb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thum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665fd-f76b-478a-9b5c-a5d41afe3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58b0421-3d9b-4d43-8840-b275eef407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thumb" ma:index="25" nillable="true" ma:displayName="thumb" ma:format="Thumbnail" ma:internalName="thumb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425c5-7fb0-4b65-81cf-489fb79bb8c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5d8da75-4ae5-4101-9b3a-e45010e5a8e0}" ma:internalName="TaxCatchAll" ma:showField="CatchAllData" ma:web="37e425c5-7fb0-4b65-81cf-489fb79bb8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BB3D26-9CF1-4EA6-89CE-FBC8FF0DCD31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37e425c5-7fb0-4b65-81cf-489fb79bb8ca"/>
    <ds:schemaRef ds:uri="f81665fd-f76b-478a-9b5c-a5d41afe34e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8CE1114-F262-4BF3-9DCC-341D548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25639-5D10-42F4-ADA3-D36EA0B146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1665fd-f76b-478a-9b5c-a5d41afe34e1"/>
    <ds:schemaRef ds:uri="37e425c5-7fb0-4b65-81cf-489fb79bb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105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Stellar</vt:lpstr>
      <vt:lpstr>Wingdings</vt:lpstr>
      <vt:lpstr>Office Theme</vt:lpstr>
      <vt:lpstr>THIS BUGS ME</vt:lpstr>
      <vt:lpstr>DEBUGGING</vt:lpstr>
      <vt:lpstr>PowerPoint Presentation</vt:lpstr>
      <vt:lpstr>DEBUGGING</vt:lpstr>
      <vt:lpstr>PowerPoint Presentation</vt:lpstr>
      <vt:lpstr>PowerPoint Presentation</vt:lpstr>
      <vt:lpstr>Check Specific Code Blocks</vt:lpstr>
      <vt:lpstr>Check Specific Code Blocks</vt:lpstr>
      <vt:lpstr>Check Specific Code Blocks</vt:lpstr>
      <vt:lpstr>Where to Go When You’re Stuck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Stuart Buchan</dc:creator>
  <cp:lastModifiedBy>Charlie Morley-Wong</cp:lastModifiedBy>
  <cp:revision>3</cp:revision>
  <dcterms:created xsi:type="dcterms:W3CDTF">2021-10-27T02:36:48Z</dcterms:created>
  <dcterms:modified xsi:type="dcterms:W3CDTF">2024-01-18T04:09:48Z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0x010100C69BACB47154134A8AF091548CFF76B2</vt:lpwstr>
  </property>
  <property fmtid="{D5CDD505-2E9C-101B-9397-08002B2CF9AE}" pid="3" name="Order">
    <vt:r8>1673300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