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9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9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7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2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7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1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pyterlab/jupyterlab-desktop#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pyterlab/jupyterlab-desktop#downlo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1F772017-0DFF-0AC7-17FA-0895CEE2E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347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B96CAC-5A33-8303-9C73-1B3220A5D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24" y="1250342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04C3D-14F5-CCA4-99EE-5FF61BBB5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7"/>
            <a:ext cx="3535679" cy="1450961"/>
          </a:xfrm>
        </p:spPr>
        <p:txBody>
          <a:bodyPr anchor="b">
            <a:normAutofit/>
          </a:bodyPr>
          <a:lstStyle/>
          <a:p>
            <a:pPr algn="ctr"/>
            <a:r>
              <a:rPr lang="en-AU" dirty="0"/>
              <a:t>Payload 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BA431-72F2-8C54-0605-C7D01975A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244336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AU" b="0" i="0" dirty="0">
                <a:solidFill>
                  <a:srgbClr val="FFFFFF"/>
                </a:solidFill>
                <a:effectLst/>
              </a:rPr>
              <a:t>BinarX Summer School2024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4BE46-239F-BB50-4643-61FF5943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24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058E2-4ED3-72F1-0242-5A3CB622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499" y="562762"/>
            <a:ext cx="4229100" cy="580238"/>
          </a:xfrm>
        </p:spPr>
        <p:txBody>
          <a:bodyPr>
            <a:normAutofit/>
          </a:bodyPr>
          <a:lstStyle/>
          <a:p>
            <a:r>
              <a:rPr lang="en-AU" dirty="0"/>
              <a:t>GETTING SET UP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67062901-4B9B-30CC-039D-410AA302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49" r="4417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F5D3-6D38-A4FB-D6E8-2A7F94FEF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499" y="1340771"/>
            <a:ext cx="4219149" cy="3810000"/>
          </a:xfrm>
        </p:spPr>
        <p:txBody>
          <a:bodyPr>
            <a:normAutofit/>
          </a:bodyPr>
          <a:lstStyle/>
          <a:p>
            <a:r>
              <a:rPr lang="en-AU" dirty="0"/>
              <a:t>Access to </a:t>
            </a:r>
            <a:r>
              <a:rPr lang="en-AU" dirty="0" err="1"/>
              <a:t>jupyter</a:t>
            </a:r>
            <a:r>
              <a:rPr lang="en-AU" dirty="0"/>
              <a:t> lab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AU" dirty="0" err="1">
                <a:hlinkClick r:id="rId3"/>
              </a:rPr>
              <a:t>jupyter.</a:t>
            </a:r>
            <a:r>
              <a:rPr lang="en-AU" dirty="0" err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sstc</a:t>
            </a:r>
            <a:r>
              <a:rPr lang="en-AU" dirty="0" err="1">
                <a:solidFill>
                  <a:srgbClr val="7030A0"/>
                </a:solidFill>
              </a:rPr>
              <a:t>.space</a:t>
            </a:r>
            <a:endParaRPr lang="en-AU" dirty="0"/>
          </a:p>
          <a:p>
            <a:r>
              <a:rPr lang="en-AU" dirty="0"/>
              <a:t>Create a user name and p/w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AU" b="0" dirty="0"/>
              <a:t>Make sure you record it!</a:t>
            </a:r>
          </a:p>
          <a:p>
            <a:r>
              <a:rPr lang="en-AU" dirty="0"/>
              <a:t>Download “</a:t>
            </a:r>
            <a:r>
              <a:rPr lang="en-AU" dirty="0" err="1"/>
              <a:t>BinarXSchoolHoliday-PayloadData.ipynb</a:t>
            </a:r>
            <a:r>
              <a:rPr lang="en-AU" dirty="0"/>
              <a:t>” and “Sample Data.csv” from GitHub</a:t>
            </a:r>
          </a:p>
          <a:p>
            <a:pPr marL="514350" indent="-285750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281262-298D-8D8B-6709-01AEA22B6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03" y="4232537"/>
            <a:ext cx="6054296" cy="231787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873212-4832-AFFB-C2E0-AEFC22EE4897}"/>
              </a:ext>
            </a:extLst>
          </p:cNvPr>
          <p:cNvCxnSpPr/>
          <p:nvPr/>
        </p:nvCxnSpPr>
        <p:spPr>
          <a:xfrm flipH="1">
            <a:off x="9129073" y="5150771"/>
            <a:ext cx="786714" cy="56710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4D43F9-ADEA-F435-F1E8-AF53B7D54FEC}"/>
              </a:ext>
            </a:extLst>
          </p:cNvPr>
          <p:cNvCxnSpPr/>
          <p:nvPr/>
        </p:nvCxnSpPr>
        <p:spPr>
          <a:xfrm flipH="1">
            <a:off x="8853635" y="5567041"/>
            <a:ext cx="786714" cy="56710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32A56-FAE1-7924-9BA9-4B86DD25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421" y="3615102"/>
            <a:ext cx="5496313" cy="3242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E058E2-4ED3-72F1-0242-5A3CB622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499" y="562762"/>
            <a:ext cx="4229100" cy="580238"/>
          </a:xfrm>
        </p:spPr>
        <p:txBody>
          <a:bodyPr>
            <a:normAutofit/>
          </a:bodyPr>
          <a:lstStyle/>
          <a:p>
            <a:r>
              <a:rPr lang="en-AU" dirty="0"/>
              <a:t>GETTING SET UP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67062901-4B9B-30CC-039D-410AA302A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49" r="4417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F5D3-6D38-A4FB-D6E8-2A7F94FEF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499" y="1340771"/>
            <a:ext cx="4219149" cy="3810000"/>
          </a:xfrm>
        </p:spPr>
        <p:txBody>
          <a:bodyPr>
            <a:normAutofit/>
          </a:bodyPr>
          <a:lstStyle/>
          <a:p>
            <a:r>
              <a:rPr lang="en-AU" dirty="0"/>
              <a:t>Log into the online </a:t>
            </a:r>
            <a:r>
              <a:rPr lang="en-AU" dirty="0" err="1"/>
              <a:t>Jupyter</a:t>
            </a:r>
            <a:r>
              <a:rPr lang="en-AU" dirty="0"/>
              <a:t> server using your new user name and p/w</a:t>
            </a:r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AU" dirty="0" err="1">
                <a:hlinkClick r:id="rId4"/>
              </a:rPr>
              <a:t>jupyter.</a:t>
            </a:r>
            <a:r>
              <a:rPr lang="en-AU" dirty="0" err="1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sstc</a:t>
            </a:r>
            <a:r>
              <a:rPr lang="en-AU" dirty="0" err="1">
                <a:solidFill>
                  <a:srgbClr val="7030A0"/>
                </a:solidFill>
              </a:rPr>
              <a:t>.space</a:t>
            </a:r>
            <a:endParaRPr lang="en-AU" dirty="0"/>
          </a:p>
          <a:p>
            <a:r>
              <a:rPr lang="en-AU" dirty="0"/>
              <a:t>Drag and drop the .</a:t>
            </a:r>
            <a:r>
              <a:rPr lang="en-AU" dirty="0" err="1"/>
              <a:t>ipynb</a:t>
            </a:r>
            <a:r>
              <a:rPr lang="en-AU" dirty="0"/>
              <a:t> and .csv files into the folder directory space on the server on the left-hand-side.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873212-4832-AFFB-C2E0-AEFC22EE4897}"/>
              </a:ext>
            </a:extLst>
          </p:cNvPr>
          <p:cNvCxnSpPr>
            <a:cxnSpLocks/>
          </p:cNvCxnSpPr>
          <p:nvPr/>
        </p:nvCxnSpPr>
        <p:spPr>
          <a:xfrm flipH="1">
            <a:off x="7795224" y="4229493"/>
            <a:ext cx="2316031" cy="34072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3B90D5-C6BF-6712-6AD0-AB44E40446D4}"/>
              </a:ext>
            </a:extLst>
          </p:cNvPr>
          <p:cNvSpPr txBox="1"/>
          <p:nvPr/>
        </p:nvSpPr>
        <p:spPr>
          <a:xfrm>
            <a:off x="10053195" y="3923883"/>
            <a:ext cx="1612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Drag your files into here.  Double click to launch!</a:t>
            </a:r>
          </a:p>
        </p:txBody>
      </p:sp>
    </p:spTree>
    <p:extLst>
      <p:ext uri="{BB962C8B-B14F-4D97-AF65-F5344CB8AC3E}">
        <p14:creationId xmlns:p14="http://schemas.microsoft.com/office/powerpoint/2010/main" val="151542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B291D-8AD7-1A6F-764D-C8C4EF1E1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5" r="26919" b="6381"/>
          <a:stretch/>
        </p:blipFill>
        <p:spPr>
          <a:xfrm>
            <a:off x="6225709" y="3168367"/>
            <a:ext cx="5806728" cy="36896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E058E2-4ED3-72F1-0242-5A3CB622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499" y="562762"/>
            <a:ext cx="4229100" cy="580238"/>
          </a:xfrm>
        </p:spPr>
        <p:txBody>
          <a:bodyPr>
            <a:normAutofit/>
          </a:bodyPr>
          <a:lstStyle/>
          <a:p>
            <a:r>
              <a:rPr lang="en-AU" dirty="0"/>
              <a:t>GETTING SET UP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67062901-4B9B-30CC-039D-410AA302A1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49" r="4417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F5D3-6D38-A4FB-D6E8-2A7F94FEF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499" y="1340771"/>
            <a:ext cx="4783725" cy="3810000"/>
          </a:xfrm>
        </p:spPr>
        <p:txBody>
          <a:bodyPr>
            <a:normAutofit/>
          </a:bodyPr>
          <a:lstStyle/>
          <a:p>
            <a:r>
              <a:rPr lang="en-AU" dirty="0"/>
              <a:t>Create a new empty python notebook for you to access, analyse and plot your payload data.</a:t>
            </a:r>
          </a:p>
          <a:p>
            <a:r>
              <a:rPr lang="en-AU" dirty="0"/>
              <a:t>Name it “</a:t>
            </a:r>
            <a:r>
              <a:rPr lang="en-AU" dirty="0" err="1"/>
              <a:t>yourpayload_yourname.ipynb</a:t>
            </a:r>
            <a:r>
              <a:rPr lang="en-AU" dirty="0"/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873212-4832-AFFB-C2E0-AEFC22EE4897}"/>
              </a:ext>
            </a:extLst>
          </p:cNvPr>
          <p:cNvCxnSpPr>
            <a:cxnSpLocks/>
          </p:cNvCxnSpPr>
          <p:nvPr/>
        </p:nvCxnSpPr>
        <p:spPr>
          <a:xfrm flipH="1" flipV="1">
            <a:off x="9129073" y="3580742"/>
            <a:ext cx="2328919" cy="23213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7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058E2-4ED3-72F1-0242-5A3CB622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499" y="562762"/>
            <a:ext cx="4229100" cy="580238"/>
          </a:xfrm>
        </p:spPr>
        <p:txBody>
          <a:bodyPr>
            <a:normAutofit/>
          </a:bodyPr>
          <a:lstStyle/>
          <a:p>
            <a:r>
              <a:rPr lang="en-AU" dirty="0"/>
              <a:t>Running CODE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67062901-4B9B-30CC-039D-410AA302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49" r="4417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F5D3-6D38-A4FB-D6E8-2A7F94FEF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499" y="1340771"/>
            <a:ext cx="4219149" cy="3810000"/>
          </a:xfrm>
        </p:spPr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E11C0-7AC9-3C93-C01E-3EF1C14FF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268" y="1142990"/>
            <a:ext cx="10065731" cy="5715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D023E-8607-3710-8ADD-28FC67F3E267}"/>
              </a:ext>
            </a:extLst>
          </p:cNvPr>
          <p:cNvCxnSpPr>
            <a:cxnSpLocks/>
          </p:cNvCxnSpPr>
          <p:nvPr/>
        </p:nvCxnSpPr>
        <p:spPr>
          <a:xfrm flipH="1">
            <a:off x="5751392" y="2078315"/>
            <a:ext cx="1843726" cy="2723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5615F2-33A8-959F-40F4-0962F3F9D657}"/>
              </a:ext>
            </a:extLst>
          </p:cNvPr>
          <p:cNvCxnSpPr>
            <a:cxnSpLocks/>
          </p:cNvCxnSpPr>
          <p:nvPr/>
        </p:nvCxnSpPr>
        <p:spPr>
          <a:xfrm flipH="1">
            <a:off x="3505824" y="3574254"/>
            <a:ext cx="1843726" cy="2723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2416AF-A51E-0C5C-A26A-AB7D7654BF2A}"/>
              </a:ext>
            </a:extLst>
          </p:cNvPr>
          <p:cNvCxnSpPr>
            <a:cxnSpLocks/>
          </p:cNvCxnSpPr>
          <p:nvPr/>
        </p:nvCxnSpPr>
        <p:spPr>
          <a:xfrm flipH="1">
            <a:off x="5552338" y="3923484"/>
            <a:ext cx="1843726" cy="2723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9B0EC5-10CB-20CB-C325-EC3F73A707E6}"/>
              </a:ext>
            </a:extLst>
          </p:cNvPr>
          <p:cNvCxnSpPr>
            <a:cxnSpLocks/>
          </p:cNvCxnSpPr>
          <p:nvPr/>
        </p:nvCxnSpPr>
        <p:spPr>
          <a:xfrm flipH="1">
            <a:off x="4714024" y="5279658"/>
            <a:ext cx="1959231" cy="46258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496546-7D63-72FB-1130-CB4005A59C8E}"/>
              </a:ext>
            </a:extLst>
          </p:cNvPr>
          <p:cNvSpPr txBox="1"/>
          <p:nvPr/>
        </p:nvSpPr>
        <p:spPr>
          <a:xfrm>
            <a:off x="6688872" y="5006770"/>
            <a:ext cx="320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Press “shift-enter” to run cell and see the outputs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6313E-4824-3909-DB9B-E9B87932E1E8}"/>
              </a:ext>
            </a:extLst>
          </p:cNvPr>
          <p:cNvSpPr txBox="1"/>
          <p:nvPr/>
        </p:nvSpPr>
        <p:spPr>
          <a:xfrm>
            <a:off x="7370070" y="3738102"/>
            <a:ext cx="37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Empty cells.  Type or paste in code.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CAC1E4-B959-F267-041E-DE747517E47A}"/>
              </a:ext>
            </a:extLst>
          </p:cNvPr>
          <p:cNvSpPr txBox="1"/>
          <p:nvPr/>
        </p:nvSpPr>
        <p:spPr>
          <a:xfrm>
            <a:off x="5334767" y="3396727"/>
            <a:ext cx="43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Blue cell is active. Type or paste in code.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89D60C-E6CF-98AF-0652-95F37B81401B}"/>
              </a:ext>
            </a:extLst>
          </p:cNvPr>
          <p:cNvSpPr txBox="1"/>
          <p:nvPr/>
        </p:nvSpPr>
        <p:spPr>
          <a:xfrm>
            <a:off x="7595118" y="1721289"/>
            <a:ext cx="434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Change cell type to from “Code” to “Markdown” to make it a text description or heading.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EF250F-A6A2-CF47-BF5A-2BE158FD2B2E}"/>
              </a:ext>
            </a:extLst>
          </p:cNvPr>
          <p:cNvCxnSpPr>
            <a:cxnSpLocks/>
          </p:cNvCxnSpPr>
          <p:nvPr/>
        </p:nvCxnSpPr>
        <p:spPr>
          <a:xfrm flipH="1">
            <a:off x="3679185" y="801615"/>
            <a:ext cx="748502" cy="7079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A9460A-D66A-9538-4BF9-8CFDB04705F1}"/>
              </a:ext>
            </a:extLst>
          </p:cNvPr>
          <p:cNvSpPr txBox="1"/>
          <p:nvPr/>
        </p:nvSpPr>
        <p:spPr>
          <a:xfrm>
            <a:off x="2126268" y="528186"/>
            <a:ext cx="243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Press this to run cells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1B32FD-7FEF-EA4F-4B30-2466260D969F}"/>
              </a:ext>
            </a:extLst>
          </p:cNvPr>
          <p:cNvCxnSpPr>
            <a:cxnSpLocks/>
          </p:cNvCxnSpPr>
          <p:nvPr/>
        </p:nvCxnSpPr>
        <p:spPr>
          <a:xfrm flipH="1">
            <a:off x="6447169" y="624742"/>
            <a:ext cx="494807" cy="58799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18A395-825D-C590-D98B-F89DACF93F72}"/>
              </a:ext>
            </a:extLst>
          </p:cNvPr>
          <p:cNvSpPr txBox="1"/>
          <p:nvPr/>
        </p:nvSpPr>
        <p:spPr>
          <a:xfrm>
            <a:off x="6673255" y="261563"/>
            <a:ext cx="480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Copy code from here into your notebook.</a:t>
            </a:r>
          </a:p>
        </p:txBody>
      </p:sp>
    </p:spTree>
    <p:extLst>
      <p:ext uri="{BB962C8B-B14F-4D97-AF65-F5344CB8AC3E}">
        <p14:creationId xmlns:p14="http://schemas.microsoft.com/office/powerpoint/2010/main" val="122781466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200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Next Cond</vt:lpstr>
      <vt:lpstr>Trade Gothic Next Light</vt:lpstr>
      <vt:lpstr>AfterglowVTI</vt:lpstr>
      <vt:lpstr>Payload Data Processing</vt:lpstr>
      <vt:lpstr>GETTING SET UP</vt:lpstr>
      <vt:lpstr>GETTING SET UP</vt:lpstr>
      <vt:lpstr>GETTING SET UP</vt:lpstr>
      <vt:lpstr>Running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Payload Data Processing</dc:title>
  <dc:creator>Eriita Jones</dc:creator>
  <cp:lastModifiedBy>Eriita Jones</cp:lastModifiedBy>
  <cp:revision>4</cp:revision>
  <dcterms:created xsi:type="dcterms:W3CDTF">2024-01-18T04:02:31Z</dcterms:created>
  <dcterms:modified xsi:type="dcterms:W3CDTF">2024-01-19T05:37:26Z</dcterms:modified>
</cp:coreProperties>
</file>