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0" r:id="rId6"/>
    <p:sldId id="403" r:id="rId7"/>
    <p:sldId id="411" r:id="rId8"/>
    <p:sldId id="407" r:id="rId9"/>
    <p:sldId id="406" r:id="rId10"/>
    <p:sldId id="408" r:id="rId11"/>
    <p:sldId id="409" r:id="rId12"/>
    <p:sldId id="334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63" userDrawn="1">
          <p15:clr>
            <a:srgbClr val="A4A3A4"/>
          </p15:clr>
        </p15:guide>
        <p15:guide id="2" orient="horz" pos="1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329"/>
    <a:srgbClr val="000000"/>
    <a:srgbClr val="F1C40F"/>
    <a:srgbClr val="005C5F"/>
    <a:srgbClr val="5F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AF0E5-6E2A-47C6-A36A-5F8A4BB0697A}" v="1" dt="2024-09-07T07:26:5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2926" autoAdjust="0"/>
  </p:normalViewPr>
  <p:slideViewPr>
    <p:cSldViewPr snapToGrid="0">
      <p:cViewPr>
        <p:scale>
          <a:sx n="66" d="100"/>
          <a:sy n="66" d="100"/>
        </p:scale>
        <p:origin x="668" y="-372"/>
      </p:cViewPr>
      <p:guideLst>
        <p:guide pos="1663"/>
        <p:guide orient="horz" pos="1956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7DF2A5-04CE-5D95-E8A3-AF0938CFB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D9CB1-7071-AED9-B20E-11D3ED07A6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FBC3-949E-439B-A3BB-0426F257A304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38D3E-E147-4FB1-ECC7-CE8B4E8319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2ABFC-2187-F1D6-1906-61748C28A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19955-586C-43A6-BFE7-EBEBD1E6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59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B3F63C-96D2-45E6-818D-5F937B4F0F52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721DA6-9919-489F-8D21-67946AC019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Hey guys welcome to week 21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endParaRPr lang="en-AU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We’re going to go through an intro into microcontrollers with the goal of trying to link our already familiar Arduino Nanos from the </a:t>
            </a:r>
            <a:r>
              <a:rPr lang="en-AU" sz="18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Bintroduction</a:t>
            </a: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electronics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STM32 microcontrollers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endParaRPr lang="en-AU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We’ll go through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 pinout schematics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 workings of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pins, </a:t>
            </a:r>
            <a:r>
              <a:rPr lang="en-AU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AU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pins and basic communication protocols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6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microcontroller is a small computer on a single integrated circuit. A microcontroller contains one or more CPUs along with memory and programmable input/output peripherals.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reminiscent to a city where different parts of the microcontroller are responsible for different operations. Also, different cities vary in size, complexity and functionality just as microcontrollers do. Furthermore, each city may use a multitude of languages to communicate information across it's information dense network. The only thing a city doesn't have is a datasheet rich of highly detailed technical information of how these small subsystems interconnect with the outside world.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06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Digital Pin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Can be an input or an output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INPUT: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Takes a reading from the pin -&gt; depending on the voltage value it either returns a 1 or a 0 based on where the voltage fits within the figure shown above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err="1">
                <a:latin typeface="Stellar" panose="02000506040000020004" pitchFamily="50" charset="0"/>
              </a:rPr>
              <a:t>Vcc</a:t>
            </a:r>
            <a:r>
              <a:rPr lang="en-AU" dirty="0">
                <a:latin typeface="Stellar" panose="02000506040000020004" pitchFamily="50" charset="0"/>
              </a:rPr>
              <a:t> is the microcontrollers supply voltage which is 5V for the Arduino NANO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The input is sensitive to current and must be protected by a resistor where appropriate.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OUTPUT: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In the microcontrollers code the pin can be set to high or low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Where High is </a:t>
            </a:r>
            <a:r>
              <a:rPr lang="en-AU" dirty="0" err="1">
                <a:latin typeface="Stellar" panose="02000506040000020004" pitchFamily="50" charset="0"/>
              </a:rPr>
              <a:t>Vcc</a:t>
            </a:r>
            <a:endParaRPr lang="en-AU" dirty="0">
              <a:latin typeface="Stellar" panose="02000506040000020004" pitchFamily="50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And Low is GND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output it can only supply a low power signal and shouldn’t be used to power devices directly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Where these are commonly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Input: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Buttons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Switches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State machine variables -&gt; any time we want the microcontroller to do something after we tell it to and a multitude of different ways.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Output: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Tell another component to activate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Sensors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Another microcontroller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Signal generation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PWM, Clock signals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21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What does an Analog pin do?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It translates continuous </a:t>
            </a:r>
            <a:r>
              <a:rPr lang="en-GB" err="1"/>
              <a:t>analog</a:t>
            </a:r>
            <a:r>
              <a:rPr lang="en-GB"/>
              <a:t> signals into discrete digital values that microcontrollers  can understand and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Therefore, it will round down to the nearest bit value that corresponds to the continuous voltage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These pins convert this by utilising an ADC (Analog to Digital Converter)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latin typeface="Stellar" panose="02000506040000020004" pitchFamily="50" charset="0"/>
              </a:rPr>
              <a:t>What are ADC characteristics?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ADC’s are bounded by two main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Their maximum voltage (normally bound to supply voltage) 5V in the case of the Arduino Nano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Their resolution which means the number of bits they have.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>
                <a:latin typeface="Stellar" panose="02000506040000020004" pitchFamily="50" charset="0"/>
              </a:rPr>
              <a:t>This number of bits is divided evenly through the maximum voltage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29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This is a more </a:t>
            </a:r>
            <a:r>
              <a:rPr lang="en-AU" dirty="0" err="1">
                <a:latin typeface="Stellar" panose="02000506040000020004" pitchFamily="50" charset="0"/>
              </a:rPr>
              <a:t>indepth</a:t>
            </a:r>
            <a:r>
              <a:rPr lang="en-AU" dirty="0">
                <a:latin typeface="Stellar" panose="02000506040000020004" pitchFamily="50" charset="0"/>
              </a:rPr>
              <a:t> look at the multiplexer where if the pins B0, B1 and B2 select which channel you want the ADC to convert.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The B pins are automatically assigned in the code when you try to read an </a:t>
            </a:r>
            <a:r>
              <a:rPr lang="en-AU" dirty="0" err="1">
                <a:latin typeface="Stellar" panose="02000506040000020004" pitchFamily="50" charset="0"/>
              </a:rPr>
              <a:t>analog</a:t>
            </a:r>
            <a:r>
              <a:rPr lang="en-AU" dirty="0">
                <a:latin typeface="Stellar" panose="02000506040000020004" pitchFamily="50" charset="0"/>
              </a:rPr>
              <a:t> pin.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53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I2C and UART.</a:t>
            </a: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65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I2C and UART.</a:t>
            </a: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19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I2C and UART.</a:t>
            </a: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5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7338-299D-81F2-B2F7-D96498B5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3CAC2-8E98-23FC-1833-B9FCF855F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3C964-EC52-2503-BB55-2EDD2ADEA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31EDA-B00E-9B92-7476-68420EA79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69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4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418DB2-84B0-58F3-24AA-1B7AA750D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91" y="298072"/>
            <a:ext cx="2582267" cy="658225"/>
          </a:xfrm>
          <a:prstGeom prst="rect">
            <a:avLst/>
          </a:prstGeom>
        </p:spPr>
      </p:pic>
      <p:grpSp>
        <p:nvGrpSpPr>
          <p:cNvPr id="7" name="Graphic 9">
            <a:extLst>
              <a:ext uri="{FF2B5EF4-FFF2-40B4-BE49-F238E27FC236}">
                <a16:creationId xmlns:a16="http://schemas.microsoft.com/office/drawing/2014/main" id="{0C40860A-1224-2A5B-3BD0-BDF7AB36DC1F}"/>
              </a:ext>
            </a:extLst>
          </p:cNvPr>
          <p:cNvGrpSpPr/>
          <p:nvPr userDrawn="1"/>
        </p:nvGrpSpPr>
        <p:grpSpPr>
          <a:xfrm>
            <a:off x="473647" y="6019175"/>
            <a:ext cx="1945965" cy="512371"/>
            <a:chOff x="334911" y="6031788"/>
            <a:chExt cx="1945965" cy="51237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DB4121-217B-B9D0-EB90-662E3741675D}"/>
                </a:ext>
              </a:extLst>
            </p:cNvPr>
            <p:cNvSpPr/>
            <p:nvPr/>
          </p:nvSpPr>
          <p:spPr>
            <a:xfrm>
              <a:off x="334911" y="6333146"/>
              <a:ext cx="1945965" cy="211013"/>
            </a:xfrm>
            <a:custGeom>
              <a:avLst/>
              <a:gdLst>
                <a:gd name="connsiteX0" fmla="*/ 1870678 w 1945965"/>
                <a:gd name="connsiteY0" fmla="*/ 209549 h 211013"/>
                <a:gd name="connsiteX1" fmla="*/ 1941783 w 1945965"/>
                <a:gd name="connsiteY1" fmla="*/ 209549 h 211013"/>
                <a:gd name="connsiteX2" fmla="*/ 1945965 w 1945965"/>
                <a:gd name="connsiteY2" fmla="*/ 205367 h 211013"/>
                <a:gd name="connsiteX3" fmla="*/ 1945965 w 1945965"/>
                <a:gd name="connsiteY3" fmla="*/ 180062 h 211013"/>
                <a:gd name="connsiteX4" fmla="*/ 1941783 w 1945965"/>
                <a:gd name="connsiteY4" fmla="*/ 175879 h 211013"/>
                <a:gd name="connsiteX5" fmla="*/ 1908322 w 1945965"/>
                <a:gd name="connsiteY5" fmla="*/ 175879 h 211013"/>
                <a:gd name="connsiteX6" fmla="*/ 1904139 w 1945965"/>
                <a:gd name="connsiteY6" fmla="*/ 171697 h 211013"/>
                <a:gd name="connsiteX7" fmla="*/ 1904139 w 1945965"/>
                <a:gd name="connsiteY7" fmla="*/ 126106 h 211013"/>
                <a:gd name="connsiteX8" fmla="*/ 1908322 w 1945965"/>
                <a:gd name="connsiteY8" fmla="*/ 121923 h 211013"/>
                <a:gd name="connsiteX9" fmla="*/ 1941783 w 1945965"/>
                <a:gd name="connsiteY9" fmla="*/ 121923 h 211013"/>
                <a:gd name="connsiteX10" fmla="*/ 1945965 w 1945965"/>
                <a:gd name="connsiteY10" fmla="*/ 117741 h 211013"/>
                <a:gd name="connsiteX11" fmla="*/ 1945965 w 1945965"/>
                <a:gd name="connsiteY11" fmla="*/ 92436 h 211013"/>
                <a:gd name="connsiteX12" fmla="*/ 1941783 w 1945965"/>
                <a:gd name="connsiteY12" fmla="*/ 88253 h 211013"/>
                <a:gd name="connsiteX13" fmla="*/ 1908322 w 1945965"/>
                <a:gd name="connsiteY13" fmla="*/ 88253 h 211013"/>
                <a:gd name="connsiteX14" fmla="*/ 1904139 w 1945965"/>
                <a:gd name="connsiteY14" fmla="*/ 84071 h 211013"/>
                <a:gd name="connsiteX15" fmla="*/ 1904139 w 1945965"/>
                <a:gd name="connsiteY15" fmla="*/ 40153 h 211013"/>
                <a:gd name="connsiteX16" fmla="*/ 1908322 w 1945965"/>
                <a:gd name="connsiteY16" fmla="*/ 35971 h 211013"/>
                <a:gd name="connsiteX17" fmla="*/ 1941783 w 1945965"/>
                <a:gd name="connsiteY17" fmla="*/ 35971 h 211013"/>
                <a:gd name="connsiteX18" fmla="*/ 1945965 w 1945965"/>
                <a:gd name="connsiteY18" fmla="*/ 31788 h 211013"/>
                <a:gd name="connsiteX19" fmla="*/ 1945965 w 1945965"/>
                <a:gd name="connsiteY19" fmla="*/ 6483 h 211013"/>
                <a:gd name="connsiteX20" fmla="*/ 1941783 w 1945965"/>
                <a:gd name="connsiteY20" fmla="*/ 2300 h 211013"/>
                <a:gd name="connsiteX21" fmla="*/ 1870678 w 1945965"/>
                <a:gd name="connsiteY21" fmla="*/ 2300 h 211013"/>
                <a:gd name="connsiteX22" fmla="*/ 1866495 w 1945965"/>
                <a:gd name="connsiteY22" fmla="*/ 6483 h 211013"/>
                <a:gd name="connsiteX23" fmla="*/ 1866495 w 1945965"/>
                <a:gd name="connsiteY23" fmla="*/ 205158 h 211013"/>
                <a:gd name="connsiteX24" fmla="*/ 1870678 w 1945965"/>
                <a:gd name="connsiteY24" fmla="*/ 209340 h 211013"/>
                <a:gd name="connsiteX25" fmla="*/ 1778869 w 1945965"/>
                <a:gd name="connsiteY25" fmla="*/ 95991 h 211013"/>
                <a:gd name="connsiteX26" fmla="*/ 1774687 w 1945965"/>
                <a:gd name="connsiteY26" fmla="*/ 91809 h 211013"/>
                <a:gd name="connsiteX27" fmla="*/ 1774687 w 1945965"/>
                <a:gd name="connsiteY27" fmla="*/ 40990 h 211013"/>
                <a:gd name="connsiteX28" fmla="*/ 1778869 w 1945965"/>
                <a:gd name="connsiteY28" fmla="*/ 36807 h 211013"/>
                <a:gd name="connsiteX29" fmla="*/ 1790790 w 1945965"/>
                <a:gd name="connsiteY29" fmla="*/ 36807 h 211013"/>
                <a:gd name="connsiteX30" fmla="*/ 1806475 w 1945965"/>
                <a:gd name="connsiteY30" fmla="*/ 57720 h 211013"/>
                <a:gd name="connsiteX31" fmla="*/ 1806475 w 1945965"/>
                <a:gd name="connsiteY31" fmla="*/ 75078 h 211013"/>
                <a:gd name="connsiteX32" fmla="*/ 1790790 w 1945965"/>
                <a:gd name="connsiteY32" fmla="*/ 95782 h 211013"/>
                <a:gd name="connsiteX33" fmla="*/ 1778869 w 1945965"/>
                <a:gd name="connsiteY33" fmla="*/ 95782 h 211013"/>
                <a:gd name="connsiteX34" fmla="*/ 1741017 w 1945965"/>
                <a:gd name="connsiteY34" fmla="*/ 209340 h 211013"/>
                <a:gd name="connsiteX35" fmla="*/ 1770504 w 1945965"/>
                <a:gd name="connsiteY35" fmla="*/ 209340 h 211013"/>
                <a:gd name="connsiteX36" fmla="*/ 1774687 w 1945965"/>
                <a:gd name="connsiteY36" fmla="*/ 205158 h 211013"/>
                <a:gd name="connsiteX37" fmla="*/ 1774687 w 1945965"/>
                <a:gd name="connsiteY37" fmla="*/ 134680 h 211013"/>
                <a:gd name="connsiteX38" fmla="*/ 1778869 w 1945965"/>
                <a:gd name="connsiteY38" fmla="*/ 130498 h 211013"/>
                <a:gd name="connsiteX39" fmla="*/ 1788489 w 1945965"/>
                <a:gd name="connsiteY39" fmla="*/ 130498 h 211013"/>
                <a:gd name="connsiteX40" fmla="*/ 1792672 w 1945965"/>
                <a:gd name="connsiteY40" fmla="*/ 134680 h 211013"/>
                <a:gd name="connsiteX41" fmla="*/ 1805638 w 1945965"/>
                <a:gd name="connsiteY41" fmla="*/ 205158 h 211013"/>
                <a:gd name="connsiteX42" fmla="*/ 1811703 w 1945965"/>
                <a:gd name="connsiteY42" fmla="*/ 209340 h 211013"/>
                <a:gd name="connsiteX43" fmla="*/ 1839099 w 1945965"/>
                <a:gd name="connsiteY43" fmla="*/ 209340 h 211013"/>
                <a:gd name="connsiteX44" fmla="*/ 1842445 w 1945965"/>
                <a:gd name="connsiteY44" fmla="*/ 203485 h 211013"/>
                <a:gd name="connsiteX45" fmla="*/ 1826342 w 1945965"/>
                <a:gd name="connsiteY45" fmla="*/ 123387 h 211013"/>
                <a:gd name="connsiteX46" fmla="*/ 1828643 w 1945965"/>
                <a:gd name="connsiteY46" fmla="*/ 118159 h 211013"/>
                <a:gd name="connsiteX47" fmla="*/ 1844328 w 1945965"/>
                <a:gd name="connsiteY47" fmla="*/ 81143 h 211013"/>
                <a:gd name="connsiteX48" fmla="*/ 1844328 w 1945965"/>
                <a:gd name="connsiteY48" fmla="*/ 51655 h 211013"/>
                <a:gd name="connsiteX49" fmla="*/ 1790790 w 1945965"/>
                <a:gd name="connsiteY49" fmla="*/ 2300 h 211013"/>
                <a:gd name="connsiteX50" fmla="*/ 1741017 w 1945965"/>
                <a:gd name="connsiteY50" fmla="*/ 2300 h 211013"/>
                <a:gd name="connsiteX51" fmla="*/ 1736834 w 1945965"/>
                <a:gd name="connsiteY51" fmla="*/ 6483 h 211013"/>
                <a:gd name="connsiteX52" fmla="*/ 1736834 w 1945965"/>
                <a:gd name="connsiteY52" fmla="*/ 205158 h 211013"/>
                <a:gd name="connsiteX53" fmla="*/ 1741017 w 1945965"/>
                <a:gd name="connsiteY53" fmla="*/ 209340 h 211013"/>
                <a:gd name="connsiteX54" fmla="*/ 1657364 w 1945965"/>
                <a:gd name="connsiteY54" fmla="*/ 209340 h 211013"/>
                <a:gd name="connsiteX55" fmla="*/ 1686852 w 1945965"/>
                <a:gd name="connsiteY55" fmla="*/ 209340 h 211013"/>
                <a:gd name="connsiteX56" fmla="*/ 1691034 w 1945965"/>
                <a:gd name="connsiteY56" fmla="*/ 205158 h 211013"/>
                <a:gd name="connsiteX57" fmla="*/ 1691034 w 1945965"/>
                <a:gd name="connsiteY57" fmla="*/ 40990 h 211013"/>
                <a:gd name="connsiteX58" fmla="*/ 1695217 w 1945965"/>
                <a:gd name="connsiteY58" fmla="*/ 36807 h 211013"/>
                <a:gd name="connsiteX59" fmla="*/ 1715294 w 1945965"/>
                <a:gd name="connsiteY59" fmla="*/ 36807 h 211013"/>
                <a:gd name="connsiteX60" fmla="*/ 1719476 w 1945965"/>
                <a:gd name="connsiteY60" fmla="*/ 32624 h 211013"/>
                <a:gd name="connsiteX61" fmla="*/ 1719476 w 1945965"/>
                <a:gd name="connsiteY61" fmla="*/ 6483 h 211013"/>
                <a:gd name="connsiteX62" fmla="*/ 1715294 w 1945965"/>
                <a:gd name="connsiteY62" fmla="*/ 2300 h 211013"/>
                <a:gd name="connsiteX63" fmla="*/ 1629759 w 1945965"/>
                <a:gd name="connsiteY63" fmla="*/ 2300 h 211013"/>
                <a:gd name="connsiteX64" fmla="*/ 1625576 w 1945965"/>
                <a:gd name="connsiteY64" fmla="*/ 6483 h 211013"/>
                <a:gd name="connsiteX65" fmla="*/ 1625576 w 1945965"/>
                <a:gd name="connsiteY65" fmla="*/ 32624 h 211013"/>
                <a:gd name="connsiteX66" fmla="*/ 1629759 w 1945965"/>
                <a:gd name="connsiteY66" fmla="*/ 36807 h 211013"/>
                <a:gd name="connsiteX67" fmla="*/ 1648999 w 1945965"/>
                <a:gd name="connsiteY67" fmla="*/ 36807 h 211013"/>
                <a:gd name="connsiteX68" fmla="*/ 1653182 w 1945965"/>
                <a:gd name="connsiteY68" fmla="*/ 40990 h 211013"/>
                <a:gd name="connsiteX69" fmla="*/ 1653182 w 1945965"/>
                <a:gd name="connsiteY69" fmla="*/ 205158 h 211013"/>
                <a:gd name="connsiteX70" fmla="*/ 1657364 w 1945965"/>
                <a:gd name="connsiteY70" fmla="*/ 209340 h 211013"/>
                <a:gd name="connsiteX71" fmla="*/ 1497588 w 1945965"/>
                <a:gd name="connsiteY71" fmla="*/ 209340 h 211013"/>
                <a:gd name="connsiteX72" fmla="*/ 1526030 w 1945965"/>
                <a:gd name="connsiteY72" fmla="*/ 209340 h 211013"/>
                <a:gd name="connsiteX73" fmla="*/ 1530213 w 1945965"/>
                <a:gd name="connsiteY73" fmla="*/ 205158 h 211013"/>
                <a:gd name="connsiteX74" fmla="*/ 1530213 w 1945965"/>
                <a:gd name="connsiteY74" fmla="*/ 110212 h 211013"/>
                <a:gd name="connsiteX75" fmla="*/ 1532931 w 1945965"/>
                <a:gd name="connsiteY75" fmla="*/ 109585 h 211013"/>
                <a:gd name="connsiteX76" fmla="*/ 1571830 w 1945965"/>
                <a:gd name="connsiteY76" fmla="*/ 205994 h 211013"/>
                <a:gd name="connsiteX77" fmla="*/ 1577267 w 1945965"/>
                <a:gd name="connsiteY77" fmla="*/ 209340 h 211013"/>
                <a:gd name="connsiteX78" fmla="*/ 1604036 w 1945965"/>
                <a:gd name="connsiteY78" fmla="*/ 209340 h 211013"/>
                <a:gd name="connsiteX79" fmla="*/ 1608219 w 1945965"/>
                <a:gd name="connsiteY79" fmla="*/ 205576 h 211013"/>
                <a:gd name="connsiteX80" fmla="*/ 1608219 w 1945965"/>
                <a:gd name="connsiteY80" fmla="*/ 6483 h 211013"/>
                <a:gd name="connsiteX81" fmla="*/ 1604036 w 1945965"/>
                <a:gd name="connsiteY81" fmla="*/ 2300 h 211013"/>
                <a:gd name="connsiteX82" fmla="*/ 1575594 w 1945965"/>
                <a:gd name="connsiteY82" fmla="*/ 2300 h 211013"/>
                <a:gd name="connsiteX83" fmla="*/ 1571411 w 1945965"/>
                <a:gd name="connsiteY83" fmla="*/ 6483 h 211013"/>
                <a:gd name="connsiteX84" fmla="*/ 1571411 w 1945965"/>
                <a:gd name="connsiteY84" fmla="*/ 102474 h 211013"/>
                <a:gd name="connsiteX85" fmla="*/ 1568693 w 1945965"/>
                <a:gd name="connsiteY85" fmla="*/ 102683 h 211013"/>
                <a:gd name="connsiteX86" fmla="*/ 1529794 w 1945965"/>
                <a:gd name="connsiteY86" fmla="*/ 5856 h 211013"/>
                <a:gd name="connsiteX87" fmla="*/ 1524357 w 1945965"/>
                <a:gd name="connsiteY87" fmla="*/ 2300 h 211013"/>
                <a:gd name="connsiteX88" fmla="*/ 1497588 w 1945965"/>
                <a:gd name="connsiteY88" fmla="*/ 2300 h 211013"/>
                <a:gd name="connsiteX89" fmla="*/ 1493406 w 1945965"/>
                <a:gd name="connsiteY89" fmla="*/ 6483 h 211013"/>
                <a:gd name="connsiteX90" fmla="*/ 1493406 w 1945965"/>
                <a:gd name="connsiteY90" fmla="*/ 205158 h 211013"/>
                <a:gd name="connsiteX91" fmla="*/ 1497588 w 1945965"/>
                <a:gd name="connsiteY91" fmla="*/ 209340 h 211013"/>
                <a:gd name="connsiteX92" fmla="*/ 1392604 w 1945965"/>
                <a:gd name="connsiteY92" fmla="*/ 209340 h 211013"/>
                <a:gd name="connsiteX93" fmla="*/ 1463709 w 1945965"/>
                <a:gd name="connsiteY93" fmla="*/ 209340 h 211013"/>
                <a:gd name="connsiteX94" fmla="*/ 1467892 w 1945965"/>
                <a:gd name="connsiteY94" fmla="*/ 205158 h 211013"/>
                <a:gd name="connsiteX95" fmla="*/ 1467892 w 1945965"/>
                <a:gd name="connsiteY95" fmla="*/ 179853 h 211013"/>
                <a:gd name="connsiteX96" fmla="*/ 1463709 w 1945965"/>
                <a:gd name="connsiteY96" fmla="*/ 175670 h 211013"/>
                <a:gd name="connsiteX97" fmla="*/ 1430248 w 1945965"/>
                <a:gd name="connsiteY97" fmla="*/ 175670 h 211013"/>
                <a:gd name="connsiteX98" fmla="*/ 1426065 w 1945965"/>
                <a:gd name="connsiteY98" fmla="*/ 171488 h 211013"/>
                <a:gd name="connsiteX99" fmla="*/ 1426065 w 1945965"/>
                <a:gd name="connsiteY99" fmla="*/ 125897 h 211013"/>
                <a:gd name="connsiteX100" fmla="*/ 1430248 w 1945965"/>
                <a:gd name="connsiteY100" fmla="*/ 121714 h 211013"/>
                <a:gd name="connsiteX101" fmla="*/ 1463709 w 1945965"/>
                <a:gd name="connsiteY101" fmla="*/ 121714 h 211013"/>
                <a:gd name="connsiteX102" fmla="*/ 1467892 w 1945965"/>
                <a:gd name="connsiteY102" fmla="*/ 117532 h 211013"/>
                <a:gd name="connsiteX103" fmla="*/ 1467892 w 1945965"/>
                <a:gd name="connsiteY103" fmla="*/ 92227 h 211013"/>
                <a:gd name="connsiteX104" fmla="*/ 1463709 w 1945965"/>
                <a:gd name="connsiteY104" fmla="*/ 88044 h 211013"/>
                <a:gd name="connsiteX105" fmla="*/ 1430248 w 1945965"/>
                <a:gd name="connsiteY105" fmla="*/ 88044 h 211013"/>
                <a:gd name="connsiteX106" fmla="*/ 1426065 w 1945965"/>
                <a:gd name="connsiteY106" fmla="*/ 83862 h 211013"/>
                <a:gd name="connsiteX107" fmla="*/ 1426065 w 1945965"/>
                <a:gd name="connsiteY107" fmla="*/ 39944 h 211013"/>
                <a:gd name="connsiteX108" fmla="*/ 1430248 w 1945965"/>
                <a:gd name="connsiteY108" fmla="*/ 35761 h 211013"/>
                <a:gd name="connsiteX109" fmla="*/ 1463709 w 1945965"/>
                <a:gd name="connsiteY109" fmla="*/ 35761 h 211013"/>
                <a:gd name="connsiteX110" fmla="*/ 1467892 w 1945965"/>
                <a:gd name="connsiteY110" fmla="*/ 31579 h 211013"/>
                <a:gd name="connsiteX111" fmla="*/ 1467892 w 1945965"/>
                <a:gd name="connsiteY111" fmla="*/ 6274 h 211013"/>
                <a:gd name="connsiteX112" fmla="*/ 1463709 w 1945965"/>
                <a:gd name="connsiteY112" fmla="*/ 2091 h 211013"/>
                <a:gd name="connsiteX113" fmla="*/ 1392604 w 1945965"/>
                <a:gd name="connsiteY113" fmla="*/ 2091 h 211013"/>
                <a:gd name="connsiteX114" fmla="*/ 1388422 w 1945965"/>
                <a:gd name="connsiteY114" fmla="*/ 6274 h 211013"/>
                <a:gd name="connsiteX115" fmla="*/ 1388422 w 1945965"/>
                <a:gd name="connsiteY115" fmla="*/ 204949 h 211013"/>
                <a:gd name="connsiteX116" fmla="*/ 1392604 w 1945965"/>
                <a:gd name="connsiteY116" fmla="*/ 209131 h 211013"/>
                <a:gd name="connsiteX117" fmla="*/ 1312089 w 1945965"/>
                <a:gd name="connsiteY117" fmla="*/ 211013 h 211013"/>
                <a:gd name="connsiteX118" fmla="*/ 1365626 w 1945965"/>
                <a:gd name="connsiteY118" fmla="*/ 162077 h 211013"/>
                <a:gd name="connsiteX119" fmla="*/ 1365626 w 1945965"/>
                <a:gd name="connsiteY119" fmla="*/ 140327 h 211013"/>
                <a:gd name="connsiteX120" fmla="*/ 1361444 w 1945965"/>
                <a:gd name="connsiteY120" fmla="*/ 136144 h 211013"/>
                <a:gd name="connsiteX121" fmla="*/ 1331956 w 1945965"/>
                <a:gd name="connsiteY121" fmla="*/ 136144 h 211013"/>
                <a:gd name="connsiteX122" fmla="*/ 1327774 w 1945965"/>
                <a:gd name="connsiteY122" fmla="*/ 140327 h 211013"/>
                <a:gd name="connsiteX123" fmla="*/ 1327774 w 1945965"/>
                <a:gd name="connsiteY123" fmla="*/ 156012 h 211013"/>
                <a:gd name="connsiteX124" fmla="*/ 1312089 w 1945965"/>
                <a:gd name="connsiteY124" fmla="*/ 176088 h 211013"/>
                <a:gd name="connsiteX125" fmla="*/ 1295986 w 1945965"/>
                <a:gd name="connsiteY125" fmla="*/ 156012 h 211013"/>
                <a:gd name="connsiteX126" fmla="*/ 1295986 w 1945965"/>
                <a:gd name="connsiteY126" fmla="*/ 55002 h 211013"/>
                <a:gd name="connsiteX127" fmla="*/ 1312089 w 1945965"/>
                <a:gd name="connsiteY127" fmla="*/ 34925 h 211013"/>
                <a:gd name="connsiteX128" fmla="*/ 1327774 w 1945965"/>
                <a:gd name="connsiteY128" fmla="*/ 55002 h 211013"/>
                <a:gd name="connsiteX129" fmla="*/ 1327774 w 1945965"/>
                <a:gd name="connsiteY129" fmla="*/ 70686 h 211013"/>
                <a:gd name="connsiteX130" fmla="*/ 1331956 w 1945965"/>
                <a:gd name="connsiteY130" fmla="*/ 74869 h 211013"/>
                <a:gd name="connsiteX131" fmla="*/ 1361444 w 1945965"/>
                <a:gd name="connsiteY131" fmla="*/ 74869 h 211013"/>
                <a:gd name="connsiteX132" fmla="*/ 1365626 w 1945965"/>
                <a:gd name="connsiteY132" fmla="*/ 70686 h 211013"/>
                <a:gd name="connsiteX133" fmla="*/ 1365626 w 1945965"/>
                <a:gd name="connsiteY133" fmla="*/ 48937 h 211013"/>
                <a:gd name="connsiteX134" fmla="*/ 1312089 w 1945965"/>
                <a:gd name="connsiteY134" fmla="*/ 0 h 211013"/>
                <a:gd name="connsiteX135" fmla="*/ 1258342 w 1945965"/>
                <a:gd name="connsiteY135" fmla="*/ 48937 h 211013"/>
                <a:gd name="connsiteX136" fmla="*/ 1258342 w 1945965"/>
                <a:gd name="connsiteY136" fmla="*/ 162077 h 211013"/>
                <a:gd name="connsiteX137" fmla="*/ 1312089 w 1945965"/>
                <a:gd name="connsiteY137" fmla="*/ 211013 h 211013"/>
                <a:gd name="connsiteX138" fmla="*/ 1129726 w 1945965"/>
                <a:gd name="connsiteY138" fmla="*/ 209131 h 211013"/>
                <a:gd name="connsiteX139" fmla="*/ 1160260 w 1945965"/>
                <a:gd name="connsiteY139" fmla="*/ 209131 h 211013"/>
                <a:gd name="connsiteX140" fmla="*/ 1164442 w 1945965"/>
                <a:gd name="connsiteY140" fmla="*/ 204949 h 211013"/>
                <a:gd name="connsiteX141" fmla="*/ 1164442 w 1945965"/>
                <a:gd name="connsiteY141" fmla="*/ 136772 h 211013"/>
                <a:gd name="connsiteX142" fmla="*/ 1165070 w 1945965"/>
                <a:gd name="connsiteY142" fmla="*/ 133217 h 211013"/>
                <a:gd name="connsiteX143" fmla="*/ 1199367 w 1945965"/>
                <a:gd name="connsiteY143" fmla="*/ 6274 h 211013"/>
                <a:gd name="connsiteX144" fmla="*/ 1196648 w 1945965"/>
                <a:gd name="connsiteY144" fmla="*/ 2091 h 211013"/>
                <a:gd name="connsiteX145" fmla="*/ 1167161 w 1945965"/>
                <a:gd name="connsiteY145" fmla="*/ 2091 h 211013"/>
                <a:gd name="connsiteX146" fmla="*/ 1161724 w 1945965"/>
                <a:gd name="connsiteY146" fmla="*/ 6274 h 211013"/>
                <a:gd name="connsiteX147" fmla="*/ 1146457 w 1945965"/>
                <a:gd name="connsiteY147" fmla="*/ 73823 h 211013"/>
                <a:gd name="connsiteX148" fmla="*/ 1143738 w 1945965"/>
                <a:gd name="connsiteY148" fmla="*/ 73823 h 211013"/>
                <a:gd name="connsiteX149" fmla="*/ 1128472 w 1945965"/>
                <a:gd name="connsiteY149" fmla="*/ 6274 h 211013"/>
                <a:gd name="connsiteX150" fmla="*/ 1123034 w 1945965"/>
                <a:gd name="connsiteY150" fmla="*/ 2091 h 211013"/>
                <a:gd name="connsiteX151" fmla="*/ 1093756 w 1945965"/>
                <a:gd name="connsiteY151" fmla="*/ 2091 h 211013"/>
                <a:gd name="connsiteX152" fmla="*/ 1091037 w 1945965"/>
                <a:gd name="connsiteY152" fmla="*/ 6274 h 211013"/>
                <a:gd name="connsiteX153" fmla="*/ 1125335 w 1945965"/>
                <a:gd name="connsiteY153" fmla="*/ 133217 h 211013"/>
                <a:gd name="connsiteX154" fmla="*/ 1125962 w 1945965"/>
                <a:gd name="connsiteY154" fmla="*/ 136772 h 211013"/>
                <a:gd name="connsiteX155" fmla="*/ 1125962 w 1945965"/>
                <a:gd name="connsiteY155" fmla="*/ 204949 h 211013"/>
                <a:gd name="connsiteX156" fmla="*/ 1130145 w 1945965"/>
                <a:gd name="connsiteY156" fmla="*/ 209131 h 211013"/>
                <a:gd name="connsiteX157" fmla="*/ 1030598 w 1945965"/>
                <a:gd name="connsiteY157" fmla="*/ 211013 h 211013"/>
                <a:gd name="connsiteX158" fmla="*/ 1084136 w 1945965"/>
                <a:gd name="connsiteY158" fmla="*/ 162077 h 211013"/>
                <a:gd name="connsiteX159" fmla="*/ 1084136 w 1945965"/>
                <a:gd name="connsiteY159" fmla="*/ 101847 h 211013"/>
                <a:gd name="connsiteX160" fmla="*/ 1079953 w 1945965"/>
                <a:gd name="connsiteY160" fmla="*/ 97664 h 211013"/>
                <a:gd name="connsiteX161" fmla="*/ 1034781 w 1945965"/>
                <a:gd name="connsiteY161" fmla="*/ 97664 h 211013"/>
                <a:gd name="connsiteX162" fmla="*/ 1030598 w 1945965"/>
                <a:gd name="connsiteY162" fmla="*/ 101847 h 211013"/>
                <a:gd name="connsiteX163" fmla="*/ 1030598 w 1945965"/>
                <a:gd name="connsiteY163" fmla="*/ 128407 h 211013"/>
                <a:gd name="connsiteX164" fmla="*/ 1034781 w 1945965"/>
                <a:gd name="connsiteY164" fmla="*/ 132589 h 211013"/>
                <a:gd name="connsiteX165" fmla="*/ 1042310 w 1945965"/>
                <a:gd name="connsiteY165" fmla="*/ 132589 h 211013"/>
                <a:gd name="connsiteX166" fmla="*/ 1046492 w 1945965"/>
                <a:gd name="connsiteY166" fmla="*/ 136772 h 211013"/>
                <a:gd name="connsiteX167" fmla="*/ 1046492 w 1945965"/>
                <a:gd name="connsiteY167" fmla="*/ 156012 h 211013"/>
                <a:gd name="connsiteX168" fmla="*/ 1030807 w 1945965"/>
                <a:gd name="connsiteY168" fmla="*/ 176088 h 211013"/>
                <a:gd name="connsiteX169" fmla="*/ 1014704 w 1945965"/>
                <a:gd name="connsiteY169" fmla="*/ 156012 h 211013"/>
                <a:gd name="connsiteX170" fmla="*/ 1014704 w 1945965"/>
                <a:gd name="connsiteY170" fmla="*/ 55002 h 211013"/>
                <a:gd name="connsiteX171" fmla="*/ 1030807 w 1945965"/>
                <a:gd name="connsiteY171" fmla="*/ 34925 h 211013"/>
                <a:gd name="connsiteX172" fmla="*/ 1046492 w 1945965"/>
                <a:gd name="connsiteY172" fmla="*/ 55002 h 211013"/>
                <a:gd name="connsiteX173" fmla="*/ 1046492 w 1945965"/>
                <a:gd name="connsiteY173" fmla="*/ 68595 h 211013"/>
                <a:gd name="connsiteX174" fmla="*/ 1050675 w 1945965"/>
                <a:gd name="connsiteY174" fmla="*/ 72778 h 211013"/>
                <a:gd name="connsiteX175" fmla="*/ 1080162 w 1945965"/>
                <a:gd name="connsiteY175" fmla="*/ 72778 h 211013"/>
                <a:gd name="connsiteX176" fmla="*/ 1084345 w 1945965"/>
                <a:gd name="connsiteY176" fmla="*/ 68595 h 211013"/>
                <a:gd name="connsiteX177" fmla="*/ 1084345 w 1945965"/>
                <a:gd name="connsiteY177" fmla="*/ 48937 h 211013"/>
                <a:gd name="connsiteX178" fmla="*/ 1030807 w 1945965"/>
                <a:gd name="connsiteY178" fmla="*/ 0 h 211013"/>
                <a:gd name="connsiteX179" fmla="*/ 977061 w 1945965"/>
                <a:gd name="connsiteY179" fmla="*/ 48937 h 211013"/>
                <a:gd name="connsiteX180" fmla="*/ 977061 w 1945965"/>
                <a:gd name="connsiteY180" fmla="*/ 162077 h 211013"/>
                <a:gd name="connsiteX181" fmla="*/ 1030807 w 1945965"/>
                <a:gd name="connsiteY181" fmla="*/ 211013 h 211013"/>
                <a:gd name="connsiteX182" fmla="*/ 901355 w 1945965"/>
                <a:gd name="connsiteY182" fmla="*/ 176298 h 211013"/>
                <a:gd name="connsiteX183" fmla="*/ 885252 w 1945965"/>
                <a:gd name="connsiteY183" fmla="*/ 155594 h 211013"/>
                <a:gd name="connsiteX184" fmla="*/ 885252 w 1945965"/>
                <a:gd name="connsiteY184" fmla="*/ 55629 h 211013"/>
                <a:gd name="connsiteX185" fmla="*/ 901355 w 1945965"/>
                <a:gd name="connsiteY185" fmla="*/ 34925 h 211013"/>
                <a:gd name="connsiteX186" fmla="*/ 917040 w 1945965"/>
                <a:gd name="connsiteY186" fmla="*/ 55629 h 211013"/>
                <a:gd name="connsiteX187" fmla="*/ 917040 w 1945965"/>
                <a:gd name="connsiteY187" fmla="*/ 155594 h 211013"/>
                <a:gd name="connsiteX188" fmla="*/ 901355 w 1945965"/>
                <a:gd name="connsiteY188" fmla="*/ 176298 h 211013"/>
                <a:gd name="connsiteX189" fmla="*/ 901355 w 1945965"/>
                <a:gd name="connsiteY189" fmla="*/ 211013 h 211013"/>
                <a:gd name="connsiteX190" fmla="*/ 954893 w 1945965"/>
                <a:gd name="connsiteY190" fmla="*/ 161658 h 211013"/>
                <a:gd name="connsiteX191" fmla="*/ 954893 w 1945965"/>
                <a:gd name="connsiteY191" fmla="*/ 49564 h 211013"/>
                <a:gd name="connsiteX192" fmla="*/ 901355 w 1945965"/>
                <a:gd name="connsiteY192" fmla="*/ 209 h 211013"/>
                <a:gd name="connsiteX193" fmla="*/ 847609 w 1945965"/>
                <a:gd name="connsiteY193" fmla="*/ 49564 h 211013"/>
                <a:gd name="connsiteX194" fmla="*/ 847609 w 1945965"/>
                <a:gd name="connsiteY194" fmla="*/ 161658 h 211013"/>
                <a:gd name="connsiteX195" fmla="*/ 901355 w 1945965"/>
                <a:gd name="connsiteY195" fmla="*/ 211013 h 211013"/>
                <a:gd name="connsiteX196" fmla="*/ 755173 w 1945965"/>
                <a:gd name="connsiteY196" fmla="*/ 204949 h 211013"/>
                <a:gd name="connsiteX197" fmla="*/ 759355 w 1945965"/>
                <a:gd name="connsiteY197" fmla="*/ 209131 h 211013"/>
                <a:gd name="connsiteX198" fmla="*/ 830460 w 1945965"/>
                <a:gd name="connsiteY198" fmla="*/ 209131 h 211013"/>
                <a:gd name="connsiteX199" fmla="*/ 834642 w 1945965"/>
                <a:gd name="connsiteY199" fmla="*/ 204949 h 211013"/>
                <a:gd name="connsiteX200" fmla="*/ 834642 w 1945965"/>
                <a:gd name="connsiteY200" fmla="*/ 179644 h 211013"/>
                <a:gd name="connsiteX201" fmla="*/ 830460 w 1945965"/>
                <a:gd name="connsiteY201" fmla="*/ 175461 h 211013"/>
                <a:gd name="connsiteX202" fmla="*/ 796999 w 1945965"/>
                <a:gd name="connsiteY202" fmla="*/ 175461 h 211013"/>
                <a:gd name="connsiteX203" fmla="*/ 792816 w 1945965"/>
                <a:gd name="connsiteY203" fmla="*/ 171278 h 211013"/>
                <a:gd name="connsiteX204" fmla="*/ 792816 w 1945965"/>
                <a:gd name="connsiteY204" fmla="*/ 6274 h 211013"/>
                <a:gd name="connsiteX205" fmla="*/ 788634 w 1945965"/>
                <a:gd name="connsiteY205" fmla="*/ 2091 h 211013"/>
                <a:gd name="connsiteX206" fmla="*/ 759146 w 1945965"/>
                <a:gd name="connsiteY206" fmla="*/ 2091 h 211013"/>
                <a:gd name="connsiteX207" fmla="*/ 754963 w 1945965"/>
                <a:gd name="connsiteY207" fmla="*/ 6274 h 211013"/>
                <a:gd name="connsiteX208" fmla="*/ 754963 w 1945965"/>
                <a:gd name="connsiteY208" fmla="*/ 204949 h 211013"/>
                <a:gd name="connsiteX209" fmla="*/ 676748 w 1945965"/>
                <a:gd name="connsiteY209" fmla="*/ 176298 h 211013"/>
                <a:gd name="connsiteX210" fmla="*/ 660645 w 1945965"/>
                <a:gd name="connsiteY210" fmla="*/ 155594 h 211013"/>
                <a:gd name="connsiteX211" fmla="*/ 660645 w 1945965"/>
                <a:gd name="connsiteY211" fmla="*/ 55629 h 211013"/>
                <a:gd name="connsiteX212" fmla="*/ 676748 w 1945965"/>
                <a:gd name="connsiteY212" fmla="*/ 34925 h 211013"/>
                <a:gd name="connsiteX213" fmla="*/ 692433 w 1945965"/>
                <a:gd name="connsiteY213" fmla="*/ 55629 h 211013"/>
                <a:gd name="connsiteX214" fmla="*/ 692433 w 1945965"/>
                <a:gd name="connsiteY214" fmla="*/ 155594 h 211013"/>
                <a:gd name="connsiteX215" fmla="*/ 676748 w 1945965"/>
                <a:gd name="connsiteY215" fmla="*/ 176298 h 211013"/>
                <a:gd name="connsiteX216" fmla="*/ 676748 w 1945965"/>
                <a:gd name="connsiteY216" fmla="*/ 211013 h 211013"/>
                <a:gd name="connsiteX217" fmla="*/ 730286 w 1945965"/>
                <a:gd name="connsiteY217" fmla="*/ 161658 h 211013"/>
                <a:gd name="connsiteX218" fmla="*/ 730286 w 1945965"/>
                <a:gd name="connsiteY218" fmla="*/ 49564 h 211013"/>
                <a:gd name="connsiteX219" fmla="*/ 676748 w 1945965"/>
                <a:gd name="connsiteY219" fmla="*/ 209 h 211013"/>
                <a:gd name="connsiteX220" fmla="*/ 623002 w 1945965"/>
                <a:gd name="connsiteY220" fmla="*/ 49564 h 211013"/>
                <a:gd name="connsiteX221" fmla="*/ 623002 w 1945965"/>
                <a:gd name="connsiteY221" fmla="*/ 161658 h 211013"/>
                <a:gd name="connsiteX222" fmla="*/ 676748 w 1945965"/>
                <a:gd name="connsiteY222" fmla="*/ 211013 h 211013"/>
                <a:gd name="connsiteX223" fmla="*/ 487485 w 1945965"/>
                <a:gd name="connsiteY223" fmla="*/ 209131 h 211013"/>
                <a:gd name="connsiteX224" fmla="*/ 515927 w 1945965"/>
                <a:gd name="connsiteY224" fmla="*/ 209131 h 211013"/>
                <a:gd name="connsiteX225" fmla="*/ 520109 w 1945965"/>
                <a:gd name="connsiteY225" fmla="*/ 204949 h 211013"/>
                <a:gd name="connsiteX226" fmla="*/ 520109 w 1945965"/>
                <a:gd name="connsiteY226" fmla="*/ 110003 h 211013"/>
                <a:gd name="connsiteX227" fmla="*/ 522828 w 1945965"/>
                <a:gd name="connsiteY227" fmla="*/ 109376 h 211013"/>
                <a:gd name="connsiteX228" fmla="*/ 561726 w 1945965"/>
                <a:gd name="connsiteY228" fmla="*/ 205785 h 211013"/>
                <a:gd name="connsiteX229" fmla="*/ 567164 w 1945965"/>
                <a:gd name="connsiteY229" fmla="*/ 209131 h 211013"/>
                <a:gd name="connsiteX230" fmla="*/ 593932 w 1945965"/>
                <a:gd name="connsiteY230" fmla="*/ 209131 h 211013"/>
                <a:gd name="connsiteX231" fmla="*/ 598115 w 1945965"/>
                <a:gd name="connsiteY231" fmla="*/ 205367 h 211013"/>
                <a:gd name="connsiteX232" fmla="*/ 598115 w 1945965"/>
                <a:gd name="connsiteY232" fmla="*/ 6274 h 211013"/>
                <a:gd name="connsiteX233" fmla="*/ 593932 w 1945965"/>
                <a:gd name="connsiteY233" fmla="*/ 2091 h 211013"/>
                <a:gd name="connsiteX234" fmla="*/ 565491 w 1945965"/>
                <a:gd name="connsiteY234" fmla="*/ 2091 h 211013"/>
                <a:gd name="connsiteX235" fmla="*/ 561308 w 1945965"/>
                <a:gd name="connsiteY235" fmla="*/ 6274 h 211013"/>
                <a:gd name="connsiteX236" fmla="*/ 561308 w 1945965"/>
                <a:gd name="connsiteY236" fmla="*/ 102265 h 211013"/>
                <a:gd name="connsiteX237" fmla="*/ 558589 w 1945965"/>
                <a:gd name="connsiteY237" fmla="*/ 102474 h 211013"/>
                <a:gd name="connsiteX238" fmla="*/ 519691 w 1945965"/>
                <a:gd name="connsiteY238" fmla="*/ 5647 h 211013"/>
                <a:gd name="connsiteX239" fmla="*/ 514253 w 1945965"/>
                <a:gd name="connsiteY239" fmla="*/ 2091 h 211013"/>
                <a:gd name="connsiteX240" fmla="*/ 487485 w 1945965"/>
                <a:gd name="connsiteY240" fmla="*/ 2091 h 211013"/>
                <a:gd name="connsiteX241" fmla="*/ 483302 w 1945965"/>
                <a:gd name="connsiteY241" fmla="*/ 6274 h 211013"/>
                <a:gd name="connsiteX242" fmla="*/ 483302 w 1945965"/>
                <a:gd name="connsiteY242" fmla="*/ 204949 h 211013"/>
                <a:gd name="connsiteX243" fmla="*/ 487485 w 1945965"/>
                <a:gd name="connsiteY243" fmla="*/ 209131 h 211013"/>
                <a:gd name="connsiteX244" fmla="*/ 348622 w 1945965"/>
                <a:gd name="connsiteY244" fmla="*/ 209131 h 211013"/>
                <a:gd name="connsiteX245" fmla="*/ 378109 w 1945965"/>
                <a:gd name="connsiteY245" fmla="*/ 209131 h 211013"/>
                <a:gd name="connsiteX246" fmla="*/ 382292 w 1945965"/>
                <a:gd name="connsiteY246" fmla="*/ 204949 h 211013"/>
                <a:gd name="connsiteX247" fmla="*/ 382292 w 1945965"/>
                <a:gd name="connsiteY247" fmla="*/ 126106 h 211013"/>
                <a:gd name="connsiteX248" fmla="*/ 386474 w 1945965"/>
                <a:gd name="connsiteY248" fmla="*/ 121923 h 211013"/>
                <a:gd name="connsiteX249" fmla="*/ 413871 w 1945965"/>
                <a:gd name="connsiteY249" fmla="*/ 121923 h 211013"/>
                <a:gd name="connsiteX250" fmla="*/ 418053 w 1945965"/>
                <a:gd name="connsiteY250" fmla="*/ 126106 h 211013"/>
                <a:gd name="connsiteX251" fmla="*/ 418053 w 1945965"/>
                <a:gd name="connsiteY251" fmla="*/ 204949 h 211013"/>
                <a:gd name="connsiteX252" fmla="*/ 422236 w 1945965"/>
                <a:gd name="connsiteY252" fmla="*/ 209131 h 211013"/>
                <a:gd name="connsiteX253" fmla="*/ 451723 w 1945965"/>
                <a:gd name="connsiteY253" fmla="*/ 209131 h 211013"/>
                <a:gd name="connsiteX254" fmla="*/ 455906 w 1945965"/>
                <a:gd name="connsiteY254" fmla="*/ 204949 h 211013"/>
                <a:gd name="connsiteX255" fmla="*/ 455906 w 1945965"/>
                <a:gd name="connsiteY255" fmla="*/ 6274 h 211013"/>
                <a:gd name="connsiteX256" fmla="*/ 451723 w 1945965"/>
                <a:gd name="connsiteY256" fmla="*/ 2091 h 211013"/>
                <a:gd name="connsiteX257" fmla="*/ 422236 w 1945965"/>
                <a:gd name="connsiteY257" fmla="*/ 2091 h 211013"/>
                <a:gd name="connsiteX258" fmla="*/ 418053 w 1945965"/>
                <a:gd name="connsiteY258" fmla="*/ 6274 h 211013"/>
                <a:gd name="connsiteX259" fmla="*/ 418053 w 1945965"/>
                <a:gd name="connsiteY259" fmla="*/ 83234 h 211013"/>
                <a:gd name="connsiteX260" fmla="*/ 413871 w 1945965"/>
                <a:gd name="connsiteY260" fmla="*/ 87417 h 211013"/>
                <a:gd name="connsiteX261" fmla="*/ 386474 w 1945965"/>
                <a:gd name="connsiteY261" fmla="*/ 87417 h 211013"/>
                <a:gd name="connsiteX262" fmla="*/ 382292 w 1945965"/>
                <a:gd name="connsiteY262" fmla="*/ 83234 h 211013"/>
                <a:gd name="connsiteX263" fmla="*/ 382292 w 1945965"/>
                <a:gd name="connsiteY263" fmla="*/ 6274 h 211013"/>
                <a:gd name="connsiteX264" fmla="*/ 378109 w 1945965"/>
                <a:gd name="connsiteY264" fmla="*/ 2091 h 211013"/>
                <a:gd name="connsiteX265" fmla="*/ 348622 w 1945965"/>
                <a:gd name="connsiteY265" fmla="*/ 2091 h 211013"/>
                <a:gd name="connsiteX266" fmla="*/ 344439 w 1945965"/>
                <a:gd name="connsiteY266" fmla="*/ 6274 h 211013"/>
                <a:gd name="connsiteX267" fmla="*/ 344439 w 1945965"/>
                <a:gd name="connsiteY267" fmla="*/ 204949 h 211013"/>
                <a:gd name="connsiteX268" fmla="*/ 348622 w 1945965"/>
                <a:gd name="connsiteY268" fmla="*/ 209131 h 211013"/>
                <a:gd name="connsiteX269" fmla="*/ 268106 w 1945965"/>
                <a:gd name="connsiteY269" fmla="*/ 211013 h 211013"/>
                <a:gd name="connsiteX270" fmla="*/ 321644 w 1945965"/>
                <a:gd name="connsiteY270" fmla="*/ 162077 h 211013"/>
                <a:gd name="connsiteX271" fmla="*/ 321644 w 1945965"/>
                <a:gd name="connsiteY271" fmla="*/ 140327 h 211013"/>
                <a:gd name="connsiteX272" fmla="*/ 317461 w 1945965"/>
                <a:gd name="connsiteY272" fmla="*/ 136144 h 211013"/>
                <a:gd name="connsiteX273" fmla="*/ 287974 w 1945965"/>
                <a:gd name="connsiteY273" fmla="*/ 136144 h 211013"/>
                <a:gd name="connsiteX274" fmla="*/ 283791 w 1945965"/>
                <a:gd name="connsiteY274" fmla="*/ 140327 h 211013"/>
                <a:gd name="connsiteX275" fmla="*/ 283791 w 1945965"/>
                <a:gd name="connsiteY275" fmla="*/ 156012 h 211013"/>
                <a:gd name="connsiteX276" fmla="*/ 268106 w 1945965"/>
                <a:gd name="connsiteY276" fmla="*/ 176088 h 211013"/>
                <a:gd name="connsiteX277" fmla="*/ 252003 w 1945965"/>
                <a:gd name="connsiteY277" fmla="*/ 156012 h 211013"/>
                <a:gd name="connsiteX278" fmla="*/ 252003 w 1945965"/>
                <a:gd name="connsiteY278" fmla="*/ 55002 h 211013"/>
                <a:gd name="connsiteX279" fmla="*/ 268106 w 1945965"/>
                <a:gd name="connsiteY279" fmla="*/ 34925 h 211013"/>
                <a:gd name="connsiteX280" fmla="*/ 283791 w 1945965"/>
                <a:gd name="connsiteY280" fmla="*/ 55002 h 211013"/>
                <a:gd name="connsiteX281" fmla="*/ 283791 w 1945965"/>
                <a:gd name="connsiteY281" fmla="*/ 70686 h 211013"/>
                <a:gd name="connsiteX282" fmla="*/ 287974 w 1945965"/>
                <a:gd name="connsiteY282" fmla="*/ 74869 h 211013"/>
                <a:gd name="connsiteX283" fmla="*/ 317461 w 1945965"/>
                <a:gd name="connsiteY283" fmla="*/ 74869 h 211013"/>
                <a:gd name="connsiteX284" fmla="*/ 321644 w 1945965"/>
                <a:gd name="connsiteY284" fmla="*/ 70686 h 211013"/>
                <a:gd name="connsiteX285" fmla="*/ 321644 w 1945965"/>
                <a:gd name="connsiteY285" fmla="*/ 48937 h 211013"/>
                <a:gd name="connsiteX286" fmla="*/ 268106 w 1945965"/>
                <a:gd name="connsiteY286" fmla="*/ 0 h 211013"/>
                <a:gd name="connsiteX287" fmla="*/ 214359 w 1945965"/>
                <a:gd name="connsiteY287" fmla="*/ 48937 h 211013"/>
                <a:gd name="connsiteX288" fmla="*/ 214359 w 1945965"/>
                <a:gd name="connsiteY288" fmla="*/ 162077 h 211013"/>
                <a:gd name="connsiteX289" fmla="*/ 268106 w 1945965"/>
                <a:gd name="connsiteY289" fmla="*/ 211013 h 211013"/>
                <a:gd name="connsiteX290" fmla="*/ 116277 w 1945965"/>
                <a:gd name="connsiteY290" fmla="*/ 209131 h 211013"/>
                <a:gd name="connsiteX291" fmla="*/ 187382 w 1945965"/>
                <a:gd name="connsiteY291" fmla="*/ 209131 h 211013"/>
                <a:gd name="connsiteX292" fmla="*/ 191564 w 1945965"/>
                <a:gd name="connsiteY292" fmla="*/ 204949 h 211013"/>
                <a:gd name="connsiteX293" fmla="*/ 191564 w 1945965"/>
                <a:gd name="connsiteY293" fmla="*/ 179644 h 211013"/>
                <a:gd name="connsiteX294" fmla="*/ 187382 w 1945965"/>
                <a:gd name="connsiteY294" fmla="*/ 175461 h 211013"/>
                <a:gd name="connsiteX295" fmla="*/ 153921 w 1945965"/>
                <a:gd name="connsiteY295" fmla="*/ 175461 h 211013"/>
                <a:gd name="connsiteX296" fmla="*/ 149738 w 1945965"/>
                <a:gd name="connsiteY296" fmla="*/ 171278 h 211013"/>
                <a:gd name="connsiteX297" fmla="*/ 149738 w 1945965"/>
                <a:gd name="connsiteY297" fmla="*/ 125688 h 211013"/>
                <a:gd name="connsiteX298" fmla="*/ 153921 w 1945965"/>
                <a:gd name="connsiteY298" fmla="*/ 121505 h 211013"/>
                <a:gd name="connsiteX299" fmla="*/ 187382 w 1945965"/>
                <a:gd name="connsiteY299" fmla="*/ 121505 h 211013"/>
                <a:gd name="connsiteX300" fmla="*/ 191564 w 1945965"/>
                <a:gd name="connsiteY300" fmla="*/ 117323 h 211013"/>
                <a:gd name="connsiteX301" fmla="*/ 191564 w 1945965"/>
                <a:gd name="connsiteY301" fmla="*/ 92018 h 211013"/>
                <a:gd name="connsiteX302" fmla="*/ 187382 w 1945965"/>
                <a:gd name="connsiteY302" fmla="*/ 87835 h 211013"/>
                <a:gd name="connsiteX303" fmla="*/ 153921 w 1945965"/>
                <a:gd name="connsiteY303" fmla="*/ 87835 h 211013"/>
                <a:gd name="connsiteX304" fmla="*/ 149738 w 1945965"/>
                <a:gd name="connsiteY304" fmla="*/ 83652 h 211013"/>
                <a:gd name="connsiteX305" fmla="*/ 149738 w 1945965"/>
                <a:gd name="connsiteY305" fmla="*/ 39735 h 211013"/>
                <a:gd name="connsiteX306" fmla="*/ 153921 w 1945965"/>
                <a:gd name="connsiteY306" fmla="*/ 35552 h 211013"/>
                <a:gd name="connsiteX307" fmla="*/ 187382 w 1945965"/>
                <a:gd name="connsiteY307" fmla="*/ 35552 h 211013"/>
                <a:gd name="connsiteX308" fmla="*/ 191564 w 1945965"/>
                <a:gd name="connsiteY308" fmla="*/ 31370 h 211013"/>
                <a:gd name="connsiteX309" fmla="*/ 191564 w 1945965"/>
                <a:gd name="connsiteY309" fmla="*/ 6065 h 211013"/>
                <a:gd name="connsiteX310" fmla="*/ 187382 w 1945965"/>
                <a:gd name="connsiteY310" fmla="*/ 1882 h 211013"/>
                <a:gd name="connsiteX311" fmla="*/ 116277 w 1945965"/>
                <a:gd name="connsiteY311" fmla="*/ 1882 h 211013"/>
                <a:gd name="connsiteX312" fmla="*/ 112094 w 1945965"/>
                <a:gd name="connsiteY312" fmla="*/ 6065 h 211013"/>
                <a:gd name="connsiteX313" fmla="*/ 112094 w 1945965"/>
                <a:gd name="connsiteY313" fmla="*/ 204739 h 211013"/>
                <a:gd name="connsiteX314" fmla="*/ 116277 w 1945965"/>
                <a:gd name="connsiteY314" fmla="*/ 208922 h 211013"/>
                <a:gd name="connsiteX315" fmla="*/ 32624 w 1945965"/>
                <a:gd name="connsiteY315" fmla="*/ 208922 h 211013"/>
                <a:gd name="connsiteX316" fmla="*/ 62112 w 1945965"/>
                <a:gd name="connsiteY316" fmla="*/ 208922 h 211013"/>
                <a:gd name="connsiteX317" fmla="*/ 66295 w 1945965"/>
                <a:gd name="connsiteY317" fmla="*/ 204739 h 211013"/>
                <a:gd name="connsiteX318" fmla="*/ 66295 w 1945965"/>
                <a:gd name="connsiteY318" fmla="*/ 40571 h 211013"/>
                <a:gd name="connsiteX319" fmla="*/ 70477 w 1945965"/>
                <a:gd name="connsiteY319" fmla="*/ 36389 h 211013"/>
                <a:gd name="connsiteX320" fmla="*/ 90554 w 1945965"/>
                <a:gd name="connsiteY320" fmla="*/ 36389 h 211013"/>
                <a:gd name="connsiteX321" fmla="*/ 94736 w 1945965"/>
                <a:gd name="connsiteY321" fmla="*/ 32206 h 211013"/>
                <a:gd name="connsiteX322" fmla="*/ 94736 w 1945965"/>
                <a:gd name="connsiteY322" fmla="*/ 6065 h 211013"/>
                <a:gd name="connsiteX323" fmla="*/ 90554 w 1945965"/>
                <a:gd name="connsiteY323" fmla="*/ 1882 h 211013"/>
                <a:gd name="connsiteX324" fmla="*/ 4183 w 1945965"/>
                <a:gd name="connsiteY324" fmla="*/ 1882 h 211013"/>
                <a:gd name="connsiteX325" fmla="*/ 0 w 1945965"/>
                <a:gd name="connsiteY325" fmla="*/ 6065 h 211013"/>
                <a:gd name="connsiteX326" fmla="*/ 0 w 1945965"/>
                <a:gd name="connsiteY326" fmla="*/ 32206 h 211013"/>
                <a:gd name="connsiteX327" fmla="*/ 4183 w 1945965"/>
                <a:gd name="connsiteY327" fmla="*/ 36389 h 211013"/>
                <a:gd name="connsiteX328" fmla="*/ 23423 w 1945965"/>
                <a:gd name="connsiteY328" fmla="*/ 36389 h 211013"/>
                <a:gd name="connsiteX329" fmla="*/ 27605 w 1945965"/>
                <a:gd name="connsiteY329" fmla="*/ 40571 h 211013"/>
                <a:gd name="connsiteX330" fmla="*/ 27605 w 1945965"/>
                <a:gd name="connsiteY330" fmla="*/ 204739 h 211013"/>
                <a:gd name="connsiteX331" fmla="*/ 31788 w 1945965"/>
                <a:gd name="connsiteY331" fmla="*/ 208922 h 21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</a:cxnLst>
              <a:rect l="l" t="t" r="r" b="b"/>
              <a:pathLst>
                <a:path w="1945965" h="211013">
                  <a:moveTo>
                    <a:pt x="1870678" y="209549"/>
                  </a:moveTo>
                  <a:lnTo>
                    <a:pt x="1941783" y="209549"/>
                  </a:lnTo>
                  <a:cubicBezTo>
                    <a:pt x="1944292" y="209549"/>
                    <a:pt x="1945965" y="207876"/>
                    <a:pt x="1945965" y="205367"/>
                  </a:cubicBezTo>
                  <a:lnTo>
                    <a:pt x="1945965" y="180062"/>
                  </a:lnTo>
                  <a:cubicBezTo>
                    <a:pt x="1945965" y="177552"/>
                    <a:pt x="1944292" y="175879"/>
                    <a:pt x="1941783" y="175879"/>
                  </a:cubicBezTo>
                  <a:lnTo>
                    <a:pt x="1908322" y="175879"/>
                  </a:lnTo>
                  <a:cubicBezTo>
                    <a:pt x="1905812" y="175879"/>
                    <a:pt x="1904139" y="174206"/>
                    <a:pt x="1904139" y="171697"/>
                  </a:cubicBezTo>
                  <a:lnTo>
                    <a:pt x="1904139" y="126106"/>
                  </a:lnTo>
                  <a:cubicBezTo>
                    <a:pt x="1904139" y="123597"/>
                    <a:pt x="1905812" y="121923"/>
                    <a:pt x="1908322" y="121923"/>
                  </a:cubicBezTo>
                  <a:lnTo>
                    <a:pt x="1941783" y="121923"/>
                  </a:lnTo>
                  <a:cubicBezTo>
                    <a:pt x="1944292" y="121923"/>
                    <a:pt x="1945965" y="120250"/>
                    <a:pt x="1945965" y="117741"/>
                  </a:cubicBezTo>
                  <a:lnTo>
                    <a:pt x="1945965" y="92436"/>
                  </a:lnTo>
                  <a:cubicBezTo>
                    <a:pt x="1945965" y="89926"/>
                    <a:pt x="1944292" y="88253"/>
                    <a:pt x="1941783" y="88253"/>
                  </a:cubicBezTo>
                  <a:lnTo>
                    <a:pt x="1908322" y="88253"/>
                  </a:lnTo>
                  <a:cubicBezTo>
                    <a:pt x="1905812" y="88253"/>
                    <a:pt x="1904139" y="86580"/>
                    <a:pt x="1904139" y="84071"/>
                  </a:cubicBezTo>
                  <a:lnTo>
                    <a:pt x="1904139" y="40153"/>
                  </a:lnTo>
                  <a:cubicBezTo>
                    <a:pt x="1904139" y="37644"/>
                    <a:pt x="1905812" y="35971"/>
                    <a:pt x="1908322" y="35971"/>
                  </a:cubicBezTo>
                  <a:lnTo>
                    <a:pt x="1941783" y="35971"/>
                  </a:lnTo>
                  <a:cubicBezTo>
                    <a:pt x="1944292" y="35971"/>
                    <a:pt x="1945965" y="34298"/>
                    <a:pt x="1945965" y="31788"/>
                  </a:cubicBezTo>
                  <a:lnTo>
                    <a:pt x="1945965" y="6483"/>
                  </a:lnTo>
                  <a:cubicBezTo>
                    <a:pt x="1945965" y="3974"/>
                    <a:pt x="1944292" y="2300"/>
                    <a:pt x="1941783" y="2300"/>
                  </a:cubicBezTo>
                  <a:lnTo>
                    <a:pt x="1870678" y="2300"/>
                  </a:lnTo>
                  <a:cubicBezTo>
                    <a:pt x="1867959" y="2300"/>
                    <a:pt x="1866495" y="3974"/>
                    <a:pt x="1866495" y="6483"/>
                  </a:cubicBezTo>
                  <a:lnTo>
                    <a:pt x="1866495" y="205158"/>
                  </a:lnTo>
                  <a:cubicBezTo>
                    <a:pt x="1866495" y="207667"/>
                    <a:pt x="1868169" y="209340"/>
                    <a:pt x="1870678" y="209340"/>
                  </a:cubicBezTo>
                  <a:moveTo>
                    <a:pt x="1778869" y="95991"/>
                  </a:moveTo>
                  <a:cubicBezTo>
                    <a:pt x="1776360" y="95991"/>
                    <a:pt x="1774687" y="94318"/>
                    <a:pt x="1774687" y="91809"/>
                  </a:cubicBezTo>
                  <a:lnTo>
                    <a:pt x="1774687" y="40990"/>
                  </a:lnTo>
                  <a:cubicBezTo>
                    <a:pt x="1774687" y="38480"/>
                    <a:pt x="1776360" y="36807"/>
                    <a:pt x="1778869" y="36807"/>
                  </a:cubicBezTo>
                  <a:lnTo>
                    <a:pt x="1790790" y="36807"/>
                  </a:lnTo>
                  <a:cubicBezTo>
                    <a:pt x="1801247" y="36807"/>
                    <a:pt x="1806475" y="44336"/>
                    <a:pt x="1806475" y="57720"/>
                  </a:cubicBezTo>
                  <a:lnTo>
                    <a:pt x="1806475" y="75078"/>
                  </a:lnTo>
                  <a:cubicBezTo>
                    <a:pt x="1806475" y="88672"/>
                    <a:pt x="1801247" y="95782"/>
                    <a:pt x="1790790" y="95782"/>
                  </a:cubicBezTo>
                  <a:lnTo>
                    <a:pt x="1778869" y="95782"/>
                  </a:lnTo>
                  <a:close/>
                  <a:moveTo>
                    <a:pt x="1741017" y="209340"/>
                  </a:moveTo>
                  <a:lnTo>
                    <a:pt x="1770504" y="209340"/>
                  </a:lnTo>
                  <a:cubicBezTo>
                    <a:pt x="1773223" y="209340"/>
                    <a:pt x="1774687" y="207667"/>
                    <a:pt x="1774687" y="205158"/>
                  </a:cubicBezTo>
                  <a:lnTo>
                    <a:pt x="1774687" y="134680"/>
                  </a:lnTo>
                  <a:cubicBezTo>
                    <a:pt x="1774687" y="132171"/>
                    <a:pt x="1776360" y="130498"/>
                    <a:pt x="1778869" y="130498"/>
                  </a:cubicBezTo>
                  <a:lnTo>
                    <a:pt x="1788489" y="130498"/>
                  </a:lnTo>
                  <a:cubicBezTo>
                    <a:pt x="1790999" y="130498"/>
                    <a:pt x="1792045" y="132171"/>
                    <a:pt x="1792672" y="134680"/>
                  </a:cubicBezTo>
                  <a:lnTo>
                    <a:pt x="1805638" y="205158"/>
                  </a:lnTo>
                  <a:cubicBezTo>
                    <a:pt x="1806475" y="209340"/>
                    <a:pt x="1808148" y="209340"/>
                    <a:pt x="1811703" y="209340"/>
                  </a:cubicBezTo>
                  <a:lnTo>
                    <a:pt x="1839099" y="209340"/>
                  </a:lnTo>
                  <a:cubicBezTo>
                    <a:pt x="1841400" y="209340"/>
                    <a:pt x="1843282" y="207876"/>
                    <a:pt x="1842445" y="203485"/>
                  </a:cubicBezTo>
                  <a:lnTo>
                    <a:pt x="1826342" y="123387"/>
                  </a:lnTo>
                  <a:cubicBezTo>
                    <a:pt x="1825715" y="120878"/>
                    <a:pt x="1826970" y="119623"/>
                    <a:pt x="1828643" y="118159"/>
                  </a:cubicBezTo>
                  <a:cubicBezTo>
                    <a:pt x="1838263" y="110212"/>
                    <a:pt x="1844328" y="95782"/>
                    <a:pt x="1844328" y="81143"/>
                  </a:cubicBezTo>
                  <a:lnTo>
                    <a:pt x="1844328" y="51655"/>
                  </a:lnTo>
                  <a:cubicBezTo>
                    <a:pt x="1844328" y="20704"/>
                    <a:pt x="1821951" y="2300"/>
                    <a:pt x="1790790" y="2300"/>
                  </a:cubicBezTo>
                  <a:lnTo>
                    <a:pt x="1741017" y="2300"/>
                  </a:lnTo>
                  <a:cubicBezTo>
                    <a:pt x="1738298" y="2300"/>
                    <a:pt x="1736834" y="3974"/>
                    <a:pt x="1736834" y="6483"/>
                  </a:cubicBezTo>
                  <a:lnTo>
                    <a:pt x="1736834" y="205158"/>
                  </a:lnTo>
                  <a:cubicBezTo>
                    <a:pt x="1736834" y="207667"/>
                    <a:pt x="1738507" y="209340"/>
                    <a:pt x="1741017" y="209340"/>
                  </a:cubicBezTo>
                  <a:moveTo>
                    <a:pt x="1657364" y="209340"/>
                  </a:moveTo>
                  <a:lnTo>
                    <a:pt x="1686852" y="209340"/>
                  </a:lnTo>
                  <a:cubicBezTo>
                    <a:pt x="1689571" y="209340"/>
                    <a:pt x="1691034" y="207667"/>
                    <a:pt x="1691034" y="205158"/>
                  </a:cubicBezTo>
                  <a:lnTo>
                    <a:pt x="1691034" y="40990"/>
                  </a:lnTo>
                  <a:cubicBezTo>
                    <a:pt x="1691034" y="38480"/>
                    <a:pt x="1692708" y="36807"/>
                    <a:pt x="1695217" y="36807"/>
                  </a:cubicBezTo>
                  <a:lnTo>
                    <a:pt x="1715294" y="36807"/>
                  </a:lnTo>
                  <a:cubicBezTo>
                    <a:pt x="1717803" y="36807"/>
                    <a:pt x="1719476" y="35134"/>
                    <a:pt x="1719476" y="32624"/>
                  </a:cubicBezTo>
                  <a:lnTo>
                    <a:pt x="1719476" y="6483"/>
                  </a:lnTo>
                  <a:cubicBezTo>
                    <a:pt x="1719476" y="3764"/>
                    <a:pt x="1717803" y="2300"/>
                    <a:pt x="1715294" y="2300"/>
                  </a:cubicBezTo>
                  <a:lnTo>
                    <a:pt x="1629759" y="2300"/>
                  </a:lnTo>
                  <a:cubicBezTo>
                    <a:pt x="1627249" y="2300"/>
                    <a:pt x="1625576" y="3974"/>
                    <a:pt x="1625576" y="6483"/>
                  </a:cubicBezTo>
                  <a:lnTo>
                    <a:pt x="1625576" y="32624"/>
                  </a:lnTo>
                  <a:cubicBezTo>
                    <a:pt x="1625576" y="35343"/>
                    <a:pt x="1627249" y="36807"/>
                    <a:pt x="1629759" y="36807"/>
                  </a:cubicBezTo>
                  <a:lnTo>
                    <a:pt x="1648999" y="36807"/>
                  </a:lnTo>
                  <a:cubicBezTo>
                    <a:pt x="1651509" y="36807"/>
                    <a:pt x="1653182" y="38480"/>
                    <a:pt x="1653182" y="40990"/>
                  </a:cubicBezTo>
                  <a:lnTo>
                    <a:pt x="1653182" y="205158"/>
                  </a:lnTo>
                  <a:cubicBezTo>
                    <a:pt x="1653182" y="207667"/>
                    <a:pt x="1654855" y="209340"/>
                    <a:pt x="1657364" y="209340"/>
                  </a:cubicBezTo>
                  <a:moveTo>
                    <a:pt x="1497588" y="209340"/>
                  </a:moveTo>
                  <a:lnTo>
                    <a:pt x="1526030" y="209340"/>
                  </a:lnTo>
                  <a:cubicBezTo>
                    <a:pt x="1528539" y="209340"/>
                    <a:pt x="1530213" y="207667"/>
                    <a:pt x="1530213" y="205158"/>
                  </a:cubicBezTo>
                  <a:lnTo>
                    <a:pt x="1530213" y="110212"/>
                  </a:lnTo>
                  <a:cubicBezTo>
                    <a:pt x="1530213" y="108330"/>
                    <a:pt x="1532513" y="107912"/>
                    <a:pt x="1532931" y="109585"/>
                  </a:cubicBezTo>
                  <a:lnTo>
                    <a:pt x="1571830" y="205994"/>
                  </a:lnTo>
                  <a:cubicBezTo>
                    <a:pt x="1572875" y="208713"/>
                    <a:pt x="1574967" y="209340"/>
                    <a:pt x="1577267" y="209340"/>
                  </a:cubicBezTo>
                  <a:lnTo>
                    <a:pt x="1604036" y="209340"/>
                  </a:lnTo>
                  <a:cubicBezTo>
                    <a:pt x="1606545" y="209340"/>
                    <a:pt x="1608219" y="207876"/>
                    <a:pt x="1608219" y="205576"/>
                  </a:cubicBezTo>
                  <a:lnTo>
                    <a:pt x="1608219" y="6483"/>
                  </a:lnTo>
                  <a:cubicBezTo>
                    <a:pt x="1608219" y="3974"/>
                    <a:pt x="1606545" y="2300"/>
                    <a:pt x="1604036" y="2300"/>
                  </a:cubicBezTo>
                  <a:lnTo>
                    <a:pt x="1575594" y="2300"/>
                  </a:lnTo>
                  <a:cubicBezTo>
                    <a:pt x="1573085" y="2300"/>
                    <a:pt x="1571411" y="3974"/>
                    <a:pt x="1571411" y="6483"/>
                  </a:cubicBezTo>
                  <a:lnTo>
                    <a:pt x="1571411" y="102474"/>
                  </a:lnTo>
                  <a:cubicBezTo>
                    <a:pt x="1571411" y="104147"/>
                    <a:pt x="1569111" y="104356"/>
                    <a:pt x="1568693" y="102683"/>
                  </a:cubicBezTo>
                  <a:lnTo>
                    <a:pt x="1529794" y="5856"/>
                  </a:lnTo>
                  <a:cubicBezTo>
                    <a:pt x="1528749" y="2719"/>
                    <a:pt x="1527285" y="2300"/>
                    <a:pt x="1524357" y="2300"/>
                  </a:cubicBezTo>
                  <a:lnTo>
                    <a:pt x="1497588" y="2300"/>
                  </a:lnTo>
                  <a:cubicBezTo>
                    <a:pt x="1495079" y="2300"/>
                    <a:pt x="1493406" y="3974"/>
                    <a:pt x="1493406" y="6483"/>
                  </a:cubicBezTo>
                  <a:lnTo>
                    <a:pt x="1493406" y="205158"/>
                  </a:lnTo>
                  <a:cubicBezTo>
                    <a:pt x="1493406" y="207667"/>
                    <a:pt x="1495079" y="209340"/>
                    <a:pt x="1497588" y="209340"/>
                  </a:cubicBezTo>
                  <a:moveTo>
                    <a:pt x="1392604" y="209340"/>
                  </a:moveTo>
                  <a:lnTo>
                    <a:pt x="1463709" y="209340"/>
                  </a:lnTo>
                  <a:cubicBezTo>
                    <a:pt x="1466218" y="209340"/>
                    <a:pt x="1467892" y="207667"/>
                    <a:pt x="1467892" y="205158"/>
                  </a:cubicBezTo>
                  <a:lnTo>
                    <a:pt x="1467892" y="179853"/>
                  </a:lnTo>
                  <a:cubicBezTo>
                    <a:pt x="1467892" y="177343"/>
                    <a:pt x="1466218" y="175670"/>
                    <a:pt x="1463709" y="175670"/>
                  </a:cubicBezTo>
                  <a:lnTo>
                    <a:pt x="1430248" y="175670"/>
                  </a:lnTo>
                  <a:cubicBezTo>
                    <a:pt x="1427738" y="175670"/>
                    <a:pt x="1426065" y="173997"/>
                    <a:pt x="1426065" y="171488"/>
                  </a:cubicBezTo>
                  <a:lnTo>
                    <a:pt x="1426065" y="125897"/>
                  </a:lnTo>
                  <a:cubicBezTo>
                    <a:pt x="1426065" y="123387"/>
                    <a:pt x="1427738" y="121714"/>
                    <a:pt x="1430248" y="121714"/>
                  </a:cubicBezTo>
                  <a:lnTo>
                    <a:pt x="1463709" y="121714"/>
                  </a:lnTo>
                  <a:cubicBezTo>
                    <a:pt x="1466218" y="121714"/>
                    <a:pt x="1467892" y="120041"/>
                    <a:pt x="1467892" y="117532"/>
                  </a:cubicBezTo>
                  <a:lnTo>
                    <a:pt x="1467892" y="92227"/>
                  </a:lnTo>
                  <a:cubicBezTo>
                    <a:pt x="1467892" y="89717"/>
                    <a:pt x="1466218" y="88044"/>
                    <a:pt x="1463709" y="88044"/>
                  </a:cubicBezTo>
                  <a:lnTo>
                    <a:pt x="1430248" y="88044"/>
                  </a:lnTo>
                  <a:cubicBezTo>
                    <a:pt x="1427738" y="88044"/>
                    <a:pt x="1426065" y="86371"/>
                    <a:pt x="1426065" y="83862"/>
                  </a:cubicBezTo>
                  <a:lnTo>
                    <a:pt x="1426065" y="39944"/>
                  </a:lnTo>
                  <a:cubicBezTo>
                    <a:pt x="1426065" y="37434"/>
                    <a:pt x="1427738" y="35761"/>
                    <a:pt x="1430248" y="35761"/>
                  </a:cubicBezTo>
                  <a:lnTo>
                    <a:pt x="1463709" y="35761"/>
                  </a:lnTo>
                  <a:cubicBezTo>
                    <a:pt x="1466218" y="35761"/>
                    <a:pt x="1467892" y="34088"/>
                    <a:pt x="1467892" y="31579"/>
                  </a:cubicBezTo>
                  <a:lnTo>
                    <a:pt x="1467892" y="6274"/>
                  </a:lnTo>
                  <a:cubicBezTo>
                    <a:pt x="1467892" y="3764"/>
                    <a:pt x="1466218" y="2091"/>
                    <a:pt x="1463709" y="2091"/>
                  </a:cubicBezTo>
                  <a:lnTo>
                    <a:pt x="1392604" y="2091"/>
                  </a:lnTo>
                  <a:cubicBezTo>
                    <a:pt x="1389886" y="2091"/>
                    <a:pt x="1388422" y="3764"/>
                    <a:pt x="1388422" y="6274"/>
                  </a:cubicBezTo>
                  <a:lnTo>
                    <a:pt x="1388422" y="204949"/>
                  </a:lnTo>
                  <a:cubicBezTo>
                    <a:pt x="1388422" y="207458"/>
                    <a:pt x="1390095" y="209131"/>
                    <a:pt x="1392604" y="209131"/>
                  </a:cubicBezTo>
                  <a:moveTo>
                    <a:pt x="1312089" y="211013"/>
                  </a:moveTo>
                  <a:cubicBezTo>
                    <a:pt x="1343249" y="211013"/>
                    <a:pt x="1365626" y="192610"/>
                    <a:pt x="1365626" y="162077"/>
                  </a:cubicBezTo>
                  <a:lnTo>
                    <a:pt x="1365626" y="140327"/>
                  </a:lnTo>
                  <a:cubicBezTo>
                    <a:pt x="1365626" y="137817"/>
                    <a:pt x="1363953" y="136144"/>
                    <a:pt x="1361444" y="136144"/>
                  </a:cubicBezTo>
                  <a:lnTo>
                    <a:pt x="1331956" y="136144"/>
                  </a:lnTo>
                  <a:cubicBezTo>
                    <a:pt x="1329238" y="136144"/>
                    <a:pt x="1327774" y="137817"/>
                    <a:pt x="1327774" y="140327"/>
                  </a:cubicBezTo>
                  <a:lnTo>
                    <a:pt x="1327774" y="156012"/>
                  </a:lnTo>
                  <a:cubicBezTo>
                    <a:pt x="1327774" y="168978"/>
                    <a:pt x="1321918" y="176088"/>
                    <a:pt x="1312089" y="176088"/>
                  </a:cubicBezTo>
                  <a:cubicBezTo>
                    <a:pt x="1301632" y="176088"/>
                    <a:pt x="1295986" y="168978"/>
                    <a:pt x="1295986" y="156012"/>
                  </a:cubicBezTo>
                  <a:lnTo>
                    <a:pt x="1295986" y="55002"/>
                  </a:lnTo>
                  <a:cubicBezTo>
                    <a:pt x="1295986" y="42035"/>
                    <a:pt x="1301423" y="34925"/>
                    <a:pt x="1312089" y="34925"/>
                  </a:cubicBezTo>
                  <a:cubicBezTo>
                    <a:pt x="1322127" y="34925"/>
                    <a:pt x="1327774" y="42035"/>
                    <a:pt x="1327774" y="55002"/>
                  </a:cubicBezTo>
                  <a:lnTo>
                    <a:pt x="1327774" y="70686"/>
                  </a:lnTo>
                  <a:cubicBezTo>
                    <a:pt x="1327774" y="73196"/>
                    <a:pt x="1329238" y="74869"/>
                    <a:pt x="1331956" y="74869"/>
                  </a:cubicBezTo>
                  <a:lnTo>
                    <a:pt x="1361444" y="74869"/>
                  </a:lnTo>
                  <a:cubicBezTo>
                    <a:pt x="1363953" y="74869"/>
                    <a:pt x="1365626" y="73196"/>
                    <a:pt x="1365626" y="70686"/>
                  </a:cubicBezTo>
                  <a:lnTo>
                    <a:pt x="1365626" y="48937"/>
                  </a:lnTo>
                  <a:cubicBezTo>
                    <a:pt x="1365626" y="18613"/>
                    <a:pt x="1343249" y="0"/>
                    <a:pt x="1312089" y="0"/>
                  </a:cubicBezTo>
                  <a:cubicBezTo>
                    <a:pt x="1280928" y="0"/>
                    <a:pt x="1258342" y="18404"/>
                    <a:pt x="1258342" y="48937"/>
                  </a:cubicBezTo>
                  <a:lnTo>
                    <a:pt x="1258342" y="162077"/>
                  </a:lnTo>
                  <a:cubicBezTo>
                    <a:pt x="1258342" y="192401"/>
                    <a:pt x="1280719" y="211013"/>
                    <a:pt x="1312089" y="211013"/>
                  </a:cubicBezTo>
                  <a:moveTo>
                    <a:pt x="1129726" y="209131"/>
                  </a:moveTo>
                  <a:lnTo>
                    <a:pt x="1160260" y="209131"/>
                  </a:lnTo>
                  <a:cubicBezTo>
                    <a:pt x="1162769" y="209131"/>
                    <a:pt x="1164442" y="207458"/>
                    <a:pt x="1164442" y="204949"/>
                  </a:cubicBezTo>
                  <a:lnTo>
                    <a:pt x="1164442" y="136772"/>
                  </a:lnTo>
                  <a:cubicBezTo>
                    <a:pt x="1164442" y="135726"/>
                    <a:pt x="1164651" y="134262"/>
                    <a:pt x="1165070" y="133217"/>
                  </a:cubicBezTo>
                  <a:lnTo>
                    <a:pt x="1199367" y="6274"/>
                  </a:lnTo>
                  <a:cubicBezTo>
                    <a:pt x="1199995" y="3764"/>
                    <a:pt x="1199158" y="2091"/>
                    <a:pt x="1196648" y="2091"/>
                  </a:cubicBezTo>
                  <a:lnTo>
                    <a:pt x="1167161" y="2091"/>
                  </a:lnTo>
                  <a:cubicBezTo>
                    <a:pt x="1164442" y="2091"/>
                    <a:pt x="1162142" y="3764"/>
                    <a:pt x="1161724" y="6274"/>
                  </a:cubicBezTo>
                  <a:lnTo>
                    <a:pt x="1146457" y="73823"/>
                  </a:lnTo>
                  <a:cubicBezTo>
                    <a:pt x="1146248" y="75287"/>
                    <a:pt x="1143947" y="75287"/>
                    <a:pt x="1143738" y="73823"/>
                  </a:cubicBezTo>
                  <a:lnTo>
                    <a:pt x="1128472" y="6274"/>
                  </a:lnTo>
                  <a:cubicBezTo>
                    <a:pt x="1127844" y="3764"/>
                    <a:pt x="1125753" y="2091"/>
                    <a:pt x="1123034" y="2091"/>
                  </a:cubicBezTo>
                  <a:lnTo>
                    <a:pt x="1093756" y="2091"/>
                  </a:lnTo>
                  <a:cubicBezTo>
                    <a:pt x="1091246" y="2091"/>
                    <a:pt x="1090201" y="3764"/>
                    <a:pt x="1091037" y="6274"/>
                  </a:cubicBezTo>
                  <a:lnTo>
                    <a:pt x="1125335" y="133217"/>
                  </a:lnTo>
                  <a:cubicBezTo>
                    <a:pt x="1125544" y="134262"/>
                    <a:pt x="1125962" y="135726"/>
                    <a:pt x="1125962" y="136772"/>
                  </a:cubicBezTo>
                  <a:lnTo>
                    <a:pt x="1125962" y="204949"/>
                  </a:lnTo>
                  <a:cubicBezTo>
                    <a:pt x="1125962" y="207458"/>
                    <a:pt x="1127635" y="209131"/>
                    <a:pt x="1130145" y="209131"/>
                  </a:cubicBezTo>
                  <a:moveTo>
                    <a:pt x="1030598" y="211013"/>
                  </a:moveTo>
                  <a:cubicBezTo>
                    <a:pt x="1061759" y="211013"/>
                    <a:pt x="1084136" y="192610"/>
                    <a:pt x="1084136" y="162077"/>
                  </a:cubicBezTo>
                  <a:lnTo>
                    <a:pt x="1084136" y="101847"/>
                  </a:lnTo>
                  <a:cubicBezTo>
                    <a:pt x="1084136" y="99337"/>
                    <a:pt x="1082463" y="97664"/>
                    <a:pt x="1079953" y="97664"/>
                  </a:cubicBezTo>
                  <a:lnTo>
                    <a:pt x="1034781" y="97664"/>
                  </a:lnTo>
                  <a:cubicBezTo>
                    <a:pt x="1032271" y="97664"/>
                    <a:pt x="1030598" y="99337"/>
                    <a:pt x="1030598" y="101847"/>
                  </a:cubicBezTo>
                  <a:lnTo>
                    <a:pt x="1030598" y="128407"/>
                  </a:lnTo>
                  <a:cubicBezTo>
                    <a:pt x="1030598" y="131125"/>
                    <a:pt x="1032271" y="132589"/>
                    <a:pt x="1034781" y="132589"/>
                  </a:cubicBezTo>
                  <a:lnTo>
                    <a:pt x="1042310" y="132589"/>
                  </a:lnTo>
                  <a:cubicBezTo>
                    <a:pt x="1044819" y="132589"/>
                    <a:pt x="1046492" y="134262"/>
                    <a:pt x="1046492" y="136772"/>
                  </a:cubicBezTo>
                  <a:lnTo>
                    <a:pt x="1046492" y="156012"/>
                  </a:lnTo>
                  <a:cubicBezTo>
                    <a:pt x="1046492" y="168978"/>
                    <a:pt x="1040637" y="176088"/>
                    <a:pt x="1030807" y="176088"/>
                  </a:cubicBezTo>
                  <a:cubicBezTo>
                    <a:pt x="1020351" y="176088"/>
                    <a:pt x="1014704" y="168978"/>
                    <a:pt x="1014704" y="156012"/>
                  </a:cubicBezTo>
                  <a:lnTo>
                    <a:pt x="1014704" y="55002"/>
                  </a:lnTo>
                  <a:cubicBezTo>
                    <a:pt x="1014704" y="42035"/>
                    <a:pt x="1020142" y="34925"/>
                    <a:pt x="1030807" y="34925"/>
                  </a:cubicBezTo>
                  <a:cubicBezTo>
                    <a:pt x="1040846" y="34925"/>
                    <a:pt x="1046492" y="42035"/>
                    <a:pt x="1046492" y="55002"/>
                  </a:cubicBezTo>
                  <a:lnTo>
                    <a:pt x="1046492" y="68595"/>
                  </a:lnTo>
                  <a:cubicBezTo>
                    <a:pt x="1046492" y="71105"/>
                    <a:pt x="1047956" y="72778"/>
                    <a:pt x="1050675" y="72778"/>
                  </a:cubicBezTo>
                  <a:lnTo>
                    <a:pt x="1080162" y="72778"/>
                  </a:lnTo>
                  <a:cubicBezTo>
                    <a:pt x="1082672" y="72778"/>
                    <a:pt x="1084345" y="71105"/>
                    <a:pt x="1084345" y="68595"/>
                  </a:cubicBezTo>
                  <a:lnTo>
                    <a:pt x="1084345" y="48937"/>
                  </a:lnTo>
                  <a:cubicBezTo>
                    <a:pt x="1084345" y="18613"/>
                    <a:pt x="1061968" y="0"/>
                    <a:pt x="1030807" y="0"/>
                  </a:cubicBezTo>
                  <a:cubicBezTo>
                    <a:pt x="999647" y="0"/>
                    <a:pt x="977061" y="18404"/>
                    <a:pt x="977061" y="48937"/>
                  </a:cubicBezTo>
                  <a:lnTo>
                    <a:pt x="977061" y="162077"/>
                  </a:lnTo>
                  <a:cubicBezTo>
                    <a:pt x="977061" y="192401"/>
                    <a:pt x="999438" y="211013"/>
                    <a:pt x="1030807" y="211013"/>
                  </a:cubicBezTo>
                  <a:moveTo>
                    <a:pt x="901355" y="176298"/>
                  </a:moveTo>
                  <a:cubicBezTo>
                    <a:pt x="890899" y="176298"/>
                    <a:pt x="885252" y="169187"/>
                    <a:pt x="885252" y="155594"/>
                  </a:cubicBezTo>
                  <a:lnTo>
                    <a:pt x="885252" y="55629"/>
                  </a:lnTo>
                  <a:cubicBezTo>
                    <a:pt x="885252" y="42035"/>
                    <a:pt x="890690" y="34925"/>
                    <a:pt x="901355" y="34925"/>
                  </a:cubicBezTo>
                  <a:cubicBezTo>
                    <a:pt x="912021" y="34925"/>
                    <a:pt x="917040" y="42035"/>
                    <a:pt x="917040" y="55629"/>
                  </a:cubicBezTo>
                  <a:lnTo>
                    <a:pt x="917040" y="155594"/>
                  </a:lnTo>
                  <a:cubicBezTo>
                    <a:pt x="917040" y="169187"/>
                    <a:pt x="911812" y="176298"/>
                    <a:pt x="901355" y="176298"/>
                  </a:cubicBezTo>
                  <a:moveTo>
                    <a:pt x="901355" y="211013"/>
                  </a:moveTo>
                  <a:cubicBezTo>
                    <a:pt x="932516" y="211013"/>
                    <a:pt x="954893" y="192610"/>
                    <a:pt x="954893" y="161658"/>
                  </a:cubicBezTo>
                  <a:lnTo>
                    <a:pt x="954893" y="49564"/>
                  </a:lnTo>
                  <a:cubicBezTo>
                    <a:pt x="954893" y="18613"/>
                    <a:pt x="932516" y="209"/>
                    <a:pt x="901355" y="209"/>
                  </a:cubicBezTo>
                  <a:cubicBezTo>
                    <a:pt x="870195" y="209"/>
                    <a:pt x="847609" y="18613"/>
                    <a:pt x="847609" y="49564"/>
                  </a:cubicBezTo>
                  <a:lnTo>
                    <a:pt x="847609" y="161658"/>
                  </a:lnTo>
                  <a:cubicBezTo>
                    <a:pt x="847609" y="192610"/>
                    <a:pt x="869986" y="211013"/>
                    <a:pt x="901355" y="211013"/>
                  </a:cubicBezTo>
                  <a:moveTo>
                    <a:pt x="755173" y="204949"/>
                  </a:moveTo>
                  <a:cubicBezTo>
                    <a:pt x="755173" y="207458"/>
                    <a:pt x="756846" y="209131"/>
                    <a:pt x="759355" y="209131"/>
                  </a:cubicBezTo>
                  <a:lnTo>
                    <a:pt x="830460" y="209131"/>
                  </a:lnTo>
                  <a:cubicBezTo>
                    <a:pt x="832969" y="209131"/>
                    <a:pt x="834642" y="207458"/>
                    <a:pt x="834642" y="204949"/>
                  </a:cubicBezTo>
                  <a:lnTo>
                    <a:pt x="834642" y="179644"/>
                  </a:lnTo>
                  <a:cubicBezTo>
                    <a:pt x="834642" y="177134"/>
                    <a:pt x="832969" y="175461"/>
                    <a:pt x="830460" y="175461"/>
                  </a:cubicBezTo>
                  <a:lnTo>
                    <a:pt x="796999" y="175461"/>
                  </a:lnTo>
                  <a:cubicBezTo>
                    <a:pt x="794489" y="175461"/>
                    <a:pt x="792816" y="173788"/>
                    <a:pt x="792816" y="171278"/>
                  </a:cubicBezTo>
                  <a:lnTo>
                    <a:pt x="792816" y="6274"/>
                  </a:lnTo>
                  <a:cubicBezTo>
                    <a:pt x="792816" y="3764"/>
                    <a:pt x="791143" y="2091"/>
                    <a:pt x="788634" y="2091"/>
                  </a:cubicBezTo>
                  <a:lnTo>
                    <a:pt x="759146" y="2091"/>
                  </a:lnTo>
                  <a:cubicBezTo>
                    <a:pt x="756427" y="2091"/>
                    <a:pt x="754963" y="3764"/>
                    <a:pt x="754963" y="6274"/>
                  </a:cubicBezTo>
                  <a:lnTo>
                    <a:pt x="754963" y="204949"/>
                  </a:lnTo>
                  <a:close/>
                  <a:moveTo>
                    <a:pt x="676748" y="176298"/>
                  </a:moveTo>
                  <a:cubicBezTo>
                    <a:pt x="666292" y="176298"/>
                    <a:pt x="660645" y="169187"/>
                    <a:pt x="660645" y="155594"/>
                  </a:cubicBezTo>
                  <a:lnTo>
                    <a:pt x="660645" y="55629"/>
                  </a:lnTo>
                  <a:cubicBezTo>
                    <a:pt x="660645" y="42035"/>
                    <a:pt x="666083" y="34925"/>
                    <a:pt x="676748" y="34925"/>
                  </a:cubicBezTo>
                  <a:cubicBezTo>
                    <a:pt x="687414" y="34925"/>
                    <a:pt x="692433" y="42035"/>
                    <a:pt x="692433" y="55629"/>
                  </a:cubicBezTo>
                  <a:lnTo>
                    <a:pt x="692433" y="155594"/>
                  </a:lnTo>
                  <a:cubicBezTo>
                    <a:pt x="692433" y="169187"/>
                    <a:pt x="687205" y="176298"/>
                    <a:pt x="676748" y="176298"/>
                  </a:cubicBezTo>
                  <a:moveTo>
                    <a:pt x="676748" y="211013"/>
                  </a:moveTo>
                  <a:cubicBezTo>
                    <a:pt x="707909" y="211013"/>
                    <a:pt x="730286" y="192610"/>
                    <a:pt x="730286" y="161658"/>
                  </a:cubicBezTo>
                  <a:lnTo>
                    <a:pt x="730286" y="49564"/>
                  </a:lnTo>
                  <a:cubicBezTo>
                    <a:pt x="730286" y="18613"/>
                    <a:pt x="707909" y="209"/>
                    <a:pt x="676748" y="209"/>
                  </a:cubicBezTo>
                  <a:cubicBezTo>
                    <a:pt x="645588" y="209"/>
                    <a:pt x="623002" y="18613"/>
                    <a:pt x="623002" y="49564"/>
                  </a:cubicBezTo>
                  <a:lnTo>
                    <a:pt x="623002" y="161658"/>
                  </a:lnTo>
                  <a:cubicBezTo>
                    <a:pt x="623002" y="192610"/>
                    <a:pt x="645379" y="211013"/>
                    <a:pt x="676748" y="211013"/>
                  </a:cubicBezTo>
                  <a:moveTo>
                    <a:pt x="487485" y="209131"/>
                  </a:moveTo>
                  <a:lnTo>
                    <a:pt x="515927" y="209131"/>
                  </a:lnTo>
                  <a:cubicBezTo>
                    <a:pt x="518436" y="209131"/>
                    <a:pt x="520109" y="207458"/>
                    <a:pt x="520109" y="204949"/>
                  </a:cubicBezTo>
                  <a:lnTo>
                    <a:pt x="520109" y="110003"/>
                  </a:lnTo>
                  <a:cubicBezTo>
                    <a:pt x="520109" y="108121"/>
                    <a:pt x="522410" y="107703"/>
                    <a:pt x="522828" y="109376"/>
                  </a:cubicBezTo>
                  <a:lnTo>
                    <a:pt x="561726" y="205785"/>
                  </a:lnTo>
                  <a:cubicBezTo>
                    <a:pt x="562772" y="208504"/>
                    <a:pt x="564863" y="209131"/>
                    <a:pt x="567164" y="209131"/>
                  </a:cubicBezTo>
                  <a:lnTo>
                    <a:pt x="593932" y="209131"/>
                  </a:lnTo>
                  <a:cubicBezTo>
                    <a:pt x="596442" y="209131"/>
                    <a:pt x="598115" y="207667"/>
                    <a:pt x="598115" y="205367"/>
                  </a:cubicBezTo>
                  <a:lnTo>
                    <a:pt x="598115" y="6274"/>
                  </a:lnTo>
                  <a:cubicBezTo>
                    <a:pt x="598115" y="3764"/>
                    <a:pt x="596442" y="2091"/>
                    <a:pt x="593932" y="2091"/>
                  </a:cubicBezTo>
                  <a:lnTo>
                    <a:pt x="565491" y="2091"/>
                  </a:lnTo>
                  <a:cubicBezTo>
                    <a:pt x="562981" y="2091"/>
                    <a:pt x="561308" y="3764"/>
                    <a:pt x="561308" y="6274"/>
                  </a:cubicBezTo>
                  <a:lnTo>
                    <a:pt x="561308" y="102265"/>
                  </a:lnTo>
                  <a:cubicBezTo>
                    <a:pt x="561308" y="103938"/>
                    <a:pt x="559008" y="104147"/>
                    <a:pt x="558589" y="102474"/>
                  </a:cubicBezTo>
                  <a:lnTo>
                    <a:pt x="519691" y="5647"/>
                  </a:lnTo>
                  <a:cubicBezTo>
                    <a:pt x="518645" y="2510"/>
                    <a:pt x="517181" y="2091"/>
                    <a:pt x="514253" y="2091"/>
                  </a:cubicBezTo>
                  <a:lnTo>
                    <a:pt x="487485" y="2091"/>
                  </a:lnTo>
                  <a:cubicBezTo>
                    <a:pt x="484975" y="2091"/>
                    <a:pt x="483302" y="3764"/>
                    <a:pt x="483302" y="6274"/>
                  </a:cubicBezTo>
                  <a:lnTo>
                    <a:pt x="483302" y="204949"/>
                  </a:lnTo>
                  <a:cubicBezTo>
                    <a:pt x="483302" y="207458"/>
                    <a:pt x="484975" y="209131"/>
                    <a:pt x="487485" y="209131"/>
                  </a:cubicBezTo>
                  <a:moveTo>
                    <a:pt x="348622" y="209131"/>
                  </a:moveTo>
                  <a:lnTo>
                    <a:pt x="378109" y="209131"/>
                  </a:lnTo>
                  <a:cubicBezTo>
                    <a:pt x="380828" y="209131"/>
                    <a:pt x="382292" y="207458"/>
                    <a:pt x="382292" y="204949"/>
                  </a:cubicBezTo>
                  <a:lnTo>
                    <a:pt x="382292" y="126106"/>
                  </a:lnTo>
                  <a:cubicBezTo>
                    <a:pt x="382292" y="123597"/>
                    <a:pt x="383965" y="121923"/>
                    <a:pt x="386474" y="121923"/>
                  </a:cubicBezTo>
                  <a:lnTo>
                    <a:pt x="413871" y="121923"/>
                  </a:lnTo>
                  <a:cubicBezTo>
                    <a:pt x="416380" y="121923"/>
                    <a:pt x="418053" y="123597"/>
                    <a:pt x="418053" y="126106"/>
                  </a:cubicBezTo>
                  <a:lnTo>
                    <a:pt x="418053" y="204949"/>
                  </a:lnTo>
                  <a:cubicBezTo>
                    <a:pt x="418053" y="207458"/>
                    <a:pt x="419726" y="209131"/>
                    <a:pt x="422236" y="209131"/>
                  </a:cubicBezTo>
                  <a:lnTo>
                    <a:pt x="451723" y="209131"/>
                  </a:lnTo>
                  <a:cubicBezTo>
                    <a:pt x="454442" y="209131"/>
                    <a:pt x="455906" y="207458"/>
                    <a:pt x="455906" y="204949"/>
                  </a:cubicBezTo>
                  <a:lnTo>
                    <a:pt x="455906" y="6274"/>
                  </a:lnTo>
                  <a:cubicBezTo>
                    <a:pt x="455906" y="3764"/>
                    <a:pt x="454233" y="2091"/>
                    <a:pt x="451723" y="2091"/>
                  </a:cubicBezTo>
                  <a:lnTo>
                    <a:pt x="422236" y="2091"/>
                  </a:lnTo>
                  <a:cubicBezTo>
                    <a:pt x="419517" y="2091"/>
                    <a:pt x="418053" y="3764"/>
                    <a:pt x="418053" y="6274"/>
                  </a:cubicBezTo>
                  <a:lnTo>
                    <a:pt x="418053" y="83234"/>
                  </a:lnTo>
                  <a:cubicBezTo>
                    <a:pt x="418053" y="85744"/>
                    <a:pt x="416380" y="87417"/>
                    <a:pt x="413871" y="87417"/>
                  </a:cubicBezTo>
                  <a:lnTo>
                    <a:pt x="386474" y="87417"/>
                  </a:lnTo>
                  <a:cubicBezTo>
                    <a:pt x="383965" y="87417"/>
                    <a:pt x="382292" y="85744"/>
                    <a:pt x="382292" y="83234"/>
                  </a:cubicBezTo>
                  <a:lnTo>
                    <a:pt x="382292" y="6274"/>
                  </a:lnTo>
                  <a:cubicBezTo>
                    <a:pt x="382292" y="3764"/>
                    <a:pt x="380619" y="2091"/>
                    <a:pt x="378109" y="2091"/>
                  </a:cubicBezTo>
                  <a:lnTo>
                    <a:pt x="348622" y="2091"/>
                  </a:lnTo>
                  <a:cubicBezTo>
                    <a:pt x="345903" y="2091"/>
                    <a:pt x="344439" y="3764"/>
                    <a:pt x="344439" y="6274"/>
                  </a:cubicBezTo>
                  <a:lnTo>
                    <a:pt x="344439" y="204949"/>
                  </a:lnTo>
                  <a:cubicBezTo>
                    <a:pt x="344439" y="207458"/>
                    <a:pt x="346112" y="209131"/>
                    <a:pt x="348622" y="209131"/>
                  </a:cubicBezTo>
                  <a:moveTo>
                    <a:pt x="268106" y="211013"/>
                  </a:moveTo>
                  <a:cubicBezTo>
                    <a:pt x="299267" y="211013"/>
                    <a:pt x="321644" y="192610"/>
                    <a:pt x="321644" y="162077"/>
                  </a:cubicBezTo>
                  <a:lnTo>
                    <a:pt x="321644" y="140327"/>
                  </a:lnTo>
                  <a:cubicBezTo>
                    <a:pt x="321644" y="137817"/>
                    <a:pt x="319971" y="136144"/>
                    <a:pt x="317461" y="136144"/>
                  </a:cubicBezTo>
                  <a:lnTo>
                    <a:pt x="287974" y="136144"/>
                  </a:lnTo>
                  <a:cubicBezTo>
                    <a:pt x="285255" y="136144"/>
                    <a:pt x="283791" y="137817"/>
                    <a:pt x="283791" y="140327"/>
                  </a:cubicBezTo>
                  <a:lnTo>
                    <a:pt x="283791" y="156012"/>
                  </a:lnTo>
                  <a:cubicBezTo>
                    <a:pt x="283791" y="168978"/>
                    <a:pt x="277935" y="176088"/>
                    <a:pt x="268106" y="176088"/>
                  </a:cubicBezTo>
                  <a:cubicBezTo>
                    <a:pt x="257650" y="176088"/>
                    <a:pt x="252003" y="168978"/>
                    <a:pt x="252003" y="156012"/>
                  </a:cubicBezTo>
                  <a:lnTo>
                    <a:pt x="252003" y="55002"/>
                  </a:lnTo>
                  <a:cubicBezTo>
                    <a:pt x="252003" y="42035"/>
                    <a:pt x="257440" y="34925"/>
                    <a:pt x="268106" y="34925"/>
                  </a:cubicBezTo>
                  <a:cubicBezTo>
                    <a:pt x="278144" y="34925"/>
                    <a:pt x="283791" y="42035"/>
                    <a:pt x="283791" y="55002"/>
                  </a:cubicBezTo>
                  <a:lnTo>
                    <a:pt x="283791" y="70686"/>
                  </a:lnTo>
                  <a:cubicBezTo>
                    <a:pt x="283791" y="73196"/>
                    <a:pt x="285255" y="74869"/>
                    <a:pt x="287974" y="74869"/>
                  </a:cubicBezTo>
                  <a:lnTo>
                    <a:pt x="317461" y="74869"/>
                  </a:lnTo>
                  <a:cubicBezTo>
                    <a:pt x="319971" y="74869"/>
                    <a:pt x="321644" y="73196"/>
                    <a:pt x="321644" y="70686"/>
                  </a:cubicBezTo>
                  <a:lnTo>
                    <a:pt x="321644" y="48937"/>
                  </a:lnTo>
                  <a:cubicBezTo>
                    <a:pt x="321644" y="18613"/>
                    <a:pt x="299267" y="0"/>
                    <a:pt x="268106" y="0"/>
                  </a:cubicBezTo>
                  <a:cubicBezTo>
                    <a:pt x="236946" y="0"/>
                    <a:pt x="214359" y="18404"/>
                    <a:pt x="214359" y="48937"/>
                  </a:cubicBezTo>
                  <a:lnTo>
                    <a:pt x="214359" y="162077"/>
                  </a:lnTo>
                  <a:cubicBezTo>
                    <a:pt x="214359" y="192401"/>
                    <a:pt x="236736" y="211013"/>
                    <a:pt x="268106" y="211013"/>
                  </a:cubicBezTo>
                  <a:moveTo>
                    <a:pt x="116277" y="209131"/>
                  </a:moveTo>
                  <a:lnTo>
                    <a:pt x="187382" y="209131"/>
                  </a:lnTo>
                  <a:cubicBezTo>
                    <a:pt x="189891" y="209131"/>
                    <a:pt x="191564" y="207458"/>
                    <a:pt x="191564" y="204949"/>
                  </a:cubicBezTo>
                  <a:lnTo>
                    <a:pt x="191564" y="179644"/>
                  </a:lnTo>
                  <a:cubicBezTo>
                    <a:pt x="191564" y="177134"/>
                    <a:pt x="189891" y="175461"/>
                    <a:pt x="187382" y="175461"/>
                  </a:cubicBezTo>
                  <a:lnTo>
                    <a:pt x="153921" y="175461"/>
                  </a:lnTo>
                  <a:cubicBezTo>
                    <a:pt x="151411" y="175461"/>
                    <a:pt x="149738" y="173788"/>
                    <a:pt x="149738" y="171278"/>
                  </a:cubicBezTo>
                  <a:lnTo>
                    <a:pt x="149738" y="125688"/>
                  </a:lnTo>
                  <a:cubicBezTo>
                    <a:pt x="149738" y="123178"/>
                    <a:pt x="151411" y="121505"/>
                    <a:pt x="153921" y="121505"/>
                  </a:cubicBezTo>
                  <a:lnTo>
                    <a:pt x="187382" y="121505"/>
                  </a:lnTo>
                  <a:cubicBezTo>
                    <a:pt x="189891" y="121505"/>
                    <a:pt x="191564" y="119832"/>
                    <a:pt x="191564" y="117323"/>
                  </a:cubicBezTo>
                  <a:lnTo>
                    <a:pt x="191564" y="92018"/>
                  </a:lnTo>
                  <a:cubicBezTo>
                    <a:pt x="191564" y="89508"/>
                    <a:pt x="189891" y="87835"/>
                    <a:pt x="187382" y="87835"/>
                  </a:cubicBezTo>
                  <a:lnTo>
                    <a:pt x="153921" y="87835"/>
                  </a:lnTo>
                  <a:cubicBezTo>
                    <a:pt x="151411" y="87835"/>
                    <a:pt x="149738" y="86162"/>
                    <a:pt x="149738" y="83652"/>
                  </a:cubicBezTo>
                  <a:lnTo>
                    <a:pt x="149738" y="39735"/>
                  </a:lnTo>
                  <a:cubicBezTo>
                    <a:pt x="149738" y="37225"/>
                    <a:pt x="151411" y="35552"/>
                    <a:pt x="153921" y="35552"/>
                  </a:cubicBezTo>
                  <a:lnTo>
                    <a:pt x="187382" y="35552"/>
                  </a:lnTo>
                  <a:cubicBezTo>
                    <a:pt x="189891" y="35552"/>
                    <a:pt x="191564" y="33879"/>
                    <a:pt x="191564" y="31370"/>
                  </a:cubicBezTo>
                  <a:lnTo>
                    <a:pt x="191564" y="6065"/>
                  </a:lnTo>
                  <a:cubicBezTo>
                    <a:pt x="191564" y="3555"/>
                    <a:pt x="189891" y="1882"/>
                    <a:pt x="187382" y="1882"/>
                  </a:cubicBezTo>
                  <a:lnTo>
                    <a:pt x="116277" y="1882"/>
                  </a:lnTo>
                  <a:cubicBezTo>
                    <a:pt x="113558" y="1882"/>
                    <a:pt x="112094" y="3555"/>
                    <a:pt x="112094" y="6065"/>
                  </a:cubicBezTo>
                  <a:lnTo>
                    <a:pt x="112094" y="204739"/>
                  </a:lnTo>
                  <a:cubicBezTo>
                    <a:pt x="112094" y="207249"/>
                    <a:pt x="113767" y="208922"/>
                    <a:pt x="116277" y="208922"/>
                  </a:cubicBezTo>
                  <a:moveTo>
                    <a:pt x="32624" y="208922"/>
                  </a:moveTo>
                  <a:lnTo>
                    <a:pt x="62112" y="208922"/>
                  </a:lnTo>
                  <a:cubicBezTo>
                    <a:pt x="64831" y="208922"/>
                    <a:pt x="66295" y="207249"/>
                    <a:pt x="66295" y="204739"/>
                  </a:cubicBezTo>
                  <a:lnTo>
                    <a:pt x="66295" y="40571"/>
                  </a:lnTo>
                  <a:cubicBezTo>
                    <a:pt x="66295" y="38062"/>
                    <a:pt x="67968" y="36389"/>
                    <a:pt x="70477" y="36389"/>
                  </a:cubicBezTo>
                  <a:lnTo>
                    <a:pt x="90554" y="36389"/>
                  </a:lnTo>
                  <a:cubicBezTo>
                    <a:pt x="93063" y="36389"/>
                    <a:pt x="94736" y="34716"/>
                    <a:pt x="94736" y="32206"/>
                  </a:cubicBezTo>
                  <a:lnTo>
                    <a:pt x="94736" y="6065"/>
                  </a:lnTo>
                  <a:cubicBezTo>
                    <a:pt x="94736" y="3346"/>
                    <a:pt x="93063" y="1882"/>
                    <a:pt x="90554" y="1882"/>
                  </a:cubicBezTo>
                  <a:lnTo>
                    <a:pt x="4183" y="1882"/>
                  </a:lnTo>
                  <a:cubicBezTo>
                    <a:pt x="1673" y="1882"/>
                    <a:pt x="0" y="3555"/>
                    <a:pt x="0" y="6065"/>
                  </a:cubicBezTo>
                  <a:lnTo>
                    <a:pt x="0" y="32206"/>
                  </a:lnTo>
                  <a:cubicBezTo>
                    <a:pt x="0" y="34925"/>
                    <a:pt x="1673" y="36389"/>
                    <a:pt x="4183" y="36389"/>
                  </a:cubicBezTo>
                  <a:lnTo>
                    <a:pt x="23423" y="36389"/>
                  </a:lnTo>
                  <a:cubicBezTo>
                    <a:pt x="25932" y="36389"/>
                    <a:pt x="27605" y="38062"/>
                    <a:pt x="27605" y="40571"/>
                  </a:cubicBezTo>
                  <a:lnTo>
                    <a:pt x="27605" y="204739"/>
                  </a:lnTo>
                  <a:cubicBezTo>
                    <a:pt x="27605" y="207249"/>
                    <a:pt x="29278" y="208922"/>
                    <a:pt x="31788" y="208922"/>
                  </a:cubicBez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338DDC-A357-7839-247E-34E7F8848521}"/>
                </a:ext>
              </a:extLst>
            </p:cNvPr>
            <p:cNvSpPr/>
            <p:nvPr/>
          </p:nvSpPr>
          <p:spPr>
            <a:xfrm>
              <a:off x="339302" y="6031788"/>
              <a:ext cx="1845164" cy="211640"/>
            </a:xfrm>
            <a:custGeom>
              <a:avLst/>
              <a:gdLst>
                <a:gd name="connsiteX0" fmla="*/ 1779706 w 1845164"/>
                <a:gd name="connsiteY0" fmla="*/ 175043 h 211640"/>
                <a:gd name="connsiteX1" fmla="*/ 1775523 w 1845164"/>
                <a:gd name="connsiteY1" fmla="*/ 170860 h 211640"/>
                <a:gd name="connsiteX2" fmla="*/ 1775523 w 1845164"/>
                <a:gd name="connsiteY2" fmla="*/ 41408 h 211640"/>
                <a:gd name="connsiteX3" fmla="*/ 1779706 w 1845164"/>
                <a:gd name="connsiteY3" fmla="*/ 37225 h 211640"/>
                <a:gd name="connsiteX4" fmla="*/ 1791626 w 1845164"/>
                <a:gd name="connsiteY4" fmla="*/ 37225 h 211640"/>
                <a:gd name="connsiteX5" fmla="*/ 1807311 w 1845164"/>
                <a:gd name="connsiteY5" fmla="*/ 58138 h 211640"/>
                <a:gd name="connsiteX6" fmla="*/ 1807311 w 1845164"/>
                <a:gd name="connsiteY6" fmla="*/ 154130 h 211640"/>
                <a:gd name="connsiteX7" fmla="*/ 1791626 w 1845164"/>
                <a:gd name="connsiteY7" fmla="*/ 174834 h 211640"/>
                <a:gd name="connsiteX8" fmla="*/ 1779706 w 1845164"/>
                <a:gd name="connsiteY8" fmla="*/ 174834 h 211640"/>
                <a:gd name="connsiteX9" fmla="*/ 1741853 w 1845164"/>
                <a:gd name="connsiteY9" fmla="*/ 209759 h 211640"/>
                <a:gd name="connsiteX10" fmla="*/ 1791626 w 1845164"/>
                <a:gd name="connsiteY10" fmla="*/ 209759 h 211640"/>
                <a:gd name="connsiteX11" fmla="*/ 1845164 w 1845164"/>
                <a:gd name="connsiteY11" fmla="*/ 160404 h 211640"/>
                <a:gd name="connsiteX12" fmla="*/ 1845164 w 1845164"/>
                <a:gd name="connsiteY12" fmla="*/ 52283 h 211640"/>
                <a:gd name="connsiteX13" fmla="*/ 1791626 w 1845164"/>
                <a:gd name="connsiteY13" fmla="*/ 2928 h 211640"/>
                <a:gd name="connsiteX14" fmla="*/ 1741853 w 1845164"/>
                <a:gd name="connsiteY14" fmla="*/ 2928 h 211640"/>
                <a:gd name="connsiteX15" fmla="*/ 1737671 w 1845164"/>
                <a:gd name="connsiteY15" fmla="*/ 7110 h 211640"/>
                <a:gd name="connsiteX16" fmla="*/ 1737671 w 1845164"/>
                <a:gd name="connsiteY16" fmla="*/ 205785 h 211640"/>
                <a:gd name="connsiteX17" fmla="*/ 1741853 w 1845164"/>
                <a:gd name="connsiteY17" fmla="*/ 209968 h 211640"/>
                <a:gd name="connsiteX18" fmla="*/ 1599435 w 1845164"/>
                <a:gd name="connsiteY18" fmla="*/ 209968 h 211640"/>
                <a:gd name="connsiteX19" fmla="*/ 1627877 w 1845164"/>
                <a:gd name="connsiteY19" fmla="*/ 209968 h 211640"/>
                <a:gd name="connsiteX20" fmla="*/ 1632059 w 1845164"/>
                <a:gd name="connsiteY20" fmla="*/ 205785 h 211640"/>
                <a:gd name="connsiteX21" fmla="*/ 1632059 w 1845164"/>
                <a:gd name="connsiteY21" fmla="*/ 110840 h 211640"/>
                <a:gd name="connsiteX22" fmla="*/ 1634778 w 1845164"/>
                <a:gd name="connsiteY22" fmla="*/ 110212 h 211640"/>
                <a:gd name="connsiteX23" fmla="*/ 1673677 w 1845164"/>
                <a:gd name="connsiteY23" fmla="*/ 206622 h 211640"/>
                <a:gd name="connsiteX24" fmla="*/ 1679114 w 1845164"/>
                <a:gd name="connsiteY24" fmla="*/ 209968 h 211640"/>
                <a:gd name="connsiteX25" fmla="*/ 1705883 w 1845164"/>
                <a:gd name="connsiteY25" fmla="*/ 209968 h 211640"/>
                <a:gd name="connsiteX26" fmla="*/ 1710065 w 1845164"/>
                <a:gd name="connsiteY26" fmla="*/ 206203 h 211640"/>
                <a:gd name="connsiteX27" fmla="*/ 1710065 w 1845164"/>
                <a:gd name="connsiteY27" fmla="*/ 7110 h 211640"/>
                <a:gd name="connsiteX28" fmla="*/ 1705883 w 1845164"/>
                <a:gd name="connsiteY28" fmla="*/ 2928 h 211640"/>
                <a:gd name="connsiteX29" fmla="*/ 1677441 w 1845164"/>
                <a:gd name="connsiteY29" fmla="*/ 2928 h 211640"/>
                <a:gd name="connsiteX30" fmla="*/ 1673258 w 1845164"/>
                <a:gd name="connsiteY30" fmla="*/ 7110 h 211640"/>
                <a:gd name="connsiteX31" fmla="*/ 1673258 w 1845164"/>
                <a:gd name="connsiteY31" fmla="*/ 103102 h 211640"/>
                <a:gd name="connsiteX32" fmla="*/ 1670540 w 1845164"/>
                <a:gd name="connsiteY32" fmla="*/ 103311 h 211640"/>
                <a:gd name="connsiteX33" fmla="*/ 1631641 w 1845164"/>
                <a:gd name="connsiteY33" fmla="*/ 6483 h 211640"/>
                <a:gd name="connsiteX34" fmla="*/ 1626204 w 1845164"/>
                <a:gd name="connsiteY34" fmla="*/ 2928 h 211640"/>
                <a:gd name="connsiteX35" fmla="*/ 1599435 w 1845164"/>
                <a:gd name="connsiteY35" fmla="*/ 2928 h 211640"/>
                <a:gd name="connsiteX36" fmla="*/ 1595252 w 1845164"/>
                <a:gd name="connsiteY36" fmla="*/ 7110 h 211640"/>
                <a:gd name="connsiteX37" fmla="*/ 1595252 w 1845164"/>
                <a:gd name="connsiteY37" fmla="*/ 205785 h 211640"/>
                <a:gd name="connsiteX38" fmla="*/ 1599435 w 1845164"/>
                <a:gd name="connsiteY38" fmla="*/ 209968 h 211640"/>
                <a:gd name="connsiteX39" fmla="*/ 1512227 w 1845164"/>
                <a:gd name="connsiteY39" fmla="*/ 151411 h 211640"/>
                <a:gd name="connsiteX40" fmla="*/ 1509927 w 1845164"/>
                <a:gd name="connsiteY40" fmla="*/ 148274 h 211640"/>
                <a:gd name="connsiteX41" fmla="*/ 1520384 w 1845164"/>
                <a:gd name="connsiteY41" fmla="*/ 82398 h 211640"/>
                <a:gd name="connsiteX42" fmla="*/ 1523102 w 1845164"/>
                <a:gd name="connsiteY42" fmla="*/ 82398 h 211640"/>
                <a:gd name="connsiteX43" fmla="*/ 1533559 w 1845164"/>
                <a:gd name="connsiteY43" fmla="*/ 148274 h 211640"/>
                <a:gd name="connsiteX44" fmla="*/ 1531258 w 1845164"/>
                <a:gd name="connsiteY44" fmla="*/ 151411 h 211640"/>
                <a:gd name="connsiteX45" fmla="*/ 1512018 w 1845164"/>
                <a:gd name="connsiteY45" fmla="*/ 151411 h 211640"/>
                <a:gd name="connsiteX46" fmla="*/ 1469355 w 1845164"/>
                <a:gd name="connsiteY46" fmla="*/ 209968 h 211640"/>
                <a:gd name="connsiteX47" fmla="*/ 1496752 w 1845164"/>
                <a:gd name="connsiteY47" fmla="*/ 209968 h 211640"/>
                <a:gd name="connsiteX48" fmla="*/ 1500934 w 1845164"/>
                <a:gd name="connsiteY48" fmla="*/ 205785 h 211640"/>
                <a:gd name="connsiteX49" fmla="*/ 1503653 w 1845164"/>
                <a:gd name="connsiteY49" fmla="*/ 188218 h 211640"/>
                <a:gd name="connsiteX50" fmla="*/ 1507836 w 1845164"/>
                <a:gd name="connsiteY50" fmla="*/ 184035 h 211640"/>
                <a:gd name="connsiteX51" fmla="*/ 1536068 w 1845164"/>
                <a:gd name="connsiteY51" fmla="*/ 184035 h 211640"/>
                <a:gd name="connsiteX52" fmla="*/ 1540251 w 1845164"/>
                <a:gd name="connsiteY52" fmla="*/ 188218 h 211640"/>
                <a:gd name="connsiteX53" fmla="*/ 1542970 w 1845164"/>
                <a:gd name="connsiteY53" fmla="*/ 205785 h 211640"/>
                <a:gd name="connsiteX54" fmla="*/ 1547152 w 1845164"/>
                <a:gd name="connsiteY54" fmla="*/ 209968 h 211640"/>
                <a:gd name="connsiteX55" fmla="*/ 1574548 w 1845164"/>
                <a:gd name="connsiteY55" fmla="*/ 209968 h 211640"/>
                <a:gd name="connsiteX56" fmla="*/ 1578104 w 1845164"/>
                <a:gd name="connsiteY56" fmla="*/ 205367 h 211640"/>
                <a:gd name="connsiteX57" fmla="*/ 1540878 w 1845164"/>
                <a:gd name="connsiteY57" fmla="*/ 7947 h 211640"/>
                <a:gd name="connsiteX58" fmla="*/ 1534813 w 1845164"/>
                <a:gd name="connsiteY58" fmla="*/ 2928 h 211640"/>
                <a:gd name="connsiteX59" fmla="*/ 1509509 w 1845164"/>
                <a:gd name="connsiteY59" fmla="*/ 2928 h 211640"/>
                <a:gd name="connsiteX60" fmla="*/ 1503444 w 1845164"/>
                <a:gd name="connsiteY60" fmla="*/ 7947 h 211640"/>
                <a:gd name="connsiteX61" fmla="*/ 1466218 w 1845164"/>
                <a:gd name="connsiteY61" fmla="*/ 205367 h 211640"/>
                <a:gd name="connsiteX62" fmla="*/ 1469774 w 1845164"/>
                <a:gd name="connsiteY62" fmla="*/ 209968 h 211640"/>
                <a:gd name="connsiteX63" fmla="*/ 1330702 w 1845164"/>
                <a:gd name="connsiteY63" fmla="*/ 209968 h 211640"/>
                <a:gd name="connsiteX64" fmla="*/ 1401806 w 1845164"/>
                <a:gd name="connsiteY64" fmla="*/ 209968 h 211640"/>
                <a:gd name="connsiteX65" fmla="*/ 1405989 w 1845164"/>
                <a:gd name="connsiteY65" fmla="*/ 205785 h 211640"/>
                <a:gd name="connsiteX66" fmla="*/ 1405989 w 1845164"/>
                <a:gd name="connsiteY66" fmla="*/ 180480 h 211640"/>
                <a:gd name="connsiteX67" fmla="*/ 1401806 w 1845164"/>
                <a:gd name="connsiteY67" fmla="*/ 176298 h 211640"/>
                <a:gd name="connsiteX68" fmla="*/ 1368345 w 1845164"/>
                <a:gd name="connsiteY68" fmla="*/ 176298 h 211640"/>
                <a:gd name="connsiteX69" fmla="*/ 1364163 w 1845164"/>
                <a:gd name="connsiteY69" fmla="*/ 172115 h 211640"/>
                <a:gd name="connsiteX70" fmla="*/ 1364163 w 1845164"/>
                <a:gd name="connsiteY70" fmla="*/ 126524 h 211640"/>
                <a:gd name="connsiteX71" fmla="*/ 1368345 w 1845164"/>
                <a:gd name="connsiteY71" fmla="*/ 122342 h 211640"/>
                <a:gd name="connsiteX72" fmla="*/ 1401806 w 1845164"/>
                <a:gd name="connsiteY72" fmla="*/ 122342 h 211640"/>
                <a:gd name="connsiteX73" fmla="*/ 1405989 w 1845164"/>
                <a:gd name="connsiteY73" fmla="*/ 118159 h 211640"/>
                <a:gd name="connsiteX74" fmla="*/ 1405989 w 1845164"/>
                <a:gd name="connsiteY74" fmla="*/ 92854 h 211640"/>
                <a:gd name="connsiteX75" fmla="*/ 1401806 w 1845164"/>
                <a:gd name="connsiteY75" fmla="*/ 88672 h 211640"/>
                <a:gd name="connsiteX76" fmla="*/ 1368345 w 1845164"/>
                <a:gd name="connsiteY76" fmla="*/ 88672 h 211640"/>
                <a:gd name="connsiteX77" fmla="*/ 1364163 w 1845164"/>
                <a:gd name="connsiteY77" fmla="*/ 84489 h 211640"/>
                <a:gd name="connsiteX78" fmla="*/ 1364163 w 1845164"/>
                <a:gd name="connsiteY78" fmla="*/ 40571 h 211640"/>
                <a:gd name="connsiteX79" fmla="*/ 1368345 w 1845164"/>
                <a:gd name="connsiteY79" fmla="*/ 36389 h 211640"/>
                <a:gd name="connsiteX80" fmla="*/ 1401806 w 1845164"/>
                <a:gd name="connsiteY80" fmla="*/ 36389 h 211640"/>
                <a:gd name="connsiteX81" fmla="*/ 1405989 w 1845164"/>
                <a:gd name="connsiteY81" fmla="*/ 32206 h 211640"/>
                <a:gd name="connsiteX82" fmla="*/ 1405989 w 1845164"/>
                <a:gd name="connsiteY82" fmla="*/ 6901 h 211640"/>
                <a:gd name="connsiteX83" fmla="*/ 1401806 w 1845164"/>
                <a:gd name="connsiteY83" fmla="*/ 2719 h 211640"/>
                <a:gd name="connsiteX84" fmla="*/ 1330702 w 1845164"/>
                <a:gd name="connsiteY84" fmla="*/ 2719 h 211640"/>
                <a:gd name="connsiteX85" fmla="*/ 1326519 w 1845164"/>
                <a:gd name="connsiteY85" fmla="*/ 6901 h 211640"/>
                <a:gd name="connsiteX86" fmla="*/ 1326519 w 1845164"/>
                <a:gd name="connsiteY86" fmla="*/ 205576 h 211640"/>
                <a:gd name="connsiteX87" fmla="*/ 1330702 w 1845164"/>
                <a:gd name="connsiteY87" fmla="*/ 209759 h 211640"/>
                <a:gd name="connsiteX88" fmla="*/ 1250186 w 1845164"/>
                <a:gd name="connsiteY88" fmla="*/ 211641 h 211640"/>
                <a:gd name="connsiteX89" fmla="*/ 1303724 w 1845164"/>
                <a:gd name="connsiteY89" fmla="*/ 162704 h 211640"/>
                <a:gd name="connsiteX90" fmla="*/ 1303724 w 1845164"/>
                <a:gd name="connsiteY90" fmla="*/ 140954 h 211640"/>
                <a:gd name="connsiteX91" fmla="*/ 1299541 w 1845164"/>
                <a:gd name="connsiteY91" fmla="*/ 136772 h 211640"/>
                <a:gd name="connsiteX92" fmla="*/ 1270053 w 1845164"/>
                <a:gd name="connsiteY92" fmla="*/ 136772 h 211640"/>
                <a:gd name="connsiteX93" fmla="*/ 1265871 w 1845164"/>
                <a:gd name="connsiteY93" fmla="*/ 140954 h 211640"/>
                <a:gd name="connsiteX94" fmla="*/ 1265871 w 1845164"/>
                <a:gd name="connsiteY94" fmla="*/ 156639 h 211640"/>
                <a:gd name="connsiteX95" fmla="*/ 1250186 w 1845164"/>
                <a:gd name="connsiteY95" fmla="*/ 176716 h 211640"/>
                <a:gd name="connsiteX96" fmla="*/ 1234083 w 1845164"/>
                <a:gd name="connsiteY96" fmla="*/ 156639 h 211640"/>
                <a:gd name="connsiteX97" fmla="*/ 1234083 w 1845164"/>
                <a:gd name="connsiteY97" fmla="*/ 55629 h 211640"/>
                <a:gd name="connsiteX98" fmla="*/ 1250186 w 1845164"/>
                <a:gd name="connsiteY98" fmla="*/ 35552 h 211640"/>
                <a:gd name="connsiteX99" fmla="*/ 1265871 w 1845164"/>
                <a:gd name="connsiteY99" fmla="*/ 55629 h 211640"/>
                <a:gd name="connsiteX100" fmla="*/ 1265871 w 1845164"/>
                <a:gd name="connsiteY100" fmla="*/ 71314 h 211640"/>
                <a:gd name="connsiteX101" fmla="*/ 1270053 w 1845164"/>
                <a:gd name="connsiteY101" fmla="*/ 75496 h 211640"/>
                <a:gd name="connsiteX102" fmla="*/ 1299541 w 1845164"/>
                <a:gd name="connsiteY102" fmla="*/ 75496 h 211640"/>
                <a:gd name="connsiteX103" fmla="*/ 1303724 w 1845164"/>
                <a:gd name="connsiteY103" fmla="*/ 71314 h 211640"/>
                <a:gd name="connsiteX104" fmla="*/ 1303724 w 1845164"/>
                <a:gd name="connsiteY104" fmla="*/ 49564 h 211640"/>
                <a:gd name="connsiteX105" fmla="*/ 1250186 w 1845164"/>
                <a:gd name="connsiteY105" fmla="*/ 627 h 211640"/>
                <a:gd name="connsiteX106" fmla="*/ 1196439 w 1845164"/>
                <a:gd name="connsiteY106" fmla="*/ 49564 h 211640"/>
                <a:gd name="connsiteX107" fmla="*/ 1196439 w 1845164"/>
                <a:gd name="connsiteY107" fmla="*/ 162704 h 211640"/>
                <a:gd name="connsiteX108" fmla="*/ 1250186 w 1845164"/>
                <a:gd name="connsiteY108" fmla="*/ 211641 h 211640"/>
                <a:gd name="connsiteX109" fmla="*/ 1060922 w 1845164"/>
                <a:gd name="connsiteY109" fmla="*/ 209759 h 211640"/>
                <a:gd name="connsiteX110" fmla="*/ 1089364 w 1845164"/>
                <a:gd name="connsiteY110" fmla="*/ 209759 h 211640"/>
                <a:gd name="connsiteX111" fmla="*/ 1093547 w 1845164"/>
                <a:gd name="connsiteY111" fmla="*/ 205576 h 211640"/>
                <a:gd name="connsiteX112" fmla="*/ 1093547 w 1845164"/>
                <a:gd name="connsiteY112" fmla="*/ 110630 h 211640"/>
                <a:gd name="connsiteX113" fmla="*/ 1096266 w 1845164"/>
                <a:gd name="connsiteY113" fmla="*/ 110003 h 211640"/>
                <a:gd name="connsiteX114" fmla="*/ 1135164 w 1845164"/>
                <a:gd name="connsiteY114" fmla="*/ 206412 h 211640"/>
                <a:gd name="connsiteX115" fmla="*/ 1140601 w 1845164"/>
                <a:gd name="connsiteY115" fmla="*/ 209759 h 211640"/>
                <a:gd name="connsiteX116" fmla="*/ 1167370 w 1845164"/>
                <a:gd name="connsiteY116" fmla="*/ 209759 h 211640"/>
                <a:gd name="connsiteX117" fmla="*/ 1171553 w 1845164"/>
                <a:gd name="connsiteY117" fmla="*/ 205994 h 211640"/>
                <a:gd name="connsiteX118" fmla="*/ 1171553 w 1845164"/>
                <a:gd name="connsiteY118" fmla="*/ 6901 h 211640"/>
                <a:gd name="connsiteX119" fmla="*/ 1167370 w 1845164"/>
                <a:gd name="connsiteY119" fmla="*/ 2719 h 211640"/>
                <a:gd name="connsiteX120" fmla="*/ 1138928 w 1845164"/>
                <a:gd name="connsiteY120" fmla="*/ 2719 h 211640"/>
                <a:gd name="connsiteX121" fmla="*/ 1134746 w 1845164"/>
                <a:gd name="connsiteY121" fmla="*/ 6901 h 211640"/>
                <a:gd name="connsiteX122" fmla="*/ 1134746 w 1845164"/>
                <a:gd name="connsiteY122" fmla="*/ 102893 h 211640"/>
                <a:gd name="connsiteX123" fmla="*/ 1132027 w 1845164"/>
                <a:gd name="connsiteY123" fmla="*/ 103102 h 211640"/>
                <a:gd name="connsiteX124" fmla="*/ 1093129 w 1845164"/>
                <a:gd name="connsiteY124" fmla="*/ 6274 h 211640"/>
                <a:gd name="connsiteX125" fmla="*/ 1087691 w 1845164"/>
                <a:gd name="connsiteY125" fmla="*/ 2719 h 211640"/>
                <a:gd name="connsiteX126" fmla="*/ 1060922 w 1845164"/>
                <a:gd name="connsiteY126" fmla="*/ 2719 h 211640"/>
                <a:gd name="connsiteX127" fmla="*/ 1056740 w 1845164"/>
                <a:gd name="connsiteY127" fmla="*/ 6901 h 211640"/>
                <a:gd name="connsiteX128" fmla="*/ 1056740 w 1845164"/>
                <a:gd name="connsiteY128" fmla="*/ 205576 h 211640"/>
                <a:gd name="connsiteX129" fmla="*/ 1060922 w 1845164"/>
                <a:gd name="connsiteY129" fmla="*/ 209759 h 211640"/>
                <a:gd name="connsiteX130" fmla="*/ 955938 w 1845164"/>
                <a:gd name="connsiteY130" fmla="*/ 209759 h 211640"/>
                <a:gd name="connsiteX131" fmla="*/ 1027043 w 1845164"/>
                <a:gd name="connsiteY131" fmla="*/ 209759 h 211640"/>
                <a:gd name="connsiteX132" fmla="*/ 1031226 w 1845164"/>
                <a:gd name="connsiteY132" fmla="*/ 205576 h 211640"/>
                <a:gd name="connsiteX133" fmla="*/ 1031226 w 1845164"/>
                <a:gd name="connsiteY133" fmla="*/ 180271 h 211640"/>
                <a:gd name="connsiteX134" fmla="*/ 1027043 w 1845164"/>
                <a:gd name="connsiteY134" fmla="*/ 176088 h 211640"/>
                <a:gd name="connsiteX135" fmla="*/ 993582 w 1845164"/>
                <a:gd name="connsiteY135" fmla="*/ 176088 h 211640"/>
                <a:gd name="connsiteX136" fmla="*/ 989399 w 1845164"/>
                <a:gd name="connsiteY136" fmla="*/ 171906 h 211640"/>
                <a:gd name="connsiteX137" fmla="*/ 989399 w 1845164"/>
                <a:gd name="connsiteY137" fmla="*/ 126315 h 211640"/>
                <a:gd name="connsiteX138" fmla="*/ 993582 w 1845164"/>
                <a:gd name="connsiteY138" fmla="*/ 122133 h 211640"/>
                <a:gd name="connsiteX139" fmla="*/ 1027043 w 1845164"/>
                <a:gd name="connsiteY139" fmla="*/ 122133 h 211640"/>
                <a:gd name="connsiteX140" fmla="*/ 1031226 w 1845164"/>
                <a:gd name="connsiteY140" fmla="*/ 117950 h 211640"/>
                <a:gd name="connsiteX141" fmla="*/ 1031226 w 1845164"/>
                <a:gd name="connsiteY141" fmla="*/ 92645 h 211640"/>
                <a:gd name="connsiteX142" fmla="*/ 1027043 w 1845164"/>
                <a:gd name="connsiteY142" fmla="*/ 88462 h 211640"/>
                <a:gd name="connsiteX143" fmla="*/ 993582 w 1845164"/>
                <a:gd name="connsiteY143" fmla="*/ 88462 h 211640"/>
                <a:gd name="connsiteX144" fmla="*/ 989399 w 1845164"/>
                <a:gd name="connsiteY144" fmla="*/ 84280 h 211640"/>
                <a:gd name="connsiteX145" fmla="*/ 989399 w 1845164"/>
                <a:gd name="connsiteY145" fmla="*/ 40362 h 211640"/>
                <a:gd name="connsiteX146" fmla="*/ 993582 w 1845164"/>
                <a:gd name="connsiteY146" fmla="*/ 36180 h 211640"/>
                <a:gd name="connsiteX147" fmla="*/ 1027043 w 1845164"/>
                <a:gd name="connsiteY147" fmla="*/ 36180 h 211640"/>
                <a:gd name="connsiteX148" fmla="*/ 1031226 w 1845164"/>
                <a:gd name="connsiteY148" fmla="*/ 31997 h 211640"/>
                <a:gd name="connsiteX149" fmla="*/ 1031226 w 1845164"/>
                <a:gd name="connsiteY149" fmla="*/ 6692 h 211640"/>
                <a:gd name="connsiteX150" fmla="*/ 1027043 w 1845164"/>
                <a:gd name="connsiteY150" fmla="*/ 2510 h 211640"/>
                <a:gd name="connsiteX151" fmla="*/ 955938 w 1845164"/>
                <a:gd name="connsiteY151" fmla="*/ 2510 h 211640"/>
                <a:gd name="connsiteX152" fmla="*/ 951756 w 1845164"/>
                <a:gd name="connsiteY152" fmla="*/ 6692 h 211640"/>
                <a:gd name="connsiteX153" fmla="*/ 951756 w 1845164"/>
                <a:gd name="connsiteY153" fmla="*/ 205367 h 211640"/>
                <a:gd name="connsiteX154" fmla="*/ 955938 w 1845164"/>
                <a:gd name="connsiteY154" fmla="*/ 209549 h 211640"/>
                <a:gd name="connsiteX155" fmla="*/ 890480 w 1845164"/>
                <a:gd name="connsiteY155" fmla="*/ 209549 h 211640"/>
                <a:gd name="connsiteX156" fmla="*/ 919968 w 1845164"/>
                <a:gd name="connsiteY156" fmla="*/ 209549 h 211640"/>
                <a:gd name="connsiteX157" fmla="*/ 924151 w 1845164"/>
                <a:gd name="connsiteY157" fmla="*/ 205367 h 211640"/>
                <a:gd name="connsiteX158" fmla="*/ 924151 w 1845164"/>
                <a:gd name="connsiteY158" fmla="*/ 6692 h 211640"/>
                <a:gd name="connsiteX159" fmla="*/ 919968 w 1845164"/>
                <a:gd name="connsiteY159" fmla="*/ 2510 h 211640"/>
                <a:gd name="connsiteX160" fmla="*/ 890480 w 1845164"/>
                <a:gd name="connsiteY160" fmla="*/ 2510 h 211640"/>
                <a:gd name="connsiteX161" fmla="*/ 886298 w 1845164"/>
                <a:gd name="connsiteY161" fmla="*/ 6692 h 211640"/>
                <a:gd name="connsiteX162" fmla="*/ 886298 w 1845164"/>
                <a:gd name="connsiteY162" fmla="*/ 205367 h 211640"/>
                <a:gd name="connsiteX163" fmla="*/ 890480 w 1845164"/>
                <a:gd name="connsiteY163" fmla="*/ 209549 h 211640"/>
                <a:gd name="connsiteX164" fmla="*/ 809965 w 1845164"/>
                <a:gd name="connsiteY164" fmla="*/ 211432 h 211640"/>
                <a:gd name="connsiteX165" fmla="*/ 863503 w 1845164"/>
                <a:gd name="connsiteY165" fmla="*/ 162495 h 211640"/>
                <a:gd name="connsiteX166" fmla="*/ 863503 w 1845164"/>
                <a:gd name="connsiteY166" fmla="*/ 140745 h 211640"/>
                <a:gd name="connsiteX167" fmla="*/ 859320 w 1845164"/>
                <a:gd name="connsiteY167" fmla="*/ 136563 h 211640"/>
                <a:gd name="connsiteX168" fmla="*/ 829832 w 1845164"/>
                <a:gd name="connsiteY168" fmla="*/ 136563 h 211640"/>
                <a:gd name="connsiteX169" fmla="*/ 825650 w 1845164"/>
                <a:gd name="connsiteY169" fmla="*/ 140745 h 211640"/>
                <a:gd name="connsiteX170" fmla="*/ 825650 w 1845164"/>
                <a:gd name="connsiteY170" fmla="*/ 156430 h 211640"/>
                <a:gd name="connsiteX171" fmla="*/ 809965 w 1845164"/>
                <a:gd name="connsiteY171" fmla="*/ 176507 h 211640"/>
                <a:gd name="connsiteX172" fmla="*/ 793862 w 1845164"/>
                <a:gd name="connsiteY172" fmla="*/ 156430 h 211640"/>
                <a:gd name="connsiteX173" fmla="*/ 793862 w 1845164"/>
                <a:gd name="connsiteY173" fmla="*/ 55420 h 211640"/>
                <a:gd name="connsiteX174" fmla="*/ 809965 w 1845164"/>
                <a:gd name="connsiteY174" fmla="*/ 35343 h 211640"/>
                <a:gd name="connsiteX175" fmla="*/ 825650 w 1845164"/>
                <a:gd name="connsiteY175" fmla="*/ 55420 h 211640"/>
                <a:gd name="connsiteX176" fmla="*/ 825650 w 1845164"/>
                <a:gd name="connsiteY176" fmla="*/ 71105 h 211640"/>
                <a:gd name="connsiteX177" fmla="*/ 829832 w 1845164"/>
                <a:gd name="connsiteY177" fmla="*/ 75287 h 211640"/>
                <a:gd name="connsiteX178" fmla="*/ 859320 w 1845164"/>
                <a:gd name="connsiteY178" fmla="*/ 75287 h 211640"/>
                <a:gd name="connsiteX179" fmla="*/ 863503 w 1845164"/>
                <a:gd name="connsiteY179" fmla="*/ 71105 h 211640"/>
                <a:gd name="connsiteX180" fmla="*/ 863503 w 1845164"/>
                <a:gd name="connsiteY180" fmla="*/ 49355 h 211640"/>
                <a:gd name="connsiteX181" fmla="*/ 809965 w 1845164"/>
                <a:gd name="connsiteY181" fmla="*/ 418 h 211640"/>
                <a:gd name="connsiteX182" fmla="*/ 756218 w 1845164"/>
                <a:gd name="connsiteY182" fmla="*/ 49355 h 211640"/>
                <a:gd name="connsiteX183" fmla="*/ 756218 w 1845164"/>
                <a:gd name="connsiteY183" fmla="*/ 162495 h 211640"/>
                <a:gd name="connsiteX184" fmla="*/ 809965 w 1845164"/>
                <a:gd name="connsiteY184" fmla="*/ 211432 h 211640"/>
                <a:gd name="connsiteX185" fmla="*/ 683231 w 1845164"/>
                <a:gd name="connsiteY185" fmla="*/ 211432 h 211640"/>
                <a:gd name="connsiteX186" fmla="*/ 736769 w 1845164"/>
                <a:gd name="connsiteY186" fmla="*/ 162077 h 211640"/>
                <a:gd name="connsiteX187" fmla="*/ 736769 w 1845164"/>
                <a:gd name="connsiteY187" fmla="*/ 149947 h 211640"/>
                <a:gd name="connsiteX188" fmla="*/ 695988 w 1845164"/>
                <a:gd name="connsiteY188" fmla="*/ 92436 h 211640"/>
                <a:gd name="connsiteX189" fmla="*/ 667337 w 1845164"/>
                <a:gd name="connsiteY189" fmla="*/ 59812 h 211640"/>
                <a:gd name="connsiteX190" fmla="*/ 667337 w 1845164"/>
                <a:gd name="connsiteY190" fmla="*/ 53747 h 211640"/>
                <a:gd name="connsiteX191" fmla="*/ 683441 w 1845164"/>
                <a:gd name="connsiteY191" fmla="*/ 35343 h 211640"/>
                <a:gd name="connsiteX192" fmla="*/ 699125 w 1845164"/>
                <a:gd name="connsiteY192" fmla="*/ 56047 h 211640"/>
                <a:gd name="connsiteX193" fmla="*/ 699125 w 1845164"/>
                <a:gd name="connsiteY193" fmla="*/ 62112 h 211640"/>
                <a:gd name="connsiteX194" fmla="*/ 703308 w 1845164"/>
                <a:gd name="connsiteY194" fmla="*/ 66295 h 211640"/>
                <a:gd name="connsiteX195" fmla="*/ 732796 w 1845164"/>
                <a:gd name="connsiteY195" fmla="*/ 66295 h 211640"/>
                <a:gd name="connsiteX196" fmla="*/ 736978 w 1845164"/>
                <a:gd name="connsiteY196" fmla="*/ 62112 h 211640"/>
                <a:gd name="connsiteX197" fmla="*/ 736978 w 1845164"/>
                <a:gd name="connsiteY197" fmla="*/ 49982 h 211640"/>
                <a:gd name="connsiteX198" fmla="*/ 683441 w 1845164"/>
                <a:gd name="connsiteY198" fmla="*/ 627 h 211640"/>
                <a:gd name="connsiteX199" fmla="*/ 629694 w 1845164"/>
                <a:gd name="connsiteY199" fmla="*/ 49982 h 211640"/>
                <a:gd name="connsiteX200" fmla="*/ 629694 w 1845164"/>
                <a:gd name="connsiteY200" fmla="*/ 62112 h 211640"/>
                <a:gd name="connsiteX201" fmla="*/ 670474 w 1845164"/>
                <a:gd name="connsiteY201" fmla="*/ 119205 h 211640"/>
                <a:gd name="connsiteX202" fmla="*/ 699125 w 1845164"/>
                <a:gd name="connsiteY202" fmla="*/ 152038 h 211640"/>
                <a:gd name="connsiteX203" fmla="*/ 699125 w 1845164"/>
                <a:gd name="connsiteY203" fmla="*/ 158103 h 211640"/>
                <a:gd name="connsiteX204" fmla="*/ 683441 w 1845164"/>
                <a:gd name="connsiteY204" fmla="*/ 176507 h 211640"/>
                <a:gd name="connsiteX205" fmla="*/ 667337 w 1845164"/>
                <a:gd name="connsiteY205" fmla="*/ 156430 h 211640"/>
                <a:gd name="connsiteX206" fmla="*/ 667337 w 1845164"/>
                <a:gd name="connsiteY206" fmla="*/ 149738 h 211640"/>
                <a:gd name="connsiteX207" fmla="*/ 663155 w 1845164"/>
                <a:gd name="connsiteY207" fmla="*/ 145555 h 211640"/>
                <a:gd name="connsiteX208" fmla="*/ 633667 w 1845164"/>
                <a:gd name="connsiteY208" fmla="*/ 145555 h 211640"/>
                <a:gd name="connsiteX209" fmla="*/ 629485 w 1845164"/>
                <a:gd name="connsiteY209" fmla="*/ 149738 h 211640"/>
                <a:gd name="connsiteX210" fmla="*/ 629485 w 1845164"/>
                <a:gd name="connsiteY210" fmla="*/ 161868 h 211640"/>
                <a:gd name="connsiteX211" fmla="*/ 683231 w 1845164"/>
                <a:gd name="connsiteY211" fmla="*/ 211222 h 211640"/>
                <a:gd name="connsiteX212" fmla="*/ 489576 w 1845164"/>
                <a:gd name="connsiteY212" fmla="*/ 209340 h 211640"/>
                <a:gd name="connsiteX213" fmla="*/ 560681 w 1845164"/>
                <a:gd name="connsiteY213" fmla="*/ 209340 h 211640"/>
                <a:gd name="connsiteX214" fmla="*/ 564863 w 1845164"/>
                <a:gd name="connsiteY214" fmla="*/ 205158 h 211640"/>
                <a:gd name="connsiteX215" fmla="*/ 564863 w 1845164"/>
                <a:gd name="connsiteY215" fmla="*/ 179853 h 211640"/>
                <a:gd name="connsiteX216" fmla="*/ 560681 w 1845164"/>
                <a:gd name="connsiteY216" fmla="*/ 175670 h 211640"/>
                <a:gd name="connsiteX217" fmla="*/ 527220 w 1845164"/>
                <a:gd name="connsiteY217" fmla="*/ 175670 h 211640"/>
                <a:gd name="connsiteX218" fmla="*/ 523037 w 1845164"/>
                <a:gd name="connsiteY218" fmla="*/ 171488 h 211640"/>
                <a:gd name="connsiteX219" fmla="*/ 523037 w 1845164"/>
                <a:gd name="connsiteY219" fmla="*/ 125897 h 211640"/>
                <a:gd name="connsiteX220" fmla="*/ 527220 w 1845164"/>
                <a:gd name="connsiteY220" fmla="*/ 121714 h 211640"/>
                <a:gd name="connsiteX221" fmla="*/ 560681 w 1845164"/>
                <a:gd name="connsiteY221" fmla="*/ 121714 h 211640"/>
                <a:gd name="connsiteX222" fmla="*/ 564863 w 1845164"/>
                <a:gd name="connsiteY222" fmla="*/ 117532 h 211640"/>
                <a:gd name="connsiteX223" fmla="*/ 564863 w 1845164"/>
                <a:gd name="connsiteY223" fmla="*/ 92227 h 211640"/>
                <a:gd name="connsiteX224" fmla="*/ 560681 w 1845164"/>
                <a:gd name="connsiteY224" fmla="*/ 88044 h 211640"/>
                <a:gd name="connsiteX225" fmla="*/ 527220 w 1845164"/>
                <a:gd name="connsiteY225" fmla="*/ 88044 h 211640"/>
                <a:gd name="connsiteX226" fmla="*/ 523037 w 1845164"/>
                <a:gd name="connsiteY226" fmla="*/ 83862 h 211640"/>
                <a:gd name="connsiteX227" fmla="*/ 523037 w 1845164"/>
                <a:gd name="connsiteY227" fmla="*/ 39944 h 211640"/>
                <a:gd name="connsiteX228" fmla="*/ 527220 w 1845164"/>
                <a:gd name="connsiteY228" fmla="*/ 35761 h 211640"/>
                <a:gd name="connsiteX229" fmla="*/ 560681 w 1845164"/>
                <a:gd name="connsiteY229" fmla="*/ 35761 h 211640"/>
                <a:gd name="connsiteX230" fmla="*/ 564863 w 1845164"/>
                <a:gd name="connsiteY230" fmla="*/ 31579 h 211640"/>
                <a:gd name="connsiteX231" fmla="*/ 564863 w 1845164"/>
                <a:gd name="connsiteY231" fmla="*/ 6274 h 211640"/>
                <a:gd name="connsiteX232" fmla="*/ 560681 w 1845164"/>
                <a:gd name="connsiteY232" fmla="*/ 2091 h 211640"/>
                <a:gd name="connsiteX233" fmla="*/ 489576 w 1845164"/>
                <a:gd name="connsiteY233" fmla="*/ 2091 h 211640"/>
                <a:gd name="connsiteX234" fmla="*/ 485393 w 1845164"/>
                <a:gd name="connsiteY234" fmla="*/ 6274 h 211640"/>
                <a:gd name="connsiteX235" fmla="*/ 485393 w 1845164"/>
                <a:gd name="connsiteY235" fmla="*/ 204949 h 211640"/>
                <a:gd name="connsiteX236" fmla="*/ 489576 w 1845164"/>
                <a:gd name="connsiteY236" fmla="*/ 209131 h 211640"/>
                <a:gd name="connsiteX237" fmla="*/ 409061 w 1845164"/>
                <a:gd name="connsiteY237" fmla="*/ 211013 h 211640"/>
                <a:gd name="connsiteX238" fmla="*/ 462598 w 1845164"/>
                <a:gd name="connsiteY238" fmla="*/ 162077 h 211640"/>
                <a:gd name="connsiteX239" fmla="*/ 462598 w 1845164"/>
                <a:gd name="connsiteY239" fmla="*/ 140327 h 211640"/>
                <a:gd name="connsiteX240" fmla="*/ 458415 w 1845164"/>
                <a:gd name="connsiteY240" fmla="*/ 136144 h 211640"/>
                <a:gd name="connsiteX241" fmla="*/ 428928 w 1845164"/>
                <a:gd name="connsiteY241" fmla="*/ 136144 h 211640"/>
                <a:gd name="connsiteX242" fmla="*/ 424745 w 1845164"/>
                <a:gd name="connsiteY242" fmla="*/ 140327 h 211640"/>
                <a:gd name="connsiteX243" fmla="*/ 424745 w 1845164"/>
                <a:gd name="connsiteY243" fmla="*/ 156012 h 211640"/>
                <a:gd name="connsiteX244" fmla="*/ 409061 w 1845164"/>
                <a:gd name="connsiteY244" fmla="*/ 176088 h 211640"/>
                <a:gd name="connsiteX245" fmla="*/ 392957 w 1845164"/>
                <a:gd name="connsiteY245" fmla="*/ 156012 h 211640"/>
                <a:gd name="connsiteX246" fmla="*/ 392957 w 1845164"/>
                <a:gd name="connsiteY246" fmla="*/ 55002 h 211640"/>
                <a:gd name="connsiteX247" fmla="*/ 409061 w 1845164"/>
                <a:gd name="connsiteY247" fmla="*/ 34925 h 211640"/>
                <a:gd name="connsiteX248" fmla="*/ 424745 w 1845164"/>
                <a:gd name="connsiteY248" fmla="*/ 55002 h 211640"/>
                <a:gd name="connsiteX249" fmla="*/ 424745 w 1845164"/>
                <a:gd name="connsiteY249" fmla="*/ 70686 h 211640"/>
                <a:gd name="connsiteX250" fmla="*/ 428928 w 1845164"/>
                <a:gd name="connsiteY250" fmla="*/ 74869 h 211640"/>
                <a:gd name="connsiteX251" fmla="*/ 458415 w 1845164"/>
                <a:gd name="connsiteY251" fmla="*/ 74869 h 211640"/>
                <a:gd name="connsiteX252" fmla="*/ 462598 w 1845164"/>
                <a:gd name="connsiteY252" fmla="*/ 70686 h 211640"/>
                <a:gd name="connsiteX253" fmla="*/ 462598 w 1845164"/>
                <a:gd name="connsiteY253" fmla="*/ 48937 h 211640"/>
                <a:gd name="connsiteX254" fmla="*/ 409061 w 1845164"/>
                <a:gd name="connsiteY254" fmla="*/ 0 h 211640"/>
                <a:gd name="connsiteX255" fmla="*/ 355314 w 1845164"/>
                <a:gd name="connsiteY255" fmla="*/ 48937 h 211640"/>
                <a:gd name="connsiteX256" fmla="*/ 355314 w 1845164"/>
                <a:gd name="connsiteY256" fmla="*/ 162077 h 211640"/>
                <a:gd name="connsiteX257" fmla="*/ 409061 w 1845164"/>
                <a:gd name="connsiteY257" fmla="*/ 211013 h 211640"/>
                <a:gd name="connsiteX258" fmla="*/ 278563 w 1845164"/>
                <a:gd name="connsiteY258" fmla="*/ 150574 h 211640"/>
                <a:gd name="connsiteX259" fmla="*/ 276262 w 1845164"/>
                <a:gd name="connsiteY259" fmla="*/ 147438 h 211640"/>
                <a:gd name="connsiteX260" fmla="*/ 286719 w 1845164"/>
                <a:gd name="connsiteY260" fmla="*/ 81561 h 211640"/>
                <a:gd name="connsiteX261" fmla="*/ 289438 w 1845164"/>
                <a:gd name="connsiteY261" fmla="*/ 81561 h 211640"/>
                <a:gd name="connsiteX262" fmla="*/ 299894 w 1845164"/>
                <a:gd name="connsiteY262" fmla="*/ 147438 h 211640"/>
                <a:gd name="connsiteX263" fmla="*/ 297594 w 1845164"/>
                <a:gd name="connsiteY263" fmla="*/ 150574 h 211640"/>
                <a:gd name="connsiteX264" fmla="*/ 278354 w 1845164"/>
                <a:gd name="connsiteY264" fmla="*/ 150574 h 211640"/>
                <a:gd name="connsiteX265" fmla="*/ 235691 w 1845164"/>
                <a:gd name="connsiteY265" fmla="*/ 209131 h 211640"/>
                <a:gd name="connsiteX266" fmla="*/ 263087 w 1845164"/>
                <a:gd name="connsiteY266" fmla="*/ 209131 h 211640"/>
                <a:gd name="connsiteX267" fmla="*/ 267270 w 1845164"/>
                <a:gd name="connsiteY267" fmla="*/ 204949 h 211640"/>
                <a:gd name="connsiteX268" fmla="*/ 269988 w 1845164"/>
                <a:gd name="connsiteY268" fmla="*/ 187382 h 211640"/>
                <a:gd name="connsiteX269" fmla="*/ 274171 w 1845164"/>
                <a:gd name="connsiteY269" fmla="*/ 183199 h 211640"/>
                <a:gd name="connsiteX270" fmla="*/ 302404 w 1845164"/>
                <a:gd name="connsiteY270" fmla="*/ 183199 h 211640"/>
                <a:gd name="connsiteX271" fmla="*/ 306586 w 1845164"/>
                <a:gd name="connsiteY271" fmla="*/ 187382 h 211640"/>
                <a:gd name="connsiteX272" fmla="*/ 309305 w 1845164"/>
                <a:gd name="connsiteY272" fmla="*/ 204949 h 211640"/>
                <a:gd name="connsiteX273" fmla="*/ 313488 w 1845164"/>
                <a:gd name="connsiteY273" fmla="*/ 209131 h 211640"/>
                <a:gd name="connsiteX274" fmla="*/ 340884 w 1845164"/>
                <a:gd name="connsiteY274" fmla="*/ 209131 h 211640"/>
                <a:gd name="connsiteX275" fmla="*/ 344439 w 1845164"/>
                <a:gd name="connsiteY275" fmla="*/ 204530 h 211640"/>
                <a:gd name="connsiteX276" fmla="*/ 307214 w 1845164"/>
                <a:gd name="connsiteY276" fmla="*/ 7110 h 211640"/>
                <a:gd name="connsiteX277" fmla="*/ 301149 w 1845164"/>
                <a:gd name="connsiteY277" fmla="*/ 2091 h 211640"/>
                <a:gd name="connsiteX278" fmla="*/ 275844 w 1845164"/>
                <a:gd name="connsiteY278" fmla="*/ 2091 h 211640"/>
                <a:gd name="connsiteX279" fmla="*/ 269779 w 1845164"/>
                <a:gd name="connsiteY279" fmla="*/ 7110 h 211640"/>
                <a:gd name="connsiteX280" fmla="*/ 232554 w 1845164"/>
                <a:gd name="connsiteY280" fmla="*/ 204530 h 211640"/>
                <a:gd name="connsiteX281" fmla="*/ 236109 w 1845164"/>
                <a:gd name="connsiteY281" fmla="*/ 209131 h 211640"/>
                <a:gd name="connsiteX282" fmla="*/ 172324 w 1845164"/>
                <a:gd name="connsiteY282" fmla="*/ 106657 h 211640"/>
                <a:gd name="connsiteX283" fmla="*/ 168141 w 1845164"/>
                <a:gd name="connsiteY283" fmla="*/ 102474 h 211640"/>
                <a:gd name="connsiteX284" fmla="*/ 168141 w 1845164"/>
                <a:gd name="connsiteY284" fmla="*/ 40571 h 211640"/>
                <a:gd name="connsiteX285" fmla="*/ 172324 w 1845164"/>
                <a:gd name="connsiteY285" fmla="*/ 36389 h 211640"/>
                <a:gd name="connsiteX286" fmla="*/ 184245 w 1845164"/>
                <a:gd name="connsiteY286" fmla="*/ 36389 h 211640"/>
                <a:gd name="connsiteX287" fmla="*/ 199929 w 1845164"/>
                <a:gd name="connsiteY287" fmla="*/ 57302 h 211640"/>
                <a:gd name="connsiteX288" fmla="*/ 199929 w 1845164"/>
                <a:gd name="connsiteY288" fmla="*/ 85744 h 211640"/>
                <a:gd name="connsiteX289" fmla="*/ 184245 w 1845164"/>
                <a:gd name="connsiteY289" fmla="*/ 106448 h 211640"/>
                <a:gd name="connsiteX290" fmla="*/ 172324 w 1845164"/>
                <a:gd name="connsiteY290" fmla="*/ 106448 h 211640"/>
                <a:gd name="connsiteX291" fmla="*/ 134471 w 1845164"/>
                <a:gd name="connsiteY291" fmla="*/ 209131 h 211640"/>
                <a:gd name="connsiteX292" fmla="*/ 163959 w 1845164"/>
                <a:gd name="connsiteY292" fmla="*/ 209131 h 211640"/>
                <a:gd name="connsiteX293" fmla="*/ 168141 w 1845164"/>
                <a:gd name="connsiteY293" fmla="*/ 204949 h 211640"/>
                <a:gd name="connsiteX294" fmla="*/ 168141 w 1845164"/>
                <a:gd name="connsiteY294" fmla="*/ 145555 h 211640"/>
                <a:gd name="connsiteX295" fmla="*/ 172324 w 1845164"/>
                <a:gd name="connsiteY295" fmla="*/ 141373 h 211640"/>
                <a:gd name="connsiteX296" fmla="*/ 184245 w 1845164"/>
                <a:gd name="connsiteY296" fmla="*/ 141373 h 211640"/>
                <a:gd name="connsiteX297" fmla="*/ 237782 w 1845164"/>
                <a:gd name="connsiteY297" fmla="*/ 92018 h 211640"/>
                <a:gd name="connsiteX298" fmla="*/ 237782 w 1845164"/>
                <a:gd name="connsiteY298" fmla="*/ 51446 h 211640"/>
                <a:gd name="connsiteX299" fmla="*/ 184245 w 1845164"/>
                <a:gd name="connsiteY299" fmla="*/ 2091 h 211640"/>
                <a:gd name="connsiteX300" fmla="*/ 134471 w 1845164"/>
                <a:gd name="connsiteY300" fmla="*/ 2091 h 211640"/>
                <a:gd name="connsiteX301" fmla="*/ 130289 w 1845164"/>
                <a:gd name="connsiteY301" fmla="*/ 6274 h 211640"/>
                <a:gd name="connsiteX302" fmla="*/ 130289 w 1845164"/>
                <a:gd name="connsiteY302" fmla="*/ 204949 h 211640"/>
                <a:gd name="connsiteX303" fmla="*/ 134471 w 1845164"/>
                <a:gd name="connsiteY303" fmla="*/ 209131 h 211640"/>
                <a:gd name="connsiteX304" fmla="*/ 54792 w 1845164"/>
                <a:gd name="connsiteY304" fmla="*/ 211013 h 211640"/>
                <a:gd name="connsiteX305" fmla="*/ 108330 w 1845164"/>
                <a:gd name="connsiteY305" fmla="*/ 161658 h 211640"/>
                <a:gd name="connsiteX306" fmla="*/ 108330 w 1845164"/>
                <a:gd name="connsiteY306" fmla="*/ 149529 h 211640"/>
                <a:gd name="connsiteX307" fmla="*/ 67549 w 1845164"/>
                <a:gd name="connsiteY307" fmla="*/ 92018 h 211640"/>
                <a:gd name="connsiteX308" fmla="*/ 38898 w 1845164"/>
                <a:gd name="connsiteY308" fmla="*/ 59393 h 211640"/>
                <a:gd name="connsiteX309" fmla="*/ 38898 w 1845164"/>
                <a:gd name="connsiteY309" fmla="*/ 53328 h 211640"/>
                <a:gd name="connsiteX310" fmla="*/ 55001 w 1845164"/>
                <a:gd name="connsiteY310" fmla="*/ 34925 h 211640"/>
                <a:gd name="connsiteX311" fmla="*/ 70686 w 1845164"/>
                <a:gd name="connsiteY311" fmla="*/ 55629 h 211640"/>
                <a:gd name="connsiteX312" fmla="*/ 70686 w 1845164"/>
                <a:gd name="connsiteY312" fmla="*/ 61694 h 211640"/>
                <a:gd name="connsiteX313" fmla="*/ 74869 w 1845164"/>
                <a:gd name="connsiteY313" fmla="*/ 65876 h 211640"/>
                <a:gd name="connsiteX314" fmla="*/ 104356 w 1845164"/>
                <a:gd name="connsiteY314" fmla="*/ 65876 h 211640"/>
                <a:gd name="connsiteX315" fmla="*/ 108539 w 1845164"/>
                <a:gd name="connsiteY315" fmla="*/ 61694 h 211640"/>
                <a:gd name="connsiteX316" fmla="*/ 108539 w 1845164"/>
                <a:gd name="connsiteY316" fmla="*/ 49564 h 211640"/>
                <a:gd name="connsiteX317" fmla="*/ 55001 w 1845164"/>
                <a:gd name="connsiteY317" fmla="*/ 209 h 211640"/>
                <a:gd name="connsiteX318" fmla="*/ 0 w 1845164"/>
                <a:gd name="connsiteY318" fmla="*/ 50401 h 211640"/>
                <a:gd name="connsiteX319" fmla="*/ 0 w 1845164"/>
                <a:gd name="connsiteY319" fmla="*/ 62530 h 211640"/>
                <a:gd name="connsiteX320" fmla="*/ 40781 w 1845164"/>
                <a:gd name="connsiteY320" fmla="*/ 119623 h 211640"/>
                <a:gd name="connsiteX321" fmla="*/ 69432 w 1845164"/>
                <a:gd name="connsiteY321" fmla="*/ 152457 h 211640"/>
                <a:gd name="connsiteX322" fmla="*/ 69432 w 1845164"/>
                <a:gd name="connsiteY322" fmla="*/ 158521 h 211640"/>
                <a:gd name="connsiteX323" fmla="*/ 53747 w 1845164"/>
                <a:gd name="connsiteY323" fmla="*/ 176925 h 211640"/>
                <a:gd name="connsiteX324" fmla="*/ 37644 w 1845164"/>
                <a:gd name="connsiteY324" fmla="*/ 156848 h 211640"/>
                <a:gd name="connsiteX325" fmla="*/ 37644 w 1845164"/>
                <a:gd name="connsiteY325" fmla="*/ 150156 h 211640"/>
                <a:gd name="connsiteX326" fmla="*/ 33461 w 1845164"/>
                <a:gd name="connsiteY326" fmla="*/ 145974 h 211640"/>
                <a:gd name="connsiteX327" fmla="*/ 4183 w 1845164"/>
                <a:gd name="connsiteY327" fmla="*/ 145974 h 211640"/>
                <a:gd name="connsiteX328" fmla="*/ 0 w 1845164"/>
                <a:gd name="connsiteY328" fmla="*/ 150156 h 211640"/>
                <a:gd name="connsiteX329" fmla="*/ 0 w 1845164"/>
                <a:gd name="connsiteY329" fmla="*/ 162286 h 211640"/>
                <a:gd name="connsiteX330" fmla="*/ 53747 w 1845164"/>
                <a:gd name="connsiteY330" fmla="*/ 211641 h 2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</a:cxnLst>
              <a:rect l="l" t="t" r="r" b="b"/>
              <a:pathLst>
                <a:path w="1845164" h="211640">
                  <a:moveTo>
                    <a:pt x="1779706" y="175043"/>
                  </a:moveTo>
                  <a:cubicBezTo>
                    <a:pt x="1777197" y="175043"/>
                    <a:pt x="1775523" y="173370"/>
                    <a:pt x="1775523" y="170860"/>
                  </a:cubicBezTo>
                  <a:lnTo>
                    <a:pt x="1775523" y="41408"/>
                  </a:lnTo>
                  <a:cubicBezTo>
                    <a:pt x="1775523" y="38898"/>
                    <a:pt x="1777197" y="37225"/>
                    <a:pt x="1779706" y="37225"/>
                  </a:cubicBezTo>
                  <a:lnTo>
                    <a:pt x="1791626" y="37225"/>
                  </a:lnTo>
                  <a:cubicBezTo>
                    <a:pt x="1802083" y="37225"/>
                    <a:pt x="1807311" y="44754"/>
                    <a:pt x="1807311" y="58138"/>
                  </a:cubicBezTo>
                  <a:lnTo>
                    <a:pt x="1807311" y="154130"/>
                  </a:lnTo>
                  <a:cubicBezTo>
                    <a:pt x="1807311" y="167723"/>
                    <a:pt x="1802083" y="174834"/>
                    <a:pt x="1791626" y="174834"/>
                  </a:cubicBezTo>
                  <a:lnTo>
                    <a:pt x="1779706" y="174834"/>
                  </a:lnTo>
                  <a:close/>
                  <a:moveTo>
                    <a:pt x="1741853" y="209759"/>
                  </a:moveTo>
                  <a:lnTo>
                    <a:pt x="1791626" y="209759"/>
                  </a:lnTo>
                  <a:cubicBezTo>
                    <a:pt x="1822787" y="209759"/>
                    <a:pt x="1845164" y="191355"/>
                    <a:pt x="1845164" y="160404"/>
                  </a:cubicBezTo>
                  <a:lnTo>
                    <a:pt x="1845164" y="52283"/>
                  </a:lnTo>
                  <a:cubicBezTo>
                    <a:pt x="1845164" y="21331"/>
                    <a:pt x="1822787" y="2928"/>
                    <a:pt x="1791626" y="2928"/>
                  </a:cubicBezTo>
                  <a:lnTo>
                    <a:pt x="1741853" y="2928"/>
                  </a:lnTo>
                  <a:cubicBezTo>
                    <a:pt x="1739135" y="2928"/>
                    <a:pt x="1737671" y="4601"/>
                    <a:pt x="1737671" y="7110"/>
                  </a:cubicBezTo>
                  <a:lnTo>
                    <a:pt x="1737671" y="205785"/>
                  </a:lnTo>
                  <a:cubicBezTo>
                    <a:pt x="1737671" y="208295"/>
                    <a:pt x="1739344" y="209968"/>
                    <a:pt x="1741853" y="209968"/>
                  </a:cubicBezTo>
                  <a:moveTo>
                    <a:pt x="1599435" y="209968"/>
                  </a:moveTo>
                  <a:lnTo>
                    <a:pt x="1627877" y="209968"/>
                  </a:lnTo>
                  <a:cubicBezTo>
                    <a:pt x="1630386" y="209968"/>
                    <a:pt x="1632059" y="208295"/>
                    <a:pt x="1632059" y="205785"/>
                  </a:cubicBezTo>
                  <a:lnTo>
                    <a:pt x="1632059" y="110840"/>
                  </a:lnTo>
                  <a:cubicBezTo>
                    <a:pt x="1632059" y="108957"/>
                    <a:pt x="1634360" y="108539"/>
                    <a:pt x="1634778" y="110212"/>
                  </a:cubicBezTo>
                  <a:lnTo>
                    <a:pt x="1673677" y="206622"/>
                  </a:lnTo>
                  <a:cubicBezTo>
                    <a:pt x="1674722" y="209340"/>
                    <a:pt x="1676814" y="209968"/>
                    <a:pt x="1679114" y="209968"/>
                  </a:cubicBezTo>
                  <a:lnTo>
                    <a:pt x="1705883" y="209968"/>
                  </a:lnTo>
                  <a:cubicBezTo>
                    <a:pt x="1708392" y="209968"/>
                    <a:pt x="1710065" y="208504"/>
                    <a:pt x="1710065" y="206203"/>
                  </a:cubicBezTo>
                  <a:lnTo>
                    <a:pt x="1710065" y="7110"/>
                  </a:lnTo>
                  <a:cubicBezTo>
                    <a:pt x="1710065" y="4601"/>
                    <a:pt x="1708392" y="2928"/>
                    <a:pt x="1705883" y="2928"/>
                  </a:cubicBezTo>
                  <a:lnTo>
                    <a:pt x="1677441" y="2928"/>
                  </a:lnTo>
                  <a:cubicBezTo>
                    <a:pt x="1674931" y="2928"/>
                    <a:pt x="1673258" y="4601"/>
                    <a:pt x="1673258" y="7110"/>
                  </a:cubicBezTo>
                  <a:lnTo>
                    <a:pt x="1673258" y="103102"/>
                  </a:lnTo>
                  <a:cubicBezTo>
                    <a:pt x="1673258" y="104775"/>
                    <a:pt x="1670958" y="104984"/>
                    <a:pt x="1670540" y="103311"/>
                  </a:cubicBezTo>
                  <a:lnTo>
                    <a:pt x="1631641" y="6483"/>
                  </a:lnTo>
                  <a:cubicBezTo>
                    <a:pt x="1630596" y="3346"/>
                    <a:pt x="1629132" y="2928"/>
                    <a:pt x="1626204" y="2928"/>
                  </a:cubicBezTo>
                  <a:lnTo>
                    <a:pt x="1599435" y="2928"/>
                  </a:lnTo>
                  <a:cubicBezTo>
                    <a:pt x="1596925" y="2928"/>
                    <a:pt x="1595252" y="4601"/>
                    <a:pt x="1595252" y="7110"/>
                  </a:cubicBezTo>
                  <a:lnTo>
                    <a:pt x="1595252" y="205785"/>
                  </a:lnTo>
                  <a:cubicBezTo>
                    <a:pt x="1595252" y="208295"/>
                    <a:pt x="1596925" y="209968"/>
                    <a:pt x="1599435" y="209968"/>
                  </a:cubicBezTo>
                  <a:moveTo>
                    <a:pt x="1512227" y="151411"/>
                  </a:moveTo>
                  <a:cubicBezTo>
                    <a:pt x="1510345" y="151411"/>
                    <a:pt x="1509718" y="150365"/>
                    <a:pt x="1509927" y="148274"/>
                  </a:cubicBezTo>
                  <a:lnTo>
                    <a:pt x="1520384" y="82398"/>
                  </a:lnTo>
                  <a:cubicBezTo>
                    <a:pt x="1520593" y="80725"/>
                    <a:pt x="1522893" y="80725"/>
                    <a:pt x="1523102" y="82398"/>
                  </a:cubicBezTo>
                  <a:lnTo>
                    <a:pt x="1533559" y="148274"/>
                  </a:lnTo>
                  <a:cubicBezTo>
                    <a:pt x="1533768" y="150156"/>
                    <a:pt x="1533350" y="151411"/>
                    <a:pt x="1531258" y="151411"/>
                  </a:cubicBezTo>
                  <a:lnTo>
                    <a:pt x="1512018" y="151411"/>
                  </a:lnTo>
                  <a:close/>
                  <a:moveTo>
                    <a:pt x="1469355" y="209968"/>
                  </a:moveTo>
                  <a:lnTo>
                    <a:pt x="1496752" y="209968"/>
                  </a:lnTo>
                  <a:cubicBezTo>
                    <a:pt x="1499261" y="209968"/>
                    <a:pt x="1500307" y="209131"/>
                    <a:pt x="1500934" y="205785"/>
                  </a:cubicBezTo>
                  <a:lnTo>
                    <a:pt x="1503653" y="188218"/>
                  </a:lnTo>
                  <a:cubicBezTo>
                    <a:pt x="1503862" y="186545"/>
                    <a:pt x="1504490" y="184035"/>
                    <a:pt x="1507836" y="184035"/>
                  </a:cubicBezTo>
                  <a:lnTo>
                    <a:pt x="1536068" y="184035"/>
                  </a:lnTo>
                  <a:cubicBezTo>
                    <a:pt x="1539414" y="184035"/>
                    <a:pt x="1539833" y="186545"/>
                    <a:pt x="1540251" y="188218"/>
                  </a:cubicBezTo>
                  <a:lnTo>
                    <a:pt x="1542970" y="205785"/>
                  </a:lnTo>
                  <a:cubicBezTo>
                    <a:pt x="1543597" y="209131"/>
                    <a:pt x="1544643" y="209968"/>
                    <a:pt x="1547152" y="209968"/>
                  </a:cubicBezTo>
                  <a:lnTo>
                    <a:pt x="1574548" y="209968"/>
                  </a:lnTo>
                  <a:cubicBezTo>
                    <a:pt x="1577267" y="209968"/>
                    <a:pt x="1578731" y="208504"/>
                    <a:pt x="1578104" y="205367"/>
                  </a:cubicBezTo>
                  <a:lnTo>
                    <a:pt x="1540878" y="7947"/>
                  </a:lnTo>
                  <a:cubicBezTo>
                    <a:pt x="1540042" y="3764"/>
                    <a:pt x="1539205" y="2928"/>
                    <a:pt x="1534813" y="2928"/>
                  </a:cubicBezTo>
                  <a:lnTo>
                    <a:pt x="1509509" y="2928"/>
                  </a:lnTo>
                  <a:cubicBezTo>
                    <a:pt x="1505117" y="2928"/>
                    <a:pt x="1504280" y="3764"/>
                    <a:pt x="1503444" y="7947"/>
                  </a:cubicBezTo>
                  <a:lnTo>
                    <a:pt x="1466218" y="205367"/>
                  </a:lnTo>
                  <a:cubicBezTo>
                    <a:pt x="1465591" y="208713"/>
                    <a:pt x="1467055" y="209968"/>
                    <a:pt x="1469774" y="209968"/>
                  </a:cubicBezTo>
                  <a:moveTo>
                    <a:pt x="1330702" y="209968"/>
                  </a:moveTo>
                  <a:lnTo>
                    <a:pt x="1401806" y="209968"/>
                  </a:lnTo>
                  <a:cubicBezTo>
                    <a:pt x="1404316" y="209968"/>
                    <a:pt x="1405989" y="208295"/>
                    <a:pt x="1405989" y="205785"/>
                  </a:cubicBezTo>
                  <a:lnTo>
                    <a:pt x="1405989" y="180480"/>
                  </a:lnTo>
                  <a:cubicBezTo>
                    <a:pt x="1405989" y="177971"/>
                    <a:pt x="1404316" y="176298"/>
                    <a:pt x="1401806" y="176298"/>
                  </a:cubicBezTo>
                  <a:lnTo>
                    <a:pt x="1368345" y="176298"/>
                  </a:lnTo>
                  <a:cubicBezTo>
                    <a:pt x="1365835" y="176298"/>
                    <a:pt x="1364163" y="174625"/>
                    <a:pt x="1364163" y="172115"/>
                  </a:cubicBezTo>
                  <a:lnTo>
                    <a:pt x="1364163" y="126524"/>
                  </a:lnTo>
                  <a:cubicBezTo>
                    <a:pt x="1364163" y="124015"/>
                    <a:pt x="1365835" y="122342"/>
                    <a:pt x="1368345" y="122342"/>
                  </a:cubicBezTo>
                  <a:lnTo>
                    <a:pt x="1401806" y="122342"/>
                  </a:lnTo>
                  <a:cubicBezTo>
                    <a:pt x="1404316" y="122342"/>
                    <a:pt x="1405989" y="120669"/>
                    <a:pt x="1405989" y="118159"/>
                  </a:cubicBezTo>
                  <a:lnTo>
                    <a:pt x="1405989" y="92854"/>
                  </a:lnTo>
                  <a:cubicBezTo>
                    <a:pt x="1405989" y="90345"/>
                    <a:pt x="1404316" y="88672"/>
                    <a:pt x="1401806" y="88672"/>
                  </a:cubicBezTo>
                  <a:lnTo>
                    <a:pt x="1368345" y="88672"/>
                  </a:lnTo>
                  <a:cubicBezTo>
                    <a:pt x="1365835" y="88672"/>
                    <a:pt x="1364163" y="86999"/>
                    <a:pt x="1364163" y="84489"/>
                  </a:cubicBezTo>
                  <a:lnTo>
                    <a:pt x="1364163" y="40571"/>
                  </a:lnTo>
                  <a:cubicBezTo>
                    <a:pt x="1364163" y="38062"/>
                    <a:pt x="1365835" y="36389"/>
                    <a:pt x="1368345" y="36389"/>
                  </a:cubicBezTo>
                  <a:lnTo>
                    <a:pt x="1401806" y="36389"/>
                  </a:lnTo>
                  <a:cubicBezTo>
                    <a:pt x="1404316" y="36389"/>
                    <a:pt x="1405989" y="34716"/>
                    <a:pt x="1405989" y="32206"/>
                  </a:cubicBezTo>
                  <a:lnTo>
                    <a:pt x="1405989" y="6901"/>
                  </a:lnTo>
                  <a:cubicBezTo>
                    <a:pt x="1405989" y="4392"/>
                    <a:pt x="1404316" y="2719"/>
                    <a:pt x="1401806" y="2719"/>
                  </a:cubicBezTo>
                  <a:lnTo>
                    <a:pt x="1330702" y="2719"/>
                  </a:lnTo>
                  <a:cubicBezTo>
                    <a:pt x="1327983" y="2719"/>
                    <a:pt x="1326519" y="4392"/>
                    <a:pt x="1326519" y="6901"/>
                  </a:cubicBezTo>
                  <a:lnTo>
                    <a:pt x="1326519" y="205576"/>
                  </a:lnTo>
                  <a:cubicBezTo>
                    <a:pt x="1326519" y="208086"/>
                    <a:pt x="1328192" y="209759"/>
                    <a:pt x="1330702" y="209759"/>
                  </a:cubicBezTo>
                  <a:moveTo>
                    <a:pt x="1250186" y="211641"/>
                  </a:moveTo>
                  <a:cubicBezTo>
                    <a:pt x="1281347" y="211641"/>
                    <a:pt x="1303724" y="193237"/>
                    <a:pt x="1303724" y="162704"/>
                  </a:cubicBezTo>
                  <a:lnTo>
                    <a:pt x="1303724" y="140954"/>
                  </a:lnTo>
                  <a:cubicBezTo>
                    <a:pt x="1303724" y="138445"/>
                    <a:pt x="1302051" y="136772"/>
                    <a:pt x="1299541" y="136772"/>
                  </a:cubicBezTo>
                  <a:lnTo>
                    <a:pt x="1270053" y="136772"/>
                  </a:lnTo>
                  <a:cubicBezTo>
                    <a:pt x="1267335" y="136772"/>
                    <a:pt x="1265871" y="138445"/>
                    <a:pt x="1265871" y="140954"/>
                  </a:cubicBezTo>
                  <a:lnTo>
                    <a:pt x="1265871" y="156639"/>
                  </a:lnTo>
                  <a:cubicBezTo>
                    <a:pt x="1265871" y="169605"/>
                    <a:pt x="1260015" y="176716"/>
                    <a:pt x="1250186" y="176716"/>
                  </a:cubicBezTo>
                  <a:cubicBezTo>
                    <a:pt x="1239729" y="176716"/>
                    <a:pt x="1234083" y="169605"/>
                    <a:pt x="1234083" y="156639"/>
                  </a:cubicBezTo>
                  <a:lnTo>
                    <a:pt x="1234083" y="55629"/>
                  </a:lnTo>
                  <a:cubicBezTo>
                    <a:pt x="1234083" y="42663"/>
                    <a:pt x="1239520" y="35552"/>
                    <a:pt x="1250186" y="35552"/>
                  </a:cubicBezTo>
                  <a:cubicBezTo>
                    <a:pt x="1260224" y="35552"/>
                    <a:pt x="1265871" y="42663"/>
                    <a:pt x="1265871" y="55629"/>
                  </a:cubicBezTo>
                  <a:lnTo>
                    <a:pt x="1265871" y="71314"/>
                  </a:lnTo>
                  <a:cubicBezTo>
                    <a:pt x="1265871" y="73823"/>
                    <a:pt x="1267335" y="75496"/>
                    <a:pt x="1270053" y="75496"/>
                  </a:cubicBezTo>
                  <a:lnTo>
                    <a:pt x="1299541" y="75496"/>
                  </a:lnTo>
                  <a:cubicBezTo>
                    <a:pt x="1302051" y="75496"/>
                    <a:pt x="1303724" y="73823"/>
                    <a:pt x="1303724" y="71314"/>
                  </a:cubicBezTo>
                  <a:lnTo>
                    <a:pt x="1303724" y="49564"/>
                  </a:lnTo>
                  <a:cubicBezTo>
                    <a:pt x="1303724" y="19240"/>
                    <a:pt x="1281347" y="627"/>
                    <a:pt x="1250186" y="627"/>
                  </a:cubicBezTo>
                  <a:cubicBezTo>
                    <a:pt x="1219025" y="627"/>
                    <a:pt x="1196439" y="19031"/>
                    <a:pt x="1196439" y="49564"/>
                  </a:cubicBezTo>
                  <a:lnTo>
                    <a:pt x="1196439" y="162704"/>
                  </a:lnTo>
                  <a:cubicBezTo>
                    <a:pt x="1196439" y="193028"/>
                    <a:pt x="1218816" y="211641"/>
                    <a:pt x="1250186" y="211641"/>
                  </a:cubicBezTo>
                  <a:moveTo>
                    <a:pt x="1060922" y="209759"/>
                  </a:moveTo>
                  <a:lnTo>
                    <a:pt x="1089364" y="209759"/>
                  </a:lnTo>
                  <a:cubicBezTo>
                    <a:pt x="1091874" y="209759"/>
                    <a:pt x="1093547" y="208086"/>
                    <a:pt x="1093547" y="205576"/>
                  </a:cubicBezTo>
                  <a:lnTo>
                    <a:pt x="1093547" y="110630"/>
                  </a:lnTo>
                  <a:cubicBezTo>
                    <a:pt x="1093547" y="108748"/>
                    <a:pt x="1095847" y="108330"/>
                    <a:pt x="1096266" y="110003"/>
                  </a:cubicBezTo>
                  <a:lnTo>
                    <a:pt x="1135164" y="206412"/>
                  </a:lnTo>
                  <a:cubicBezTo>
                    <a:pt x="1136210" y="209131"/>
                    <a:pt x="1138301" y="209759"/>
                    <a:pt x="1140601" y="209759"/>
                  </a:cubicBezTo>
                  <a:lnTo>
                    <a:pt x="1167370" y="209759"/>
                  </a:lnTo>
                  <a:cubicBezTo>
                    <a:pt x="1169880" y="209759"/>
                    <a:pt x="1171553" y="208295"/>
                    <a:pt x="1171553" y="205994"/>
                  </a:cubicBezTo>
                  <a:lnTo>
                    <a:pt x="1171553" y="6901"/>
                  </a:lnTo>
                  <a:cubicBezTo>
                    <a:pt x="1171553" y="4392"/>
                    <a:pt x="1169880" y="2719"/>
                    <a:pt x="1167370" y="2719"/>
                  </a:cubicBezTo>
                  <a:lnTo>
                    <a:pt x="1138928" y="2719"/>
                  </a:lnTo>
                  <a:cubicBezTo>
                    <a:pt x="1136419" y="2719"/>
                    <a:pt x="1134746" y="4392"/>
                    <a:pt x="1134746" y="6901"/>
                  </a:cubicBezTo>
                  <a:lnTo>
                    <a:pt x="1134746" y="102893"/>
                  </a:lnTo>
                  <a:cubicBezTo>
                    <a:pt x="1134746" y="104566"/>
                    <a:pt x="1132445" y="104775"/>
                    <a:pt x="1132027" y="103102"/>
                  </a:cubicBezTo>
                  <a:lnTo>
                    <a:pt x="1093129" y="6274"/>
                  </a:lnTo>
                  <a:cubicBezTo>
                    <a:pt x="1092083" y="3137"/>
                    <a:pt x="1090619" y="2719"/>
                    <a:pt x="1087691" y="2719"/>
                  </a:cubicBezTo>
                  <a:lnTo>
                    <a:pt x="1060922" y="2719"/>
                  </a:lnTo>
                  <a:cubicBezTo>
                    <a:pt x="1058413" y="2719"/>
                    <a:pt x="1056740" y="4392"/>
                    <a:pt x="1056740" y="6901"/>
                  </a:cubicBezTo>
                  <a:lnTo>
                    <a:pt x="1056740" y="205576"/>
                  </a:lnTo>
                  <a:cubicBezTo>
                    <a:pt x="1056740" y="208086"/>
                    <a:pt x="1058413" y="209759"/>
                    <a:pt x="1060922" y="209759"/>
                  </a:cubicBezTo>
                  <a:moveTo>
                    <a:pt x="955938" y="209759"/>
                  </a:moveTo>
                  <a:lnTo>
                    <a:pt x="1027043" y="209759"/>
                  </a:lnTo>
                  <a:cubicBezTo>
                    <a:pt x="1029553" y="209759"/>
                    <a:pt x="1031226" y="208086"/>
                    <a:pt x="1031226" y="205576"/>
                  </a:cubicBezTo>
                  <a:lnTo>
                    <a:pt x="1031226" y="180271"/>
                  </a:lnTo>
                  <a:cubicBezTo>
                    <a:pt x="1031226" y="177761"/>
                    <a:pt x="1029553" y="176088"/>
                    <a:pt x="1027043" y="176088"/>
                  </a:cubicBezTo>
                  <a:lnTo>
                    <a:pt x="993582" y="176088"/>
                  </a:lnTo>
                  <a:cubicBezTo>
                    <a:pt x="991072" y="176088"/>
                    <a:pt x="989399" y="174415"/>
                    <a:pt x="989399" y="171906"/>
                  </a:cubicBezTo>
                  <a:lnTo>
                    <a:pt x="989399" y="126315"/>
                  </a:lnTo>
                  <a:cubicBezTo>
                    <a:pt x="989399" y="123806"/>
                    <a:pt x="991072" y="122133"/>
                    <a:pt x="993582" y="122133"/>
                  </a:cubicBezTo>
                  <a:lnTo>
                    <a:pt x="1027043" y="122133"/>
                  </a:lnTo>
                  <a:cubicBezTo>
                    <a:pt x="1029553" y="122133"/>
                    <a:pt x="1031226" y="120460"/>
                    <a:pt x="1031226" y="117950"/>
                  </a:cubicBezTo>
                  <a:lnTo>
                    <a:pt x="1031226" y="92645"/>
                  </a:lnTo>
                  <a:cubicBezTo>
                    <a:pt x="1031226" y="90136"/>
                    <a:pt x="1029553" y="88462"/>
                    <a:pt x="1027043" y="88462"/>
                  </a:cubicBezTo>
                  <a:lnTo>
                    <a:pt x="993582" y="88462"/>
                  </a:lnTo>
                  <a:cubicBezTo>
                    <a:pt x="991072" y="88462"/>
                    <a:pt x="989399" y="86789"/>
                    <a:pt x="989399" y="84280"/>
                  </a:cubicBezTo>
                  <a:lnTo>
                    <a:pt x="989399" y="40362"/>
                  </a:lnTo>
                  <a:cubicBezTo>
                    <a:pt x="989399" y="37853"/>
                    <a:pt x="991072" y="36180"/>
                    <a:pt x="993582" y="36180"/>
                  </a:cubicBezTo>
                  <a:lnTo>
                    <a:pt x="1027043" y="36180"/>
                  </a:lnTo>
                  <a:cubicBezTo>
                    <a:pt x="1029553" y="36180"/>
                    <a:pt x="1031226" y="34507"/>
                    <a:pt x="1031226" y="31997"/>
                  </a:cubicBezTo>
                  <a:lnTo>
                    <a:pt x="1031226" y="6692"/>
                  </a:lnTo>
                  <a:cubicBezTo>
                    <a:pt x="1031226" y="4183"/>
                    <a:pt x="1029553" y="2510"/>
                    <a:pt x="1027043" y="2510"/>
                  </a:cubicBezTo>
                  <a:lnTo>
                    <a:pt x="955938" y="2510"/>
                  </a:lnTo>
                  <a:cubicBezTo>
                    <a:pt x="953220" y="2510"/>
                    <a:pt x="951756" y="4183"/>
                    <a:pt x="951756" y="6692"/>
                  </a:cubicBezTo>
                  <a:lnTo>
                    <a:pt x="951756" y="205367"/>
                  </a:lnTo>
                  <a:cubicBezTo>
                    <a:pt x="951756" y="207876"/>
                    <a:pt x="953429" y="209549"/>
                    <a:pt x="955938" y="209549"/>
                  </a:cubicBezTo>
                  <a:moveTo>
                    <a:pt x="890480" y="209549"/>
                  </a:moveTo>
                  <a:lnTo>
                    <a:pt x="919968" y="209549"/>
                  </a:lnTo>
                  <a:cubicBezTo>
                    <a:pt x="922687" y="209549"/>
                    <a:pt x="924151" y="207876"/>
                    <a:pt x="924151" y="205367"/>
                  </a:cubicBezTo>
                  <a:lnTo>
                    <a:pt x="924151" y="6692"/>
                  </a:lnTo>
                  <a:cubicBezTo>
                    <a:pt x="924151" y="4183"/>
                    <a:pt x="922477" y="2510"/>
                    <a:pt x="919968" y="2510"/>
                  </a:cubicBezTo>
                  <a:lnTo>
                    <a:pt x="890480" y="2510"/>
                  </a:lnTo>
                  <a:cubicBezTo>
                    <a:pt x="887762" y="2510"/>
                    <a:pt x="886298" y="4183"/>
                    <a:pt x="886298" y="6692"/>
                  </a:cubicBezTo>
                  <a:lnTo>
                    <a:pt x="886298" y="205367"/>
                  </a:lnTo>
                  <a:cubicBezTo>
                    <a:pt x="886298" y="207876"/>
                    <a:pt x="887971" y="209549"/>
                    <a:pt x="890480" y="209549"/>
                  </a:cubicBezTo>
                  <a:moveTo>
                    <a:pt x="809965" y="211432"/>
                  </a:moveTo>
                  <a:cubicBezTo>
                    <a:pt x="841125" y="211432"/>
                    <a:pt x="863503" y="193028"/>
                    <a:pt x="863503" y="162495"/>
                  </a:cubicBezTo>
                  <a:lnTo>
                    <a:pt x="863503" y="140745"/>
                  </a:lnTo>
                  <a:cubicBezTo>
                    <a:pt x="863503" y="138236"/>
                    <a:pt x="861829" y="136563"/>
                    <a:pt x="859320" y="136563"/>
                  </a:cubicBezTo>
                  <a:lnTo>
                    <a:pt x="829832" y="136563"/>
                  </a:lnTo>
                  <a:cubicBezTo>
                    <a:pt x="827114" y="136563"/>
                    <a:pt x="825650" y="138236"/>
                    <a:pt x="825650" y="140745"/>
                  </a:cubicBezTo>
                  <a:lnTo>
                    <a:pt x="825650" y="156430"/>
                  </a:lnTo>
                  <a:cubicBezTo>
                    <a:pt x="825650" y="169396"/>
                    <a:pt x="819794" y="176507"/>
                    <a:pt x="809965" y="176507"/>
                  </a:cubicBezTo>
                  <a:cubicBezTo>
                    <a:pt x="799508" y="176507"/>
                    <a:pt x="793862" y="169396"/>
                    <a:pt x="793862" y="156430"/>
                  </a:cubicBezTo>
                  <a:lnTo>
                    <a:pt x="793862" y="55420"/>
                  </a:lnTo>
                  <a:cubicBezTo>
                    <a:pt x="793862" y="42454"/>
                    <a:pt x="799299" y="35343"/>
                    <a:pt x="809965" y="35343"/>
                  </a:cubicBezTo>
                  <a:cubicBezTo>
                    <a:pt x="820003" y="35343"/>
                    <a:pt x="825650" y="42454"/>
                    <a:pt x="825650" y="55420"/>
                  </a:cubicBezTo>
                  <a:lnTo>
                    <a:pt x="825650" y="71105"/>
                  </a:lnTo>
                  <a:cubicBezTo>
                    <a:pt x="825650" y="73614"/>
                    <a:pt x="827114" y="75287"/>
                    <a:pt x="829832" y="75287"/>
                  </a:cubicBezTo>
                  <a:lnTo>
                    <a:pt x="859320" y="75287"/>
                  </a:lnTo>
                  <a:cubicBezTo>
                    <a:pt x="861829" y="75287"/>
                    <a:pt x="863503" y="73614"/>
                    <a:pt x="863503" y="71105"/>
                  </a:cubicBezTo>
                  <a:lnTo>
                    <a:pt x="863503" y="49355"/>
                  </a:lnTo>
                  <a:cubicBezTo>
                    <a:pt x="863503" y="19031"/>
                    <a:pt x="841125" y="418"/>
                    <a:pt x="809965" y="418"/>
                  </a:cubicBezTo>
                  <a:cubicBezTo>
                    <a:pt x="778804" y="418"/>
                    <a:pt x="756218" y="18822"/>
                    <a:pt x="756218" y="49355"/>
                  </a:cubicBezTo>
                  <a:lnTo>
                    <a:pt x="756218" y="162495"/>
                  </a:lnTo>
                  <a:cubicBezTo>
                    <a:pt x="756218" y="192819"/>
                    <a:pt x="778595" y="211432"/>
                    <a:pt x="809965" y="211432"/>
                  </a:cubicBezTo>
                  <a:moveTo>
                    <a:pt x="683231" y="211432"/>
                  </a:moveTo>
                  <a:cubicBezTo>
                    <a:pt x="714392" y="211432"/>
                    <a:pt x="736769" y="193028"/>
                    <a:pt x="736769" y="162077"/>
                  </a:cubicBezTo>
                  <a:lnTo>
                    <a:pt x="736769" y="149947"/>
                  </a:lnTo>
                  <a:cubicBezTo>
                    <a:pt x="736769" y="121296"/>
                    <a:pt x="713346" y="105820"/>
                    <a:pt x="695988" y="92436"/>
                  </a:cubicBezTo>
                  <a:cubicBezTo>
                    <a:pt x="678840" y="79261"/>
                    <a:pt x="667337" y="71732"/>
                    <a:pt x="667337" y="59812"/>
                  </a:cubicBezTo>
                  <a:lnTo>
                    <a:pt x="667337" y="53747"/>
                  </a:lnTo>
                  <a:cubicBezTo>
                    <a:pt x="667337" y="41826"/>
                    <a:pt x="673193" y="35343"/>
                    <a:pt x="683441" y="35343"/>
                  </a:cubicBezTo>
                  <a:cubicBezTo>
                    <a:pt x="693688" y="35343"/>
                    <a:pt x="699125" y="42454"/>
                    <a:pt x="699125" y="56047"/>
                  </a:cubicBezTo>
                  <a:lnTo>
                    <a:pt x="699125" y="62112"/>
                  </a:lnTo>
                  <a:cubicBezTo>
                    <a:pt x="699125" y="64622"/>
                    <a:pt x="700799" y="66295"/>
                    <a:pt x="703308" y="66295"/>
                  </a:cubicBezTo>
                  <a:lnTo>
                    <a:pt x="732796" y="66295"/>
                  </a:lnTo>
                  <a:cubicBezTo>
                    <a:pt x="735514" y="66295"/>
                    <a:pt x="736978" y="64622"/>
                    <a:pt x="736978" y="62112"/>
                  </a:cubicBezTo>
                  <a:lnTo>
                    <a:pt x="736978" y="49982"/>
                  </a:lnTo>
                  <a:cubicBezTo>
                    <a:pt x="736978" y="19031"/>
                    <a:pt x="714601" y="627"/>
                    <a:pt x="683441" y="627"/>
                  </a:cubicBezTo>
                  <a:cubicBezTo>
                    <a:pt x="652280" y="627"/>
                    <a:pt x="629694" y="19031"/>
                    <a:pt x="629694" y="49982"/>
                  </a:cubicBezTo>
                  <a:lnTo>
                    <a:pt x="629694" y="62112"/>
                  </a:lnTo>
                  <a:cubicBezTo>
                    <a:pt x="629694" y="90763"/>
                    <a:pt x="653326" y="106030"/>
                    <a:pt x="670474" y="119205"/>
                  </a:cubicBezTo>
                  <a:cubicBezTo>
                    <a:pt x="687832" y="132380"/>
                    <a:pt x="699125" y="140118"/>
                    <a:pt x="699125" y="152038"/>
                  </a:cubicBezTo>
                  <a:lnTo>
                    <a:pt x="699125" y="158103"/>
                  </a:lnTo>
                  <a:cubicBezTo>
                    <a:pt x="699125" y="170024"/>
                    <a:pt x="693688" y="176507"/>
                    <a:pt x="683441" y="176507"/>
                  </a:cubicBezTo>
                  <a:cubicBezTo>
                    <a:pt x="673193" y="176507"/>
                    <a:pt x="667337" y="169396"/>
                    <a:pt x="667337" y="156430"/>
                  </a:cubicBezTo>
                  <a:lnTo>
                    <a:pt x="667337" y="149738"/>
                  </a:lnTo>
                  <a:cubicBezTo>
                    <a:pt x="667337" y="147228"/>
                    <a:pt x="665874" y="145555"/>
                    <a:pt x="663155" y="145555"/>
                  </a:cubicBezTo>
                  <a:lnTo>
                    <a:pt x="633667" y="145555"/>
                  </a:lnTo>
                  <a:cubicBezTo>
                    <a:pt x="631158" y="145555"/>
                    <a:pt x="629485" y="147228"/>
                    <a:pt x="629485" y="149738"/>
                  </a:cubicBezTo>
                  <a:lnTo>
                    <a:pt x="629485" y="161868"/>
                  </a:lnTo>
                  <a:cubicBezTo>
                    <a:pt x="629485" y="192819"/>
                    <a:pt x="652071" y="211222"/>
                    <a:pt x="683231" y="211222"/>
                  </a:cubicBezTo>
                  <a:moveTo>
                    <a:pt x="489576" y="209340"/>
                  </a:moveTo>
                  <a:lnTo>
                    <a:pt x="560681" y="209340"/>
                  </a:lnTo>
                  <a:cubicBezTo>
                    <a:pt x="563190" y="209340"/>
                    <a:pt x="564863" y="207667"/>
                    <a:pt x="564863" y="205158"/>
                  </a:cubicBezTo>
                  <a:lnTo>
                    <a:pt x="564863" y="179853"/>
                  </a:lnTo>
                  <a:cubicBezTo>
                    <a:pt x="564863" y="177343"/>
                    <a:pt x="563190" y="175670"/>
                    <a:pt x="560681" y="175670"/>
                  </a:cubicBezTo>
                  <a:lnTo>
                    <a:pt x="527220" y="175670"/>
                  </a:lnTo>
                  <a:cubicBezTo>
                    <a:pt x="524710" y="175670"/>
                    <a:pt x="523037" y="173997"/>
                    <a:pt x="523037" y="171488"/>
                  </a:cubicBezTo>
                  <a:lnTo>
                    <a:pt x="523037" y="125897"/>
                  </a:lnTo>
                  <a:cubicBezTo>
                    <a:pt x="523037" y="123387"/>
                    <a:pt x="524710" y="121714"/>
                    <a:pt x="527220" y="121714"/>
                  </a:cubicBezTo>
                  <a:lnTo>
                    <a:pt x="560681" y="121714"/>
                  </a:lnTo>
                  <a:cubicBezTo>
                    <a:pt x="563190" y="121714"/>
                    <a:pt x="564863" y="120041"/>
                    <a:pt x="564863" y="117532"/>
                  </a:cubicBezTo>
                  <a:lnTo>
                    <a:pt x="564863" y="92227"/>
                  </a:lnTo>
                  <a:cubicBezTo>
                    <a:pt x="564863" y="89717"/>
                    <a:pt x="563190" y="88044"/>
                    <a:pt x="560681" y="88044"/>
                  </a:cubicBezTo>
                  <a:lnTo>
                    <a:pt x="527220" y="88044"/>
                  </a:lnTo>
                  <a:cubicBezTo>
                    <a:pt x="524710" y="88044"/>
                    <a:pt x="523037" y="86371"/>
                    <a:pt x="523037" y="83862"/>
                  </a:cubicBezTo>
                  <a:lnTo>
                    <a:pt x="523037" y="39944"/>
                  </a:lnTo>
                  <a:cubicBezTo>
                    <a:pt x="523037" y="37434"/>
                    <a:pt x="524710" y="35761"/>
                    <a:pt x="527220" y="35761"/>
                  </a:cubicBezTo>
                  <a:lnTo>
                    <a:pt x="560681" y="35761"/>
                  </a:lnTo>
                  <a:cubicBezTo>
                    <a:pt x="563190" y="35761"/>
                    <a:pt x="564863" y="34088"/>
                    <a:pt x="564863" y="31579"/>
                  </a:cubicBezTo>
                  <a:lnTo>
                    <a:pt x="564863" y="6274"/>
                  </a:lnTo>
                  <a:cubicBezTo>
                    <a:pt x="564863" y="3764"/>
                    <a:pt x="563190" y="2091"/>
                    <a:pt x="560681" y="2091"/>
                  </a:cubicBezTo>
                  <a:lnTo>
                    <a:pt x="489576" y="2091"/>
                  </a:lnTo>
                  <a:cubicBezTo>
                    <a:pt x="486857" y="2091"/>
                    <a:pt x="485393" y="3764"/>
                    <a:pt x="485393" y="6274"/>
                  </a:cubicBezTo>
                  <a:lnTo>
                    <a:pt x="485393" y="204949"/>
                  </a:lnTo>
                  <a:cubicBezTo>
                    <a:pt x="485393" y="207458"/>
                    <a:pt x="487066" y="209131"/>
                    <a:pt x="489576" y="209131"/>
                  </a:cubicBezTo>
                  <a:moveTo>
                    <a:pt x="409061" y="211013"/>
                  </a:moveTo>
                  <a:cubicBezTo>
                    <a:pt x="440221" y="211013"/>
                    <a:pt x="462598" y="192610"/>
                    <a:pt x="462598" y="162077"/>
                  </a:cubicBezTo>
                  <a:lnTo>
                    <a:pt x="462598" y="140327"/>
                  </a:lnTo>
                  <a:cubicBezTo>
                    <a:pt x="462598" y="137817"/>
                    <a:pt x="460925" y="136144"/>
                    <a:pt x="458415" y="136144"/>
                  </a:cubicBezTo>
                  <a:lnTo>
                    <a:pt x="428928" y="136144"/>
                  </a:lnTo>
                  <a:cubicBezTo>
                    <a:pt x="426209" y="136144"/>
                    <a:pt x="424745" y="137817"/>
                    <a:pt x="424745" y="140327"/>
                  </a:cubicBezTo>
                  <a:lnTo>
                    <a:pt x="424745" y="156012"/>
                  </a:lnTo>
                  <a:cubicBezTo>
                    <a:pt x="424745" y="168978"/>
                    <a:pt x="418890" y="176088"/>
                    <a:pt x="409061" y="176088"/>
                  </a:cubicBezTo>
                  <a:cubicBezTo>
                    <a:pt x="398604" y="176088"/>
                    <a:pt x="392957" y="168978"/>
                    <a:pt x="392957" y="156012"/>
                  </a:cubicBezTo>
                  <a:lnTo>
                    <a:pt x="392957" y="55002"/>
                  </a:lnTo>
                  <a:cubicBezTo>
                    <a:pt x="392957" y="42035"/>
                    <a:pt x="398395" y="34925"/>
                    <a:pt x="409061" y="34925"/>
                  </a:cubicBezTo>
                  <a:cubicBezTo>
                    <a:pt x="419099" y="34925"/>
                    <a:pt x="424745" y="42035"/>
                    <a:pt x="424745" y="55002"/>
                  </a:cubicBezTo>
                  <a:lnTo>
                    <a:pt x="424745" y="70686"/>
                  </a:lnTo>
                  <a:cubicBezTo>
                    <a:pt x="424745" y="73196"/>
                    <a:pt x="426209" y="74869"/>
                    <a:pt x="428928" y="74869"/>
                  </a:cubicBezTo>
                  <a:lnTo>
                    <a:pt x="458415" y="74869"/>
                  </a:lnTo>
                  <a:cubicBezTo>
                    <a:pt x="460925" y="74869"/>
                    <a:pt x="462598" y="73196"/>
                    <a:pt x="462598" y="70686"/>
                  </a:cubicBezTo>
                  <a:lnTo>
                    <a:pt x="462598" y="48937"/>
                  </a:lnTo>
                  <a:cubicBezTo>
                    <a:pt x="462598" y="18613"/>
                    <a:pt x="440221" y="0"/>
                    <a:pt x="409061" y="0"/>
                  </a:cubicBezTo>
                  <a:cubicBezTo>
                    <a:pt x="377900" y="0"/>
                    <a:pt x="355314" y="18404"/>
                    <a:pt x="355314" y="48937"/>
                  </a:cubicBezTo>
                  <a:lnTo>
                    <a:pt x="355314" y="162077"/>
                  </a:lnTo>
                  <a:cubicBezTo>
                    <a:pt x="355314" y="192401"/>
                    <a:pt x="377691" y="211013"/>
                    <a:pt x="409061" y="211013"/>
                  </a:cubicBezTo>
                  <a:moveTo>
                    <a:pt x="278563" y="150574"/>
                  </a:moveTo>
                  <a:cubicBezTo>
                    <a:pt x="276681" y="150574"/>
                    <a:pt x="276053" y="149529"/>
                    <a:pt x="276262" y="147438"/>
                  </a:cubicBezTo>
                  <a:lnTo>
                    <a:pt x="286719" y="81561"/>
                  </a:lnTo>
                  <a:cubicBezTo>
                    <a:pt x="286928" y="79888"/>
                    <a:pt x="289228" y="79888"/>
                    <a:pt x="289438" y="81561"/>
                  </a:cubicBezTo>
                  <a:lnTo>
                    <a:pt x="299894" y="147438"/>
                  </a:lnTo>
                  <a:cubicBezTo>
                    <a:pt x="300103" y="149320"/>
                    <a:pt x="299685" y="150574"/>
                    <a:pt x="297594" y="150574"/>
                  </a:cubicBezTo>
                  <a:lnTo>
                    <a:pt x="278354" y="150574"/>
                  </a:lnTo>
                  <a:close/>
                  <a:moveTo>
                    <a:pt x="235691" y="209131"/>
                  </a:moveTo>
                  <a:lnTo>
                    <a:pt x="263087" y="209131"/>
                  </a:lnTo>
                  <a:cubicBezTo>
                    <a:pt x="265597" y="209131"/>
                    <a:pt x="266642" y="208295"/>
                    <a:pt x="267270" y="204949"/>
                  </a:cubicBezTo>
                  <a:lnTo>
                    <a:pt x="269988" y="187382"/>
                  </a:lnTo>
                  <a:cubicBezTo>
                    <a:pt x="270197" y="185709"/>
                    <a:pt x="270825" y="183199"/>
                    <a:pt x="274171" y="183199"/>
                  </a:cubicBezTo>
                  <a:lnTo>
                    <a:pt x="302404" y="183199"/>
                  </a:lnTo>
                  <a:cubicBezTo>
                    <a:pt x="305750" y="183199"/>
                    <a:pt x="306168" y="185709"/>
                    <a:pt x="306586" y="187382"/>
                  </a:cubicBezTo>
                  <a:lnTo>
                    <a:pt x="309305" y="204949"/>
                  </a:lnTo>
                  <a:cubicBezTo>
                    <a:pt x="309932" y="208295"/>
                    <a:pt x="310978" y="209131"/>
                    <a:pt x="313488" y="209131"/>
                  </a:cubicBezTo>
                  <a:lnTo>
                    <a:pt x="340884" y="209131"/>
                  </a:lnTo>
                  <a:cubicBezTo>
                    <a:pt x="343602" y="209131"/>
                    <a:pt x="345066" y="207667"/>
                    <a:pt x="344439" y="204530"/>
                  </a:cubicBezTo>
                  <a:lnTo>
                    <a:pt x="307214" y="7110"/>
                  </a:lnTo>
                  <a:cubicBezTo>
                    <a:pt x="306377" y="2928"/>
                    <a:pt x="305541" y="2091"/>
                    <a:pt x="301149" y="2091"/>
                  </a:cubicBezTo>
                  <a:lnTo>
                    <a:pt x="275844" y="2091"/>
                  </a:lnTo>
                  <a:cubicBezTo>
                    <a:pt x="271452" y="2091"/>
                    <a:pt x="270616" y="2928"/>
                    <a:pt x="269779" y="7110"/>
                  </a:cubicBezTo>
                  <a:lnTo>
                    <a:pt x="232554" y="204530"/>
                  </a:lnTo>
                  <a:cubicBezTo>
                    <a:pt x="231926" y="207876"/>
                    <a:pt x="233390" y="209131"/>
                    <a:pt x="236109" y="209131"/>
                  </a:cubicBezTo>
                  <a:moveTo>
                    <a:pt x="172324" y="106657"/>
                  </a:moveTo>
                  <a:cubicBezTo>
                    <a:pt x="169814" y="106657"/>
                    <a:pt x="168141" y="104984"/>
                    <a:pt x="168141" y="102474"/>
                  </a:cubicBezTo>
                  <a:lnTo>
                    <a:pt x="168141" y="40571"/>
                  </a:lnTo>
                  <a:cubicBezTo>
                    <a:pt x="168141" y="38062"/>
                    <a:pt x="169814" y="36389"/>
                    <a:pt x="172324" y="36389"/>
                  </a:cubicBezTo>
                  <a:lnTo>
                    <a:pt x="184245" y="36389"/>
                  </a:lnTo>
                  <a:cubicBezTo>
                    <a:pt x="194701" y="36389"/>
                    <a:pt x="199929" y="43918"/>
                    <a:pt x="199929" y="57302"/>
                  </a:cubicBezTo>
                  <a:lnTo>
                    <a:pt x="199929" y="85744"/>
                  </a:lnTo>
                  <a:cubicBezTo>
                    <a:pt x="199929" y="99337"/>
                    <a:pt x="194701" y="106448"/>
                    <a:pt x="184245" y="106448"/>
                  </a:cubicBezTo>
                  <a:lnTo>
                    <a:pt x="172324" y="106448"/>
                  </a:lnTo>
                  <a:close/>
                  <a:moveTo>
                    <a:pt x="134471" y="209131"/>
                  </a:moveTo>
                  <a:lnTo>
                    <a:pt x="163959" y="209131"/>
                  </a:lnTo>
                  <a:cubicBezTo>
                    <a:pt x="166678" y="209131"/>
                    <a:pt x="168141" y="207458"/>
                    <a:pt x="168141" y="204949"/>
                  </a:cubicBezTo>
                  <a:lnTo>
                    <a:pt x="168141" y="145555"/>
                  </a:lnTo>
                  <a:cubicBezTo>
                    <a:pt x="168141" y="143046"/>
                    <a:pt x="169814" y="141373"/>
                    <a:pt x="172324" y="141373"/>
                  </a:cubicBezTo>
                  <a:lnTo>
                    <a:pt x="184245" y="141373"/>
                  </a:lnTo>
                  <a:cubicBezTo>
                    <a:pt x="215405" y="141373"/>
                    <a:pt x="237782" y="122969"/>
                    <a:pt x="237782" y="92018"/>
                  </a:cubicBezTo>
                  <a:lnTo>
                    <a:pt x="237782" y="51446"/>
                  </a:lnTo>
                  <a:cubicBezTo>
                    <a:pt x="237782" y="20495"/>
                    <a:pt x="215405" y="2091"/>
                    <a:pt x="184245" y="2091"/>
                  </a:cubicBezTo>
                  <a:lnTo>
                    <a:pt x="134471" y="2091"/>
                  </a:lnTo>
                  <a:cubicBezTo>
                    <a:pt x="131753" y="2091"/>
                    <a:pt x="130289" y="3764"/>
                    <a:pt x="130289" y="6274"/>
                  </a:cubicBezTo>
                  <a:lnTo>
                    <a:pt x="130289" y="204949"/>
                  </a:lnTo>
                  <a:cubicBezTo>
                    <a:pt x="130289" y="207458"/>
                    <a:pt x="131962" y="209131"/>
                    <a:pt x="134471" y="209131"/>
                  </a:cubicBezTo>
                  <a:moveTo>
                    <a:pt x="54792" y="211013"/>
                  </a:moveTo>
                  <a:cubicBezTo>
                    <a:pt x="85953" y="211013"/>
                    <a:pt x="108330" y="192610"/>
                    <a:pt x="108330" y="161658"/>
                  </a:cubicBezTo>
                  <a:lnTo>
                    <a:pt x="108330" y="149529"/>
                  </a:lnTo>
                  <a:cubicBezTo>
                    <a:pt x="108330" y="120878"/>
                    <a:pt x="84907" y="105402"/>
                    <a:pt x="67549" y="92018"/>
                  </a:cubicBezTo>
                  <a:cubicBezTo>
                    <a:pt x="50401" y="78842"/>
                    <a:pt x="38898" y="71314"/>
                    <a:pt x="38898" y="59393"/>
                  </a:cubicBezTo>
                  <a:lnTo>
                    <a:pt x="38898" y="53328"/>
                  </a:lnTo>
                  <a:cubicBezTo>
                    <a:pt x="38898" y="41408"/>
                    <a:pt x="44754" y="34925"/>
                    <a:pt x="55001" y="34925"/>
                  </a:cubicBezTo>
                  <a:cubicBezTo>
                    <a:pt x="65249" y="34925"/>
                    <a:pt x="70686" y="42035"/>
                    <a:pt x="70686" y="55629"/>
                  </a:cubicBezTo>
                  <a:lnTo>
                    <a:pt x="70686" y="61694"/>
                  </a:lnTo>
                  <a:cubicBezTo>
                    <a:pt x="70686" y="64203"/>
                    <a:pt x="72359" y="65876"/>
                    <a:pt x="74869" y="65876"/>
                  </a:cubicBezTo>
                  <a:lnTo>
                    <a:pt x="104356" y="65876"/>
                  </a:lnTo>
                  <a:cubicBezTo>
                    <a:pt x="107075" y="65876"/>
                    <a:pt x="108539" y="64203"/>
                    <a:pt x="108539" y="61694"/>
                  </a:cubicBezTo>
                  <a:lnTo>
                    <a:pt x="108539" y="49564"/>
                  </a:lnTo>
                  <a:cubicBezTo>
                    <a:pt x="108539" y="18613"/>
                    <a:pt x="86162" y="209"/>
                    <a:pt x="55001" y="209"/>
                  </a:cubicBezTo>
                  <a:cubicBezTo>
                    <a:pt x="23841" y="209"/>
                    <a:pt x="0" y="19449"/>
                    <a:pt x="0" y="50401"/>
                  </a:cubicBezTo>
                  <a:lnTo>
                    <a:pt x="0" y="62530"/>
                  </a:lnTo>
                  <a:cubicBezTo>
                    <a:pt x="0" y="91181"/>
                    <a:pt x="23632" y="106448"/>
                    <a:pt x="40781" y="119623"/>
                  </a:cubicBezTo>
                  <a:cubicBezTo>
                    <a:pt x="58138" y="132798"/>
                    <a:pt x="69432" y="140536"/>
                    <a:pt x="69432" y="152457"/>
                  </a:cubicBezTo>
                  <a:lnTo>
                    <a:pt x="69432" y="158521"/>
                  </a:lnTo>
                  <a:cubicBezTo>
                    <a:pt x="69432" y="170442"/>
                    <a:pt x="63994" y="176925"/>
                    <a:pt x="53747" y="176925"/>
                  </a:cubicBezTo>
                  <a:cubicBezTo>
                    <a:pt x="43499" y="176925"/>
                    <a:pt x="37644" y="169815"/>
                    <a:pt x="37644" y="156848"/>
                  </a:cubicBezTo>
                  <a:lnTo>
                    <a:pt x="37644" y="150156"/>
                  </a:lnTo>
                  <a:cubicBezTo>
                    <a:pt x="37644" y="147647"/>
                    <a:pt x="36180" y="145974"/>
                    <a:pt x="33461" y="145974"/>
                  </a:cubicBezTo>
                  <a:lnTo>
                    <a:pt x="4183" y="145974"/>
                  </a:lnTo>
                  <a:cubicBezTo>
                    <a:pt x="1673" y="145974"/>
                    <a:pt x="0" y="147647"/>
                    <a:pt x="0" y="150156"/>
                  </a:cubicBezTo>
                  <a:lnTo>
                    <a:pt x="0" y="162286"/>
                  </a:lnTo>
                  <a:cubicBezTo>
                    <a:pt x="0" y="193237"/>
                    <a:pt x="22586" y="211641"/>
                    <a:pt x="53747" y="211641"/>
                  </a:cubicBez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FA4755A-9C71-C910-3B51-910E4B4190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7076" y="5946753"/>
            <a:ext cx="4776281" cy="6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24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hyperlink" Target="https://emojipedia.org/handshak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narx@curtin.edu.au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atellite in the sky&#10;&#10;Description automatically generated">
            <a:extLst>
              <a:ext uri="{FF2B5EF4-FFF2-40B4-BE49-F238E27FC236}">
                <a16:creationId xmlns:a16="http://schemas.microsoft.com/office/drawing/2014/main" id="{147D22C5-A7F2-47AA-7EAD-531BD98A0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37560" r="-452" b="6107"/>
          <a:stretch/>
        </p:blipFill>
        <p:spPr>
          <a:xfrm>
            <a:off x="0" y="-193639"/>
            <a:ext cx="12192000" cy="4572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487FD2-C4A4-05A3-1B2F-A1953798F5D1}"/>
              </a:ext>
            </a:extLst>
          </p:cNvPr>
          <p:cNvSpPr/>
          <p:nvPr/>
        </p:nvSpPr>
        <p:spPr>
          <a:xfrm>
            <a:off x="-7172" y="4378362"/>
            <a:ext cx="12265511" cy="19363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B8071-AB0A-6A24-1C3F-40BB807B05AD}"/>
              </a:ext>
            </a:extLst>
          </p:cNvPr>
          <p:cNvSpPr/>
          <p:nvPr/>
        </p:nvSpPr>
        <p:spPr>
          <a:xfrm>
            <a:off x="-7172" y="4378362"/>
            <a:ext cx="12265511" cy="19363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3505F-2754-4DEF-977D-DC0579023CD6}"/>
              </a:ext>
            </a:extLst>
          </p:cNvPr>
          <p:cNvSpPr txBox="1">
            <a:spLocks/>
          </p:cNvSpPr>
          <p:nvPr/>
        </p:nvSpPr>
        <p:spPr>
          <a:xfrm>
            <a:off x="681650" y="3756797"/>
            <a:ext cx="10828699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b="1" dirty="0">
                <a:latin typeface="Stellar"/>
              </a:rPr>
              <a:t>                 </a:t>
            </a:r>
            <a:br>
              <a:rPr lang="en-AU" sz="6600" b="1" dirty="0">
                <a:latin typeface="Stellar" panose="02000506040000020004" pitchFamily="2" charset="0"/>
              </a:rPr>
            </a:br>
            <a:r>
              <a:rPr lang="en-AU" sz="5400" b="1" dirty="0">
                <a:latin typeface="Stellar"/>
              </a:rPr>
              <a:t>INTRODUCTION TO EMBEDDED PROGRAMMING</a:t>
            </a:r>
            <a:endParaRPr lang="en-AU" sz="6600" b="1" dirty="0">
              <a:latin typeface="Stellar" panose="02000506040000020004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AE9AFC-E7C5-D4EC-F085-2D4C82EDD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170" y="4572001"/>
            <a:ext cx="3355658" cy="8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29E5E4-EE24-C3C4-1EE6-9C529C500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53" y="2010433"/>
            <a:ext cx="4784399" cy="45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60A5F-7C8E-9CD6-2916-03F9967A1E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6" t="-1226" r="4340" b="3135"/>
          <a:stretch/>
        </p:blipFill>
        <p:spPr>
          <a:xfrm>
            <a:off x="573395" y="1690688"/>
            <a:ext cx="1940966" cy="1940966"/>
          </a:xfrm>
          <a:prstGeom prst="ellipse">
            <a:avLst/>
          </a:prstGeom>
          <a:ln>
            <a:solidFill>
              <a:srgbClr val="EA5329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EDE9D-A2CF-BB22-641C-6FDD250353C4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BAF60C-2DC0-642D-E751-EBB4DC99D05B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/>
              <a:t>MICROCONTROLLERS</a:t>
            </a:r>
            <a:endParaRPr lang="en-AU" sz="4800" dirty="0">
              <a:latin typeface="Stellar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7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IS AN DIGITAL PIN?</a:t>
            </a:r>
            <a:endParaRPr lang="en-AU" sz="4800" dirty="0">
              <a:latin typeface="Stellar" panose="02000506040000020004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803E90-10A5-9FE8-6764-8B96C06AF1AD}"/>
              </a:ext>
            </a:extLst>
          </p:cNvPr>
          <p:cNvGrpSpPr/>
          <p:nvPr/>
        </p:nvGrpSpPr>
        <p:grpSpPr>
          <a:xfrm>
            <a:off x="2113346" y="1885610"/>
            <a:ext cx="2310119" cy="3086755"/>
            <a:chOff x="36836" y="2458720"/>
            <a:chExt cx="2310119" cy="30867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07C670-289E-3F50-54DD-CAE8D279B984}"/>
                </a:ext>
              </a:extLst>
            </p:cNvPr>
            <p:cNvSpPr txBox="1"/>
            <p:nvPr/>
          </p:nvSpPr>
          <p:spPr>
            <a:xfrm>
              <a:off x="36836" y="2889915"/>
              <a:ext cx="10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Stellar" panose="02000506040000020004" pitchFamily="50" charset="0"/>
                </a:rPr>
                <a:t>Digital High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53FC75-626B-4E2A-6B31-47EA2138932D}"/>
                </a:ext>
              </a:extLst>
            </p:cNvPr>
            <p:cNvSpPr txBox="1"/>
            <p:nvPr/>
          </p:nvSpPr>
          <p:spPr>
            <a:xfrm>
              <a:off x="36836" y="4746533"/>
              <a:ext cx="10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Stellar" panose="02000506040000020004" pitchFamily="50" charset="0"/>
                </a:rPr>
                <a:t>Digital Low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00BE51-A091-21CF-C438-55C88C021086}"/>
                </a:ext>
              </a:extLst>
            </p:cNvPr>
            <p:cNvGrpSpPr/>
            <p:nvPr/>
          </p:nvGrpSpPr>
          <p:grpSpPr>
            <a:xfrm>
              <a:off x="985520" y="2458720"/>
              <a:ext cx="1361435" cy="3086755"/>
              <a:chOff x="985520" y="2458720"/>
              <a:chExt cx="1361435" cy="30867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CC6814-4307-6B65-BC4F-04A1C386988D}"/>
                  </a:ext>
                </a:extLst>
              </p:cNvPr>
              <p:cNvSpPr/>
              <p:nvPr/>
            </p:nvSpPr>
            <p:spPr>
              <a:xfrm>
                <a:off x="985520" y="2458720"/>
                <a:ext cx="1361435" cy="30867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EE04764-E695-9E8F-6B1D-35285F7A6420}"/>
                  </a:ext>
                </a:extLst>
              </p:cNvPr>
              <p:cNvCxnSpPr>
                <a:cxnSpLocks/>
                <a:stCxn id="12" idx="0"/>
                <a:endCxn id="12" idx="2"/>
              </p:cNvCxnSpPr>
              <p:nvPr/>
            </p:nvCxnSpPr>
            <p:spPr>
              <a:xfrm>
                <a:off x="1666238" y="2458720"/>
                <a:ext cx="0" cy="3086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BF0C961-F4BA-BADE-1D3F-64D4AF0866A1}"/>
                  </a:ext>
                </a:extLst>
              </p:cNvPr>
              <p:cNvCxnSpPr/>
              <p:nvPr/>
            </p:nvCxnSpPr>
            <p:spPr>
              <a:xfrm>
                <a:off x="1422398" y="3967480"/>
                <a:ext cx="4876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F8B66C-6720-4FF8-8FAF-33FD0680FDF0}"/>
                  </a:ext>
                </a:extLst>
              </p:cNvPr>
              <p:cNvCxnSpPr/>
              <p:nvPr/>
            </p:nvCxnSpPr>
            <p:spPr>
              <a:xfrm>
                <a:off x="1422398" y="4704080"/>
                <a:ext cx="4876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35060C86-FCC5-C7BE-CA62-7D057E83AB9C}"/>
                  </a:ext>
                </a:extLst>
              </p:cNvPr>
              <p:cNvSpPr/>
              <p:nvPr/>
            </p:nvSpPr>
            <p:spPr>
              <a:xfrm>
                <a:off x="985520" y="2458722"/>
                <a:ext cx="462279" cy="1508718"/>
              </a:xfrm>
              <a:prstGeom prst="leftBrace">
                <a:avLst>
                  <a:gd name="adj1" fmla="val 132590"/>
                  <a:gd name="adj2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5B60F299-8508-926D-59E8-2591DE300351}"/>
                  </a:ext>
                </a:extLst>
              </p:cNvPr>
              <p:cNvSpPr/>
              <p:nvPr/>
            </p:nvSpPr>
            <p:spPr>
              <a:xfrm>
                <a:off x="990599" y="4704038"/>
                <a:ext cx="462279" cy="841437"/>
              </a:xfrm>
              <a:prstGeom prst="leftBrace">
                <a:avLst>
                  <a:gd name="adj1" fmla="val 132590"/>
                  <a:gd name="adj2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44F383-DE7A-6C26-E238-C42138526E2A}"/>
                  </a:ext>
                </a:extLst>
              </p:cNvPr>
              <p:cNvSpPr txBox="1"/>
              <p:nvPr/>
            </p:nvSpPr>
            <p:spPr>
              <a:xfrm>
                <a:off x="1309372" y="2782669"/>
                <a:ext cx="345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05F668-45D0-E344-5FFB-102769DF60F2}"/>
                  </a:ext>
                </a:extLst>
              </p:cNvPr>
              <p:cNvSpPr txBox="1"/>
              <p:nvPr/>
            </p:nvSpPr>
            <p:spPr>
              <a:xfrm>
                <a:off x="1278892" y="4721694"/>
                <a:ext cx="345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2320D2-C3D7-D8EF-DF6D-DDCF3600C1BE}"/>
                  </a:ext>
                </a:extLst>
              </p:cNvPr>
              <p:cNvSpPr txBox="1"/>
              <p:nvPr/>
            </p:nvSpPr>
            <p:spPr>
              <a:xfrm>
                <a:off x="1664964" y="3688031"/>
                <a:ext cx="627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0.5VCC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7086E1-C4EB-E88C-9D6E-A931FD3AB1C8}"/>
                  </a:ext>
                </a:extLst>
              </p:cNvPr>
              <p:cNvSpPr txBox="1"/>
              <p:nvPr/>
            </p:nvSpPr>
            <p:spPr>
              <a:xfrm>
                <a:off x="1649724" y="4431932"/>
                <a:ext cx="627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0.3VCC</a:t>
                </a: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BA3A66B-08D4-B00C-7219-21603AFBC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88875"/>
            <a:ext cx="4855435" cy="188022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5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IS AN ANALOG PIN?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1BA8-337F-816D-706A-F04C92C8F9A7}"/>
              </a:ext>
            </a:extLst>
          </p:cNvPr>
          <p:cNvSpPr/>
          <p:nvPr/>
        </p:nvSpPr>
        <p:spPr>
          <a:xfrm>
            <a:off x="949124" y="1932220"/>
            <a:ext cx="6053560" cy="3195795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5110B-8595-094D-4A99-4871445CAD95}"/>
              </a:ext>
            </a:extLst>
          </p:cNvPr>
          <p:cNvCxnSpPr>
            <a:cxnSpLocks/>
          </p:cNvCxnSpPr>
          <p:nvPr/>
        </p:nvCxnSpPr>
        <p:spPr>
          <a:xfrm flipH="1">
            <a:off x="949124" y="502266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9CA09F-4CB2-4394-4A8C-4B1D84B852DF}"/>
              </a:ext>
            </a:extLst>
          </p:cNvPr>
          <p:cNvCxnSpPr>
            <a:cxnSpLocks/>
          </p:cNvCxnSpPr>
          <p:nvPr/>
        </p:nvCxnSpPr>
        <p:spPr>
          <a:xfrm flipH="1">
            <a:off x="949124" y="4847783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19BFCA-5366-9CC7-A5EA-43DB5D982AAD}"/>
              </a:ext>
            </a:extLst>
          </p:cNvPr>
          <p:cNvCxnSpPr>
            <a:cxnSpLocks/>
          </p:cNvCxnSpPr>
          <p:nvPr/>
        </p:nvCxnSpPr>
        <p:spPr>
          <a:xfrm flipH="1">
            <a:off x="949124" y="466311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6BD9AF-60EE-8121-1DB1-5E650BA2900C}"/>
              </a:ext>
            </a:extLst>
          </p:cNvPr>
          <p:cNvCxnSpPr>
            <a:cxnSpLocks/>
          </p:cNvCxnSpPr>
          <p:nvPr/>
        </p:nvCxnSpPr>
        <p:spPr>
          <a:xfrm flipH="1">
            <a:off x="949124" y="448824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938761-96D0-5CEB-D1BB-85043727F92D}"/>
              </a:ext>
            </a:extLst>
          </p:cNvPr>
          <p:cNvCxnSpPr>
            <a:cxnSpLocks/>
          </p:cNvCxnSpPr>
          <p:nvPr/>
        </p:nvCxnSpPr>
        <p:spPr>
          <a:xfrm flipH="1">
            <a:off x="949123" y="429149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1A3785-625C-BB78-6163-E12F3D927E22}"/>
              </a:ext>
            </a:extLst>
          </p:cNvPr>
          <p:cNvCxnSpPr>
            <a:cxnSpLocks/>
          </p:cNvCxnSpPr>
          <p:nvPr/>
        </p:nvCxnSpPr>
        <p:spPr>
          <a:xfrm flipH="1">
            <a:off x="949123" y="411662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4FDAC1-A34F-0359-5CAD-FFF88EEE32C3}"/>
              </a:ext>
            </a:extLst>
          </p:cNvPr>
          <p:cNvCxnSpPr>
            <a:cxnSpLocks/>
          </p:cNvCxnSpPr>
          <p:nvPr/>
        </p:nvCxnSpPr>
        <p:spPr>
          <a:xfrm flipH="1">
            <a:off x="949123" y="3931954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6613C9-D618-205E-DD5E-1557D4799274}"/>
              </a:ext>
            </a:extLst>
          </p:cNvPr>
          <p:cNvCxnSpPr>
            <a:cxnSpLocks/>
          </p:cNvCxnSpPr>
          <p:nvPr/>
        </p:nvCxnSpPr>
        <p:spPr>
          <a:xfrm flipH="1">
            <a:off x="949123" y="375707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274EC3-6B33-A870-F39C-F4231326880B}"/>
              </a:ext>
            </a:extLst>
          </p:cNvPr>
          <p:cNvCxnSpPr>
            <a:cxnSpLocks/>
          </p:cNvCxnSpPr>
          <p:nvPr/>
        </p:nvCxnSpPr>
        <p:spPr>
          <a:xfrm flipH="1">
            <a:off x="949122" y="354258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CF53AC-8053-3EB9-A8EA-3B8CA4D812B3}"/>
              </a:ext>
            </a:extLst>
          </p:cNvPr>
          <p:cNvCxnSpPr>
            <a:cxnSpLocks/>
          </p:cNvCxnSpPr>
          <p:nvPr/>
        </p:nvCxnSpPr>
        <p:spPr>
          <a:xfrm flipH="1">
            <a:off x="949122" y="3367703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E48A67-446C-302B-3992-41FA02F495E2}"/>
              </a:ext>
            </a:extLst>
          </p:cNvPr>
          <p:cNvCxnSpPr>
            <a:cxnSpLocks/>
          </p:cNvCxnSpPr>
          <p:nvPr/>
        </p:nvCxnSpPr>
        <p:spPr>
          <a:xfrm flipH="1">
            <a:off x="949122" y="318303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BC614A-2BBA-13F3-BB0C-F0A49FF3F723}"/>
              </a:ext>
            </a:extLst>
          </p:cNvPr>
          <p:cNvCxnSpPr>
            <a:cxnSpLocks/>
          </p:cNvCxnSpPr>
          <p:nvPr/>
        </p:nvCxnSpPr>
        <p:spPr>
          <a:xfrm flipH="1">
            <a:off x="949122" y="300816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FC79A3-F562-D50C-6C47-CB0C7997E831}"/>
              </a:ext>
            </a:extLst>
          </p:cNvPr>
          <p:cNvCxnSpPr>
            <a:cxnSpLocks/>
          </p:cNvCxnSpPr>
          <p:nvPr/>
        </p:nvCxnSpPr>
        <p:spPr>
          <a:xfrm flipH="1">
            <a:off x="949122" y="281565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2F419D-B255-DE0D-05F2-0473BA40CDE9}"/>
              </a:ext>
            </a:extLst>
          </p:cNvPr>
          <p:cNvCxnSpPr>
            <a:cxnSpLocks/>
          </p:cNvCxnSpPr>
          <p:nvPr/>
        </p:nvCxnSpPr>
        <p:spPr>
          <a:xfrm flipH="1">
            <a:off x="949122" y="2640778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B0C07B-1920-4DCD-4A21-E169E2AA0447}"/>
              </a:ext>
            </a:extLst>
          </p:cNvPr>
          <p:cNvCxnSpPr>
            <a:cxnSpLocks/>
          </p:cNvCxnSpPr>
          <p:nvPr/>
        </p:nvCxnSpPr>
        <p:spPr>
          <a:xfrm flipH="1">
            <a:off x="949122" y="2456112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A5230F-719A-1651-E301-51A4ADC9A38F}"/>
              </a:ext>
            </a:extLst>
          </p:cNvPr>
          <p:cNvCxnSpPr>
            <a:cxnSpLocks/>
          </p:cNvCxnSpPr>
          <p:nvPr/>
        </p:nvCxnSpPr>
        <p:spPr>
          <a:xfrm flipH="1">
            <a:off x="949122" y="228123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4A3BC-18C7-F939-771B-9202A585AE49}"/>
              </a:ext>
            </a:extLst>
          </p:cNvPr>
          <p:cNvSpPr/>
          <p:nvPr/>
        </p:nvSpPr>
        <p:spPr>
          <a:xfrm>
            <a:off x="1192192" y="2259503"/>
            <a:ext cx="1720818" cy="2763157"/>
          </a:xfrm>
          <a:custGeom>
            <a:avLst/>
            <a:gdLst>
              <a:gd name="connsiteX0" fmla="*/ 0 w 2268638"/>
              <a:gd name="connsiteY0" fmla="*/ 2172848 h 2763157"/>
              <a:gd name="connsiteX1" fmla="*/ 694481 w 2268638"/>
              <a:gd name="connsiteY1" fmla="*/ 8383 h 2763157"/>
              <a:gd name="connsiteX2" fmla="*/ 1284790 w 2268638"/>
              <a:gd name="connsiteY2" fmla="*/ 1397345 h 2763157"/>
              <a:gd name="connsiteX3" fmla="*/ 1724628 w 2268638"/>
              <a:gd name="connsiteY3" fmla="*/ 679714 h 2763157"/>
              <a:gd name="connsiteX4" fmla="*/ 2268638 w 2268638"/>
              <a:gd name="connsiteY4" fmla="*/ 2763157 h 276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2763157">
                <a:moveTo>
                  <a:pt x="0" y="2172848"/>
                </a:moveTo>
                <a:cubicBezTo>
                  <a:pt x="240174" y="1155240"/>
                  <a:pt x="480349" y="137633"/>
                  <a:pt x="694481" y="8383"/>
                </a:cubicBezTo>
                <a:cubicBezTo>
                  <a:pt x="908613" y="-120868"/>
                  <a:pt x="1113099" y="1285456"/>
                  <a:pt x="1284790" y="1397345"/>
                </a:cubicBezTo>
                <a:cubicBezTo>
                  <a:pt x="1456481" y="1509234"/>
                  <a:pt x="1560653" y="452079"/>
                  <a:pt x="1724628" y="679714"/>
                </a:cubicBezTo>
                <a:cubicBezTo>
                  <a:pt x="1888603" y="907349"/>
                  <a:pt x="1923327" y="2323319"/>
                  <a:pt x="2268638" y="27631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A6343-9FF8-CAF0-4503-DA0F0B77AB0F}"/>
              </a:ext>
            </a:extLst>
          </p:cNvPr>
          <p:cNvSpPr txBox="1"/>
          <p:nvPr/>
        </p:nvSpPr>
        <p:spPr>
          <a:xfrm>
            <a:off x="184988" y="1583913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5V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C9AB8-D334-A1B7-9753-C8145092074B}"/>
              </a:ext>
            </a:extLst>
          </p:cNvPr>
          <p:cNvSpPr txBox="1"/>
          <p:nvPr/>
        </p:nvSpPr>
        <p:spPr>
          <a:xfrm>
            <a:off x="167740" y="4779761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0V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055433-A3BC-A1D0-1F6D-2D29A7021C67}"/>
              </a:ext>
            </a:extLst>
          </p:cNvPr>
          <p:cNvSpPr/>
          <p:nvPr/>
        </p:nvSpPr>
        <p:spPr>
          <a:xfrm>
            <a:off x="3703899" y="1932220"/>
            <a:ext cx="1028696" cy="3194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DE2B8-123F-B59C-FCD0-CF353D0E8D6D}"/>
              </a:ext>
            </a:extLst>
          </p:cNvPr>
          <p:cNvCxnSpPr>
            <a:cxnSpLocks/>
          </p:cNvCxnSpPr>
          <p:nvPr/>
        </p:nvCxnSpPr>
        <p:spPr>
          <a:xfrm>
            <a:off x="2581154" y="3228584"/>
            <a:ext cx="1122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31B971-EB86-F87A-0BA0-78B00FF20E38}"/>
              </a:ext>
            </a:extLst>
          </p:cNvPr>
          <p:cNvSpPr txBox="1"/>
          <p:nvPr/>
        </p:nvSpPr>
        <p:spPr>
          <a:xfrm>
            <a:off x="2545788" y="2853273"/>
            <a:ext cx="102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Sensor Voltage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C4735F-3024-0068-BBF2-8810E314FBDC}"/>
              </a:ext>
            </a:extLst>
          </p:cNvPr>
          <p:cNvCxnSpPr>
            <a:cxnSpLocks/>
          </p:cNvCxnSpPr>
          <p:nvPr/>
        </p:nvCxnSpPr>
        <p:spPr>
          <a:xfrm>
            <a:off x="4732595" y="3230513"/>
            <a:ext cx="1122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19C68B-8993-94B9-124C-079981DCA3E7}"/>
              </a:ext>
            </a:extLst>
          </p:cNvPr>
          <p:cNvSpPr txBox="1"/>
          <p:nvPr/>
        </p:nvSpPr>
        <p:spPr>
          <a:xfrm>
            <a:off x="4779619" y="2853272"/>
            <a:ext cx="102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Binary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5F1E2-28BF-95FD-4E3D-80D934A11EB3}"/>
              </a:ext>
            </a:extLst>
          </p:cNvPr>
          <p:cNvSpPr txBox="1"/>
          <p:nvPr/>
        </p:nvSpPr>
        <p:spPr>
          <a:xfrm>
            <a:off x="4732595" y="3532281"/>
            <a:ext cx="2165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Binary Value: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1001001100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Decimal Value: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588</a:t>
            </a:r>
          </a:p>
          <a:p>
            <a:pPr algn="ctr"/>
            <a:endParaRPr lang="en-AU">
              <a:solidFill>
                <a:sysClr val="windowText" lastClr="000000"/>
              </a:solidFill>
              <a:latin typeface="Stellar" panose="0200050604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271AE-9F94-C71C-7D0E-894B1FB2C2BB}"/>
                  </a:ext>
                </a:extLst>
              </p:cNvPr>
              <p:cNvSpPr txBox="1"/>
              <p:nvPr/>
            </p:nvSpPr>
            <p:spPr>
              <a:xfrm>
                <a:off x="9546159" y="3459036"/>
                <a:ext cx="10382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271AE-9F94-C71C-7D0E-894B1FB2C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159" y="3459036"/>
                <a:ext cx="1038225" cy="1015663"/>
              </a:xfrm>
              <a:prstGeom prst="rect">
                <a:avLst/>
              </a:prstGeom>
              <a:blipFill>
                <a:blip r:embed="rId5"/>
                <a:stretch>
                  <a:fillRect r="-64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FA577-BEE2-60FB-CBF8-ADCA5E168069}"/>
              </a:ext>
            </a:extLst>
          </p:cNvPr>
          <p:cNvCxnSpPr>
            <a:cxnSpLocks/>
          </p:cNvCxnSpPr>
          <p:nvPr/>
        </p:nvCxnSpPr>
        <p:spPr>
          <a:xfrm>
            <a:off x="9820176" y="4300302"/>
            <a:ext cx="0" cy="400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DF4C3-10A4-8D39-980C-2952649BE443}"/>
              </a:ext>
            </a:extLst>
          </p:cNvPr>
          <p:cNvSpPr txBox="1"/>
          <p:nvPr/>
        </p:nvSpPr>
        <p:spPr>
          <a:xfrm>
            <a:off x="9112577" y="4705470"/>
            <a:ext cx="243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Each bit can be </a:t>
            </a:r>
            <a:r>
              <a:rPr lang="en-AU" b="1" dirty="0"/>
              <a:t>1 OR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47F20-4877-8F82-279A-19FD498A00E4}"/>
              </a:ext>
            </a:extLst>
          </p:cNvPr>
          <p:cNvSpPr txBox="1"/>
          <p:nvPr/>
        </p:nvSpPr>
        <p:spPr>
          <a:xfrm>
            <a:off x="9580400" y="2680670"/>
            <a:ext cx="16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Number of bits</a:t>
            </a:r>
            <a:endParaRPr lang="en-AU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3AED9A-04EE-426D-6E5B-A73DE42C11F0}"/>
              </a:ext>
            </a:extLst>
          </p:cNvPr>
          <p:cNvCxnSpPr>
            <a:cxnSpLocks/>
          </p:cNvCxnSpPr>
          <p:nvPr/>
        </p:nvCxnSpPr>
        <p:spPr>
          <a:xfrm flipV="1">
            <a:off x="10407780" y="3033903"/>
            <a:ext cx="0" cy="517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3F750D-4E06-8B7D-9784-101F63120445}"/>
              </a:ext>
            </a:extLst>
          </p:cNvPr>
          <p:cNvGrpSpPr/>
          <p:nvPr/>
        </p:nvGrpSpPr>
        <p:grpSpPr>
          <a:xfrm>
            <a:off x="956838" y="2185985"/>
            <a:ext cx="2754777" cy="2931925"/>
            <a:chOff x="956838" y="2603426"/>
            <a:chExt cx="2754777" cy="29319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244B42A-0D19-7475-76D8-BA32DFABB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53535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9F3F0C-45CB-4167-2281-C34F4647A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360474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006FAFE-44D8-9756-1C78-35C49CF7F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17580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CC0266-09DE-2BC6-6580-3BFCCA95E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00093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5DB3F6-5A31-CC95-5F1B-5BCC75BE1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80418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C21E0E-CE51-574D-B066-F93E6B763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62931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C565C6-6B78-5114-15D2-F6EFF40DE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444645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244C3A-9B93-0FAF-9477-7A7E7B7D8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26976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052A32-B352-09F9-CFF6-365A91990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405527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11A890-E279-9478-D020-BC64691CE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880394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BD102-05FD-80AF-90FE-7669E0C00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69572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2B294D-D193-5EB4-0393-F010C1BAC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52085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1DB201-0BAB-8103-2EF4-7D2BE9931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32834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8EDD0A-7167-4E4A-879E-E4758573E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153469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C4FB2F-4D2C-74C8-3DB2-474843092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968803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6642F6-A522-0A36-CDB8-B42E41699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79392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A1E8E1-5704-FDF1-D0B1-DD6AE4EE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60342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C43A97-8C8D-1DE8-C530-8582D7983E0B}"/>
              </a:ext>
            </a:extLst>
          </p:cNvPr>
          <p:cNvCxnSpPr>
            <a:cxnSpLocks/>
          </p:cNvCxnSpPr>
          <p:nvPr/>
        </p:nvCxnSpPr>
        <p:spPr>
          <a:xfrm flipH="1">
            <a:off x="949122" y="209073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A68237-DCC8-2690-3E4B-5377580E5E83}"/>
              </a:ext>
            </a:extLst>
          </p:cNvPr>
          <p:cNvCxnSpPr>
            <a:cxnSpLocks/>
          </p:cNvCxnSpPr>
          <p:nvPr/>
        </p:nvCxnSpPr>
        <p:spPr>
          <a:xfrm flipH="1">
            <a:off x="533400" y="5126714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CA0400-CF5B-4E1A-2B47-A3BC972DC719}"/>
              </a:ext>
            </a:extLst>
          </p:cNvPr>
          <p:cNvCxnSpPr>
            <a:cxnSpLocks/>
          </p:cNvCxnSpPr>
          <p:nvPr/>
        </p:nvCxnSpPr>
        <p:spPr>
          <a:xfrm flipH="1">
            <a:off x="525684" y="1932220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812193-0DCE-5612-2C5C-7CBB17B5937D}"/>
              </a:ext>
            </a:extLst>
          </p:cNvPr>
          <p:cNvCxnSpPr>
            <a:cxnSpLocks/>
          </p:cNvCxnSpPr>
          <p:nvPr/>
        </p:nvCxnSpPr>
        <p:spPr>
          <a:xfrm rot="5400000" flipH="1">
            <a:off x="735391" y="5329629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35860-11AB-D481-C29E-13CE5B5F74F7}"/>
              </a:ext>
            </a:extLst>
          </p:cNvPr>
          <p:cNvCxnSpPr>
            <a:cxnSpLocks/>
          </p:cNvCxnSpPr>
          <p:nvPr/>
        </p:nvCxnSpPr>
        <p:spPr>
          <a:xfrm rot="5400000" flipH="1">
            <a:off x="3492178" y="5338433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3B26D3-FB7B-0C7E-086F-BEBD4593B95A}"/>
              </a:ext>
            </a:extLst>
          </p:cNvPr>
          <p:cNvCxnSpPr/>
          <p:nvPr/>
        </p:nvCxnSpPr>
        <p:spPr>
          <a:xfrm>
            <a:off x="947110" y="5259459"/>
            <a:ext cx="2756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B229B8-D018-BBFB-403F-131E91BE236C}"/>
              </a:ext>
            </a:extLst>
          </p:cNvPr>
          <p:cNvCxnSpPr>
            <a:cxnSpLocks/>
          </p:cNvCxnSpPr>
          <p:nvPr/>
        </p:nvCxnSpPr>
        <p:spPr>
          <a:xfrm flipV="1">
            <a:off x="825499" y="1953245"/>
            <a:ext cx="0" cy="317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1B4D60B-D86E-FD9F-274E-D0889BEC5FF1}"/>
              </a:ext>
            </a:extLst>
          </p:cNvPr>
          <p:cNvSpPr txBox="1"/>
          <p:nvPr/>
        </p:nvSpPr>
        <p:spPr>
          <a:xfrm>
            <a:off x="480502" y="2627810"/>
            <a:ext cx="453970" cy="180331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AU" spc="-150"/>
              <a:t>VOLTAGE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172F98-C775-F594-F002-B6C667E48DE0}"/>
              </a:ext>
            </a:extLst>
          </p:cNvPr>
          <p:cNvSpPr txBox="1"/>
          <p:nvPr/>
        </p:nvSpPr>
        <p:spPr>
          <a:xfrm>
            <a:off x="1808581" y="5156232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TIME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6B1D8B-97CC-474E-5EF0-43AA5690751C}"/>
              </a:ext>
            </a:extLst>
          </p:cNvPr>
          <p:cNvCxnSpPr>
            <a:cxnSpLocks/>
          </p:cNvCxnSpPr>
          <p:nvPr/>
        </p:nvCxnSpPr>
        <p:spPr>
          <a:xfrm flipH="1">
            <a:off x="7010398" y="5126714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035EFE-F7CE-2EA9-0FAA-D9C219DA6296}"/>
              </a:ext>
            </a:extLst>
          </p:cNvPr>
          <p:cNvCxnSpPr>
            <a:cxnSpLocks/>
          </p:cNvCxnSpPr>
          <p:nvPr/>
        </p:nvCxnSpPr>
        <p:spPr>
          <a:xfrm flipH="1">
            <a:off x="7002682" y="1932220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69D3AB-CA88-3ACE-092C-5D7675675043}"/>
              </a:ext>
            </a:extLst>
          </p:cNvPr>
          <p:cNvCxnSpPr>
            <a:cxnSpLocks/>
          </p:cNvCxnSpPr>
          <p:nvPr/>
        </p:nvCxnSpPr>
        <p:spPr>
          <a:xfrm flipV="1">
            <a:off x="7118347" y="1953245"/>
            <a:ext cx="0" cy="317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BBA74F4-F518-815A-640D-244618A1003B}"/>
              </a:ext>
            </a:extLst>
          </p:cNvPr>
          <p:cNvSpPr txBox="1"/>
          <p:nvPr/>
        </p:nvSpPr>
        <p:spPr>
          <a:xfrm>
            <a:off x="7123756" y="2367803"/>
            <a:ext cx="453970" cy="2323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AU" spc="-150"/>
              <a:t>BIT VALUE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8A1591-4BAF-E58B-6EB7-DB4A5310C963}"/>
              </a:ext>
            </a:extLst>
          </p:cNvPr>
          <p:cNvSpPr txBox="1"/>
          <p:nvPr/>
        </p:nvSpPr>
        <p:spPr>
          <a:xfrm>
            <a:off x="6723688" y="4781110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985D70-EB68-1131-6888-51B725CD8FE1}"/>
              </a:ext>
            </a:extLst>
          </p:cNvPr>
          <p:cNvSpPr txBox="1"/>
          <p:nvPr/>
        </p:nvSpPr>
        <p:spPr>
          <a:xfrm>
            <a:off x="6747444" y="1583913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1024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EAF84F-1AD7-9DCA-495D-9138F6A90F9E}"/>
              </a:ext>
            </a:extLst>
          </p:cNvPr>
          <p:cNvSpPr/>
          <p:nvPr/>
        </p:nvSpPr>
        <p:spPr>
          <a:xfrm>
            <a:off x="8795491" y="2639793"/>
            <a:ext cx="2692398" cy="2486921"/>
          </a:xfrm>
          <a:prstGeom prst="rect">
            <a:avLst/>
          </a:prstGeom>
          <a:noFill/>
          <a:ln w="28575">
            <a:solidFill>
              <a:srgbClr val="EA53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86FD73-255C-C286-26D6-0954682CBBA0}"/>
              </a:ext>
            </a:extLst>
          </p:cNvPr>
          <p:cNvSpPr txBox="1"/>
          <p:nvPr/>
        </p:nvSpPr>
        <p:spPr>
          <a:xfrm>
            <a:off x="8661643" y="2311889"/>
            <a:ext cx="16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/>
              <a:t>“Why 1024?”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extLst>
    <p:ext uri="{3A86A75C-4F4B-4683-9AE1-C65F6400EC91}">
      <p14:laserTraceLst xmlns:p14="http://schemas.microsoft.com/office/powerpoint/2010/main">
        <p14:tracePtLst>
          <p14:tracePt t="48671" x="4311650" y="6540500"/>
          <p14:tracePt t="48857" x="2520950" y="6786563"/>
          <p14:tracePt t="48859" x="2497138" y="6740525"/>
          <p14:tracePt t="48862" x="2462213" y="6657975"/>
          <p14:tracePt t="48867" x="2403475" y="6492875"/>
          <p14:tracePt t="48871" x="2344738" y="6303963"/>
          <p14:tracePt t="48872" x="2332038" y="6269038"/>
          <p14:tracePt t="48873" x="2320925" y="6245225"/>
          <p14:tracePt t="48880" x="2249488" y="6032500"/>
          <p14:tracePt t="48881" x="2249488" y="6010275"/>
          <p14:tracePt t="48882" x="2238375" y="5962650"/>
          <p14:tracePt t="48882" x="2225675" y="5938838"/>
          <p14:tracePt t="48884" x="2214563" y="5867400"/>
          <p14:tracePt t="48885" x="2203450" y="5845175"/>
          <p14:tracePt t="48895" x="2155825" y="5584825"/>
          <p14:tracePt t="48899" x="2143125" y="5514975"/>
          <p14:tracePt t="48901" x="2132013" y="5443538"/>
          <p14:tracePt t="48904" x="2120900" y="5408613"/>
          <p14:tracePt t="48906" x="2120900" y="5360988"/>
          <p14:tracePt t="48907" x="2120900" y="5337175"/>
          <p14:tracePt t="48907" x="2120900" y="5326063"/>
          <p14:tracePt t="48914" x="2108200" y="5219700"/>
          <p14:tracePt t="48916" x="2108200" y="5195888"/>
          <p14:tracePt t="48917" x="2108200" y="5160963"/>
          <p14:tracePt t="48918" x="2108200" y="5137150"/>
          <p14:tracePt t="48920" x="2108200" y="5126038"/>
          <p14:tracePt t="48929" x="2108200" y="5008563"/>
          <p14:tracePt t="48931" x="2097088" y="4972050"/>
          <p14:tracePt t="48931" x="2097088" y="4960938"/>
          <p14:tracePt t="48944" x="2073275" y="4748213"/>
          <p14:tracePt t="48948" x="2062163" y="4678363"/>
          <p14:tracePt t="48949" x="2062163" y="4665663"/>
          <p14:tracePt t="48949" x="2062163" y="4643438"/>
          <p14:tracePt t="48965" x="2025650" y="4419600"/>
          <p14:tracePt t="48967" x="2014538" y="4383088"/>
          <p14:tracePt t="48970" x="2014538" y="4359275"/>
          <p14:tracePt t="48970" x="2014538" y="4337050"/>
          <p14:tracePt t="48978" x="1990725" y="4254500"/>
          <p14:tracePt t="48980" x="1979613" y="4230688"/>
          <p14:tracePt t="48981" x="1979613" y="4217988"/>
          <p14:tracePt t="48982" x="1979613" y="4194175"/>
          <p14:tracePt t="48997" x="1943100" y="4041775"/>
          <p14:tracePt t="49001" x="1931988" y="3983038"/>
          <p14:tracePt t="49003" x="1931988" y="3959225"/>
          <p14:tracePt t="49005" x="1920875" y="3935413"/>
          <p14:tracePt t="49007" x="1920875" y="3924300"/>
          <p14:tracePt t="49008" x="1920875" y="3900488"/>
          <p14:tracePt t="49017" x="1908175" y="3817938"/>
          <p14:tracePt t="49021" x="1908175" y="3783013"/>
          <p14:tracePt t="49024" x="1908175" y="3746500"/>
          <p14:tracePt t="49027" x="1908175" y="3724275"/>
          <p14:tracePt t="49032" x="1908175" y="3676650"/>
          <p14:tracePt t="49035" x="1908175" y="3652838"/>
          <p14:tracePt t="49042" x="1908175" y="3594100"/>
          <p14:tracePt t="49044" x="1908175" y="3570288"/>
          <p14:tracePt t="49046" x="1908175" y="3559175"/>
          <p14:tracePt t="49052" x="1908175" y="3522663"/>
          <p14:tracePt t="49061" x="1908175" y="3476625"/>
          <p14:tracePt t="49063" x="1908175" y="3463925"/>
          <p14:tracePt t="49065" x="1908175" y="3452813"/>
          <p14:tracePt t="49081" x="1908175" y="3394075"/>
          <p14:tracePt t="49085" x="1908175" y="3370263"/>
          <p14:tracePt t="49096" x="1908175" y="3311525"/>
          <p14:tracePt t="49101" x="1908175" y="3276600"/>
          <p14:tracePt t="49109" x="1920875" y="3228975"/>
          <p14:tracePt t="49114" x="1920875" y="3205163"/>
          <p14:tracePt t="49116" x="1920875" y="3194050"/>
          <p14:tracePt t="49118" x="1920875" y="3181350"/>
          <p14:tracePt t="49119" x="1920875" y="3170238"/>
          <p14:tracePt t="49123" x="1931988" y="3146425"/>
          <p14:tracePt t="49129" x="1931988" y="3122613"/>
          <p14:tracePt t="49131" x="1931988" y="3098800"/>
          <p14:tracePt t="49147" x="1931988" y="3028950"/>
          <p14:tracePt t="49151" x="1931988" y="3005138"/>
          <p14:tracePt t="49154" x="1931988" y="2981325"/>
          <p14:tracePt t="49155" x="1920875" y="2970213"/>
          <p14:tracePt t="49157" x="1920875" y="2957513"/>
          <p14:tracePt t="49168" x="1884363" y="2887663"/>
          <p14:tracePt t="49181" x="1849438" y="2816225"/>
          <p14:tracePt t="49184" x="1838325" y="2816225"/>
          <p14:tracePt t="49185" x="1825625" y="2805113"/>
          <p14:tracePt t="49194" x="1801813" y="2757488"/>
          <p14:tracePt t="49197" x="1790700" y="2733675"/>
          <p14:tracePt t="49199" x="1778000" y="2733675"/>
          <p14:tracePt t="49200" x="1778000" y="2722563"/>
          <p14:tracePt t="49211" x="1743075" y="2686050"/>
          <p14:tracePt t="49214" x="1731963" y="2663825"/>
          <p14:tracePt t="49230" x="1684338" y="2616200"/>
          <p14:tracePt t="49234" x="1673225" y="2592388"/>
          <p14:tracePt t="49237" x="1673225" y="2581275"/>
          <p14:tracePt t="49245" x="1649413" y="2544763"/>
          <p14:tracePt t="49250" x="1625600" y="2533650"/>
          <p14:tracePt t="49252" x="1625600" y="2520950"/>
          <p14:tracePt t="49263" x="1590675" y="2474913"/>
          <p14:tracePt t="49265" x="1566863" y="2462213"/>
          <p14:tracePt t="49281" x="1484313" y="2403475"/>
          <p14:tracePt t="49283" x="1473200" y="2403475"/>
          <p14:tracePt t="49284" x="1473200" y="2392363"/>
          <p14:tracePt t="49298" x="1412875" y="2357438"/>
          <p14:tracePt t="49300" x="1401763" y="2344738"/>
          <p14:tracePt t="49315" x="1366838" y="2333625"/>
          <p14:tracePt t="49318" x="1354138" y="2320925"/>
          <p14:tracePt t="49331" x="1330325" y="2297113"/>
          <p14:tracePt t="49334" x="1319213" y="2297113"/>
          <p14:tracePt t="49336" x="1308100" y="2297113"/>
          <p14:tracePt t="49345" x="1271588" y="2274888"/>
          <p14:tracePt t="49346" x="1260475" y="2274888"/>
          <p14:tracePt t="49362" x="1189038" y="2262188"/>
          <p14:tracePt t="49366" x="1177925" y="2262188"/>
          <p14:tracePt t="49367" x="1166813" y="2262188"/>
          <p14:tracePt t="49369" x="1154113" y="2262188"/>
          <p14:tracePt t="49379" x="1119188" y="2262188"/>
          <p14:tracePt t="49380" x="1108075" y="2262188"/>
          <p14:tracePt t="49395" x="1060450" y="2262188"/>
          <p14:tracePt t="49413" x="1047750" y="2262188"/>
          <p14:tracePt t="49445" x="1047750" y="2274888"/>
          <p14:tracePt t="49470" x="1154113" y="2286000"/>
          <p14:tracePt t="49473" x="1177925" y="2297113"/>
          <p14:tracePt t="49486" x="1271588" y="2309813"/>
          <p14:tracePt t="49489" x="1319213" y="2320925"/>
          <p14:tracePt t="49491" x="1330325" y="2320925"/>
          <p14:tracePt t="49492" x="1354138" y="2320925"/>
          <p14:tracePt t="49495" x="1366838" y="2320925"/>
          <p14:tracePt t="49501" x="1425575" y="2333625"/>
          <p14:tracePt t="49504" x="1460500" y="2333625"/>
          <p14:tracePt t="49505" x="1473200" y="2333625"/>
          <p14:tracePt t="49507" x="1484313" y="2333625"/>
          <p14:tracePt t="49508" x="1508125" y="2333625"/>
          <p14:tracePt t="49511" x="1531938" y="2333625"/>
          <p14:tracePt t="49515" x="1566863" y="2344738"/>
          <p14:tracePt t="49516" x="1590675" y="2344738"/>
          <p14:tracePt t="49517" x="1614488" y="2344738"/>
          <p14:tracePt t="49521" x="1649413" y="2357438"/>
          <p14:tracePt t="49522" x="1660525" y="2357438"/>
          <p14:tracePt t="49528" x="1708150" y="2357438"/>
          <p14:tracePt t="49530" x="1731963" y="2368550"/>
          <p14:tracePt t="49531" x="1743075" y="2368550"/>
          <p14:tracePt t="49549" x="1897063" y="2379663"/>
          <p14:tracePt t="49552" x="1920875" y="2379663"/>
          <p14:tracePt t="49565" x="2001838" y="2379663"/>
          <p14:tracePt t="49569" x="2025650" y="2379663"/>
          <p14:tracePt t="49579" x="2062163" y="2379663"/>
          <p14:tracePt t="49584" x="2084388" y="2379663"/>
          <p14:tracePt t="49597" x="2132013" y="2379663"/>
          <p14:tracePt t="49600" x="2143125" y="2379663"/>
          <p14:tracePt t="49601" x="2155825" y="2379663"/>
          <p14:tracePt t="49617" x="2203450" y="2379663"/>
          <p14:tracePt t="49629" x="2238375" y="2379663"/>
          <p14:tracePt t="49634" x="2249488" y="2379663"/>
          <p14:tracePt t="49636" x="2262188" y="2379663"/>
          <p14:tracePt t="49646" x="2297113" y="2379663"/>
          <p14:tracePt t="49665" x="2332038" y="2379663"/>
          <p14:tracePt t="49680" x="2344738" y="2379663"/>
          <p14:tracePt t="49751" x="2332038" y="2379663"/>
          <p14:tracePt t="49761" x="2320925" y="2379663"/>
          <p14:tracePt t="49771" x="2308225" y="2379663"/>
          <p14:tracePt t="49778" x="2297113" y="2379663"/>
          <p14:tracePt t="49781" x="2286000" y="2379663"/>
          <p14:tracePt t="49786" x="2262188" y="2379663"/>
          <p14:tracePt t="49788" x="2249488" y="2379663"/>
          <p14:tracePt t="49797" x="2214563" y="2392363"/>
          <p14:tracePt t="49799" x="2203450" y="2392363"/>
          <p14:tracePt t="49800" x="2190750" y="2392363"/>
          <p14:tracePt t="49802" x="2179638" y="2392363"/>
          <p14:tracePt t="49814" x="2097088" y="2392363"/>
          <p14:tracePt t="49819" x="2073275" y="2392363"/>
          <p14:tracePt t="49823" x="2038350" y="2392363"/>
          <p14:tracePt t="49827" x="2014538" y="2392363"/>
          <p14:tracePt t="49829" x="1990725" y="2392363"/>
          <p14:tracePt t="49835" x="1943100" y="2392363"/>
          <p14:tracePt t="49837" x="1920875" y="2392363"/>
          <p14:tracePt t="49837" x="1908175" y="2392363"/>
          <p14:tracePt t="49845" x="1860550" y="2403475"/>
          <p14:tracePt t="49847" x="1838325" y="2403475"/>
          <p14:tracePt t="49869" x="1708150" y="2416175"/>
          <p14:tracePt t="49871" x="1697038" y="2416175"/>
          <p14:tracePt t="49880" x="1649413" y="2427288"/>
          <p14:tracePt t="49883" x="1636713" y="2427288"/>
          <p14:tracePt t="49886" x="1625600" y="2427288"/>
          <p14:tracePt t="49898" x="1577975" y="2438400"/>
          <p14:tracePt t="49901" x="1554163" y="2438400"/>
          <p14:tracePt t="49912" x="1508125" y="2451100"/>
          <p14:tracePt t="49917" x="1484313" y="2451100"/>
          <p14:tracePt t="49933" x="1412875" y="2462213"/>
          <p14:tracePt t="49935" x="1401763" y="2462213"/>
          <p14:tracePt t="49936" x="1390650" y="2462213"/>
          <p14:tracePt t="49947" x="1343025" y="2462213"/>
          <p14:tracePt t="49965" x="1271588" y="2474913"/>
          <p14:tracePt t="49970" x="1249363" y="2474913"/>
          <p14:tracePt t="49973" x="1236663" y="2474913"/>
          <p14:tracePt t="49977" x="1225550" y="2486025"/>
          <p14:tracePt t="49983" x="1201738" y="2486025"/>
          <p14:tracePt t="49990" x="1177925" y="2498725"/>
          <p14:tracePt t="49992" x="1166813" y="2498725"/>
          <p14:tracePt t="49995" x="1154113" y="2509838"/>
          <p14:tracePt t="50000" x="1143000" y="2509838"/>
          <p14:tracePt t="50012" x="1119188" y="2520950"/>
          <p14:tracePt t="50029" x="1071563" y="2533650"/>
          <p14:tracePt t="50047" x="1047750" y="2533650"/>
          <p14:tracePt t="50050" x="1036638" y="2544763"/>
          <p14:tracePt t="50064" x="1025525" y="2544763"/>
          <p14:tracePt t="50080" x="1012825" y="2544763"/>
          <p14:tracePt t="50183" x="1025525" y="2544763"/>
          <p14:tracePt t="50185" x="1036638" y="2544763"/>
          <p14:tracePt t="50194" x="1060450" y="2544763"/>
          <p14:tracePt t="50198" x="1071563" y="2544763"/>
          <p14:tracePt t="50202" x="1084263" y="2544763"/>
          <p14:tracePt t="50214" x="1143000" y="2557463"/>
          <p14:tracePt t="50217" x="1154113" y="2557463"/>
          <p14:tracePt t="50218" x="1166813" y="2557463"/>
          <p14:tracePt t="50231" x="1236663" y="2557463"/>
          <p14:tracePt t="50233" x="1260475" y="2557463"/>
          <p14:tracePt t="50248" x="1354138" y="2557463"/>
          <p14:tracePt t="50250" x="1377950" y="2557463"/>
          <p14:tracePt t="50265" x="1473200" y="2568575"/>
          <p14:tracePt t="50270" x="1519238" y="2568575"/>
          <p14:tracePt t="50272" x="1543050" y="2568575"/>
          <p14:tracePt t="50280" x="1601788" y="2568575"/>
          <p14:tracePt t="50282" x="1614488" y="2568575"/>
          <p14:tracePt t="50302" x="1731963" y="2568575"/>
          <p14:tracePt t="50305" x="1755775" y="2568575"/>
          <p14:tracePt t="50307" x="1766888" y="2568575"/>
          <p14:tracePt t="50310" x="1778000" y="2568575"/>
          <p14:tracePt t="50316" x="1814513" y="2568575"/>
          <p14:tracePt t="50319" x="1838325" y="2568575"/>
          <p14:tracePt t="50321" x="1849438" y="2581275"/>
          <p14:tracePt t="50323" x="1860550" y="2581275"/>
          <p14:tracePt t="50327" x="1884363" y="2581275"/>
          <p14:tracePt t="50332" x="1908175" y="2581275"/>
          <p14:tracePt t="50336" x="1943100" y="2581275"/>
          <p14:tracePt t="50338" x="1955800" y="2581275"/>
          <p14:tracePt t="50341" x="1966913" y="2581275"/>
          <p14:tracePt t="50344" x="1990725" y="2581275"/>
          <p14:tracePt t="50348" x="2014538" y="2581275"/>
          <p14:tracePt t="50351" x="2025650" y="2581275"/>
          <p14:tracePt t="50353" x="2049463" y="2581275"/>
          <p14:tracePt t="50355" x="2062163" y="2581275"/>
          <p14:tracePt t="50357" x="2084388" y="2581275"/>
          <p14:tracePt t="50361" x="2108200" y="2581275"/>
          <p14:tracePt t="50365" x="2143125" y="2581275"/>
          <p14:tracePt t="50367" x="2155825" y="2581275"/>
          <p14:tracePt t="50375" x="2225675" y="2592388"/>
          <p14:tracePt t="50377" x="2238375" y="2592388"/>
          <p14:tracePt t="50380" x="2262188" y="2592388"/>
          <p14:tracePt t="50382" x="2297113" y="2592388"/>
          <p14:tracePt t="50387" x="2332038" y="2592388"/>
          <p14:tracePt t="50387" x="2344738" y="2592388"/>
          <p14:tracePt t="50397" x="2427288" y="2603500"/>
          <p14:tracePt t="50399" x="2438400" y="2603500"/>
          <p14:tracePt t="50400" x="2449513" y="2603500"/>
          <p14:tracePt t="50401" x="2462213" y="2603500"/>
          <p14:tracePt t="50412" x="2555875" y="2603500"/>
          <p14:tracePt t="50413" x="2568575" y="2603500"/>
          <p14:tracePt t="50429" x="2651125" y="2603500"/>
          <p14:tracePt t="50434" x="2686050" y="2603500"/>
          <p14:tracePt t="50440" x="2709863" y="2603500"/>
          <p14:tracePt t="50447" x="2733675" y="2603500"/>
          <p14:tracePt t="50461" x="2755900" y="2603500"/>
          <p14:tracePt t="50698" x="2744788" y="2603500"/>
          <p14:tracePt t="50713" x="2673350" y="2603500"/>
          <p14:tracePt t="50716" x="2651125" y="2603500"/>
          <p14:tracePt t="50724" x="2579688" y="2603500"/>
          <p14:tracePt t="50728" x="2544763" y="2603500"/>
          <p14:tracePt t="50735" x="2473325" y="2603500"/>
          <p14:tracePt t="50738" x="2427288" y="2603500"/>
          <p14:tracePt t="50743" x="2366963" y="2603500"/>
          <p14:tracePt t="50746" x="2332038" y="2603500"/>
          <p14:tracePt t="50750" x="2286000" y="2603500"/>
          <p14:tracePt t="50754" x="2225675" y="2603500"/>
          <p14:tracePt t="50757" x="2190750" y="2616200"/>
          <p14:tracePt t="50761" x="2179638" y="2616200"/>
          <p14:tracePt t="50765" x="2108200" y="2616200"/>
          <p14:tracePt t="50771" x="2038350" y="2616200"/>
          <p14:tracePt t="50777" x="1966913" y="2616200"/>
          <p14:tracePt t="50780" x="1943100" y="2616200"/>
          <p14:tracePt t="50785" x="1884363" y="2616200"/>
          <p14:tracePt t="50790" x="1825625" y="2627313"/>
          <p14:tracePt t="50793" x="1814513" y="2627313"/>
          <p14:tracePt t="50796" x="1778000" y="2627313"/>
          <p14:tracePt t="50801" x="1743075" y="2640013"/>
          <p14:tracePt t="50806" x="1708150" y="2640013"/>
          <p14:tracePt t="50810" x="1684338" y="2651125"/>
          <p14:tracePt t="50813" x="1673225" y="2651125"/>
          <p14:tracePt t="50817" x="1649413" y="2651125"/>
          <p14:tracePt t="50819" x="1636713" y="2663825"/>
          <p14:tracePt t="50821" x="1625600" y="2663825"/>
          <p14:tracePt t="50823" x="1614488" y="2663825"/>
          <p14:tracePt t="50834" x="1577975" y="2674938"/>
          <p14:tracePt t="50836" x="1566863" y="2674938"/>
          <p14:tracePt t="50839" x="1554163" y="2674938"/>
          <p14:tracePt t="50850" x="1531938" y="2674938"/>
          <p14:tracePt t="50865" x="1484313" y="2698750"/>
          <p14:tracePt t="50870" x="1484313" y="2709863"/>
          <p14:tracePt t="50874" x="1473200" y="2709863"/>
          <p14:tracePt t="50886" x="1425575" y="2733675"/>
          <p14:tracePt t="50890" x="1412875" y="2733675"/>
          <p14:tracePt t="50893" x="1412875" y="2744788"/>
          <p14:tracePt t="50897" x="1401763" y="2744788"/>
          <p14:tracePt t="50900" x="1377950" y="2744788"/>
          <p14:tracePt t="50903" x="1366838" y="2744788"/>
          <p14:tracePt t="50907" x="1354138" y="2744788"/>
          <p14:tracePt t="50910" x="1343025" y="2757488"/>
          <p14:tracePt t="50917" x="1319213" y="2768600"/>
          <p14:tracePt t="50926" x="1295400" y="2768600"/>
          <p14:tracePt t="50930" x="1284288" y="2781300"/>
          <p14:tracePt t="50933" x="1271588" y="2781300"/>
          <p14:tracePt t="50941" x="1260475" y="2781300"/>
          <p14:tracePt t="50947" x="1249363" y="2792413"/>
          <p14:tracePt t="50961" x="1236663" y="2792413"/>
          <p14:tracePt t="50981" x="1225550" y="2792413"/>
          <p14:tracePt t="51039" x="1236663" y="2792413"/>
          <p14:tracePt t="51047" x="1249363" y="2792413"/>
          <p14:tracePt t="51065" x="1308100" y="2792413"/>
          <p14:tracePt t="51071" x="1343025" y="2792413"/>
          <p14:tracePt t="51073" x="1354138" y="2792413"/>
          <p14:tracePt t="51075" x="1366838" y="2792413"/>
          <p14:tracePt t="51082" x="1412875" y="2792413"/>
          <p14:tracePt t="51085" x="1436688" y="2792413"/>
          <p14:tracePt t="51087" x="1460500" y="2792413"/>
          <p14:tracePt t="51088" x="1473200" y="2792413"/>
          <p14:tracePt t="51096" x="1519238" y="2792413"/>
          <p14:tracePt t="51099" x="1543050" y="2792413"/>
          <p14:tracePt t="51101" x="1566863" y="2792413"/>
          <p14:tracePt t="51104" x="1590675" y="2792413"/>
          <p14:tracePt t="51105" x="1601788" y="2792413"/>
          <p14:tracePt t="51116" x="1697038" y="2805113"/>
          <p14:tracePt t="51118" x="1719263" y="2805113"/>
          <p14:tracePt t="51120" x="1731963" y="2805113"/>
          <p14:tracePt t="51129" x="1814513" y="2805113"/>
          <p14:tracePt t="51131" x="1849438" y="2805113"/>
          <p14:tracePt t="51133" x="1873250" y="2805113"/>
          <p14:tracePt t="51135" x="1884363" y="2805113"/>
          <p14:tracePt t="51148" x="2014538" y="2805113"/>
          <p14:tracePt t="51150" x="2025650" y="2805113"/>
          <p14:tracePt t="51152" x="2049463" y="2805113"/>
          <p14:tracePt t="51153" x="2073275" y="2805113"/>
          <p14:tracePt t="51155" x="2084388" y="2805113"/>
          <p14:tracePt t="51166" x="2166938" y="2805113"/>
          <p14:tracePt t="51170" x="2203450" y="2805113"/>
          <p14:tracePt t="51172" x="2225675" y="2805113"/>
          <p14:tracePt t="51173" x="2238375" y="2805113"/>
          <p14:tracePt t="51181" x="2273300" y="2805113"/>
          <p14:tracePt t="51182" x="2297113" y="2805113"/>
          <p14:tracePt t="51198" x="2390775" y="2805113"/>
          <p14:tracePt t="51202" x="2427288" y="2805113"/>
          <p14:tracePt t="51213" x="2473325" y="2805113"/>
          <p14:tracePt t="51215" x="2486025" y="2805113"/>
          <p14:tracePt t="51234" x="2603500" y="2805113"/>
          <p14:tracePt t="51238" x="2627313" y="2805113"/>
          <p14:tracePt t="51241" x="2651125" y="2805113"/>
          <p14:tracePt t="51246" x="2662238" y="2805113"/>
          <p14:tracePt t="51249" x="2686050" y="2805113"/>
          <p14:tracePt t="51250" x="2697163" y="2805113"/>
          <p14:tracePt t="51254" x="2720975" y="2805113"/>
          <p14:tracePt t="51263" x="2744788" y="2805113"/>
          <p14:tracePt t="51266" x="2768600" y="2805113"/>
          <p14:tracePt t="51267" x="2779713" y="2805113"/>
          <p14:tracePt t="51279" x="2814638" y="2805113"/>
          <p14:tracePt t="51280" x="2827338" y="2805113"/>
          <p14:tracePt t="51281" x="2838450" y="2805113"/>
          <p14:tracePt t="51298" x="2886075" y="2805113"/>
          <p14:tracePt t="51301" x="2897188" y="2805113"/>
          <p14:tracePt t="51304" x="2909888" y="2805113"/>
          <p14:tracePt t="51312" x="2921000" y="2805113"/>
          <p14:tracePt t="51767" x="2933700" y="2805113"/>
          <p14:tracePt t="51779" x="2944813" y="2805113"/>
          <p14:tracePt t="51796" x="2955925" y="2805113"/>
          <p14:tracePt t="51799" x="2955925" y="2792413"/>
          <p14:tracePt t="51816" x="2955925" y="2781300"/>
          <p14:tracePt t="54294" x="2968625" y="2792413"/>
          <p14:tracePt t="54301" x="2992438" y="2816225"/>
          <p14:tracePt t="54307" x="3016250" y="2816225"/>
          <p14:tracePt t="54313" x="3051175" y="2840038"/>
          <p14:tracePt t="54319" x="3062288" y="2851150"/>
          <p14:tracePt t="54323" x="3086100" y="2863850"/>
          <p14:tracePt t="54325" x="3098800" y="2863850"/>
          <p14:tracePt t="54329" x="3109913" y="2874963"/>
          <p14:tracePt t="54333" x="3133725" y="2874963"/>
          <p14:tracePt t="54340" x="3157538" y="2887663"/>
          <p14:tracePt t="54346" x="3168650" y="2887663"/>
          <p14:tracePt t="54350" x="3192463" y="2887663"/>
          <p14:tracePt t="54352" x="3203575" y="2887663"/>
          <p14:tracePt t="54359" x="3216275" y="2898775"/>
          <p14:tracePt t="54368" x="3240088" y="2898775"/>
          <p14:tracePt t="54379" x="3262313" y="2898775"/>
          <p14:tracePt t="54398" x="3286125" y="2898775"/>
          <p14:tracePt t="54412" x="3298825" y="2898775"/>
          <p14:tracePt t="54429" x="3309938" y="2898775"/>
          <p14:tracePt t="54528" x="3298825" y="2909888"/>
          <p14:tracePt t="54540" x="3286125" y="2909888"/>
          <p14:tracePt t="54549" x="3286125" y="2922588"/>
          <p14:tracePt t="54551" x="3275013" y="2922588"/>
          <p14:tracePt t="54566" x="3275013" y="2933700"/>
          <p14:tracePt t="54568" x="3275013" y="2946400"/>
          <p14:tracePt t="54580" x="3275013" y="2957513"/>
          <p14:tracePt t="54585" x="3275013" y="2970213"/>
          <p14:tracePt t="54599" x="3275013" y="3005138"/>
          <p14:tracePt t="54603" x="3275013" y="3016250"/>
          <p14:tracePt t="54608" x="3286125" y="3040063"/>
          <p14:tracePt t="54609" x="3286125" y="3051175"/>
          <p14:tracePt t="54611" x="3286125" y="3063875"/>
          <p14:tracePt t="54614" x="3286125" y="3074988"/>
          <p14:tracePt t="54616" x="3298825" y="3087688"/>
          <p14:tracePt t="54623" x="3309938" y="3122613"/>
          <p14:tracePt t="54626" x="3309938" y="3146425"/>
          <p14:tracePt t="54630" x="3309938" y="3157538"/>
          <p14:tracePt t="54633" x="3322638" y="3181350"/>
          <p14:tracePt t="54636" x="3322638" y="3205163"/>
          <p14:tracePt t="54641" x="3333750" y="3228975"/>
          <p14:tracePt t="54647" x="3333750" y="3276600"/>
          <p14:tracePt t="54649" x="3344863" y="3298825"/>
          <p14:tracePt t="54655" x="3357563" y="3346450"/>
          <p14:tracePt t="54665" x="3392488" y="3429000"/>
          <p14:tracePt t="54667" x="3403600" y="3463925"/>
          <p14:tracePt t="54669" x="3403600" y="3476625"/>
          <p14:tracePt t="54670" x="3403600" y="3487738"/>
          <p14:tracePt t="54671" x="3416300" y="3500438"/>
          <p14:tracePt t="54672" x="3416300" y="3511550"/>
          <p14:tracePt t="54674" x="3416300" y="3522663"/>
          <p14:tracePt t="54674" x="3427413" y="3535363"/>
          <p14:tracePt t="54684" x="3463925" y="3652838"/>
          <p14:tracePt t="54685" x="3463925" y="3663950"/>
          <p14:tracePt t="54686" x="3475038" y="3676650"/>
          <p14:tracePt t="54698" x="3498850" y="3806825"/>
          <p14:tracePt t="54703" x="3509963" y="3852863"/>
          <p14:tracePt t="54706" x="3522663" y="3876675"/>
          <p14:tracePt t="54717" x="3533775" y="3970338"/>
          <p14:tracePt t="54720" x="3533775" y="3994150"/>
          <p14:tracePt t="54721" x="3533775" y="4006850"/>
          <p14:tracePt t="54727" x="3533775" y="4041775"/>
          <p14:tracePt t="54731" x="3533775" y="4076700"/>
          <p14:tracePt t="54732" x="3533775" y="4089400"/>
          <p14:tracePt t="54751" x="3533775" y="4217988"/>
          <p14:tracePt t="54754" x="3533775" y="4230688"/>
          <p14:tracePt t="54755" x="3533775" y="4241800"/>
          <p14:tracePt t="54765" x="3509963" y="4289425"/>
          <p14:tracePt t="54768" x="3498850" y="4300538"/>
          <p14:tracePt t="54771" x="3486150" y="4324350"/>
          <p14:tracePt t="54781" x="3463925" y="4348163"/>
          <p14:tracePt t="54789" x="3427413" y="4359275"/>
          <p14:tracePt t="54791" x="3427413" y="4371975"/>
          <p14:tracePt t="54799" x="3403600" y="4383088"/>
          <p14:tracePt t="54820" x="3322638" y="4419600"/>
          <p14:tracePt t="54827" x="3286125" y="4419600"/>
          <p14:tracePt t="54832" x="3275013" y="4419600"/>
          <p14:tracePt t="54837" x="3251200" y="4419600"/>
          <p14:tracePt t="54840" x="3240088" y="4419600"/>
          <p14:tracePt t="54844" x="3227388" y="4419600"/>
          <p14:tracePt t="54850" x="3203575" y="4419600"/>
          <p14:tracePt t="54856" x="3168650" y="4419600"/>
          <p14:tracePt t="54863" x="3144838" y="4419600"/>
          <p14:tracePt t="54885" x="3051175" y="4383088"/>
          <p14:tracePt t="54888" x="3027363" y="4371975"/>
          <p14:tracePt t="54891" x="3016250" y="4371975"/>
          <p14:tracePt t="54896" x="2992438" y="4359275"/>
          <p14:tracePt t="54899" x="2968625" y="4348163"/>
          <p14:tracePt t="54901" x="2955925" y="4337050"/>
          <p14:tracePt t="54903" x="2944813" y="4324350"/>
          <p14:tracePt t="54907" x="2921000" y="4313238"/>
          <p14:tracePt t="54909" x="2909888" y="4300538"/>
          <p14:tracePt t="54912" x="2886075" y="4300538"/>
          <p14:tracePt t="54916" x="2874963" y="4276725"/>
          <p14:tracePt t="54917" x="2862263" y="4276725"/>
          <p14:tracePt t="54918" x="2862263" y="4265613"/>
          <p14:tracePt t="54918" x="2851150" y="4265613"/>
          <p14:tracePt t="54924" x="2803525" y="4230688"/>
          <p14:tracePt t="54936" x="2733675" y="4171950"/>
          <p14:tracePt t="54937" x="2733675" y="4159250"/>
          <p14:tracePt t="54938" x="2720975" y="4159250"/>
          <p14:tracePt t="54949" x="2673350" y="4113213"/>
          <p14:tracePt t="54953" x="2627313" y="4076700"/>
          <p14:tracePt t="54955" x="2614613" y="4065588"/>
          <p14:tracePt t="54957" x="2603500" y="4052888"/>
          <p14:tracePt t="54958" x="2603500" y="4041775"/>
          <p14:tracePt t="54962" x="2590800" y="4030663"/>
          <p14:tracePt t="54965" x="2568575" y="4017963"/>
          <p14:tracePt t="54968" x="2555875" y="4006850"/>
          <p14:tracePt t="54970" x="2544763" y="3994150"/>
          <p14:tracePt t="54972" x="2532063" y="3970338"/>
          <p14:tracePt t="54980" x="2520950" y="3959225"/>
          <p14:tracePt t="54996" x="2462213" y="3900488"/>
          <p14:tracePt t="55000" x="2462213" y="3887788"/>
          <p14:tracePt t="55011" x="2449513" y="3876675"/>
          <p14:tracePt t="55014" x="2438400" y="3865563"/>
          <p14:tracePt t="55017" x="2438400" y="3852863"/>
          <p14:tracePt t="55031" x="2414588" y="3829050"/>
          <p14:tracePt t="55034" x="2414588" y="3817938"/>
          <p14:tracePt t="55045" x="2403475" y="3806825"/>
          <p14:tracePt t="55051" x="2390775" y="3783013"/>
          <p14:tracePt t="55055" x="2390775" y="3770313"/>
          <p14:tracePt t="55067" x="2366963" y="3746500"/>
          <p14:tracePt t="55069" x="2366963" y="3735388"/>
          <p14:tracePt t="55070" x="2355850" y="3735388"/>
          <p14:tracePt t="55071" x="2355850" y="3724275"/>
          <p14:tracePt t="55077" x="2344738" y="3711575"/>
          <p14:tracePt t="55080" x="2332038" y="3700463"/>
          <p14:tracePt t="55095" x="2320925" y="3676650"/>
          <p14:tracePt t="55100" x="2308225" y="3663950"/>
          <p14:tracePt t="55112" x="2297113" y="3652838"/>
          <p14:tracePt t="55117" x="2286000" y="3641725"/>
          <p14:tracePt t="55122" x="2286000" y="3629025"/>
          <p14:tracePt t="55132" x="2273300" y="3617913"/>
          <p14:tracePt t="55146" x="2262188" y="3605213"/>
          <p14:tracePt t="55152" x="2262188" y="3594100"/>
          <p14:tracePt t="55155" x="2262188" y="3581400"/>
          <p14:tracePt t="55160" x="2262188" y="3570288"/>
          <p14:tracePt t="55172" x="2262188" y="3546475"/>
          <p14:tracePt t="55196" x="2273300" y="3487738"/>
          <p14:tracePt t="55215" x="2308225" y="3452813"/>
          <p14:tracePt t="55218" x="2320925" y="3440113"/>
          <p14:tracePt t="55221" x="2332038" y="3440113"/>
          <p14:tracePt t="55222" x="2332038" y="3429000"/>
          <p14:tracePt t="55233" x="2379663" y="3417888"/>
          <p14:tracePt t="55237" x="2390775" y="3405188"/>
          <p14:tracePt t="55239" x="2403475" y="3405188"/>
          <p14:tracePt t="55243" x="2414588" y="3405188"/>
          <p14:tracePt t="55246" x="2427288" y="3405188"/>
          <p14:tracePt t="55249" x="2449513" y="3394075"/>
          <p14:tracePt t="55255" x="2462213" y="3381375"/>
          <p14:tracePt t="55256" x="2473325" y="3381375"/>
          <p14:tracePt t="55263" x="2509838" y="3370263"/>
          <p14:tracePt t="55265" x="2520950" y="3370263"/>
          <p14:tracePt t="55282" x="2590800" y="3346450"/>
          <p14:tracePt t="55299" x="2651125" y="3335338"/>
          <p14:tracePt t="55301" x="2662238" y="3335338"/>
          <p14:tracePt t="55312" x="2686050" y="3335338"/>
          <p14:tracePt t="55330" x="2720975" y="3322638"/>
          <p14:tracePt t="55335" x="2744788" y="3322638"/>
          <p14:tracePt t="55338" x="2755900" y="3322638"/>
          <p14:tracePt t="55350" x="2779713" y="3322638"/>
          <p14:tracePt t="55353" x="2792413" y="3322638"/>
          <p14:tracePt t="55363" x="2814638" y="3322638"/>
          <p14:tracePt t="55367" x="2827338" y="3322638"/>
          <p14:tracePt t="55370" x="2838450" y="3322638"/>
          <p14:tracePt t="55377" x="2851150" y="3335338"/>
          <p14:tracePt t="55399" x="2862263" y="3357563"/>
          <p14:tracePt t="55413" x="2862263" y="3370263"/>
          <p14:tracePt t="55419" x="2862263" y="3381375"/>
          <p14:tracePt t="55430" x="2862263" y="3394075"/>
          <p14:tracePt t="55436" x="2838450" y="3405188"/>
          <p14:tracePt t="55438" x="2827338" y="3405188"/>
          <p14:tracePt t="55446" x="2803525" y="3429000"/>
          <p14:tracePt t="55450" x="2792413" y="3440113"/>
          <p14:tracePt t="55451" x="2792413" y="3452813"/>
          <p14:tracePt t="55451" x="2779713" y="3452813"/>
          <p14:tracePt t="55461" x="2733675" y="3463925"/>
          <p14:tracePt t="55464" x="2720975" y="3476625"/>
          <p14:tracePt t="55466" x="2697163" y="3487738"/>
          <p14:tracePt t="55467" x="2697163" y="3500438"/>
          <p14:tracePt t="55480" x="2627313" y="3535363"/>
          <p14:tracePt t="55482" x="2614613" y="3546475"/>
          <p14:tracePt t="55483" x="2603500" y="3559175"/>
          <p14:tracePt t="55500" x="2520950" y="3617913"/>
          <p14:tracePt t="55505" x="2473325" y="3652838"/>
          <p14:tracePt t="55507" x="2462213" y="3663950"/>
          <p14:tracePt t="55519" x="2390775" y="3735388"/>
          <p14:tracePt t="55521" x="2379663" y="3746500"/>
          <p14:tracePt t="55531" x="2320925" y="3829050"/>
          <p14:tracePt t="55534" x="2297113" y="3876675"/>
          <p14:tracePt t="55536" x="2286000" y="3876675"/>
          <p14:tracePt t="55538" x="2273300" y="3900488"/>
          <p14:tracePt t="55543" x="2262188" y="3948113"/>
          <p14:tracePt t="55546" x="2249488" y="3948113"/>
          <p14:tracePt t="55548" x="2225675" y="3994150"/>
          <p14:tracePt t="55549" x="2214563" y="4006850"/>
          <p14:tracePt t="55550" x="2214563" y="4017963"/>
          <p14:tracePt t="55557" x="2190750" y="4076700"/>
          <p14:tracePt t="55570" x="2143125" y="4159250"/>
          <p14:tracePt t="55580" x="2120900" y="4230688"/>
          <p14:tracePt t="55584" x="2120900" y="4265613"/>
          <p14:tracePt t="55585" x="2108200" y="4276725"/>
          <p14:tracePt t="55594" x="2097088" y="4313238"/>
          <p14:tracePt t="55597" x="2097088" y="4324350"/>
          <p14:tracePt t="55598" x="2084388" y="4337050"/>
          <p14:tracePt t="55615" x="2062163" y="4419600"/>
          <p14:tracePt t="55618" x="2062163" y="4430713"/>
          <p14:tracePt t="55631" x="2049463" y="4500563"/>
          <p14:tracePt t="55635" x="2049463" y="4524375"/>
          <p14:tracePt t="55639" x="2038350" y="4560888"/>
          <p14:tracePt t="55641" x="2038350" y="4572000"/>
          <p14:tracePt t="55650" x="2025650" y="4643438"/>
          <p14:tracePt t="55653" x="2014538" y="4665663"/>
          <p14:tracePt t="55654" x="2014538" y="4689475"/>
          <p14:tracePt t="55662" x="2001838" y="4737100"/>
          <p14:tracePt t="55682" x="1966913" y="4878388"/>
          <p14:tracePt t="55686" x="1955800" y="4913313"/>
          <p14:tracePt t="55696" x="1931988" y="4972050"/>
          <p14:tracePt t="55701" x="1920875" y="4995863"/>
          <p14:tracePt t="55704" x="1920875" y="5008563"/>
          <p14:tracePt t="55711" x="1897063" y="5043488"/>
          <p14:tracePt t="55716" x="1873250" y="5054600"/>
          <p14:tracePt t="55718" x="1873250" y="5067300"/>
          <p14:tracePt t="55731" x="1838325" y="5113338"/>
          <p14:tracePt t="55734" x="1825625" y="5113338"/>
          <p14:tracePt t="55735" x="1814513" y="5126038"/>
          <p14:tracePt t="55747" x="1778000" y="5160963"/>
          <p14:tracePt t="55749" x="1778000" y="5173663"/>
          <p14:tracePt t="55765" x="1719263" y="5208588"/>
          <p14:tracePt t="55767" x="1708150" y="5219700"/>
          <p14:tracePt t="55779" x="1684338" y="5243513"/>
          <p14:tracePt t="55799" x="1625600" y="5256213"/>
          <p14:tracePt t="55803" x="1614488" y="5256213"/>
          <p14:tracePt t="55806" x="1601788" y="5256213"/>
          <p14:tracePt t="55819" x="1566863" y="5256213"/>
          <p14:tracePt t="55824" x="1543050" y="5267325"/>
          <p14:tracePt t="55834" x="1508125" y="5267325"/>
          <p14:tracePt t="55845" x="1484313" y="5267325"/>
          <p14:tracePt t="55848" x="1460500" y="5267325"/>
          <p14:tracePt t="55862" x="1412875" y="5243513"/>
          <p14:tracePt t="55866" x="1390650" y="5232400"/>
          <p14:tracePt t="55869" x="1377950" y="5232400"/>
          <p14:tracePt t="55871" x="1366838" y="5219700"/>
          <p14:tracePt t="55881" x="1330325" y="5208588"/>
          <p14:tracePt t="55884" x="1319213" y="5195888"/>
          <p14:tracePt t="55886" x="1308100" y="5195888"/>
          <p14:tracePt t="55897" x="1284288" y="5184775"/>
          <p14:tracePt t="55901" x="1260475" y="5184775"/>
          <p14:tracePt t="55904" x="1249363" y="5173663"/>
          <p14:tracePt t="55914" x="1225550" y="5160963"/>
          <p14:tracePt t="55919" x="1225550" y="5149850"/>
          <p14:tracePt t="55928" x="1212850" y="5137150"/>
          <p14:tracePt t="55932" x="1212850" y="5126038"/>
          <p14:tracePt t="55933" x="1201738" y="5126038"/>
          <p14:tracePt t="55958" x="1201738" y="5113338"/>
          <p14:tracePt t="55969" x="1201738" y="5102225"/>
          <p14:tracePt t="55979" x="1201738" y="5091113"/>
          <p14:tracePt t="55983" x="1201738" y="5078413"/>
          <p14:tracePt t="55986" x="1201738" y="5067300"/>
          <p14:tracePt t="55996" x="1201738" y="5054600"/>
          <p14:tracePt t="56012" x="1201738" y="5008563"/>
          <p14:tracePt t="56015" x="1201738" y="4995863"/>
          <p14:tracePt t="56029" x="1201738" y="4960938"/>
          <p14:tracePt t="56036" x="1201738" y="4937125"/>
          <p14:tracePt t="56040" x="1201738" y="4926013"/>
          <p14:tracePt t="56053" x="1201738" y="4902200"/>
          <p14:tracePt t="56057" x="1201738" y="4889500"/>
          <p14:tracePt t="56064" x="1201738" y="4867275"/>
          <p14:tracePt t="56079" x="1201738" y="4843463"/>
          <p14:tracePt t="56082" x="1201738" y="4830763"/>
          <p14:tracePt t="56095" x="1201738" y="4806950"/>
          <p14:tracePt t="56099" x="1201738" y="4795838"/>
          <p14:tracePt t="56111" x="1201738" y="4784725"/>
          <p14:tracePt t="56115" x="1201738" y="4772025"/>
          <p14:tracePt t="56117" x="1212850" y="4772025"/>
          <p14:tracePt t="56119" x="1212850" y="4760913"/>
          <p14:tracePt t="56128" x="1212850" y="4737100"/>
          <p14:tracePt t="56132" x="1212850" y="4724400"/>
          <p14:tracePt t="56147" x="1225550" y="4702175"/>
          <p14:tracePt t="56149" x="1225550" y="4689475"/>
          <p14:tracePt t="56152" x="1236663" y="4678363"/>
          <p14:tracePt t="56155" x="1236663" y="4665663"/>
          <p14:tracePt t="56166" x="1249363" y="4630738"/>
          <p14:tracePt t="56169" x="1260475" y="4606925"/>
          <p14:tracePt t="56179" x="1271588" y="4572000"/>
          <p14:tracePt t="56186" x="1284288" y="4513263"/>
          <p14:tracePt t="56197" x="1295400" y="4430713"/>
          <p14:tracePt t="56199" x="1295400" y="4395788"/>
          <p14:tracePt t="56200" x="1295400" y="4371975"/>
          <p14:tracePt t="56202" x="1308100" y="4359275"/>
          <p14:tracePt t="56204" x="1308100" y="4348163"/>
          <p14:tracePt t="56206" x="1308100" y="4324350"/>
          <p14:tracePt t="56207" x="1308100" y="4300538"/>
          <p14:tracePt t="56211" x="1319213" y="4276725"/>
          <p14:tracePt t="56214" x="1319213" y="4254500"/>
          <p14:tracePt t="56218" x="1319213" y="4230688"/>
          <p14:tracePt t="56221" x="1330325" y="4183063"/>
          <p14:tracePt t="56224" x="1330325" y="4159250"/>
          <p14:tracePt t="56226" x="1330325" y="4135438"/>
          <p14:tracePt t="56231" x="1330325" y="4100513"/>
          <p14:tracePt t="56238" x="1343025" y="4030663"/>
          <p14:tracePt t="56241" x="1343025" y="3983038"/>
          <p14:tracePt t="56244" x="1343025" y="3959225"/>
          <p14:tracePt t="56247" x="1343025" y="3924300"/>
          <p14:tracePt t="56248" x="1343025" y="3911600"/>
          <p14:tracePt t="56254" x="1354138" y="3852863"/>
          <p14:tracePt t="56261" x="1354138" y="3794125"/>
          <p14:tracePt t="56263" x="1354138" y="3783013"/>
          <p14:tracePt t="56264" x="1354138" y="3770313"/>
          <p14:tracePt t="56265" x="1354138" y="3759200"/>
          <p14:tracePt t="56266" x="1354138" y="3746500"/>
          <p14:tracePt t="56267" x="1354138" y="3735388"/>
          <p14:tracePt t="56280" x="1366838" y="3641725"/>
          <p14:tracePt t="56283" x="1366838" y="3617913"/>
          <p14:tracePt t="56297" x="1366838" y="3546475"/>
          <p14:tracePt t="56302" x="1377950" y="3500438"/>
          <p14:tracePt t="56305" x="1390650" y="3487738"/>
          <p14:tracePt t="56307" x="1390650" y="3476625"/>
          <p14:tracePt t="56309" x="1401763" y="3452813"/>
          <p14:tracePt t="56315" x="1412875" y="3429000"/>
          <p14:tracePt t="56317" x="1412875" y="3405188"/>
          <p14:tracePt t="56319" x="1425575" y="3394075"/>
          <p14:tracePt t="56320" x="1425575" y="3381375"/>
          <p14:tracePt t="56328" x="1425575" y="3357563"/>
          <p14:tracePt t="56332" x="1436688" y="3335338"/>
          <p14:tracePt t="56333" x="1436688" y="3322638"/>
          <p14:tracePt t="56347" x="1473200" y="3263900"/>
          <p14:tracePt t="56350" x="1473200" y="3240088"/>
          <p14:tracePt t="56351" x="1484313" y="3240088"/>
          <p14:tracePt t="56364" x="1495425" y="3194050"/>
          <p14:tracePt t="56371" x="1508125" y="3157538"/>
          <p14:tracePt t="56383" x="1519238" y="3111500"/>
          <p14:tracePt t="56385" x="1519238" y="3098800"/>
          <p14:tracePt t="56396" x="1531938" y="3063875"/>
          <p14:tracePt t="56399" x="1531938" y="3051175"/>
          <p14:tracePt t="56414" x="1543050" y="3005138"/>
          <p14:tracePt t="56417" x="1543050" y="2981325"/>
          <p14:tracePt t="56420" x="1543050" y="2970213"/>
          <p14:tracePt t="56422" x="1543050" y="2957513"/>
          <p14:tracePt t="56433" x="1554163" y="2922588"/>
          <p14:tracePt t="56435" x="1554163" y="2909888"/>
          <p14:tracePt t="56446" x="1566863" y="2874963"/>
          <p14:tracePt t="56449" x="1566863" y="2863850"/>
          <p14:tracePt t="56451" x="1566863" y="2851150"/>
          <p14:tracePt t="56462" x="1577975" y="2827338"/>
          <p14:tracePt t="56465" x="1590675" y="2816225"/>
          <p14:tracePt t="56480" x="1601788" y="2792413"/>
          <p14:tracePt t="56483" x="1614488" y="2792413"/>
          <p14:tracePt t="56485" x="1614488" y="2781300"/>
          <p14:tracePt t="56496" x="1625600" y="2768600"/>
          <p14:tracePt t="56499" x="1636713" y="2757488"/>
          <p14:tracePt t="56512" x="1636713" y="2744788"/>
          <p14:tracePt t="56529" x="1660525" y="2744788"/>
          <p14:tracePt t="56532" x="1673225" y="2744788"/>
          <p14:tracePt t="56549" x="1708150" y="2744788"/>
          <p14:tracePt t="56563" x="1755775" y="2744788"/>
          <p14:tracePt t="56572" x="1790700" y="2744788"/>
          <p14:tracePt t="56578" x="1825625" y="2757488"/>
          <p14:tracePt t="56584" x="1838325" y="2757488"/>
          <p14:tracePt t="56591" x="1860550" y="2768600"/>
          <p14:tracePt t="56600" x="1897063" y="2781300"/>
          <p14:tracePt t="56614" x="1920875" y="2792413"/>
          <p14:tracePt t="56618" x="1920875" y="2805113"/>
          <p14:tracePt t="56621" x="1931988" y="2805113"/>
          <p14:tracePt t="56633" x="1943100" y="2805113"/>
          <p14:tracePt t="56636" x="1943100" y="2816225"/>
          <p14:tracePt t="56640" x="1955800" y="2840038"/>
          <p14:tracePt t="56644" x="1966913" y="2851150"/>
          <p14:tracePt t="56647" x="1966913" y="2863850"/>
          <p14:tracePt t="56650" x="1979613" y="2874963"/>
          <p14:tracePt t="56657" x="1979613" y="2898775"/>
          <p14:tracePt t="56667" x="1990725" y="2946400"/>
          <p14:tracePt t="56679" x="1990725" y="3005138"/>
          <p14:tracePt t="56683" x="1990725" y="3016250"/>
          <p14:tracePt t="56696" x="2001838" y="3074988"/>
          <p14:tracePt t="56701" x="2001838" y="3098800"/>
          <p14:tracePt t="56705" x="2001838" y="3122613"/>
          <p14:tracePt t="56707" x="2001838" y="3133725"/>
          <p14:tracePt t="56711" x="2001838" y="3146425"/>
          <p14:tracePt t="56714" x="2001838" y="3157538"/>
          <p14:tracePt t="56716" x="2001838" y="3170238"/>
          <p14:tracePt t="56722" x="2001838" y="3205163"/>
          <p14:tracePt t="56723" x="2001838" y="3216275"/>
          <p14:tracePt t="56731" x="2001838" y="3240088"/>
          <p14:tracePt t="56749" x="2001838" y="3311525"/>
          <p14:tracePt t="56752" x="2001838" y="3322638"/>
          <p14:tracePt t="56754" x="2001838" y="3335338"/>
          <p14:tracePt t="56756" x="2001838" y="3346450"/>
          <p14:tracePt t="56766" x="1990725" y="3370263"/>
          <p14:tracePt t="56769" x="1990725" y="3394075"/>
          <p14:tracePt t="56772" x="1990725" y="3405188"/>
          <p14:tracePt t="56776" x="1990725" y="3429000"/>
          <p14:tracePt t="56784" x="1990725" y="3452813"/>
          <p14:tracePt t="56787" x="1979613" y="3463925"/>
          <p14:tracePt t="56797" x="1966913" y="3500438"/>
          <p14:tracePt t="56798" x="1966913" y="3511550"/>
          <p14:tracePt t="56800" x="1966913" y="3522663"/>
          <p14:tracePt t="56802" x="1966913" y="3535363"/>
          <p14:tracePt t="56812" x="1955800" y="3559175"/>
          <p14:tracePt t="56815" x="1955800" y="3581400"/>
          <p14:tracePt t="56831" x="1943100" y="3641725"/>
          <p14:tracePt t="56836" x="1943100" y="3663950"/>
          <p14:tracePt t="56838" x="1943100" y="3676650"/>
          <p14:tracePt t="56847" x="1943100" y="3700463"/>
          <p14:tracePt t="56862" x="1943100" y="3759200"/>
          <p14:tracePt t="56881" x="1943100" y="3817938"/>
          <p14:tracePt t="56885" x="1955800" y="3829050"/>
          <p14:tracePt t="56897" x="1955800" y="3841750"/>
          <p14:tracePt t="56900" x="1966913" y="3852863"/>
          <p14:tracePt t="56903" x="1966913" y="3865563"/>
          <p14:tracePt t="56913" x="1979613" y="3887788"/>
          <p14:tracePt t="56917" x="1979613" y="3900488"/>
          <p14:tracePt t="56930" x="1979613" y="3911600"/>
          <p14:tracePt t="56932" x="1990725" y="3924300"/>
          <p14:tracePt t="56946" x="2001838" y="3948113"/>
          <p14:tracePt t="56949" x="2014538" y="3959225"/>
          <p14:tracePt t="56963" x="2038350" y="3970338"/>
          <p14:tracePt t="56965" x="2049463" y="3970338"/>
          <p14:tracePt t="56981" x="2062163" y="3983038"/>
          <p14:tracePt t="56996" x="2084388" y="3983038"/>
          <p14:tracePt t="57000" x="2097088" y="3983038"/>
          <p14:tracePt t="57013" x="2120900" y="3994150"/>
          <p14:tracePt t="57030" x="2143125" y="3994150"/>
          <p14:tracePt t="57034" x="2143125" y="4006850"/>
          <p14:tracePt t="57036" x="2155825" y="4006850"/>
          <p14:tracePt t="57046" x="2166938" y="4006850"/>
          <p14:tracePt t="57062" x="2179638" y="4006850"/>
          <p14:tracePt t="57079" x="2203450" y="4006850"/>
          <p14:tracePt t="57083" x="2214563" y="4006850"/>
          <p14:tracePt t="57096" x="2225675" y="3994150"/>
          <p14:tracePt t="57099" x="2238375" y="3994150"/>
          <p14:tracePt t="57114" x="2262188" y="3970338"/>
          <p14:tracePt t="57118" x="2286000" y="3959225"/>
          <p14:tracePt t="57128" x="2308225" y="3935413"/>
          <p14:tracePt t="57131" x="2320925" y="3935413"/>
          <p14:tracePt t="57132" x="2320925" y="3924300"/>
          <p14:tracePt t="57149" x="2355850" y="3900488"/>
          <p14:tracePt t="57152" x="2355850" y="3887788"/>
          <p14:tracePt t="57154" x="2366963" y="3876675"/>
          <p14:tracePt t="57166" x="2390775" y="3852863"/>
          <p14:tracePt t="57169" x="2390775" y="3841750"/>
          <p14:tracePt t="57181" x="2390775" y="3794125"/>
          <p14:tracePt t="57186" x="2403475" y="3783013"/>
          <p14:tracePt t="57195" x="2403475" y="3746500"/>
          <p14:tracePt t="57201" x="2403475" y="3711575"/>
          <p14:tracePt t="57211" x="2403475" y="3676650"/>
          <p14:tracePt t="57214" x="2403475" y="3652838"/>
          <p14:tracePt t="57216" x="2403475" y="3641725"/>
          <p14:tracePt t="57230" x="2403475" y="3594100"/>
          <p14:tracePt t="57235" x="2403475" y="3570288"/>
          <p14:tracePt t="57237" x="2403475" y="3559175"/>
          <p14:tracePt t="57245" x="2403475" y="3511550"/>
          <p14:tracePt t="57250" x="2403475" y="3500438"/>
          <p14:tracePt t="57265" x="2390775" y="3440113"/>
          <p14:tracePt t="57267" x="2390775" y="3429000"/>
          <p14:tracePt t="57278" x="2390775" y="3394075"/>
          <p14:tracePt t="57281" x="2390775" y="3381375"/>
          <p14:tracePt t="57283" x="2390775" y="3370263"/>
          <p14:tracePt t="57297" x="2390775" y="3335338"/>
          <p14:tracePt t="57301" x="2390775" y="3322638"/>
          <p14:tracePt t="57303" x="2390775" y="3311525"/>
          <p14:tracePt t="57316" x="2403475" y="3298825"/>
          <p14:tracePt t="57330" x="2427288" y="3287713"/>
          <p14:tracePt t="57334" x="2438400" y="3276600"/>
          <p14:tracePt t="57346" x="2449513" y="3276600"/>
          <p14:tracePt t="57349" x="2462213" y="3276600"/>
          <p14:tracePt t="57364" x="2473325" y="3263900"/>
          <p14:tracePt t="57379" x="2497138" y="3252788"/>
          <p14:tracePt t="57396" x="2509838" y="3252788"/>
          <p14:tracePt t="57414" x="2520950" y="3252788"/>
          <p14:tracePt t="57430" x="2532063" y="3252788"/>
          <p14:tracePt t="57447" x="2544763" y="3263900"/>
          <p14:tracePt t="57450" x="2544763" y="3276600"/>
          <p14:tracePt t="57454" x="2544763" y="3287713"/>
          <p14:tracePt t="57464" x="2568575" y="3298825"/>
          <p14:tracePt t="57466" x="2568575" y="3311525"/>
          <p14:tracePt t="57479" x="2590800" y="3357563"/>
          <p14:tracePt t="57501" x="2614613" y="3417888"/>
          <p14:tracePt t="57506" x="2627313" y="3429000"/>
          <p14:tracePt t="57511" x="2638425" y="3452813"/>
          <p14:tracePt t="57518" x="2651125" y="3476625"/>
          <p14:tracePt t="57523" x="2662238" y="3487738"/>
          <p14:tracePt t="57531" x="2673350" y="3511550"/>
          <p14:tracePt t="57548" x="2686050" y="3546475"/>
          <p14:tracePt t="57552" x="2697163" y="3559175"/>
          <p14:tracePt t="57563" x="2697163" y="3570288"/>
          <p14:tracePt t="57579" x="2709863" y="3594100"/>
          <p14:tracePt t="57585" x="2709863" y="3605213"/>
          <p14:tracePt t="57596" x="2709863" y="3617913"/>
          <p14:tracePt t="57601" x="2709863" y="3629025"/>
          <p14:tracePt t="57612" x="2709863" y="3641725"/>
          <p14:tracePt t="57617" x="2709863" y="3652838"/>
          <p14:tracePt t="57629" x="2709863" y="3663950"/>
          <p14:tracePt t="57632" x="2709863" y="3676650"/>
          <p14:tracePt t="57645" x="2709863" y="3687763"/>
          <p14:tracePt t="57663" x="2709863" y="3700463"/>
          <p14:tracePt t="57678" x="2697163" y="3700463"/>
          <p14:tracePt t="57695" x="2697163" y="3711575"/>
          <p14:tracePt t="57698" x="2697163" y="3724275"/>
          <p14:tracePt t="57712" x="2686050" y="3724275"/>
          <p14:tracePt t="57730" x="2686050" y="3735388"/>
          <p14:tracePt t="57786" x="2673350" y="3735388"/>
          <p14:tracePt t="57813" x="2662238" y="3735388"/>
          <p14:tracePt t="57826" x="2638425" y="3735388"/>
          <p14:tracePt t="57830" x="2627313" y="3735388"/>
          <p14:tracePt t="57844" x="2603500" y="3724275"/>
          <p14:tracePt t="57854" x="2590800" y="3711575"/>
          <p14:tracePt t="57861" x="2579688" y="3711575"/>
          <p14:tracePt t="57881" x="2555875" y="3687763"/>
          <p14:tracePt t="57885" x="2544763" y="3687763"/>
          <p14:tracePt t="57889" x="2544763" y="3676650"/>
          <p14:tracePt t="57900" x="2532063" y="3663950"/>
          <p14:tracePt t="57913" x="2520950" y="3652838"/>
          <p14:tracePt t="57918" x="2509838" y="3652838"/>
          <p14:tracePt t="57928" x="2509838" y="3641725"/>
          <p14:tracePt t="57932" x="2497138" y="3641725"/>
          <p14:tracePt t="57946" x="2486025" y="3641725"/>
          <p14:tracePt t="57964" x="2473325" y="3629025"/>
          <p14:tracePt t="57969" x="2473325" y="3617913"/>
          <p14:tracePt t="57980" x="2462213" y="3617913"/>
          <p14:tracePt t="57997" x="2449513" y="3605213"/>
          <p14:tracePt t="58092" x="2462213" y="3605213"/>
          <p14:tracePt t="58104" x="2473325" y="3605213"/>
          <p14:tracePt t="58113" x="2497138" y="3605213"/>
          <p14:tracePt t="58121" x="2520950" y="3605213"/>
          <p14:tracePt t="58125" x="2532063" y="3617913"/>
          <p14:tracePt t="58135" x="2568575" y="3629025"/>
          <p14:tracePt t="58147" x="2603500" y="3629025"/>
          <p14:tracePt t="58150" x="2627313" y="3629025"/>
          <p14:tracePt t="58155" x="2651125" y="3641725"/>
          <p14:tracePt t="58159" x="2662238" y="3641725"/>
          <p14:tracePt t="58170" x="2709863" y="3652838"/>
          <p14:tracePt t="58173" x="2720975" y="3652838"/>
          <p14:tracePt t="58176" x="2733675" y="3663950"/>
          <p14:tracePt t="58184" x="2768600" y="3663950"/>
          <p14:tracePt t="58197" x="2803525" y="3676650"/>
          <p14:tracePt t="58200" x="2827338" y="3676650"/>
          <p14:tracePt t="58213" x="2874963" y="3676650"/>
          <p14:tracePt t="58218" x="2886075" y="3676650"/>
          <p14:tracePt t="58222" x="2897188" y="3676650"/>
          <p14:tracePt t="58232" x="2933700" y="3676650"/>
          <p14:tracePt t="58245" x="2968625" y="3676650"/>
          <p14:tracePt t="58247" x="2979738" y="3676650"/>
          <p14:tracePt t="58249" x="2992438" y="3676650"/>
          <p14:tracePt t="58262" x="3016250" y="3676650"/>
          <p14:tracePt t="58265" x="3027363" y="3676650"/>
          <p14:tracePt t="58268" x="3038475" y="3676650"/>
          <p14:tracePt t="58278" x="3074988" y="3676650"/>
          <p14:tracePt t="58300" x="3144838" y="3687763"/>
          <p14:tracePt t="58305" x="3157538" y="3687763"/>
          <p14:tracePt t="58308" x="3168650" y="3687763"/>
          <p14:tracePt t="58311" x="3179763" y="3687763"/>
          <p14:tracePt t="58316" x="3203575" y="3687763"/>
          <p14:tracePt t="58319" x="3216275" y="3700463"/>
          <p14:tracePt t="58332" x="3251200" y="3700463"/>
          <p14:tracePt t="58347" x="3286125" y="3700463"/>
          <p14:tracePt t="58352" x="3298825" y="3700463"/>
          <p14:tracePt t="58355" x="3309938" y="3700463"/>
          <p14:tracePt t="58365" x="3333750" y="3700463"/>
          <p14:tracePt t="58379" x="3357563" y="3700463"/>
          <p14:tracePt t="58384" x="3381375" y="3700463"/>
          <p14:tracePt t="58387" x="3392488" y="3700463"/>
          <p14:tracePt t="58396" x="3416300" y="3700463"/>
          <p14:tracePt t="58417" x="3463925" y="3700463"/>
          <p14:tracePt t="58421" x="3475038" y="3700463"/>
          <p14:tracePt t="58430" x="3486150" y="3700463"/>
          <p14:tracePt t="58448" x="3498850" y="3711575"/>
          <p14:tracePt t="58558" x="3486150" y="3711575"/>
          <p14:tracePt t="58572" x="3451225" y="3724275"/>
          <p14:tracePt t="58576" x="3440113" y="3724275"/>
          <p14:tracePt t="58579" x="3427413" y="3724275"/>
          <p14:tracePt t="58592" x="3381375" y="3724275"/>
          <p14:tracePt t="58598" x="3357563" y="3724275"/>
          <p14:tracePt t="58602" x="3344863" y="3724275"/>
          <p14:tracePt t="58605" x="3322638" y="3724275"/>
          <p14:tracePt t="58608" x="3309938" y="3724275"/>
          <p14:tracePt t="58615" x="3286125" y="3724275"/>
          <p14:tracePt t="58619" x="3262313" y="3724275"/>
          <p14:tracePt t="58621" x="3251200" y="3724275"/>
          <p14:tracePt t="58624" x="3227388" y="3724275"/>
          <p14:tracePt t="58634" x="3179763" y="3724275"/>
          <p14:tracePt t="58636" x="3168650" y="3724275"/>
          <p14:tracePt t="58638" x="3157538" y="3724275"/>
          <p14:tracePt t="58644" x="3133725" y="3724275"/>
          <p14:tracePt t="58646" x="3109913" y="3724275"/>
          <p14:tracePt t="58661" x="3051175" y="3711575"/>
          <p14:tracePt t="58667" x="3016250" y="3711575"/>
          <p14:tracePt t="58678" x="2979738" y="3711575"/>
          <p14:tracePt t="58684" x="2955925" y="3700463"/>
          <p14:tracePt t="58686" x="2944813" y="3700463"/>
          <p14:tracePt t="58695" x="2921000" y="3700463"/>
          <p14:tracePt t="58702" x="2886075" y="3687763"/>
          <p14:tracePt t="58715" x="2851150" y="3687763"/>
          <p14:tracePt t="58718" x="2838450" y="3687763"/>
          <p14:tracePt t="58722" x="2827338" y="3687763"/>
          <p14:tracePt t="58725" x="2814638" y="3687763"/>
          <p14:tracePt t="58735" x="2803525" y="3687763"/>
          <p14:tracePt t="58737" x="2792413" y="3687763"/>
          <p14:tracePt t="58747" x="2768600" y="3687763"/>
          <p14:tracePt t="58749" x="2755900" y="3687763"/>
          <p14:tracePt t="58765" x="2720975" y="3687763"/>
          <p14:tracePt t="58771" x="2709863" y="3687763"/>
          <p14:tracePt t="58774" x="2697163" y="3687763"/>
          <p14:tracePt t="58784" x="2673350" y="3687763"/>
          <p14:tracePt t="58797" x="2651125" y="3687763"/>
          <p14:tracePt t="58801" x="2638425" y="3687763"/>
          <p14:tracePt t="58811" x="2627313" y="3687763"/>
          <p14:tracePt t="58815" x="2614613" y="3687763"/>
          <p14:tracePt t="58830" x="2603500" y="3687763"/>
          <p14:tracePt t="58845" x="2590800" y="3687763"/>
          <p14:tracePt t="58850" x="2579688" y="3687763"/>
          <p14:tracePt t="58862" x="2555875" y="3687763"/>
          <p14:tracePt t="58867" x="2544763" y="3687763"/>
          <p14:tracePt t="58881" x="2520950" y="3687763"/>
          <p14:tracePt t="58885" x="2509838" y="3687763"/>
          <p14:tracePt t="58889" x="2497138" y="3687763"/>
          <p14:tracePt t="58899" x="2473325" y="3687763"/>
          <p14:tracePt t="58930" x="2449513" y="3687763"/>
          <p14:tracePt t="58977" x="2462213" y="3687763"/>
          <p14:tracePt t="58986" x="2462213" y="3676650"/>
          <p14:tracePt t="58990" x="2473325" y="3676650"/>
          <p14:tracePt t="59001" x="2509838" y="3676650"/>
          <p14:tracePt t="59005" x="2520950" y="3663950"/>
          <p14:tracePt t="59006" x="2532063" y="3663950"/>
          <p14:tracePt t="59015" x="2555875" y="3663950"/>
          <p14:tracePt t="59018" x="2568575" y="3663950"/>
          <p14:tracePt t="59021" x="2579688" y="3663950"/>
          <p14:tracePt t="59024" x="2590800" y="3663950"/>
          <p14:tracePt t="59031" x="2614613" y="3663950"/>
          <p14:tracePt t="59037" x="2651125" y="3663950"/>
          <p14:tracePt t="59042" x="2673350" y="3663950"/>
          <p14:tracePt t="59045" x="2686050" y="3663950"/>
          <p14:tracePt t="59048" x="2709863" y="3663950"/>
          <p14:tracePt t="59050" x="2720975" y="3663950"/>
          <p14:tracePt t="59052" x="2733675" y="3663950"/>
          <p14:tracePt t="59057" x="2744788" y="3663950"/>
          <p14:tracePt t="59063" x="2779713" y="3663950"/>
          <p14:tracePt t="59066" x="2803525" y="3663950"/>
          <p14:tracePt t="59078" x="2851150" y="3663950"/>
          <p14:tracePt t="59082" x="2874963" y="3663950"/>
          <p14:tracePt t="59097" x="2921000" y="3676650"/>
          <p14:tracePt t="59099" x="2933700" y="3676650"/>
          <p14:tracePt t="59113" x="2968625" y="3687763"/>
          <p14:tracePt t="59118" x="2979738" y="3687763"/>
          <p14:tracePt t="59122" x="2992438" y="3687763"/>
          <p14:tracePt t="59134" x="3003550" y="3687763"/>
          <p14:tracePt t="59151" x="3038475" y="3687763"/>
          <p14:tracePt t="59157" x="3051175" y="3687763"/>
          <p14:tracePt t="59169" x="3062288" y="3687763"/>
          <p14:tracePt t="59178" x="3074988" y="3687763"/>
          <p14:tracePt t="59184" x="3086100" y="3687763"/>
          <p14:tracePt t="59195" x="3109913" y="3687763"/>
          <p14:tracePt t="59202" x="3121025" y="3687763"/>
          <p14:tracePt t="59205" x="3133725" y="3687763"/>
          <p14:tracePt t="59213" x="3144838" y="3687763"/>
          <p14:tracePt t="59234" x="3179763" y="3687763"/>
          <p14:tracePt t="59241" x="3192463" y="3687763"/>
          <p14:tracePt t="59253" x="3203575" y="3687763"/>
          <p14:tracePt t="59263" x="3216275" y="3687763"/>
          <p14:tracePt t="59279" x="3227388" y="3687763"/>
          <p14:tracePt t="59285" x="3240088" y="3687763"/>
          <p14:tracePt t="59291" x="3251200" y="3687763"/>
          <p14:tracePt t="59302" x="3275013" y="3700463"/>
          <p14:tracePt t="59313" x="3286125" y="3700463"/>
          <p14:tracePt t="59320" x="3309938" y="3700463"/>
          <p14:tracePt t="59324" x="3322638" y="3700463"/>
          <p14:tracePt t="59327" x="3333750" y="3700463"/>
          <p14:tracePt t="59331" x="3344863" y="3700463"/>
          <p14:tracePt t="59338" x="3357563" y="3700463"/>
          <p14:tracePt t="59345" x="3368675" y="3700463"/>
          <p14:tracePt t="59349" x="3381375" y="3700463"/>
          <p14:tracePt t="59363" x="3392488" y="3700463"/>
          <p14:tracePt t="59366" x="3403600" y="3700463"/>
          <p14:tracePt t="59645" x="3392488" y="3711575"/>
          <p14:tracePt t="59896" x="3381375" y="3711575"/>
          <p14:tracePt t="59960" x="3368675" y="3711575"/>
          <p14:tracePt t="60050" x="3368675" y="3700463"/>
          <p14:tracePt t="60073" x="3368675" y="3687763"/>
          <p14:tracePt t="60087" x="3368675" y="3676650"/>
          <p14:tracePt t="60097" x="3368675" y="3663950"/>
          <p14:tracePt t="60115" x="3368675" y="3617913"/>
          <p14:tracePt t="60133" x="3357563" y="3546475"/>
          <p14:tracePt t="60140" x="3344863" y="3511550"/>
          <p14:tracePt t="60147" x="3333750" y="3500438"/>
          <p14:tracePt t="60167" x="3309938" y="3429000"/>
          <p14:tracePt t="60174" x="3309938" y="3405188"/>
          <p14:tracePt t="60178" x="3309938" y="3394075"/>
          <p14:tracePt t="60181" x="3309938" y="3381375"/>
          <p14:tracePt t="60188" x="3309938" y="3370263"/>
          <p14:tracePt t="60192" x="3309938" y="3357563"/>
          <p14:tracePt t="60195" x="3309938" y="3346450"/>
          <p14:tracePt t="60198" x="3309938" y="3335338"/>
          <p14:tracePt t="60202" x="3309938" y="3322638"/>
          <p14:tracePt t="60206" x="3309938" y="3311525"/>
          <p14:tracePt t="60208" x="3309938" y="3298825"/>
          <p14:tracePt t="60226" x="3309938" y="3228975"/>
          <p14:tracePt t="60230" x="3309938" y="3216275"/>
          <p14:tracePt t="60239" x="3309938" y="3170238"/>
          <p14:tracePt t="60245" x="3309938" y="3146425"/>
          <p14:tracePt t="60252" x="3322638" y="3098800"/>
          <p14:tracePt t="60256" x="3322638" y="3087688"/>
          <p14:tracePt t="60260" x="3333750" y="3074988"/>
          <p14:tracePt t="60266" x="3344863" y="3040063"/>
          <p14:tracePt t="60272" x="3368675" y="3005138"/>
          <p14:tracePt t="60276" x="3392488" y="2981325"/>
          <p14:tracePt t="60280" x="3403600" y="2970213"/>
          <p14:tracePt t="60286" x="3440113" y="2946400"/>
          <p14:tracePt t="60289" x="3463925" y="2922588"/>
          <p14:tracePt t="60292" x="3486150" y="2909888"/>
          <p14:tracePt t="60296" x="3498850" y="2898775"/>
          <p14:tracePt t="60301" x="3546475" y="2887663"/>
          <p14:tracePt t="60304" x="3568700" y="2874963"/>
          <p14:tracePt t="60307" x="3592513" y="2863850"/>
          <p14:tracePt t="60310" x="3605213" y="2863850"/>
          <p14:tracePt t="60316" x="3663950" y="2840038"/>
          <p14:tracePt t="60320" x="3698875" y="2816225"/>
          <p14:tracePt t="60324" x="3733800" y="2816225"/>
          <p14:tracePt t="60348" x="3946525" y="2805113"/>
          <p14:tracePt t="60355" x="4029075" y="2805113"/>
          <p14:tracePt t="60358" x="4064000" y="2805113"/>
          <p14:tracePt t="60361" x="4098925" y="2805113"/>
          <p14:tracePt t="60365" x="4146550" y="2805113"/>
          <p14:tracePt t="60371" x="4229100" y="2827338"/>
          <p14:tracePt t="60375" x="4298950" y="2840038"/>
          <p14:tracePt t="60378" x="4335463" y="2851150"/>
          <p14:tracePt t="60383" x="4405313" y="2874963"/>
          <p14:tracePt t="60387" x="4452938" y="2874963"/>
          <p14:tracePt t="60391" x="4500563" y="2898775"/>
          <p14:tracePt t="60396" x="4546600" y="2909888"/>
          <p14:tracePt t="60401" x="4618038" y="2933700"/>
          <p14:tracePt t="60407" x="4700588" y="2970213"/>
          <p14:tracePt t="60412" x="4746625" y="2992438"/>
          <p14:tracePt t="60417" x="4805363" y="3028950"/>
          <p14:tracePt t="60421" x="4829175" y="3051175"/>
          <p14:tracePt t="60426" x="4876800" y="3087688"/>
          <p14:tracePt t="60433" x="4911725" y="3122613"/>
          <p14:tracePt t="60438" x="4948238" y="3170238"/>
          <p14:tracePt t="60442" x="4970463" y="3205163"/>
          <p14:tracePt t="60446" x="4994275" y="3228975"/>
          <p14:tracePt t="60449" x="5018088" y="3252788"/>
          <p14:tracePt t="60453" x="5029200" y="3298825"/>
          <p14:tracePt t="60455" x="5041900" y="3311525"/>
          <p14:tracePt t="60457" x="5053013" y="3335338"/>
          <p14:tracePt t="60487" x="5159375" y="3617913"/>
          <p14:tracePt t="60492" x="5172075" y="3663950"/>
          <p14:tracePt t="60501" x="5172075" y="3711575"/>
          <p14:tracePt t="60506" x="5183188" y="3783013"/>
          <p14:tracePt t="60510" x="5183188" y="3806825"/>
          <p14:tracePt t="60518" x="5183188" y="3887788"/>
          <p14:tracePt t="60521" x="5183188" y="3935413"/>
          <p14:tracePt t="60527" x="5172075" y="4006850"/>
          <p14:tracePt t="60535" x="5148263" y="4089400"/>
          <p14:tracePt t="60537" x="5135563" y="4135438"/>
          <p14:tracePt t="60539" x="5124450" y="4148138"/>
          <p14:tracePt t="60540" x="5111750" y="4171950"/>
          <p14:tracePt t="60556" x="5029200" y="4348163"/>
          <p14:tracePt t="60562" x="4994275" y="4419600"/>
          <p14:tracePt t="60566" x="4959350" y="4465638"/>
          <p14:tracePt t="60570" x="4924425" y="4500563"/>
          <p14:tracePt t="60572" x="4911725" y="4537075"/>
          <p14:tracePt t="60574" x="4900613" y="4548188"/>
          <p14:tracePt t="60576" x="4887913" y="4560888"/>
          <p14:tracePt t="60579" x="4852988" y="4583113"/>
          <p14:tracePt t="60581" x="4841875" y="4619625"/>
          <p14:tracePt t="60583" x="4829175" y="4619625"/>
          <p14:tracePt t="60584" x="4818063" y="4630738"/>
          <p14:tracePt t="60585" x="4794250" y="4643438"/>
          <p14:tracePt t="60592" x="4746625" y="4678363"/>
          <p14:tracePt t="60615" x="4559300" y="4784725"/>
          <p14:tracePt t="60620" x="4511675" y="4784725"/>
          <p14:tracePt t="60623" x="4500563" y="4784725"/>
          <p14:tracePt t="60635" x="4405313" y="4795838"/>
          <p14:tracePt t="60638" x="4381500" y="4795838"/>
          <p14:tracePt t="60640" x="4370388" y="4795838"/>
          <p14:tracePt t="60651" x="4298950" y="4795838"/>
          <p14:tracePt t="60653" x="4287838" y="4795838"/>
          <p14:tracePt t="60655" x="4276725" y="4784725"/>
          <p14:tracePt t="60657" x="4252913" y="4772025"/>
          <p14:tracePt t="60659" x="4240213" y="4772025"/>
          <p14:tracePt t="60661" x="4240213" y="4760913"/>
          <p14:tracePt t="60663" x="4229100" y="4760913"/>
          <p14:tracePt t="60665" x="4216400" y="4748213"/>
          <p14:tracePt t="60673" x="4170363" y="4724400"/>
          <p14:tracePt t="60679" x="4157663" y="4702175"/>
          <p14:tracePt t="60682" x="4146550" y="4689475"/>
          <p14:tracePt t="60683" x="4135438" y="4678363"/>
          <p14:tracePt t="60696" x="4098925" y="4630738"/>
          <p14:tracePt t="60699" x="4087813" y="4595813"/>
          <p14:tracePt t="60702" x="4075113" y="4572000"/>
          <p14:tracePt t="60704" x="4064000" y="4548188"/>
          <p14:tracePt t="60715" x="4040188" y="4478338"/>
          <p14:tracePt t="60720" x="4029075" y="4419600"/>
          <p14:tracePt t="60721" x="4029075" y="4406900"/>
          <p14:tracePt t="60727" x="4016375" y="4359275"/>
          <p14:tracePt t="60730" x="4005263" y="4313238"/>
          <p14:tracePt t="60731" x="4005263" y="4289425"/>
          <p14:tracePt t="60748" x="3970338" y="4135438"/>
          <p14:tracePt t="60752" x="3970338" y="4089400"/>
          <p14:tracePt t="60755" x="3970338" y="4065588"/>
          <p14:tracePt t="60768" x="3970338" y="3935413"/>
          <p14:tracePt t="60772" x="3970338" y="3900488"/>
          <p14:tracePt t="60775" x="3970338" y="3876675"/>
          <p14:tracePt t="60779" x="3970338" y="3852863"/>
          <p14:tracePt t="60787" x="3970338" y="3783013"/>
          <p14:tracePt t="60790" x="3970338" y="3759200"/>
          <p14:tracePt t="60791" x="3970338" y="3746500"/>
          <p14:tracePt t="60802" x="3970338" y="3676650"/>
          <p14:tracePt t="60804" x="3970338" y="3663950"/>
          <p14:tracePt t="60805" x="3970338" y="3652838"/>
          <p14:tracePt t="60813" x="3970338" y="3617913"/>
          <p14:tracePt t="60815" x="3970338" y="3581400"/>
          <p14:tracePt t="60830" x="3981450" y="3522663"/>
          <p14:tracePt t="60833" x="3992563" y="3511550"/>
          <p14:tracePt t="60835" x="3992563" y="3500438"/>
          <p14:tracePt t="60836" x="4005263" y="3487738"/>
          <p14:tracePt t="60845" x="4016375" y="3463925"/>
          <p14:tracePt t="60849" x="4016375" y="3440113"/>
          <p14:tracePt t="60850" x="4029075" y="3440113"/>
          <p14:tracePt t="60862" x="4064000" y="3429000"/>
          <p14:tracePt t="60865" x="4075113" y="3417888"/>
          <p14:tracePt t="60866" x="4087813" y="3417888"/>
          <p14:tracePt t="60880" x="4122738" y="3394075"/>
          <p14:tracePt t="60896" x="4170363" y="3381375"/>
          <p14:tracePt t="60899" x="4181475" y="3381375"/>
          <p14:tracePt t="60901" x="4194175" y="3381375"/>
          <p14:tracePt t="60912" x="4216400" y="3381375"/>
          <p14:tracePt t="60916" x="4229100" y="3381375"/>
          <p14:tracePt t="60929" x="4252913" y="3381375"/>
          <p14:tracePt t="60936" x="4264025" y="3381375"/>
          <p14:tracePt t="61017" x="4264025" y="3394075"/>
          <p14:tracePt t="61052" x="4252913" y="3394075"/>
          <p14:tracePt t="61063" x="4252913" y="3405188"/>
          <p14:tracePt t="61087" x="4240213" y="3405188"/>
          <p14:tracePt t="61101" x="4240213" y="3417888"/>
          <p14:tracePt t="61181" x="4240213" y="3429000"/>
          <p14:tracePt t="61250" x="4229100" y="3429000"/>
          <p14:tracePt t="61294" x="4216400" y="3429000"/>
          <p14:tracePt t="61306" x="4216400" y="3440113"/>
          <p14:tracePt t="61316" x="4216400" y="3452813"/>
          <p14:tracePt t="61322" x="4205288" y="3463925"/>
          <p14:tracePt t="61327" x="4205288" y="3476625"/>
          <p14:tracePt t="61332" x="4205288" y="3487738"/>
          <p14:tracePt t="61339" x="4194175" y="3500438"/>
          <p14:tracePt t="61343" x="4194175" y="3511550"/>
          <p14:tracePt t="61344" x="4194175" y="3522663"/>
          <p14:tracePt t="61348" x="4194175" y="3535363"/>
          <p14:tracePt t="61350" x="4194175" y="3546475"/>
          <p14:tracePt t="61357" x="4194175" y="3570288"/>
          <p14:tracePt t="61364" x="4194175" y="3581400"/>
          <p14:tracePt t="61368" x="4194175" y="3594100"/>
          <p14:tracePt t="61378" x="4194175" y="3629025"/>
          <p14:tracePt t="61382" x="4194175" y="3641725"/>
          <p14:tracePt t="61400" x="4181475" y="3700463"/>
          <p14:tracePt t="61403" x="4181475" y="3711575"/>
          <p14:tracePt t="61412" x="4181475" y="3735388"/>
          <p14:tracePt t="61416" x="4181475" y="3746500"/>
          <p14:tracePt t="61421" x="4181475" y="3759200"/>
          <p14:tracePt t="61424" x="4181475" y="3770313"/>
          <p14:tracePt t="61436" x="4181475" y="3794125"/>
          <p14:tracePt t="61440" x="4170363" y="3806825"/>
          <p14:tracePt t="61445" x="4170363" y="3817938"/>
          <p14:tracePt t="61451" x="4170363" y="3829050"/>
          <p14:tracePt t="61454" x="4170363" y="3841750"/>
          <p14:tracePt t="61466" x="4170363" y="3852863"/>
          <p14:tracePt t="61479" x="4170363" y="3876675"/>
          <p14:tracePt t="61500" x="4170363" y="3911600"/>
          <p14:tracePt t="61517" x="4194175" y="3948113"/>
          <p14:tracePt t="61521" x="4205288" y="3959225"/>
          <p14:tracePt t="61531" x="4229100" y="3970338"/>
          <p14:tracePt t="61537" x="4240213" y="3983038"/>
          <p14:tracePt t="61539" x="4252913" y="3983038"/>
          <p14:tracePt t="61549" x="4287838" y="3994150"/>
          <p14:tracePt t="61568" x="4370388" y="4030663"/>
          <p14:tracePt t="61580" x="4440238" y="4041775"/>
          <p14:tracePt t="61585" x="4500563" y="4052888"/>
          <p14:tracePt t="61593" x="4535488" y="4052888"/>
          <p14:tracePt t="61597" x="4570413" y="4065588"/>
          <p14:tracePt t="61599" x="4594225" y="4065588"/>
          <p14:tracePt t="61613" x="4687888" y="4089400"/>
          <p14:tracePt t="61618" x="4735513" y="4100513"/>
          <p14:tracePt t="61620" x="4746625" y="4100513"/>
          <p14:tracePt t="61621" x="4759325" y="4100513"/>
          <p14:tracePt t="61634" x="4841875" y="4124325"/>
          <p14:tracePt t="61637" x="4852988" y="4124325"/>
          <p14:tracePt t="61638" x="4865688" y="4124325"/>
          <p14:tracePt t="61645" x="4900613" y="4124325"/>
          <p14:tracePt t="61654" x="4948238" y="4135438"/>
          <p14:tracePt t="61656" x="4970463" y="4135438"/>
          <p14:tracePt t="61657" x="4983163" y="4135438"/>
          <p14:tracePt t="61668" x="5018088" y="4148138"/>
          <p14:tracePt t="61678" x="5053013" y="4148138"/>
          <p14:tracePt t="61683" x="5076825" y="4148138"/>
          <p14:tracePt t="61684" x="5089525" y="4148138"/>
          <p14:tracePt t="61698" x="5159375" y="4159250"/>
          <p14:tracePt t="61700" x="5172075" y="4159250"/>
          <p14:tracePt t="61702" x="5183188" y="4159250"/>
          <p14:tracePt t="61710" x="5218113" y="4159250"/>
          <p14:tracePt t="61714" x="5241925" y="4159250"/>
          <p14:tracePt t="61715" x="5253038" y="4159250"/>
          <p14:tracePt t="61735" x="5372100" y="4159250"/>
          <p14:tracePt t="61738" x="5394325" y="4159250"/>
          <p14:tracePt t="61747" x="5476875" y="4171950"/>
          <p14:tracePt t="61750" x="5513388" y="4171950"/>
          <p14:tracePt t="61752" x="5537200" y="4171950"/>
          <p14:tracePt t="61755" x="5559425" y="4171950"/>
          <p14:tracePt t="61758" x="5583238" y="4171950"/>
          <p14:tracePt t="61765" x="5654675" y="4171950"/>
          <p14:tracePt t="61768" x="5678488" y="4171950"/>
          <p14:tracePt t="61770" x="5689600" y="4171950"/>
          <p14:tracePt t="61773" x="5724525" y="4171950"/>
          <p14:tracePt t="61779" x="5795963" y="4171950"/>
          <p14:tracePt t="61781" x="5819775" y="4171950"/>
          <p14:tracePt t="61782" x="5830888" y="4171950"/>
          <p14:tracePt t="61788" x="5889625" y="4171950"/>
          <p14:tracePt t="61790" x="5902325" y="4171950"/>
          <p14:tracePt t="61798" x="5961063" y="4171950"/>
          <p14:tracePt t="61819" x="6078538" y="4148138"/>
          <p14:tracePt t="61823" x="6102350" y="4135438"/>
          <p14:tracePt t="61829" x="6137275" y="4135438"/>
          <p14:tracePt t="61834" x="6161088" y="4113213"/>
          <p14:tracePt t="61838" x="6172200" y="4100513"/>
          <p14:tracePt t="61841" x="6184900" y="4089400"/>
          <p14:tracePt t="61849" x="6207125" y="4065588"/>
          <p14:tracePt t="61863" x="6243638" y="4030663"/>
          <p14:tracePt t="61868" x="6243638" y="4006850"/>
          <p14:tracePt t="61870" x="6243638" y="3994150"/>
          <p14:tracePt t="61879" x="6243638" y="3970338"/>
          <p14:tracePt t="61882" x="6243638" y="3948113"/>
          <p14:tracePt t="61899" x="6243638" y="3876675"/>
          <p14:tracePt t="61904" x="6243638" y="3852863"/>
          <p14:tracePt t="61913" x="6243638" y="3817938"/>
          <p14:tracePt t="61917" x="6243638" y="3794125"/>
          <p14:tracePt t="61920" x="6243638" y="3783013"/>
          <p14:tracePt t="61927" x="6219825" y="3759200"/>
          <p14:tracePt t="61931" x="6219825" y="3735388"/>
          <p14:tracePt t="61933" x="6207125" y="3724275"/>
          <p14:tracePt t="61947" x="6184900" y="3676650"/>
          <p14:tracePt t="61951" x="6161088" y="3652838"/>
          <p14:tracePt t="61962" x="6126163" y="3629025"/>
          <p14:tracePt t="61967" x="6102350" y="3594100"/>
          <p14:tracePt t="61971" x="6078538" y="3581400"/>
          <p14:tracePt t="61974" x="6054725" y="3581400"/>
          <p14:tracePt t="61979" x="6043613" y="3570288"/>
          <p14:tracePt t="61984" x="5995988" y="3535363"/>
          <p14:tracePt t="61987" x="5972175" y="3522663"/>
          <p14:tracePt t="61989" x="5961063" y="3511550"/>
          <p14:tracePt t="61990" x="5948363" y="3511550"/>
          <p14:tracePt t="62000" x="5878513" y="3476625"/>
          <p14:tracePt t="62001" x="5865813" y="3476625"/>
          <p14:tracePt t="62015" x="5772150" y="3440113"/>
          <p14:tracePt t="62018" x="5748338" y="3440113"/>
          <p14:tracePt t="62020" x="5713413" y="3429000"/>
          <p14:tracePt t="62022" x="5689600" y="3429000"/>
          <p14:tracePt t="62026" x="5678488" y="3417888"/>
          <p14:tracePt t="62031" x="5618163" y="3405188"/>
          <p14:tracePt t="62035" x="5595938" y="3405188"/>
          <p14:tracePt t="62038" x="5537200" y="3394075"/>
          <p14:tracePt t="62041" x="5524500" y="3381375"/>
          <p14:tracePt t="62044" x="5489575" y="3381375"/>
          <p14:tracePt t="62049" x="5454650" y="3381375"/>
          <p14:tracePt t="62050" x="5430838" y="3370263"/>
          <p14:tracePt t="62051" x="5418138" y="3370263"/>
          <p14:tracePt t="62057" x="5383213" y="3370263"/>
          <p14:tracePt t="62064" x="5335588" y="3370263"/>
          <p14:tracePt t="62082" x="5207000" y="3370263"/>
          <p14:tracePt t="62086" x="5183188" y="3370263"/>
          <p14:tracePt t="62087" x="5172075" y="3370263"/>
          <p14:tracePt t="62098" x="5124450" y="3370263"/>
          <p14:tracePt t="62100" x="5089525" y="3370263"/>
          <p14:tracePt t="62102" x="5076825" y="3370263"/>
          <p14:tracePt t="62104" x="5065713" y="3370263"/>
          <p14:tracePt t="62112" x="5029200" y="3370263"/>
          <p14:tracePt t="62117" x="4994275" y="3370263"/>
          <p14:tracePt t="62132" x="4911725" y="3381375"/>
          <p14:tracePt t="62135" x="4887913" y="3394075"/>
          <p14:tracePt t="62136" x="4876800" y="3394075"/>
          <p14:tracePt t="62145" x="4841875" y="3405188"/>
          <p14:tracePt t="62148" x="4805363" y="3405188"/>
          <p14:tracePt t="62150" x="4794250" y="3417888"/>
          <p14:tracePt t="62166" x="4724400" y="3429000"/>
          <p14:tracePt t="62176" x="4652963" y="3440113"/>
          <p14:tracePt t="62183" x="4605338" y="3452813"/>
          <p14:tracePt t="62190" x="4581525" y="3463925"/>
          <p14:tracePt t="62191" x="4570413" y="3463925"/>
          <p14:tracePt t="62198" x="4546600" y="3476625"/>
          <p14:tracePt t="62200" x="4535488" y="3487738"/>
          <p14:tracePt t="62202" x="4522788" y="3487738"/>
          <p14:tracePt t="62210" x="4511675" y="3500438"/>
          <p14:tracePt t="62215" x="4500563" y="3500438"/>
          <p14:tracePt t="62233" x="4476750" y="3535363"/>
          <p14:tracePt t="62237" x="4476750" y="3546475"/>
          <p14:tracePt t="62239" x="4476750" y="3559175"/>
          <p14:tracePt t="62246" x="4464050" y="3559175"/>
          <p14:tracePt t="62262" x="4464050" y="3605213"/>
          <p14:tracePt t="62266" x="4464050" y="3617913"/>
          <p14:tracePt t="62270" x="4464050" y="3629025"/>
          <p14:tracePt t="62277" x="4464050" y="3641725"/>
          <p14:tracePt t="62281" x="4464050" y="3652838"/>
          <p14:tracePt t="62284" x="4464050" y="3663950"/>
          <p14:tracePt t="62287" x="4464050" y="3676650"/>
          <p14:tracePt t="62299" x="4464050" y="3700463"/>
          <p14:tracePt t="62304" x="4476750" y="3724275"/>
          <p14:tracePt t="62309" x="4487863" y="3735388"/>
          <p14:tracePt t="62314" x="4487863" y="3746500"/>
          <p14:tracePt t="62316" x="4500563" y="3759200"/>
          <p14:tracePt t="62318" x="4500563" y="3770313"/>
          <p14:tracePt t="62321" x="4511675" y="3770313"/>
          <p14:tracePt t="62332" x="4546600" y="3806825"/>
          <p14:tracePt t="62334" x="4559300" y="3806825"/>
          <p14:tracePt t="62336" x="4570413" y="3817938"/>
          <p14:tracePt t="62344" x="4594225" y="3841750"/>
          <p14:tracePt t="62349" x="4618038" y="3852863"/>
          <p14:tracePt t="62351" x="4629150" y="3852863"/>
          <p14:tracePt t="62352" x="4641850" y="3865563"/>
          <p14:tracePt t="62362" x="4676775" y="3887788"/>
          <p14:tracePt t="62367" x="4711700" y="3911600"/>
          <p14:tracePt t="62369" x="4724400" y="3911600"/>
          <p14:tracePt t="62371" x="4735513" y="3911600"/>
          <p14:tracePt t="62382" x="4794250" y="3935413"/>
          <p14:tracePt t="62385" x="4829175" y="3948113"/>
          <p14:tracePt t="62386" x="4841875" y="3948113"/>
          <p14:tracePt t="62396" x="4887913" y="3970338"/>
          <p14:tracePt t="62400" x="4924425" y="3970338"/>
          <p14:tracePt t="62402" x="4935538" y="3970338"/>
          <p14:tracePt t="62403" x="4948238" y="3970338"/>
          <p14:tracePt t="62405" x="4970463" y="3983038"/>
          <p14:tracePt t="62413" x="5018088" y="3994150"/>
          <p14:tracePt t="62415" x="5029200" y="3994150"/>
          <p14:tracePt t="62416" x="5041900" y="4006850"/>
          <p14:tracePt t="62429" x="5124450" y="4017963"/>
          <p14:tracePt t="62431" x="5148263" y="4030663"/>
          <p14:tracePt t="62433" x="5172075" y="4030663"/>
          <p14:tracePt t="62450" x="5300663" y="4041775"/>
          <p14:tracePt t="62453" x="5324475" y="4041775"/>
          <p14:tracePt t="62455" x="5335588" y="4041775"/>
          <p14:tracePt t="62464" x="5394325" y="4041775"/>
          <p14:tracePt t="62466" x="5418138" y="4041775"/>
          <p14:tracePt t="62482" x="5513388" y="4041775"/>
          <p14:tracePt t="62485" x="5524500" y="4041775"/>
          <p14:tracePt t="62499" x="5595938" y="4041775"/>
          <p14:tracePt t="62512" x="5630863" y="4041775"/>
          <p14:tracePt t="62517" x="5641975" y="4041775"/>
          <p14:tracePt t="62521" x="5654675" y="4030663"/>
          <p14:tracePt t="62527" x="5665788" y="4030663"/>
          <p14:tracePt t="62546" x="5689600" y="4006850"/>
          <p14:tracePt t="62550" x="5700713" y="4006850"/>
          <p14:tracePt t="62563" x="5724525" y="3994150"/>
          <p14:tracePt t="62566" x="5737225" y="3994150"/>
          <p14:tracePt t="62571" x="5737225" y="3983038"/>
          <p14:tracePt t="62578" x="5748338" y="3983038"/>
          <p14:tracePt t="62598" x="5795963" y="3983038"/>
          <p14:tracePt t="62602" x="5807075" y="3983038"/>
          <p14:tracePt t="62612" x="5807075" y="3970338"/>
          <p14:tracePt t="62631" x="5830888" y="3970338"/>
          <p14:tracePt t="62661" x="5842000" y="3959225"/>
          <p14:tracePt t="62749" x="5830888" y="3959225"/>
          <p14:tracePt t="62803" x="5819775" y="3959225"/>
          <p14:tracePt t="63146" x="5807075" y="3959225"/>
          <p14:tracePt t="63280" x="5795963" y="3959225"/>
          <p14:tracePt t="63357" x="5783263" y="3959225"/>
          <p14:tracePt t="63372" x="5772150" y="3959225"/>
          <p14:tracePt t="63397" x="5748338" y="3959225"/>
          <p14:tracePt t="63412" x="5737225" y="3959225"/>
          <p14:tracePt t="63420" x="5713413" y="3959225"/>
          <p14:tracePt t="63428" x="5700713" y="3959225"/>
          <p14:tracePt t="63434" x="5678488" y="3959225"/>
          <p14:tracePt t="63444" x="5665788" y="3959225"/>
          <p14:tracePt t="63448" x="5654675" y="3959225"/>
          <p14:tracePt t="63451" x="5641975" y="3959225"/>
          <p14:tracePt t="63460" x="5618163" y="3959225"/>
          <p14:tracePt t="63481" x="5595938" y="3959225"/>
          <p14:tracePt t="63484" x="5583238" y="3959225"/>
          <p14:tracePt t="63498" x="5559425" y="3959225"/>
          <p14:tracePt t="63500" x="5548313" y="3959225"/>
          <p14:tracePt t="63513" x="5537200" y="3959225"/>
          <p14:tracePt t="63529" x="5524500" y="3959225"/>
          <p14:tracePt t="63533" x="5513388" y="3959225"/>
          <p14:tracePt t="63547" x="5500688" y="3959225"/>
          <p14:tracePt t="63564" x="5489575" y="3959225"/>
          <p14:tracePt t="63583" x="5476875" y="3959225"/>
          <p14:tracePt t="63811" x="5465763" y="3959225"/>
          <p14:tracePt t="63826" x="5454650" y="3959225"/>
          <p14:tracePt t="63840" x="5441950" y="3959225"/>
          <p14:tracePt t="63856" x="5430838" y="3970338"/>
          <p14:tracePt t="63871" x="5418138" y="3983038"/>
          <p14:tracePt t="63891" x="5407025" y="3994150"/>
          <p14:tracePt t="63908" x="5407025" y="4017963"/>
          <p14:tracePt t="63925" x="5418138" y="4041775"/>
          <p14:tracePt t="63929" x="5430838" y="4041775"/>
          <p14:tracePt t="63936" x="5454650" y="4052888"/>
          <p14:tracePt t="63944" x="5489575" y="4076700"/>
          <p14:tracePt t="63953" x="5537200" y="4113213"/>
          <p14:tracePt t="63959" x="5595938" y="4113213"/>
          <p14:tracePt t="63967" x="5665788" y="4159250"/>
          <p14:tracePt t="63976" x="5748338" y="4183063"/>
          <p14:tracePt t="63983" x="5830888" y="4217988"/>
          <p14:tracePt t="63994" x="5984875" y="4276725"/>
          <p14:tracePt t="64003" x="6089650" y="4324350"/>
          <p14:tracePt t="64008" x="6161088" y="4348163"/>
          <p14:tracePt t="64012" x="6219825" y="4371975"/>
          <p14:tracePt t="64017" x="6267450" y="4395788"/>
          <p14:tracePt t="64023" x="6337300" y="4430713"/>
          <p14:tracePt t="64026" x="6361113" y="4430713"/>
          <p14:tracePt t="64029" x="6396038" y="4454525"/>
          <p14:tracePt t="64036" x="6454775" y="4478338"/>
          <p14:tracePt t="64041" x="6502400" y="4500563"/>
          <p14:tracePt t="64044" x="6526213" y="4513263"/>
          <p14:tracePt t="64048" x="6561138" y="4537075"/>
          <p14:tracePt t="64054" x="6608763" y="4560888"/>
          <p14:tracePt t="64059" x="6643688" y="4560888"/>
          <p14:tracePt t="64064" x="6667500" y="4583113"/>
          <p14:tracePt t="64071" x="6715125" y="4619625"/>
          <p14:tracePt t="64076" x="6726238" y="4630738"/>
          <p14:tracePt t="64079" x="6737350" y="4630738"/>
          <p14:tracePt t="64082" x="6750050" y="4643438"/>
          <p14:tracePt t="64086" x="6761163" y="4654550"/>
          <p14:tracePt t="64088" x="6761163" y="4665663"/>
          <p14:tracePt t="64090" x="6773863" y="4665663"/>
          <p14:tracePt t="64092" x="6773863" y="4678363"/>
          <p14:tracePt t="64111" x="6784975" y="4702175"/>
          <p14:tracePt t="64130" x="6784975" y="4737100"/>
          <p14:tracePt t="64135" x="6784975" y="4748213"/>
          <p14:tracePt t="64151" x="6761163" y="4772025"/>
          <p14:tracePt t="64166" x="6750050" y="4784725"/>
          <p14:tracePt t="64180" x="6750050" y="4806950"/>
          <p14:tracePt t="64196" x="6737350" y="4830763"/>
          <p14:tracePt t="64200" x="6737350" y="4843463"/>
          <p14:tracePt t="64216" x="6726238" y="4854575"/>
          <p14:tracePt t="64228" x="6715125" y="4867275"/>
          <p14:tracePt t="64231" x="6715125" y="4878388"/>
          <p14:tracePt t="64235" x="6702425" y="4878388"/>
          <p14:tracePt t="64238" x="6702425" y="4889500"/>
          <p14:tracePt t="64248" x="6691313" y="4902200"/>
          <p14:tracePt t="64265" x="6678613" y="4926013"/>
          <p14:tracePt t="64267" x="6678613" y="4937125"/>
          <p14:tracePt t="64279" x="6667500" y="4960938"/>
          <p14:tracePt t="64283" x="6654800" y="4972050"/>
          <p14:tracePt t="64298" x="6643688" y="4995863"/>
          <p14:tracePt t="64301" x="6643688" y="5008563"/>
          <p14:tracePt t="64304" x="6643688" y="5019675"/>
          <p14:tracePt t="64307" x="6643688" y="5030788"/>
          <p14:tracePt t="64317" x="6643688" y="5054600"/>
          <p14:tracePt t="64327" x="6643688" y="5102225"/>
          <p14:tracePt t="64331" x="6654800" y="5113338"/>
          <p14:tracePt t="64334" x="6667500" y="5126038"/>
          <p14:tracePt t="64347" x="6726238" y="5195888"/>
          <p14:tracePt t="64350" x="6737350" y="5208588"/>
          <p14:tracePt t="64365" x="6832600" y="5278438"/>
          <p14:tracePt t="64372" x="6867525" y="5302250"/>
          <p14:tracePt t="64376" x="6902450" y="5314950"/>
          <p14:tracePt t="64381" x="6938963" y="5337175"/>
          <p14:tracePt t="64387" x="6997700" y="5373688"/>
          <p14:tracePt t="64389" x="7019925" y="5384800"/>
          <p14:tracePt t="64390" x="7032625" y="5384800"/>
          <p14:tracePt t="64392" x="7043738" y="5384800"/>
          <p14:tracePt t="64396" x="7080250" y="5397500"/>
          <p14:tracePt t="64398" x="7091363" y="5408613"/>
          <p14:tracePt t="64399" x="7115175" y="5408613"/>
          <p14:tracePt t="64406" x="7162800" y="5432425"/>
          <p14:tracePt t="64414" x="7221538" y="5456238"/>
          <p14:tracePt t="64417" x="7243763" y="5456238"/>
          <p14:tracePt t="64418" x="7256463" y="5456238"/>
          <p14:tracePt t="64419" x="7267575" y="5456238"/>
          <p14:tracePt t="64420" x="7280275" y="5467350"/>
          <p14:tracePt t="64421" x="7291388" y="5467350"/>
          <p14:tracePt t="64429" x="7326313" y="5491163"/>
          <p14:tracePt t="64433" x="7350125" y="5502275"/>
          <p14:tracePt t="64437" x="7373938" y="5514975"/>
          <p14:tracePt t="64440" x="7386638" y="5514975"/>
          <p14:tracePt t="64444" x="7408863" y="5526088"/>
          <p14:tracePt t="64447" x="7421563" y="5526088"/>
          <p14:tracePt t="64449" x="7432675" y="5526088"/>
          <p14:tracePt t="64454" x="7445375" y="5538788"/>
          <p14:tracePt t="64463" x="7467600" y="5538788"/>
          <p14:tracePt t="64480" x="7491413" y="5549900"/>
          <p14:tracePt t="64517" x="7480300" y="5549900"/>
          <p14:tracePt t="64531" x="7432675" y="5549900"/>
          <p14:tracePt t="64535" x="7397750" y="5538788"/>
          <p14:tracePt t="64537" x="7386638" y="5538788"/>
          <p14:tracePt t="64540" x="7373938" y="5538788"/>
          <p14:tracePt t="64544" x="7362825" y="5538788"/>
          <p14:tracePt t="64550" x="7304088" y="5526088"/>
          <p14:tracePt t="64556" x="7256463" y="5526088"/>
          <p14:tracePt t="64562" x="7208838" y="5514975"/>
          <p14:tracePt t="64567" x="7162800" y="5502275"/>
          <p14:tracePt t="64571" x="7126288" y="5502275"/>
          <p14:tracePt t="64575" x="7102475" y="5491163"/>
          <p14:tracePt t="64584" x="7019925" y="5491163"/>
          <p14:tracePt t="64596" x="6938963" y="5480050"/>
          <p14:tracePt t="64598" x="6915150" y="5480050"/>
          <p14:tracePt t="64612" x="6843713" y="5467350"/>
          <p14:tracePt t="64615" x="6832600" y="5467350"/>
          <p14:tracePt t="64618" x="6819900" y="5467350"/>
          <p14:tracePt t="64631" x="6808788" y="5467350"/>
          <p14:tracePt t="64664" x="6878638" y="5467350"/>
          <p14:tracePt t="64667" x="6902450" y="5467350"/>
          <p14:tracePt t="64671" x="6938963" y="5467350"/>
          <p14:tracePt t="64673" x="6950075" y="5467350"/>
          <p14:tracePt t="64683" x="7032625" y="5491163"/>
          <p14:tracePt t="64687" x="7067550" y="5502275"/>
          <p14:tracePt t="64691" x="7091363" y="5514975"/>
          <p14:tracePt t="64699" x="7162800" y="5526088"/>
          <p14:tracePt t="64705" x="7221538" y="5538788"/>
          <p14:tracePt t="64707" x="7221538" y="5549900"/>
          <p14:tracePt t="64717" x="7291388" y="5573713"/>
          <p14:tracePt t="64720" x="7304088" y="5573713"/>
          <p14:tracePt t="64730" x="7362825" y="5597525"/>
          <p14:tracePt t="64747" x="7397750" y="5608638"/>
          <p14:tracePt t="64782" x="7386638" y="5608638"/>
          <p14:tracePt t="64789" x="7362825" y="5608638"/>
          <p14:tracePt t="64791" x="7350125" y="5608638"/>
          <p14:tracePt t="64795" x="7339013" y="5608638"/>
          <p14:tracePt t="64798" x="7326313" y="5608638"/>
          <p14:tracePt t="64799" x="7315200" y="5608638"/>
          <p14:tracePt t="64804" x="7304088" y="5608638"/>
          <p14:tracePt t="64812" x="7280275" y="5608638"/>
          <p14:tracePt t="64815" x="7256463" y="5608638"/>
          <p14:tracePt t="64830" x="7221538" y="5608638"/>
          <p14:tracePt t="64834" x="7208838" y="5608638"/>
          <p14:tracePt t="64837" x="7197725" y="5608638"/>
          <p14:tracePt t="64845" x="7185025" y="5608638"/>
          <p14:tracePt t="64849" x="7173913" y="5608638"/>
          <p14:tracePt t="64885" x="7173913" y="5597525"/>
          <p14:tracePt t="64894" x="7173913" y="5584825"/>
          <p14:tracePt t="64899" x="7173913" y="5573713"/>
          <p14:tracePt t="64914" x="7173913" y="5538788"/>
          <p14:tracePt t="64919" x="7173913" y="5502275"/>
          <p14:tracePt t="64921" x="7173913" y="5491163"/>
          <p14:tracePt t="64922" x="7173913" y="5480050"/>
          <p14:tracePt t="64931" x="7162800" y="5432425"/>
          <p14:tracePt t="64934" x="7162800" y="5408613"/>
          <p14:tracePt t="64935" x="7162800" y="5397500"/>
          <p14:tracePt t="64944" x="7150100" y="5314950"/>
          <p14:tracePt t="64948" x="7126288" y="5267325"/>
          <p14:tracePt t="64949" x="7126288" y="5243513"/>
          <p14:tracePt t="64965" x="7056438" y="5030788"/>
          <p14:tracePt t="64968" x="7032625" y="4984750"/>
          <p14:tracePt t="64972" x="7008813" y="4926013"/>
          <p14:tracePt t="64974" x="6985000" y="4878388"/>
          <p14:tracePt t="64975" x="6985000" y="4867275"/>
          <p14:tracePt t="64984" x="6915150" y="4689475"/>
          <p14:tracePt t="64985" x="6902450" y="4678363"/>
          <p14:tracePt t="64986" x="6902450" y="4654550"/>
          <p14:tracePt t="64995" x="6808788" y="4489450"/>
          <p14:tracePt t="64998" x="6761163" y="4406900"/>
          <p14:tracePt t="65000" x="6737350" y="4359275"/>
          <p14:tracePt t="65014" x="6550025" y="4065588"/>
          <p14:tracePt t="65016" x="6513513" y="4030663"/>
          <p14:tracePt t="65019" x="6467475" y="3970338"/>
          <p14:tracePt t="65022" x="6419850" y="3924300"/>
          <p14:tracePt t="65025" x="6361113" y="3852863"/>
          <p14:tracePt t="65031" x="6278563" y="3770313"/>
          <p14:tracePt t="65035" x="6219825" y="3700463"/>
          <p14:tracePt t="65037" x="6184900" y="3676650"/>
          <p14:tracePt t="65038" x="6172200" y="3663950"/>
          <p14:tracePt t="65039" x="6161088" y="3652838"/>
          <p14:tracePt t="65046" x="6089650" y="3581400"/>
          <p14:tracePt t="65062" x="6030913" y="3511550"/>
          <p14:tracePt t="65065" x="6019800" y="3511550"/>
          <p14:tracePt t="65078" x="6007100" y="3487738"/>
          <p14:tracePt t="65102" x="6054725" y="3440113"/>
          <p14:tracePt t="65107" x="6078538" y="3429000"/>
          <p14:tracePt t="65111" x="6102350" y="3417888"/>
          <p14:tracePt t="65116" x="6137275" y="3405188"/>
          <p14:tracePt t="65120" x="6161088" y="3405188"/>
          <p14:tracePt t="65125" x="6196013" y="3394075"/>
          <p14:tracePt t="65128" x="6219825" y="3394075"/>
          <p14:tracePt t="65131" x="6254750" y="3394075"/>
          <p14:tracePt t="65139" x="6326188" y="3394075"/>
          <p14:tracePt t="65141" x="6337300" y="3394075"/>
          <p14:tracePt t="65144" x="6361113" y="3394075"/>
          <p14:tracePt t="65148" x="6408738" y="3394075"/>
          <p14:tracePt t="65151" x="6430963" y="3394075"/>
          <p14:tracePt t="65153" x="6454775" y="3394075"/>
          <p14:tracePt t="65154" x="6478588" y="3394075"/>
          <p14:tracePt t="65167" x="6596063" y="3394075"/>
          <p14:tracePt t="65169" x="6619875" y="3394075"/>
          <p14:tracePt t="65172" x="6643688" y="3381375"/>
          <p14:tracePt t="65174" x="6667500" y="3381375"/>
          <p14:tracePt t="65178" x="6702425" y="3381375"/>
          <p14:tracePt t="65185" x="6784975" y="3370263"/>
          <p14:tracePt t="65186" x="6808788" y="3370263"/>
          <p14:tracePt t="65187" x="6819900" y="3370263"/>
          <p14:tracePt t="65188" x="6819900" y="3357563"/>
          <p14:tracePt t="65196" x="6891338" y="3346450"/>
          <p14:tracePt t="65197" x="6915150" y="3346450"/>
          <p14:tracePt t="65198" x="6926263" y="3335338"/>
          <p14:tracePt t="65210" x="7019925" y="3298825"/>
          <p14:tracePt t="65217" x="7091363" y="3276600"/>
          <p14:tracePt t="65221" x="7138988" y="3252788"/>
          <p14:tracePt t="65224" x="7173913" y="3228975"/>
          <p14:tracePt t="65228" x="7208838" y="3181350"/>
          <p14:tracePt t="65237" x="7304088" y="3087688"/>
          <p14:tracePt t="65245" x="7373938" y="3005138"/>
          <p14:tracePt t="65251" x="7432675" y="2933700"/>
          <p14:tracePt t="65255" x="7456488" y="2909888"/>
          <p14:tracePt t="65270" x="7504113" y="2827338"/>
          <p14:tracePt t="65273" x="7515225" y="2816225"/>
          <p14:tracePt t="65282" x="7527925" y="2792413"/>
          <p14:tracePt t="65286" x="7527925" y="2781300"/>
          <p14:tracePt t="65305" x="7515225" y="2781300"/>
          <p14:tracePt t="65317" x="7467600" y="2768600"/>
          <p14:tracePt t="65320" x="7445375" y="2768600"/>
          <p14:tracePt t="65324" x="7408863" y="2757488"/>
          <p14:tracePt t="65327" x="7386638" y="2757488"/>
          <p14:tracePt t="65330" x="7373938" y="2757488"/>
          <p14:tracePt t="65345" x="7256463" y="2744788"/>
          <p14:tracePt t="65354" x="7150100" y="2733675"/>
          <p14:tracePt t="65360" x="7067550" y="2733675"/>
          <p14:tracePt t="65364" x="7008813" y="2722563"/>
          <p14:tracePt t="65369" x="6961188" y="2722563"/>
          <p14:tracePt t="65373" x="6915150" y="2722563"/>
          <p14:tracePt t="65376" x="6878638" y="2709863"/>
          <p14:tracePt t="65378" x="6867525" y="2709863"/>
          <p14:tracePt t="65384" x="6808788" y="2709863"/>
          <p14:tracePt t="65388" x="6797675" y="2709863"/>
          <p14:tracePt t="65399" x="6737350" y="2709863"/>
          <p14:tracePt t="65402" x="6726238" y="2709863"/>
          <p14:tracePt t="65413" x="6715125" y="2709863"/>
          <p14:tracePt t="65446" x="6726238" y="2709863"/>
          <p14:tracePt t="65450" x="6750050" y="2709863"/>
          <p14:tracePt t="65464" x="6819900" y="2709863"/>
          <p14:tracePt t="65466" x="6832600" y="2709863"/>
          <p14:tracePt t="65478" x="6902450" y="2709863"/>
          <p14:tracePt t="65482" x="6961188" y="2709863"/>
          <p14:tracePt t="65486" x="6997700" y="2709863"/>
          <p14:tracePt t="65495" x="7067550" y="2709863"/>
          <p14:tracePt t="65499" x="7115175" y="2709863"/>
          <p14:tracePt t="65502" x="7150100" y="2709863"/>
          <p14:tracePt t="65505" x="7197725" y="2709863"/>
          <p14:tracePt t="65507" x="7208838" y="2709863"/>
          <p14:tracePt t="65510" x="7232650" y="2709863"/>
          <p14:tracePt t="65513" x="7267575" y="2709863"/>
          <p14:tracePt t="65517" x="7315200" y="2709863"/>
          <p14:tracePt t="65520" x="7362825" y="2709863"/>
          <p14:tracePt t="65522" x="7373938" y="2709863"/>
          <p14:tracePt t="65531" x="7456488" y="2722563"/>
          <p14:tracePt t="65533" x="7480300" y="2722563"/>
          <p14:tracePt t="65536" x="7515225" y="2722563"/>
          <p14:tracePt t="65538" x="7527925" y="2722563"/>
          <p14:tracePt t="65541" x="7550150" y="2722563"/>
          <p14:tracePt t="65547" x="7586663" y="2733675"/>
          <p14:tracePt t="65549" x="7597775" y="2733675"/>
          <p14:tracePt t="65551" x="7610475" y="2733675"/>
          <p14:tracePt t="65557" x="7632700" y="2733675"/>
          <p14:tracePt t="65590" x="7610475" y="2733675"/>
          <p14:tracePt t="65594" x="7597775" y="2722563"/>
          <p14:tracePt t="65599" x="7550150" y="2709863"/>
          <p14:tracePt t="65603" x="7515225" y="2709863"/>
          <p14:tracePt t="65606" x="7491413" y="2709863"/>
          <p14:tracePt t="65609" x="7445375" y="2698750"/>
          <p14:tracePt t="65613" x="7408863" y="2686050"/>
          <p14:tracePt t="65616" x="7386638" y="2674938"/>
          <p14:tracePt t="65618" x="7350125" y="2663825"/>
          <p14:tracePt t="65620" x="7326313" y="2651125"/>
          <p14:tracePt t="65622" x="7291388" y="2651125"/>
          <p14:tracePt t="65624" x="7280275" y="2640013"/>
          <p14:tracePt t="65626" x="7256463" y="2640013"/>
          <p14:tracePt t="65632" x="7185025" y="2627313"/>
          <p14:tracePt t="65636" x="7126288" y="2616200"/>
          <p14:tracePt t="65639" x="7080250" y="2603500"/>
          <p14:tracePt t="65642" x="7043738" y="2592388"/>
          <p14:tracePt t="65647" x="7008813" y="2592388"/>
          <p14:tracePt t="65652" x="6961188" y="2568575"/>
          <p14:tracePt t="65655" x="6938963" y="2568575"/>
          <p14:tracePt t="65665" x="6891338" y="2557463"/>
          <p14:tracePt t="65679" x="6878638" y="2544763"/>
          <p14:tracePt t="65696" x="6891338" y="2533650"/>
          <p14:tracePt t="65703" x="6926263" y="2520950"/>
          <p14:tracePt t="65714" x="6985000" y="2509838"/>
          <p14:tracePt t="65725" x="7043738" y="2509838"/>
          <p14:tracePt t="65732" x="7102475" y="2509838"/>
          <p14:tracePt t="65734" x="7115175" y="2509838"/>
          <p14:tracePt t="65740" x="7150100" y="2509838"/>
          <p14:tracePt t="65747" x="7185025" y="2509838"/>
          <p14:tracePt t="65749" x="7197725" y="2509838"/>
          <p14:tracePt t="65762" x="7232650" y="2509838"/>
          <p14:tracePt t="65768" x="7256463" y="2509838"/>
          <p14:tracePt t="65814" x="7243763" y="2509838"/>
          <p14:tracePt t="65823" x="7221538" y="2509838"/>
          <p14:tracePt t="65837" x="7150100" y="2509838"/>
          <p14:tracePt t="65841" x="7126288" y="2498725"/>
          <p14:tracePt t="65848" x="7115175" y="2498725"/>
          <p14:tracePt t="65854" x="7080250" y="2498725"/>
          <p14:tracePt t="65859" x="7056438" y="2498725"/>
          <p14:tracePt t="65864" x="7043738" y="2498725"/>
          <p14:tracePt t="65893" x="7043738" y="2486025"/>
          <p14:tracePt t="65915" x="7043738" y="2474913"/>
          <p14:tracePt t="65919" x="7056438" y="2474913"/>
          <p14:tracePt t="65928" x="7080250" y="2474913"/>
          <p14:tracePt t="65933" x="7091363" y="2462213"/>
          <p14:tracePt t="65945" x="7115175" y="2462213"/>
          <p14:tracePt t="65949" x="7126288" y="2462213"/>
          <p14:tracePt t="65952" x="7138988" y="2462213"/>
          <p14:tracePt t="65963" x="7173913" y="2462213"/>
          <p14:tracePt t="65969" x="7185025" y="2462213"/>
          <p14:tracePt t="65974" x="7208838" y="2462213"/>
          <p14:tracePt t="65985" x="7232650" y="2486025"/>
          <p14:tracePt t="65986" x="7243763" y="2486025"/>
          <p14:tracePt t="65994" x="7280275" y="2498725"/>
          <p14:tracePt t="65998" x="7304088" y="2509838"/>
          <p14:tracePt t="66000" x="7304088" y="2520950"/>
          <p14:tracePt t="66015" x="7373938" y="2568575"/>
          <p14:tracePt t="66017" x="7397750" y="2581275"/>
          <p14:tracePt t="66019" x="7408863" y="2592388"/>
          <p14:tracePt t="66032" x="7480300" y="2651125"/>
          <p14:tracePt t="66037" x="7515225" y="2674938"/>
          <p14:tracePt t="66040" x="7539038" y="2686050"/>
          <p14:tracePt t="66044" x="7562850" y="2709863"/>
          <p14:tracePt t="66048" x="7586663" y="2744788"/>
          <p14:tracePt t="66049" x="7597775" y="2757488"/>
          <p14:tracePt t="66050" x="7610475" y="2757488"/>
          <p14:tracePt t="66051" x="7621588" y="2757488"/>
          <p14:tracePt t="66057" x="7645400" y="2792413"/>
          <p14:tracePt t="66063" x="7680325" y="2827338"/>
          <p14:tracePt t="66066" x="7704138" y="2840038"/>
          <p14:tracePt t="66068" x="7715250" y="2851150"/>
          <p14:tracePt t="66069" x="7727950" y="2863850"/>
          <p14:tracePt t="66070" x="7739063" y="2874963"/>
          <p14:tracePt t="66071" x="7739063" y="2887663"/>
          <p14:tracePt t="66072" x="7751763" y="2887663"/>
          <p14:tracePt t="66073" x="7762875" y="2887663"/>
          <p14:tracePt t="66081" x="7810500" y="2933700"/>
          <p14:tracePt t="66082" x="7821613" y="2946400"/>
          <p14:tracePt t="66084" x="7845425" y="2957513"/>
          <p14:tracePt t="66098" x="7927975" y="3040063"/>
          <p14:tracePt t="66101" x="7951788" y="3063875"/>
          <p14:tracePt t="66113" x="8010525" y="3122613"/>
          <p14:tracePt t="66115" x="8034338" y="3146425"/>
          <p14:tracePt t="66117" x="8045450" y="3146425"/>
          <p14:tracePt t="66118" x="8045450" y="3157538"/>
          <p14:tracePt t="66127" x="8080375" y="3194050"/>
          <p14:tracePt t="66131" x="8104188" y="3216275"/>
          <p14:tracePt t="66133" x="8116888" y="3228975"/>
          <p14:tracePt t="66146" x="8151813" y="3276600"/>
          <p14:tracePt t="66150" x="8175625" y="3298825"/>
          <p14:tracePt t="66166" x="8199438" y="3370263"/>
          <p14:tracePt t="66168" x="8210550" y="3370263"/>
          <p14:tracePt t="66178" x="8221663" y="3405188"/>
          <p14:tracePt t="66182" x="8221663" y="3417888"/>
          <p14:tracePt t="66185" x="8234363" y="3429000"/>
          <p14:tracePt t="66187" x="8234363" y="3440113"/>
          <p14:tracePt t="66194" x="8234363" y="3452813"/>
          <p14:tracePt t="66212" x="8234363" y="3487738"/>
          <p14:tracePt t="66215" x="8234363" y="3500438"/>
          <p14:tracePt t="66219" x="8234363" y="3511550"/>
          <p14:tracePt t="66233" x="8234363" y="3522663"/>
          <p14:tracePt t="66244" x="8234363" y="3535363"/>
          <p14:tracePt t="66265" x="8234363" y="3559175"/>
          <p14:tracePt t="66280" x="8234363" y="3570288"/>
          <p14:tracePt t="66312" x="8221663" y="3570288"/>
          <p14:tracePt t="66432" x="8210550" y="3570288"/>
          <p14:tracePt t="66436" x="8210550" y="3581400"/>
          <p14:tracePt t="66732" x="8199438" y="3581400"/>
          <p14:tracePt t="66766" x="8186738" y="3581400"/>
          <p14:tracePt t="67047" x="8186738" y="3594100"/>
          <p14:tracePt t="67067" x="8245475" y="3641725"/>
          <p14:tracePt t="67072" x="8293100" y="3652838"/>
          <p14:tracePt t="67076" x="8328025" y="3663950"/>
          <p14:tracePt t="67081" x="8362950" y="3676650"/>
          <p14:tracePt t="67084" x="8410575" y="3687763"/>
          <p14:tracePt t="67086" x="8423275" y="3700463"/>
          <p14:tracePt t="67099" x="8575675" y="3724275"/>
          <p14:tracePt t="67106" x="8751888" y="3759200"/>
          <p14:tracePt t="67109" x="8788400" y="3759200"/>
          <p14:tracePt t="67111" x="8834438" y="3770313"/>
          <p14:tracePt t="67117" x="8916988" y="3783013"/>
          <p14:tracePt t="67122" x="9034463" y="3794125"/>
          <p14:tracePt t="67127" x="9129713" y="3817938"/>
          <p14:tracePt t="67132" x="9223375" y="3829050"/>
          <p14:tracePt t="67134" x="9271000" y="3829050"/>
          <p14:tracePt t="67135" x="9317038" y="3841750"/>
          <p14:tracePt t="67137" x="9340850" y="3841750"/>
          <p14:tracePt t="67138" x="9377363" y="3852863"/>
          <p14:tracePt t="67139" x="9399588" y="3852863"/>
          <p14:tracePt t="67140" x="9423400" y="3852863"/>
          <p14:tracePt t="67141" x="9447213" y="3865563"/>
          <p14:tracePt t="67144" x="9494838" y="3865563"/>
          <p14:tracePt t="67148" x="9577388" y="3887788"/>
          <p14:tracePt t="67151" x="9671050" y="3900488"/>
          <p14:tracePt t="67153" x="9694863" y="3900488"/>
          <p14:tracePt t="67154" x="9729788" y="3911600"/>
          <p14:tracePt t="67168" x="10001250" y="3970338"/>
          <p14:tracePt t="67171" x="10083800" y="3994150"/>
          <p14:tracePt t="67174" x="10129838" y="4006850"/>
          <p14:tracePt t="67177" x="10177463" y="4017963"/>
          <p14:tracePt t="67179" x="10212388" y="4017963"/>
          <p14:tracePt t="67181" x="10248900" y="4030663"/>
          <p14:tracePt t="67184" x="10294938" y="4041775"/>
          <p14:tracePt t="67185" x="10331450" y="4052888"/>
          <p14:tracePt t="67186" x="10342563" y="4052888"/>
          <p14:tracePt t="67187" x="10366375" y="4052888"/>
          <p14:tracePt t="67188" x="10390188" y="4065588"/>
          <p14:tracePt t="67189" x="10401300" y="4065588"/>
          <p14:tracePt t="67190" x="10414000" y="4065588"/>
          <p14:tracePt t="67201" x="10555288" y="4089400"/>
          <p14:tracePt t="67204" x="10590213" y="4100513"/>
          <p14:tracePt t="67204" x="10601325" y="4100513"/>
          <p14:tracePt t="67212" x="10672763" y="4124325"/>
          <p14:tracePt t="67214" x="10707688" y="4135438"/>
          <p14:tracePt t="67215" x="10718800" y="4135438"/>
          <p14:tracePt t="67215" x="10731500" y="4135438"/>
          <p14:tracePt t="67228" x="10825163" y="4148138"/>
          <p14:tracePt t="67235" x="10872788" y="4159250"/>
          <p14:tracePt t="67237" x="10883900" y="4159250"/>
          <p14:tracePt t="67238" x="10896600" y="4159250"/>
          <p14:tracePt t="67244" x="10931525" y="4159250"/>
          <p14:tracePt t="67248" x="10942638" y="4159250"/>
          <p14:tracePt t="67261" x="10955338" y="4159250"/>
          <p14:tracePt t="67263" x="10966450" y="4159250"/>
          <p14:tracePt t="67284" x="10979150" y="4148138"/>
          <p14:tracePt t="67288" x="10979150" y="4135438"/>
          <p14:tracePt t="67300" x="10979150" y="4100513"/>
          <p14:tracePt t="67304" x="10979150" y="4089400"/>
          <p14:tracePt t="67312" x="10979150" y="4076700"/>
          <p14:tracePt t="67315" x="10979150" y="4065588"/>
          <p14:tracePt t="67317" x="10979150" y="4052888"/>
          <p14:tracePt t="67330" x="10979150" y="4030663"/>
          <p14:tracePt t="67334" x="10979150" y="4017963"/>
          <p14:tracePt t="67336" x="10979150" y="4006850"/>
          <p14:tracePt t="67347" x="10979150" y="3983038"/>
          <p14:tracePt t="67350" x="10979150" y="3970338"/>
          <p14:tracePt t="67366" x="10979150" y="3935413"/>
          <p14:tracePt t="67371" x="10979150" y="3911600"/>
          <p14:tracePt t="67379" x="10979150" y="3887788"/>
          <p14:tracePt t="67399" x="10955338" y="3829050"/>
          <p14:tracePt t="67402" x="10942638" y="3817938"/>
          <p14:tracePt t="67411" x="10920413" y="3806825"/>
          <p14:tracePt t="67432" x="10861675" y="3759200"/>
          <p14:tracePt t="67435" x="10848975" y="3759200"/>
          <p14:tracePt t="67438" x="10837863" y="3746500"/>
          <p14:tracePt t="67447" x="10814050" y="3746500"/>
          <p14:tracePt t="67450" x="10790238" y="3735388"/>
          <p14:tracePt t="67452" x="10779125" y="3735388"/>
          <p14:tracePt t="67462" x="10755313" y="3711575"/>
          <p14:tracePt t="67465" x="10731500" y="3711575"/>
          <p14:tracePt t="67467" x="10718800" y="3700463"/>
          <p14:tracePt t="67480" x="10672763" y="3687763"/>
          <p14:tracePt t="67481" x="10660063" y="3687763"/>
          <p14:tracePt t="67496" x="10614025" y="3687763"/>
          <p14:tracePt t="67501" x="10601325" y="3676650"/>
          <p14:tracePt t="67507" x="10577513" y="3676650"/>
          <p14:tracePt t="67510" x="10566400" y="3676650"/>
          <p14:tracePt t="67518" x="10542588" y="3663950"/>
          <p14:tracePt t="67521" x="10531475" y="3663950"/>
          <p14:tracePt t="67528" x="10494963" y="3663950"/>
          <p14:tracePt t="67530" x="10483850" y="3663950"/>
          <p14:tracePt t="67546" x="10425113" y="3652838"/>
          <p14:tracePt t="67551" x="10414000" y="3652838"/>
          <p14:tracePt t="67564" x="10366375" y="3652838"/>
          <p14:tracePt t="67570" x="10342563" y="3652838"/>
          <p14:tracePt t="67583" x="10307638" y="3652838"/>
          <p14:tracePt t="67586" x="10294938" y="3652838"/>
          <p14:tracePt t="67595" x="10271125" y="3652838"/>
          <p14:tracePt t="67613" x="10260013" y="3652838"/>
          <p14:tracePt t="67629" x="10248900" y="3652838"/>
          <p14:tracePt t="67646" x="10225088" y="3652838"/>
          <p14:tracePt t="67662" x="10201275" y="3663950"/>
          <p14:tracePt t="67679" x="10177463" y="3676650"/>
          <p14:tracePt t="67683" x="10166350" y="3676650"/>
          <p14:tracePt t="67687" x="10153650" y="3676650"/>
          <p14:tracePt t="67697" x="10142538" y="3676650"/>
          <p14:tracePt t="67703" x="10129838" y="3676650"/>
          <p14:tracePt t="67711" x="10118725" y="3676650"/>
          <p14:tracePt t="67729" x="10107613" y="3676650"/>
          <p14:tracePt t="67785" x="10094913" y="3676650"/>
          <p14:tracePt t="67801" x="10083800" y="3700463"/>
          <p14:tracePt t="67814" x="10071100" y="3711575"/>
          <p14:tracePt t="67818" x="10071100" y="3724275"/>
          <p14:tracePt t="67829" x="10071100" y="3746500"/>
          <p14:tracePt t="67832" x="10071100" y="3759200"/>
          <p14:tracePt t="67834" x="10071100" y="3770313"/>
          <p14:tracePt t="67845" x="10071100" y="3806825"/>
          <p14:tracePt t="67848" x="10071100" y="3817938"/>
          <p14:tracePt t="67864" x="10083800" y="3876675"/>
          <p14:tracePt t="67880" x="10094913" y="3911600"/>
          <p14:tracePt t="67882" x="10107613" y="3935413"/>
          <p14:tracePt t="67896" x="10118725" y="3970338"/>
          <p14:tracePt t="67899" x="10118725" y="3983038"/>
          <p14:tracePt t="67902" x="10129838" y="3994150"/>
          <p14:tracePt t="67913" x="10153650" y="4030663"/>
          <p14:tracePt t="67919" x="10166350" y="4052888"/>
          <p14:tracePt t="67920" x="10166350" y="4065588"/>
          <p14:tracePt t="67928" x="10177463" y="4076700"/>
          <p14:tracePt t="67931" x="10190163" y="4089400"/>
          <p14:tracePt t="67933" x="10190163" y="4100513"/>
          <p14:tracePt t="67946" x="10190163" y="4148138"/>
          <p14:tracePt t="67963" x="10201275" y="4194175"/>
          <p14:tracePt t="67970" x="10212388" y="4217988"/>
          <p14:tracePt t="67972" x="10212388" y="4230688"/>
          <p14:tracePt t="67975" x="10212388" y="4241800"/>
          <p14:tracePt t="67988" x="10225088" y="4289425"/>
          <p14:tracePt t="67997" x="10236200" y="4324350"/>
          <p14:tracePt t="68000" x="10236200" y="4348163"/>
          <p14:tracePt t="68014" x="10260013" y="4395788"/>
          <p14:tracePt t="68016" x="10260013" y="4406900"/>
          <p14:tracePt t="68029" x="10294938" y="4441825"/>
          <p14:tracePt t="68046" x="10353675" y="4489450"/>
          <p14:tracePt t="68050" x="10377488" y="4500563"/>
          <p14:tracePt t="68052" x="10390188" y="4513263"/>
          <p14:tracePt t="68053" x="10401300" y="4513263"/>
          <p14:tracePt t="68060" x="10425113" y="4537075"/>
          <p14:tracePt t="68064" x="10460038" y="4548188"/>
          <p14:tracePt t="68067" x="10472738" y="4548188"/>
          <p14:tracePt t="68077" x="10531475" y="4560888"/>
          <p14:tracePt t="68080" x="10555288" y="4572000"/>
          <p14:tracePt t="68082" x="10566400" y="4572000"/>
          <p14:tracePt t="68085" x="10590213" y="4572000"/>
          <p14:tracePt t="68089" x="10614025" y="4583113"/>
          <p14:tracePt t="68092" x="10648950" y="4583113"/>
          <p14:tracePt t="68094" x="10660063" y="4595813"/>
          <p14:tracePt t="68101" x="10707688" y="4606925"/>
          <p14:tracePt t="68107" x="10766425" y="4619625"/>
          <p14:tracePt t="68109" x="10779125" y="4619625"/>
          <p14:tracePt t="68118" x="10872788" y="4630738"/>
          <p14:tracePt t="68127" x="10931525" y="4630738"/>
          <p14:tracePt t="68132" x="10955338" y="4630738"/>
          <p14:tracePt t="68134" x="10990263" y="4630738"/>
          <p14:tracePt t="68144" x="11037888" y="4630738"/>
          <p14:tracePt t="68147" x="11061700" y="4630738"/>
          <p14:tracePt t="68149" x="11072813" y="4630738"/>
          <p14:tracePt t="68161" x="11120438" y="4630738"/>
          <p14:tracePt t="68164" x="11131550" y="4630738"/>
          <p14:tracePt t="68166" x="11144250" y="4630738"/>
          <p14:tracePt t="68176" x="11166475" y="4606925"/>
          <p14:tracePt t="68196" x="11214100" y="4572000"/>
          <p14:tracePt t="68199" x="11226800" y="4560888"/>
          <p14:tracePt t="68203" x="11226800" y="4548188"/>
          <p14:tracePt t="68211" x="11237913" y="4513263"/>
          <p14:tracePt t="68215" x="11249025" y="4500563"/>
          <p14:tracePt t="68219" x="11249025" y="4489450"/>
          <p14:tracePt t="68222" x="11261725" y="4478338"/>
          <p14:tracePt t="68228" x="11272838" y="4441825"/>
          <p14:tracePt t="68239" x="11285538" y="4383088"/>
          <p14:tracePt t="68245" x="11285538" y="4359275"/>
          <p14:tracePt t="68251" x="11285538" y="4313238"/>
          <p14:tracePt t="68254" x="11285538" y="4289425"/>
          <p14:tracePt t="68256" x="11285538" y="4276725"/>
          <p14:tracePt t="68257" x="11285538" y="4265613"/>
          <p14:tracePt t="68268" x="11285538" y="4206875"/>
          <p14:tracePt t="68269" x="11285538" y="4183063"/>
          <p14:tracePt t="68281" x="11249025" y="4124325"/>
          <p14:tracePt t="68283" x="11237913" y="4100513"/>
          <p14:tracePt t="68284" x="11237913" y="4089400"/>
          <p14:tracePt t="68303" x="11166475" y="4006850"/>
          <p14:tracePt t="68308" x="11120438" y="3970338"/>
          <p14:tracePt t="68312" x="11096625" y="3959225"/>
          <p14:tracePt t="68316" x="11083925" y="3935413"/>
          <p14:tracePt t="68319" x="11072813" y="3924300"/>
          <p14:tracePt t="68320" x="11061700" y="3924300"/>
          <p14:tracePt t="68327" x="11025188" y="3900488"/>
          <p14:tracePt t="68330" x="11014075" y="3887788"/>
          <p14:tracePt t="68348" x="10920413" y="3852863"/>
          <p14:tracePt t="68351" x="10883900" y="3841750"/>
          <p14:tracePt t="68353" x="10883900" y="3829050"/>
          <p14:tracePt t="68362" x="10837863" y="3817938"/>
          <p14:tracePt t="68366" x="10814050" y="3817938"/>
          <p14:tracePt t="68369" x="10790238" y="3817938"/>
          <p14:tracePt t="68383" x="10696575" y="3794125"/>
          <p14:tracePt t="68385" x="10683875" y="3794125"/>
          <p14:tracePt t="68386" x="10672763" y="3794125"/>
          <p14:tracePt t="68386" x="10660063" y="3794125"/>
          <p14:tracePt t="68394" x="10614025" y="3783013"/>
          <p14:tracePt t="68397" x="10590213" y="3783013"/>
          <p14:tracePt t="68398" x="10577513" y="3770313"/>
          <p14:tracePt t="68399" x="10566400" y="3770313"/>
          <p14:tracePt t="68400" x="10555288" y="3770313"/>
          <p14:tracePt t="68401" x="10542588" y="3770313"/>
          <p14:tracePt t="68413" x="10460038" y="3759200"/>
          <p14:tracePt t="68415" x="10448925" y="3759200"/>
          <p14:tracePt t="68416" x="10436225" y="3746500"/>
          <p14:tracePt t="68430" x="10353675" y="3746500"/>
          <p14:tracePt t="68433" x="10342563" y="3746500"/>
          <p14:tracePt t="68446" x="10271125" y="3746500"/>
          <p14:tracePt t="68463" x="10201275" y="3746500"/>
          <p14:tracePt t="68478" x="10166350" y="3759200"/>
          <p14:tracePt t="68482" x="10153650" y="3770313"/>
          <p14:tracePt t="68495" x="10142538" y="3783013"/>
          <p14:tracePt t="68498" x="10129838" y="3783013"/>
          <p14:tracePt t="68511" x="10129838" y="3794125"/>
          <p14:tracePt t="68707" x="10118725" y="3794125"/>
          <p14:tracePt t="68712" x="10107613" y="3783013"/>
          <p14:tracePt t="68715" x="10107613" y="3770313"/>
          <p14:tracePt t="68720" x="10083800" y="3746500"/>
          <p14:tracePt t="68724" x="10071100" y="3746500"/>
          <p14:tracePt t="68734" x="10012363" y="3687763"/>
          <p14:tracePt t="68745" x="9942513" y="3641725"/>
          <p14:tracePt t="68748" x="9906000" y="3605213"/>
          <p14:tracePt t="68753" x="9859963" y="3570288"/>
          <p14:tracePt t="68766" x="9742488" y="3487738"/>
          <p14:tracePt t="68768" x="9705975" y="3463925"/>
          <p14:tracePt t="68772" x="9671050" y="3440113"/>
          <p14:tracePt t="68776" x="9623425" y="3405188"/>
          <p14:tracePt t="68780" x="9577388" y="3370263"/>
          <p14:tracePt t="68787" x="9447213" y="3287713"/>
          <p14:tracePt t="68789" x="9423400" y="3276600"/>
          <p14:tracePt t="68790" x="9399588" y="3263900"/>
          <p14:tracePt t="68790" x="9388475" y="3263900"/>
          <p14:tracePt t="68798" x="9282113" y="3181350"/>
          <p14:tracePt t="68814" x="9047163" y="3051175"/>
          <p14:tracePt t="68816" x="9023350" y="3028950"/>
          <p14:tracePt t="68817" x="9012238" y="3016250"/>
          <p14:tracePt t="68818" x="8999538" y="3005138"/>
          <p14:tracePt t="68830" x="8869363" y="2909888"/>
          <p14:tracePt t="68834" x="8810625" y="2874963"/>
          <p14:tracePt t="68837" x="8788400" y="2851150"/>
          <p14:tracePt t="68840" x="8751888" y="2827338"/>
          <p14:tracePt t="68844" x="8740775" y="2816225"/>
          <p14:tracePt t="68849" x="8682038" y="2768600"/>
          <p14:tracePt t="68855" x="8658225" y="2733675"/>
          <p14:tracePt t="68859" x="8623300" y="2709863"/>
          <p14:tracePt t="68862" x="8610600" y="2698750"/>
          <p14:tracePt t="68864" x="8599488" y="2686050"/>
          <p14:tracePt t="68872" x="8564563" y="2663825"/>
          <p14:tracePt t="68877" x="8540750" y="2640013"/>
          <p14:tracePt t="68883" x="8528050" y="2640013"/>
          <p14:tracePt t="68891" x="8504238" y="2627313"/>
          <p14:tracePt t="68904" x="8493125" y="2627313"/>
          <p14:tracePt t="68920" x="8482013" y="2627313"/>
          <p14:tracePt t="68930" x="8482013" y="2640013"/>
          <p14:tracePt t="68945" x="8482013" y="2674938"/>
          <p14:tracePt t="68962" x="8482013" y="2709863"/>
          <p14:tracePt t="68964" x="8482013" y="2722563"/>
          <p14:tracePt t="68966" x="8482013" y="2733675"/>
          <p14:tracePt t="68980" x="8469313" y="2768600"/>
          <p14:tracePt t="68984" x="8458200" y="2768600"/>
          <p14:tracePt t="71755" x="8458200" y="2757488"/>
          <p14:tracePt t="71768" x="8482013" y="2733675"/>
          <p14:tracePt t="71771" x="8482013" y="2722563"/>
          <p14:tracePt t="71781" x="8493125" y="2709863"/>
          <p14:tracePt t="71799" x="8516938" y="2651125"/>
          <p14:tracePt t="71801" x="8516938" y="2640013"/>
          <p14:tracePt t="71807" x="8516938" y="2616200"/>
          <p14:tracePt t="71810" x="8516938" y="2603500"/>
          <p14:tracePt t="71812" x="8516938" y="2592388"/>
          <p14:tracePt t="71815" x="8516938" y="2568575"/>
          <p14:tracePt t="71820" x="8516938" y="2557463"/>
          <p14:tracePt t="71828" x="8516938" y="2520950"/>
          <p14:tracePt t="71832" x="8516938" y="2498725"/>
          <p14:tracePt t="71846" x="8516938" y="2427288"/>
          <p14:tracePt t="71850" x="8516938" y="2403475"/>
          <p14:tracePt t="71853" x="8516938" y="2379663"/>
          <p14:tracePt t="71857" x="8516938" y="2368550"/>
          <p14:tracePt t="71861" x="8504238" y="2344738"/>
          <p14:tracePt t="71866" x="8504238" y="2309813"/>
          <p14:tracePt t="71868" x="8493125" y="2297113"/>
          <p14:tracePt t="71874" x="8493125" y="2262188"/>
          <p14:tracePt t="71882" x="8482013" y="2214563"/>
          <p14:tracePt t="71894" x="8469313" y="2120900"/>
          <p14:tracePt t="71900" x="8458200" y="2073275"/>
          <p14:tracePt t="71905" x="8458200" y="2027238"/>
          <p14:tracePt t="71908" x="8458200" y="2003425"/>
          <p14:tracePt t="71912" x="8458200" y="1955800"/>
          <p14:tracePt t="71915" x="8458200" y="1931988"/>
          <p14:tracePt t="71921" x="8458200" y="1873250"/>
          <p14:tracePt t="71922" x="8458200" y="1849438"/>
          <p14:tracePt t="71924" x="8458200" y="1838325"/>
          <p14:tracePt t="71931" x="8458200" y="1766888"/>
          <p14:tracePt t="71933" x="8458200" y="1744663"/>
          <p14:tracePt t="71935" x="8458200" y="1731963"/>
          <p14:tracePt t="71948" x="8469313" y="1614488"/>
          <p14:tracePt t="71952" x="8482013" y="1590675"/>
          <p14:tracePt t="71955" x="8482013" y="1555750"/>
          <p14:tracePt t="71956" x="8482013" y="1531938"/>
          <p14:tracePt t="71969" x="8504238" y="1449388"/>
          <p14:tracePt t="71972" x="8516938" y="1414463"/>
          <p14:tracePt t="71984" x="8528050" y="1343025"/>
          <p14:tracePt t="71987" x="8551863" y="1308100"/>
          <p14:tracePt t="71989" x="8551863" y="1295400"/>
          <p14:tracePt t="71990" x="8551863" y="1284288"/>
          <p14:tracePt t="71997" x="8586788" y="1214438"/>
          <p14:tracePt t="71999" x="8599488" y="1190625"/>
          <p14:tracePt t="72000" x="8610600" y="1177925"/>
          <p14:tracePt t="72012" x="8682038" y="1049338"/>
          <p14:tracePt t="72015" x="8705850" y="1025525"/>
          <p14:tracePt t="72016" x="8716963" y="1012825"/>
          <p14:tracePt t="72017" x="8728075" y="977900"/>
          <p14:tracePt t="72020" x="8751888" y="954088"/>
          <p14:tracePt t="72021" x="8775700" y="942975"/>
          <p14:tracePt t="72022" x="8788400" y="930275"/>
          <p14:tracePt t="72024" x="8799513" y="908050"/>
          <p14:tracePt t="72035" x="8905875" y="754063"/>
          <p14:tracePt t="72037" x="8940800" y="742950"/>
          <p14:tracePt t="72039" x="8964613" y="706438"/>
          <p14:tracePt t="72044" x="9012238" y="660400"/>
          <p14:tracePt t="72048" x="9082088" y="588963"/>
          <p14:tracePt t="72049" x="9117013" y="565150"/>
          <p14:tracePt t="72050" x="9140825" y="541338"/>
          <p14:tracePt t="72051" x="9153525" y="530225"/>
          <p14:tracePt t="72058" x="9236075" y="447675"/>
          <p14:tracePt t="72081" x="9588500" y="93663"/>
          <p14:tracePt t="72084" x="9636125" y="34925"/>
          <p14:tracePt t="72086" x="9659938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DOES ADC [7] MEAN?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AE546-8BB8-CAA8-2EE7-EA40F7615E2D}"/>
              </a:ext>
            </a:extLst>
          </p:cNvPr>
          <p:cNvSpPr/>
          <p:nvPr/>
        </p:nvSpPr>
        <p:spPr>
          <a:xfrm>
            <a:off x="347478" y="1312544"/>
            <a:ext cx="180842" cy="59469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547C6-AE5C-62D0-33FD-9402CA097976}"/>
              </a:ext>
            </a:extLst>
          </p:cNvPr>
          <p:cNvSpPr/>
          <p:nvPr/>
        </p:nvSpPr>
        <p:spPr>
          <a:xfrm>
            <a:off x="1930400" y="2083235"/>
            <a:ext cx="8438222" cy="30636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BF6831-3C5D-1EDB-E4A3-C7321D008647}"/>
              </a:ext>
            </a:extLst>
          </p:cNvPr>
          <p:cNvGrpSpPr/>
          <p:nvPr/>
        </p:nvGrpSpPr>
        <p:grpSpPr>
          <a:xfrm>
            <a:off x="1983740" y="3343247"/>
            <a:ext cx="739140" cy="2550870"/>
            <a:chOff x="3751580" y="3332481"/>
            <a:chExt cx="739140" cy="255087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60C242-8BF6-A4A4-31EF-0F255B151979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05FB65-0556-EB7D-9C92-281B92786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6BCEA9-7FA3-D7DE-AD90-D09D2CC6C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B8A8DF1-0D86-5051-7CE7-4DF88FD940F6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5AC67B-62C5-7931-64E3-552813D91042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008F21-DE5A-A462-FB97-7316A86C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B4E403-59C5-4856-9CAC-F4E9775B4D9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3FB5D4-B5B2-719E-09E9-96B8AB93A1C9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F1F303-A421-EAFC-0261-8E6D06F7F058}"/>
              </a:ext>
            </a:extLst>
          </p:cNvPr>
          <p:cNvGrpSpPr/>
          <p:nvPr/>
        </p:nvGrpSpPr>
        <p:grpSpPr>
          <a:xfrm>
            <a:off x="3048000" y="3343247"/>
            <a:ext cx="739140" cy="2550870"/>
            <a:chOff x="3751580" y="3332481"/>
            <a:chExt cx="739140" cy="255087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7013E93-4880-457B-31D6-4FBA68333A29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6D20E9F-0E52-B6A6-4AEE-5968ABA5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50D33C1-05BA-A5B0-20C9-8D5F699EE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3B20E6-C97D-AE47-D292-FD9FC64D455C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013606-FF52-DDF3-0C0F-660A9A343561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990ED14-6A6B-1D0A-22CB-C176D933E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5C9B75F-9F52-7CC1-DA9E-5F2175A1655A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0B10BF5-7D2E-F06A-44B7-46D459202BF1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C83C7A-BEF1-660E-F010-52DDB389BF49}"/>
              </a:ext>
            </a:extLst>
          </p:cNvPr>
          <p:cNvGrpSpPr/>
          <p:nvPr/>
        </p:nvGrpSpPr>
        <p:grpSpPr>
          <a:xfrm>
            <a:off x="4112260" y="3343247"/>
            <a:ext cx="739140" cy="2550870"/>
            <a:chOff x="3751580" y="3332481"/>
            <a:chExt cx="739140" cy="255087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3EBF93-5440-ED7A-6DAB-ACCCA795B9C1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00CF69-D838-E87F-8F3A-FEF2CE5A7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92B5F5-C505-350E-316B-ADDED1254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C31F8F5-793D-CE8A-0688-F81D021E2225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9839C05-01D6-F6BA-B809-7A91CE432BFC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386F31C-F384-B614-7167-E00D1F7C9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88A46A2-19A9-4CE6-E1A1-B0C3FB4BB34A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8329FA-682B-B7BB-87E5-A2FD0DE48A9D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FD6440-23A3-F68A-A88B-16416AF89277}"/>
              </a:ext>
            </a:extLst>
          </p:cNvPr>
          <p:cNvGrpSpPr/>
          <p:nvPr/>
        </p:nvGrpSpPr>
        <p:grpSpPr>
          <a:xfrm>
            <a:off x="5176520" y="3343247"/>
            <a:ext cx="739140" cy="2550870"/>
            <a:chOff x="3751580" y="3332481"/>
            <a:chExt cx="739140" cy="255087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F6799D-4A2B-D0E8-C199-9D64168C2387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42CA339-49BB-ED71-2969-FDC32C53B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8F964E-5CAC-FEC2-3EF1-B8930627E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F28463C-2260-75F6-D26B-3F818FA446B6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2AF9A50-77FF-0986-1819-549446C981D6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6D62C8A-8DFA-D702-C3F9-5D080AA7B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0A6D3D8-E4A1-7BF7-A88F-40F83B4DF342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DC925A5-8000-A579-2763-DE88DFAD3BA7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A3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B766CE7-E552-8F18-CDE1-6DF38EF9161E}"/>
              </a:ext>
            </a:extLst>
          </p:cNvPr>
          <p:cNvGrpSpPr/>
          <p:nvPr/>
        </p:nvGrpSpPr>
        <p:grpSpPr>
          <a:xfrm>
            <a:off x="6240780" y="3343247"/>
            <a:ext cx="739140" cy="2550870"/>
            <a:chOff x="3751580" y="3332481"/>
            <a:chExt cx="739140" cy="255087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8B43A6-1064-F43D-8108-45BB55D2626B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BCC87B-23FE-055E-44AC-D0396E44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205771-A968-39AF-4B01-3114C8F6B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EEBFDE0-A3A2-6415-85DC-C2299396160C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150C5CE-7EA2-D5B6-0A50-714E3032A1E9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2C67C1C-6417-E254-6C6F-57AFA0DA6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2050A72-03E6-C38A-34DE-64C37D844A5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B070B7-77CB-AB06-3899-3E41D7CF2212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A4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FBAF20-9818-45A7-CF6D-2AA81F66512D}"/>
              </a:ext>
            </a:extLst>
          </p:cNvPr>
          <p:cNvGrpSpPr/>
          <p:nvPr/>
        </p:nvGrpSpPr>
        <p:grpSpPr>
          <a:xfrm>
            <a:off x="7305039" y="3343247"/>
            <a:ext cx="739140" cy="2550870"/>
            <a:chOff x="3751580" y="3332481"/>
            <a:chExt cx="739140" cy="255087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F1711C-398C-E3F8-8AD0-F3FEB0296F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437CF6C-FA86-BEC9-9668-DA33E1A4F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3CAFC71-5D4D-F9BC-79F6-3196A331F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80DC61A-6ADC-EAFE-0E0B-14BCC4BD5C0A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84A3964-F65F-6AB4-70BF-F20CB0D86C73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4887AA1-8EF2-8F53-3D7E-4E84E8561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17C1432-16EA-859D-4EB2-2ECE17A2EA8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9AEA4D5-B5C8-E862-24A5-549B765E77F2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430284B-4DC9-375A-A275-05A332B7EDCA}"/>
              </a:ext>
            </a:extLst>
          </p:cNvPr>
          <p:cNvGrpSpPr/>
          <p:nvPr/>
        </p:nvGrpSpPr>
        <p:grpSpPr>
          <a:xfrm>
            <a:off x="8244838" y="3343247"/>
            <a:ext cx="739140" cy="2550870"/>
            <a:chOff x="3751580" y="3332481"/>
            <a:chExt cx="739140" cy="255087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780B606-41F6-B935-FF60-B0B3143EEA94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A949AC5-B2A2-C569-1159-B9C60E54E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5A4A3E-EF5B-EDC5-D29F-AF66D85D6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C581749-9384-4814-621D-9133388B8E3F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F012635-55DC-52CE-D6FE-65E512CEEB1A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501D68-413D-CC18-F0A8-15606B2A9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8939A6A-D99D-23EE-34FE-305375BC96CD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1920CB-7FB1-45B6-D294-B77865BA286E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A6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4264FD-6F30-2F18-CB24-C624FC9C83C5}"/>
              </a:ext>
            </a:extLst>
          </p:cNvPr>
          <p:cNvGrpSpPr/>
          <p:nvPr/>
        </p:nvGrpSpPr>
        <p:grpSpPr>
          <a:xfrm>
            <a:off x="9309097" y="3343247"/>
            <a:ext cx="739140" cy="2550870"/>
            <a:chOff x="3751580" y="3332481"/>
            <a:chExt cx="739140" cy="255087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4CA5CF4-4AF0-37A8-2ACA-11C5C8D461B1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1A2DE95-D81E-58BA-7C41-781BE96BC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10F9DF-3267-F82E-AF21-37458662F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F774972-CD8A-CBF5-D2E8-307D7D11C9EB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DD92D9A-3D85-4ED9-B862-CD1D5F7C6144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1745951-A08C-9171-1641-1F978E370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C0B346E-F856-920B-0DD2-B364C0377781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C9A4B0A-4981-4D77-1D7E-75BF1526A163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A7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5A601E-DC46-EEEC-AD0A-A473D63993A8}"/>
              </a:ext>
            </a:extLst>
          </p:cNvPr>
          <p:cNvCxnSpPr>
            <a:cxnSpLocks/>
            <a:stCxn id="29" idx="6"/>
            <a:endCxn id="126" idx="2"/>
          </p:cNvCxnSpPr>
          <p:nvPr/>
        </p:nvCxnSpPr>
        <p:spPr>
          <a:xfrm>
            <a:off x="2151380" y="4505757"/>
            <a:ext cx="71577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44C220-813D-81E8-C11D-C45F584B714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656080" y="4505757"/>
            <a:ext cx="3276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161177-20F2-E192-A298-818977A3BDDC}"/>
              </a:ext>
            </a:extLst>
          </p:cNvPr>
          <p:cNvSpPr/>
          <p:nvPr/>
        </p:nvSpPr>
        <p:spPr>
          <a:xfrm>
            <a:off x="2164080" y="2131040"/>
            <a:ext cx="7960360" cy="459134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ADC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EFEDE9-DC81-2692-8D59-E85C4DE265AB}"/>
              </a:ext>
            </a:extLst>
          </p:cNvPr>
          <p:cNvCxnSpPr>
            <a:cxnSpLocks/>
            <a:stCxn id="136" idx="2"/>
            <a:endCxn id="9" idx="0"/>
          </p:cNvCxnSpPr>
          <p:nvPr/>
        </p:nvCxnSpPr>
        <p:spPr>
          <a:xfrm>
            <a:off x="6144260" y="2590174"/>
            <a:ext cx="0" cy="3738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00DB635-472A-5168-AF8B-0DECA15CC9F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29920" y="3255059"/>
            <a:ext cx="1534160" cy="10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F36F586-A766-A155-B5BA-AABA4021E15F}"/>
              </a:ext>
            </a:extLst>
          </p:cNvPr>
          <p:cNvCxnSpPr/>
          <p:nvPr/>
        </p:nvCxnSpPr>
        <p:spPr>
          <a:xfrm>
            <a:off x="10116820" y="3044797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CF0685-7614-DE23-5DB1-9735E1137EBA}"/>
              </a:ext>
            </a:extLst>
          </p:cNvPr>
          <p:cNvCxnSpPr/>
          <p:nvPr/>
        </p:nvCxnSpPr>
        <p:spPr>
          <a:xfrm>
            <a:off x="10116820" y="3274364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F7353B7-6E0F-0405-CDA3-18654844F212}"/>
              </a:ext>
            </a:extLst>
          </p:cNvPr>
          <p:cNvCxnSpPr/>
          <p:nvPr/>
        </p:nvCxnSpPr>
        <p:spPr>
          <a:xfrm>
            <a:off x="10116820" y="3507077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07D95E9E-7E36-B265-726A-7EE0D46E06E6}"/>
              </a:ext>
            </a:extLst>
          </p:cNvPr>
          <p:cNvSpPr/>
          <p:nvPr/>
        </p:nvSpPr>
        <p:spPr>
          <a:xfrm>
            <a:off x="11117580" y="2964014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7C68E86-2D5D-804A-5BC9-3BCB9AED779E}"/>
              </a:ext>
            </a:extLst>
          </p:cNvPr>
          <p:cNvSpPr/>
          <p:nvPr/>
        </p:nvSpPr>
        <p:spPr>
          <a:xfrm>
            <a:off x="11117580" y="3188263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25DC83E-317F-0695-82CE-08DC66C85AA4}"/>
              </a:ext>
            </a:extLst>
          </p:cNvPr>
          <p:cNvSpPr/>
          <p:nvPr/>
        </p:nvSpPr>
        <p:spPr>
          <a:xfrm>
            <a:off x="11117580" y="3417829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BE0A4-902B-9553-019E-B2E389D1C39E}"/>
              </a:ext>
            </a:extLst>
          </p:cNvPr>
          <p:cNvSpPr/>
          <p:nvPr/>
        </p:nvSpPr>
        <p:spPr>
          <a:xfrm>
            <a:off x="2164080" y="2964014"/>
            <a:ext cx="7960360" cy="582089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Multiplexer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BC1D8A7-5B38-D714-24E7-71B9029F8FAB}"/>
              </a:ext>
            </a:extLst>
          </p:cNvPr>
          <p:cNvSpPr txBox="1"/>
          <p:nvPr/>
        </p:nvSpPr>
        <p:spPr>
          <a:xfrm>
            <a:off x="11325860" y="2818931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B666BCF-78C6-D237-C463-880E4F0192A1}"/>
              </a:ext>
            </a:extLst>
          </p:cNvPr>
          <p:cNvSpPr txBox="1"/>
          <p:nvPr/>
        </p:nvSpPr>
        <p:spPr>
          <a:xfrm>
            <a:off x="11325860" y="3044797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DDD2F7B-B01A-D561-4B07-2C068B2D06EF}"/>
              </a:ext>
            </a:extLst>
          </p:cNvPr>
          <p:cNvSpPr txBox="1"/>
          <p:nvPr/>
        </p:nvSpPr>
        <p:spPr>
          <a:xfrm>
            <a:off x="11325860" y="3273766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438F5E1-89C5-0D63-703A-A7C3B7CEA900}"/>
              </a:ext>
            </a:extLst>
          </p:cNvPr>
          <p:cNvSpPr txBox="1"/>
          <p:nvPr/>
        </p:nvSpPr>
        <p:spPr>
          <a:xfrm>
            <a:off x="786300" y="2885726"/>
            <a:ext cx="118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ARRAY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3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TWO COMMON COMMUNICATION TYPES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8D08B-7F47-306E-F2AF-B69778F4F9ED}"/>
              </a:ext>
            </a:extLst>
          </p:cNvPr>
          <p:cNvSpPr/>
          <p:nvPr/>
        </p:nvSpPr>
        <p:spPr>
          <a:xfrm flipV="1">
            <a:off x="838198" y="3054225"/>
            <a:ext cx="1075978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1CC365-501F-1196-F6F9-2740A1F870F9}"/>
              </a:ext>
            </a:extLst>
          </p:cNvPr>
          <p:cNvGrpSpPr/>
          <p:nvPr/>
        </p:nvGrpSpPr>
        <p:grpSpPr>
          <a:xfrm>
            <a:off x="1158075" y="3021575"/>
            <a:ext cx="9734335" cy="1818019"/>
            <a:chOff x="838198" y="1004827"/>
            <a:chExt cx="9734335" cy="18180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6082E5-82DB-E196-DE57-3C55107D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99" y="1695720"/>
              <a:ext cx="1485116" cy="9659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4EBE22-2FC5-893F-2AFF-49F2FE9DA95F}"/>
                </a:ext>
              </a:extLst>
            </p:cNvPr>
            <p:cNvSpPr txBox="1"/>
            <p:nvPr/>
          </p:nvSpPr>
          <p:spPr>
            <a:xfrm>
              <a:off x="2323314" y="1807889"/>
              <a:ext cx="86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CLOCK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0BB83D-574A-C41F-F48B-211DDAEB1D07}"/>
                </a:ext>
              </a:extLst>
            </p:cNvPr>
            <p:cNvSpPr txBox="1"/>
            <p:nvPr/>
          </p:nvSpPr>
          <p:spPr>
            <a:xfrm>
              <a:off x="2323314" y="2289390"/>
              <a:ext cx="86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5A9CF5-1F97-3C6C-4416-D6932632A526}"/>
                </a:ext>
              </a:extLst>
            </p:cNvPr>
            <p:cNvSpPr txBox="1"/>
            <p:nvPr/>
          </p:nvSpPr>
          <p:spPr>
            <a:xfrm>
              <a:off x="838198" y="1004827"/>
              <a:ext cx="2264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>
                  <a:latin typeface="Stellar" panose="02000506040000020004" pitchFamily="50" charset="0"/>
                </a:rPr>
                <a:t>I2C</a:t>
              </a:r>
              <a:endParaRPr lang="en-AU" b="1" dirty="0">
                <a:latin typeface="Stellar" panose="02000506040000020004" pitchFamily="50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8D5780-94B6-D99C-47D2-4BEAFDE58E55}"/>
                </a:ext>
              </a:extLst>
            </p:cNvPr>
            <p:cNvGrpSpPr/>
            <p:nvPr/>
          </p:nvGrpSpPr>
          <p:grpSpPr>
            <a:xfrm>
              <a:off x="3884019" y="1316287"/>
              <a:ext cx="6688514" cy="1506559"/>
              <a:chOff x="3927763" y="1152163"/>
              <a:chExt cx="6688514" cy="150655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7D61AE-DC9C-F097-B1FF-D1E49B97097F}"/>
                  </a:ext>
                </a:extLst>
              </p:cNvPr>
              <p:cNvSpPr/>
              <p:nvPr/>
            </p:nvSpPr>
            <p:spPr>
              <a:xfrm>
                <a:off x="3927763" y="1965126"/>
                <a:ext cx="1298864" cy="6935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/>
                  <a:t>Controller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D7193D-E84D-1BD6-822E-49681A293B35}"/>
                  </a:ext>
                </a:extLst>
              </p:cNvPr>
              <p:cNvSpPr/>
              <p:nvPr/>
            </p:nvSpPr>
            <p:spPr>
              <a:xfrm>
                <a:off x="5929412" y="1152163"/>
                <a:ext cx="1298864" cy="7090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ysClr val="windowText" lastClr="000000"/>
                    </a:solidFill>
                  </a:rPr>
                  <a:t>Peripheral (Sensor)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EB8D50F-1D06-A910-41E2-F24689D2FAD2}"/>
                  </a:ext>
                </a:extLst>
              </p:cNvPr>
              <p:cNvSpPr/>
              <p:nvPr/>
            </p:nvSpPr>
            <p:spPr>
              <a:xfrm>
                <a:off x="8066475" y="1152163"/>
                <a:ext cx="1298864" cy="7090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ysClr val="windowText" lastClr="000000"/>
                    </a:solidFill>
                  </a:rPr>
                  <a:t>Peripheral (Sensor)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4C4F91-4994-52A5-29F5-DA769536BAD3}"/>
                  </a:ext>
                </a:extLst>
              </p:cNvPr>
              <p:cNvCxnSpPr/>
              <p:nvPr/>
            </p:nvCxnSpPr>
            <p:spPr>
              <a:xfrm>
                <a:off x="5226627" y="2119746"/>
                <a:ext cx="52474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C39AF32-73A9-D536-45E9-DE532BD5CE69}"/>
                  </a:ext>
                </a:extLst>
              </p:cNvPr>
              <p:cNvCxnSpPr/>
              <p:nvPr/>
            </p:nvCxnSpPr>
            <p:spPr>
              <a:xfrm>
                <a:off x="5226626" y="2491375"/>
                <a:ext cx="52474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233E3BC-764F-DEFA-BD4B-4DB7A6351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8089" y="1861165"/>
                <a:ext cx="0" cy="2585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594446B-E554-18A4-429B-1C235B7B0B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55153" y="1861165"/>
                <a:ext cx="0" cy="2585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13F44EC-8F54-E0E4-DFA3-2CACD769B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7098" y="1861165"/>
                <a:ext cx="0" cy="63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911CD03-FEE5-0D79-8516-ACC9DAD0BE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18" y="1856085"/>
                <a:ext cx="0" cy="63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EDB094-68BE-9BD4-15D6-335B34C55223}"/>
                  </a:ext>
                </a:extLst>
              </p:cNvPr>
              <p:cNvSpPr/>
              <p:nvPr/>
            </p:nvSpPr>
            <p:spPr>
              <a:xfrm>
                <a:off x="6143863" y="2047135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AD01017-EB61-07C1-60DD-8D0302FB1938}"/>
                  </a:ext>
                </a:extLst>
              </p:cNvPr>
              <p:cNvSpPr/>
              <p:nvPr/>
            </p:nvSpPr>
            <p:spPr>
              <a:xfrm>
                <a:off x="6820154" y="2408892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7EA7307-DE59-6479-1435-C34207A675AD}"/>
                  </a:ext>
                </a:extLst>
              </p:cNvPr>
              <p:cNvSpPr/>
              <p:nvPr/>
            </p:nvSpPr>
            <p:spPr>
              <a:xfrm>
                <a:off x="8282542" y="2047134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7594C17-E36F-49F5-D36D-7E3E90A8C809}"/>
                  </a:ext>
                </a:extLst>
              </p:cNvPr>
              <p:cNvSpPr/>
              <p:nvPr/>
            </p:nvSpPr>
            <p:spPr>
              <a:xfrm>
                <a:off x="8954487" y="2413121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6ED129-CACC-4BE0-441D-D0CB22D3DE88}"/>
                  </a:ext>
                </a:extLst>
              </p:cNvPr>
              <p:cNvSpPr txBox="1"/>
              <p:nvPr/>
            </p:nvSpPr>
            <p:spPr>
              <a:xfrm>
                <a:off x="10027729" y="1759152"/>
                <a:ext cx="54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Stellar" panose="02000506040000020004" pitchFamily="50" charset="0"/>
                  </a:rPr>
                  <a:t>SCL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40657A-D752-D445-4969-6BEC330BF5B4}"/>
                  </a:ext>
                </a:extLst>
              </p:cNvPr>
              <p:cNvSpPr txBox="1"/>
              <p:nvPr/>
            </p:nvSpPr>
            <p:spPr>
              <a:xfrm>
                <a:off x="10029576" y="2134987"/>
                <a:ext cx="586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Stellar" panose="02000506040000020004" pitchFamily="50" charset="0"/>
                  </a:rPr>
                  <a:t>SDA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0ADD3E-1583-6B17-1385-32F9BA5E9D65}"/>
              </a:ext>
            </a:extLst>
          </p:cNvPr>
          <p:cNvGrpSpPr/>
          <p:nvPr/>
        </p:nvGrpSpPr>
        <p:grpSpPr>
          <a:xfrm>
            <a:off x="1243691" y="1041656"/>
            <a:ext cx="9361019" cy="1752719"/>
            <a:chOff x="838197" y="3073587"/>
            <a:chExt cx="9361019" cy="17527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35E080-8E9B-F595-79FF-FA23F098A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199" y="3755434"/>
              <a:ext cx="1510810" cy="96592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86B76F-1381-FF15-0E85-B915C5327591}"/>
                </a:ext>
              </a:extLst>
            </p:cNvPr>
            <p:cNvSpPr txBox="1"/>
            <p:nvPr/>
          </p:nvSpPr>
          <p:spPr>
            <a:xfrm>
              <a:off x="2323314" y="3826465"/>
              <a:ext cx="116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RECIEVE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388CA4-8A9F-2442-2BBF-4F501D68A078}"/>
                </a:ext>
              </a:extLst>
            </p:cNvPr>
            <p:cNvSpPr txBox="1"/>
            <p:nvPr/>
          </p:nvSpPr>
          <p:spPr>
            <a:xfrm>
              <a:off x="2336162" y="4311448"/>
              <a:ext cx="116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TRANSMIT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667AE-6E15-BD2D-A7E2-E7C9FB117084}"/>
                </a:ext>
              </a:extLst>
            </p:cNvPr>
            <p:cNvSpPr txBox="1"/>
            <p:nvPr/>
          </p:nvSpPr>
          <p:spPr>
            <a:xfrm>
              <a:off x="838197" y="3073587"/>
              <a:ext cx="2264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>
                  <a:latin typeface="Stellar" panose="02000506040000020004" pitchFamily="50" charset="0"/>
                </a:rPr>
                <a:t>UART</a:t>
              </a:r>
              <a:endParaRPr lang="en-AU" b="1" dirty="0">
                <a:latin typeface="Stellar" panose="02000506040000020004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547327-41AE-C85B-1C2C-C07E387CAA0F}"/>
                </a:ext>
              </a:extLst>
            </p:cNvPr>
            <p:cNvSpPr/>
            <p:nvPr/>
          </p:nvSpPr>
          <p:spPr>
            <a:xfrm>
              <a:off x="3741777" y="4112361"/>
              <a:ext cx="1298864" cy="71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Controller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D52F71D-72C4-3CA3-0CD8-1D6AFDA6441A}"/>
                </a:ext>
              </a:extLst>
            </p:cNvPr>
            <p:cNvSpPr/>
            <p:nvPr/>
          </p:nvSpPr>
          <p:spPr>
            <a:xfrm>
              <a:off x="8900352" y="4112361"/>
              <a:ext cx="1298864" cy="713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ysClr val="windowText" lastClr="000000"/>
                  </a:solidFill>
                </a:rPr>
                <a:t>Peripheral (Sensor)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C90D1C-94E5-AD61-07D9-29A59022D6CF}"/>
                </a:ext>
              </a:extLst>
            </p:cNvPr>
            <p:cNvCxnSpPr>
              <a:cxnSpLocks/>
            </p:cNvCxnSpPr>
            <p:nvPr/>
          </p:nvCxnSpPr>
          <p:spPr>
            <a:xfrm>
              <a:off x="5033021" y="4266982"/>
              <a:ext cx="85264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E7081CE-505D-F292-0646-677BD9B4DC4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30" y="4638611"/>
              <a:ext cx="848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32C389-775C-A6E5-1A54-C0DDA0535F02}"/>
                </a:ext>
              </a:extLst>
            </p:cNvPr>
            <p:cNvSpPr txBox="1"/>
            <p:nvPr/>
          </p:nvSpPr>
          <p:spPr>
            <a:xfrm>
              <a:off x="4993615" y="3922889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TX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A22B5B-7A9F-D009-081F-313D93DC02EB}"/>
                </a:ext>
              </a:extLst>
            </p:cNvPr>
            <p:cNvCxnSpPr>
              <a:cxnSpLocks/>
            </p:cNvCxnSpPr>
            <p:nvPr/>
          </p:nvCxnSpPr>
          <p:spPr>
            <a:xfrm>
              <a:off x="8045938" y="4265562"/>
              <a:ext cx="85264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0D1A71-91A5-F9D3-CBDE-F2DA531E9913}"/>
                </a:ext>
              </a:extLst>
            </p:cNvPr>
            <p:cNvCxnSpPr>
              <a:cxnSpLocks/>
            </p:cNvCxnSpPr>
            <p:nvPr/>
          </p:nvCxnSpPr>
          <p:spPr>
            <a:xfrm>
              <a:off x="8051812" y="4638611"/>
              <a:ext cx="848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48F9E8-D121-096A-F11B-79F96D9FA6C8}"/>
                </a:ext>
              </a:extLst>
            </p:cNvPr>
            <p:cNvCxnSpPr>
              <a:cxnSpLocks/>
            </p:cNvCxnSpPr>
            <p:nvPr/>
          </p:nvCxnSpPr>
          <p:spPr>
            <a:xfrm>
              <a:off x="5879785" y="4271892"/>
              <a:ext cx="2175540" cy="36911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E4B367-9105-CE32-C846-9C176220E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9785" y="4269373"/>
              <a:ext cx="2175540" cy="37109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F45FBE-5ED3-DBC9-B7EE-BE6236105864}"/>
                </a:ext>
              </a:extLst>
            </p:cNvPr>
            <p:cNvSpPr txBox="1"/>
            <p:nvPr/>
          </p:nvSpPr>
          <p:spPr>
            <a:xfrm>
              <a:off x="8434659" y="4287113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1851BD-0FE2-0054-7B61-86B0FD765C34}"/>
                </a:ext>
              </a:extLst>
            </p:cNvPr>
            <p:cNvSpPr txBox="1"/>
            <p:nvPr/>
          </p:nvSpPr>
          <p:spPr>
            <a:xfrm>
              <a:off x="4993615" y="4294391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EE7963-D13E-1AD6-F86B-BF7742FB62FD}"/>
                </a:ext>
              </a:extLst>
            </p:cNvPr>
            <p:cNvSpPr txBox="1"/>
            <p:nvPr/>
          </p:nvSpPr>
          <p:spPr>
            <a:xfrm>
              <a:off x="8434659" y="3907006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DAFA10-3E11-F7A7-A773-B4548F491DDC}"/>
              </a:ext>
            </a:extLst>
          </p:cNvPr>
          <p:cNvSpPr txBox="1"/>
          <p:nvPr/>
        </p:nvSpPr>
        <p:spPr>
          <a:xfrm>
            <a:off x="5673456" y="4648338"/>
            <a:ext cx="4718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Secret Handshakes</a:t>
            </a:r>
            <a:r>
              <a:rPr lang="en-AU" sz="7200" b="0" i="0" u="none" strike="noStrike" dirty="0">
                <a:effectLst/>
                <a:latin typeface="Google Sans"/>
              </a:rPr>
              <a:t>🤝</a:t>
            </a:r>
            <a:endParaRPr lang="en-AU" sz="7200" b="0" i="0" u="none" strike="noStrike" dirty="0">
              <a:effectLst/>
              <a:latin typeface="Google Sans"/>
              <a:hlinkClick r:id="rId7"/>
            </a:endParaRPr>
          </a:p>
          <a:p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4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NOW TIE IT BACK TO STM32</a:t>
            </a:r>
            <a:endParaRPr lang="en-AU" sz="4800" dirty="0">
              <a:latin typeface="Stellar" panose="0200050604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CE0D2-EC3A-6C2C-FBA4-FA4CFC46E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307" y="1310606"/>
            <a:ext cx="6193385" cy="423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extLst>
    <p:ext uri="{3A86A75C-4F4B-4683-9AE1-C65F6400EC91}">
      <p14:laserTraceLst xmlns:p14="http://schemas.microsoft.com/office/powerpoint/2010/main">
        <p14:tracePtLst>
          <p14:tracePt t="49107" x="4279900" y="6540500"/>
          <p14:tracePt t="49334" x="3856038" y="6808788"/>
          <p14:tracePt t="49335" x="3856038" y="6800850"/>
          <p14:tracePt t="49335" x="3856038" y="6777038"/>
          <p14:tracePt t="49338" x="3856038" y="6735763"/>
          <p14:tracePt t="49345" x="3856038" y="6630988"/>
          <p14:tracePt t="49363" x="3856038" y="6281738"/>
          <p14:tracePt t="49365" x="3856038" y="6240463"/>
          <p14:tracePt t="49366" x="3856038" y="6216650"/>
          <p14:tracePt t="49379" x="3863975" y="5948363"/>
          <p14:tracePt t="49381" x="3863975" y="5908675"/>
          <p14:tracePt t="49383" x="3863975" y="5851525"/>
          <p14:tracePt t="49385" x="3863975" y="5835650"/>
          <p14:tracePt t="49388" x="3871913" y="5762625"/>
          <p14:tracePt t="49392" x="3871913" y="5721350"/>
          <p14:tracePt t="49394" x="3871913" y="5664200"/>
          <p14:tracePt t="49399" x="3871913" y="5600700"/>
          <p14:tracePt t="49406" x="3871913" y="5486400"/>
          <p14:tracePt t="49410" x="3871913" y="5413375"/>
          <p14:tracePt t="49413" x="3871913" y="5372100"/>
          <p14:tracePt t="49416" x="3871913" y="5356225"/>
          <p14:tracePt t="49419" x="3871913" y="5299075"/>
          <p14:tracePt t="49424" x="3871913" y="5251450"/>
          <p14:tracePt t="49430" x="3871913" y="5186363"/>
          <p14:tracePt t="49438" x="3871913" y="5097463"/>
          <p14:tracePt t="49442" x="3871913" y="5048250"/>
          <p14:tracePt t="49453" x="3871913" y="4959350"/>
          <p14:tracePt t="49463" x="3871913" y="4894263"/>
          <p14:tracePt t="49470" x="3879850" y="4845050"/>
          <p14:tracePt t="49476" x="3879850" y="4805363"/>
          <p14:tracePt t="49484" x="3879850" y="4779963"/>
          <p14:tracePt t="49488" x="3887788" y="4756150"/>
          <p14:tracePt t="49490" x="3887788" y="4748213"/>
          <p14:tracePt t="49492" x="3887788" y="4740275"/>
          <p14:tracePt t="49501" x="3895725" y="4706938"/>
          <p14:tracePt t="49504" x="3903663" y="4706938"/>
          <p14:tracePt t="49505" x="3903663" y="4699000"/>
          <p14:tracePt t="49514" x="3903663" y="4683125"/>
          <p14:tracePt t="49517" x="3903663" y="4675188"/>
          <p14:tracePt t="49522" x="3913188" y="4659313"/>
          <p14:tracePt t="49534" x="3921125" y="4641850"/>
          <p14:tracePt t="49538" x="3921125" y="4633913"/>
          <p14:tracePt t="49548" x="3921125" y="4618038"/>
          <p14:tracePt t="49564" x="3929063" y="4602163"/>
          <p14:tracePt t="49579" x="3937000" y="4586288"/>
          <p14:tracePt t="49599" x="3944938" y="4560888"/>
          <p14:tracePt t="49613" x="3968750" y="4529138"/>
          <p14:tracePt t="49615" x="3968750" y="4521200"/>
          <p14:tracePt t="49630" x="3986213" y="4495800"/>
          <p14:tracePt t="49646" x="4002088" y="4471988"/>
          <p14:tracePt t="49665" x="4017963" y="4471988"/>
          <p14:tracePt t="49667" x="4017963" y="4464050"/>
          <p14:tracePt t="49679" x="4025900" y="4464050"/>
          <p14:tracePt t="49699" x="4041775" y="4464050"/>
          <p14:tracePt t="49721" x="4049713" y="4464050"/>
          <p14:tracePt t="49731" x="4059238" y="4464050"/>
          <p14:tracePt t="49746" x="4067175" y="4464050"/>
          <p14:tracePt t="49768" x="4075113" y="4464050"/>
          <p14:tracePt t="49811" x="4083050" y="4464050"/>
          <p14:tracePt t="49906" x="4075113" y="4464050"/>
          <p14:tracePt t="49912" x="4067175" y="4464050"/>
          <p14:tracePt t="49920" x="4059238" y="4464050"/>
          <p14:tracePt t="49932" x="4049713" y="4464050"/>
          <p14:tracePt t="49935" x="4041775" y="4464050"/>
          <p14:tracePt t="49938" x="4033838" y="4464050"/>
          <p14:tracePt t="49948" x="4017963" y="4464050"/>
          <p14:tracePt t="49969" x="3976688" y="4456113"/>
          <p14:tracePt t="49972" x="3968750" y="4456113"/>
          <p14:tracePt t="49975" x="3960813" y="4448175"/>
          <p14:tracePt t="49979" x="3952875" y="4448175"/>
          <p14:tracePt t="49985" x="3937000" y="4448175"/>
          <p14:tracePt t="49998" x="3913188" y="4448175"/>
          <p14:tracePt t="50001" x="3895725" y="4438650"/>
          <p14:tracePt t="50003" x="3887788" y="4438650"/>
          <p14:tracePt t="50005" x="3879850" y="4438650"/>
          <p14:tracePt t="50014" x="3863975" y="4430713"/>
          <p14:tracePt t="50016" x="3848100" y="4430713"/>
          <p14:tracePt t="50031" x="3806825" y="4430713"/>
          <p14:tracePt t="50033" x="3798888" y="4430713"/>
          <p14:tracePt t="50036" x="3790950" y="4422775"/>
          <p14:tracePt t="50039" x="3783013" y="4422775"/>
          <p14:tracePt t="50047" x="3767138" y="4422775"/>
          <p14:tracePt t="50049" x="3757613" y="4422775"/>
          <p14:tracePt t="50053" x="3749675" y="4422775"/>
          <p14:tracePt t="50068" x="3717925" y="4422775"/>
          <p14:tracePt t="50079" x="3702050" y="4422775"/>
          <p14:tracePt t="50082" x="3692525" y="4422775"/>
          <p14:tracePt t="50100" x="3676650" y="4422775"/>
          <p14:tracePt t="50113" x="3668713" y="4422775"/>
          <p14:tracePt t="50130" x="3660775" y="4422775"/>
          <p14:tracePt t="50148" x="3644900" y="4422775"/>
          <p14:tracePt t="50163" x="3629025" y="4422775"/>
          <p14:tracePt t="50179" x="3619500" y="4422775"/>
          <p14:tracePt t="50197" x="3611563" y="4422775"/>
          <p14:tracePt t="50199" x="3603625" y="4422775"/>
          <p14:tracePt t="50215" x="3595688" y="4422775"/>
          <p14:tracePt t="50218" x="3587750" y="4422775"/>
          <p14:tracePt t="50230" x="3579813" y="4422775"/>
          <p14:tracePt t="50248" x="3563938" y="4430713"/>
          <p14:tracePt t="50251" x="3556000" y="4430713"/>
          <p14:tracePt t="50263" x="3546475" y="4438650"/>
          <p14:tracePt t="50267" x="3538538" y="4438650"/>
          <p14:tracePt t="50282" x="3530600" y="4438650"/>
          <p14:tracePt t="50295" x="3522663" y="4448175"/>
          <p14:tracePt t="50313" x="3514725" y="4448175"/>
          <p14:tracePt t="50335" x="3506788" y="4448175"/>
          <p14:tracePt t="50347" x="3498850" y="4448175"/>
          <p14:tracePt t="50384" x="3498850" y="4456113"/>
          <p14:tracePt t="50395" x="3522663" y="4464050"/>
          <p14:tracePt t="50409" x="3563938" y="4471988"/>
          <p14:tracePt t="50415" x="3571875" y="4471988"/>
          <p14:tracePt t="50417" x="3579813" y="4479925"/>
          <p14:tracePt t="50427" x="3611563" y="4487863"/>
          <p14:tracePt t="50432" x="3619500" y="4495800"/>
          <p14:tracePt t="50434" x="3629025" y="4495800"/>
          <p14:tracePt t="50437" x="3644900" y="4495800"/>
          <p14:tracePt t="50439" x="3644900" y="4503738"/>
          <p14:tracePt t="50441" x="3652838" y="4503738"/>
          <p14:tracePt t="50451" x="3676650" y="4513263"/>
          <p14:tracePt t="50467" x="3725863" y="4521200"/>
          <p14:tracePt t="50470" x="3741738" y="4521200"/>
          <p14:tracePt t="50480" x="3767138" y="4529138"/>
          <p14:tracePt t="50483" x="3775075" y="4529138"/>
          <p14:tracePt t="50488" x="3790950" y="4529138"/>
          <p14:tracePt t="50491" x="3798888" y="4529138"/>
          <p14:tracePt t="50494" x="3806825" y="4537075"/>
          <p14:tracePt t="50510" x="3814763" y="4537075"/>
          <p14:tracePt t="50539" x="3814763" y="4545013"/>
          <p14:tracePt t="50554" x="3806825" y="4545013"/>
          <p14:tracePt t="50563" x="3790950" y="4552950"/>
          <p14:tracePt t="50566" x="3783013" y="4552950"/>
          <p14:tracePt t="50571" x="3775075" y="4552950"/>
          <p14:tracePt t="50576" x="3767138" y="4552950"/>
          <p14:tracePt t="50593" x="3709988" y="4552950"/>
          <p14:tracePt t="50602" x="3668713" y="4552950"/>
          <p14:tracePt t="50607" x="3644900" y="4545013"/>
          <p14:tracePt t="50610" x="3629025" y="4545013"/>
          <p14:tracePt t="50618" x="3595688" y="4545013"/>
          <p14:tracePt t="50621" x="3587750" y="4545013"/>
          <p14:tracePt t="50622" x="3579813" y="4545013"/>
          <p14:tracePt t="50633" x="3546475" y="4545013"/>
          <p14:tracePt t="50636" x="3538538" y="4545013"/>
          <p14:tracePt t="50637" x="3530600" y="4545013"/>
          <p14:tracePt t="50648" x="3514725" y="4545013"/>
          <p14:tracePt t="50665" x="3506788" y="4545013"/>
          <p14:tracePt t="50669" x="3498850" y="4545013"/>
          <p14:tracePt t="50750" x="3506788" y="4545013"/>
          <p14:tracePt t="50758" x="3522663" y="4545013"/>
          <p14:tracePt t="50764" x="3530600" y="4545013"/>
          <p14:tracePt t="50768" x="3538538" y="4545013"/>
          <p14:tracePt t="50784" x="3579813" y="4552950"/>
          <p14:tracePt t="50797" x="3611563" y="4560888"/>
          <p14:tracePt t="50802" x="3629025" y="4560888"/>
          <p14:tracePt t="50807" x="3644900" y="4560888"/>
          <p14:tracePt t="50811" x="3652838" y="4560888"/>
          <p14:tracePt t="50814" x="3660775" y="4560888"/>
          <p14:tracePt t="50817" x="3676650" y="4560888"/>
          <p14:tracePt t="50821" x="3692525" y="4560888"/>
          <p14:tracePt t="50824" x="3709988" y="4560888"/>
          <p14:tracePt t="50828" x="3717925" y="4568825"/>
          <p14:tracePt t="50830" x="3725863" y="4568825"/>
          <p14:tracePt t="50832" x="3733800" y="4568825"/>
          <p14:tracePt t="50835" x="3749675" y="4568825"/>
          <p14:tracePt t="50838" x="3757613" y="4568825"/>
          <p14:tracePt t="50847" x="3790950" y="4568825"/>
          <p14:tracePt t="50854" x="3806825" y="4568825"/>
          <p14:tracePt t="50857" x="3814763" y="4576763"/>
          <p14:tracePt t="50860" x="3830638" y="4576763"/>
          <p14:tracePt t="50864" x="3840163" y="4576763"/>
          <p14:tracePt t="50866" x="3848100" y="4576763"/>
          <p14:tracePt t="50868" x="3856038" y="4576763"/>
          <p14:tracePt t="50873" x="3863975" y="4576763"/>
          <p14:tracePt t="50879" x="3879850" y="4576763"/>
          <p14:tracePt t="50897" x="3913188" y="4586288"/>
          <p14:tracePt t="50904" x="3921125" y="4586288"/>
          <p14:tracePt t="52452" x="3929063" y="4586288"/>
          <p14:tracePt t="52465" x="3937000" y="4586288"/>
          <p14:tracePt t="52467" x="3944938" y="4586288"/>
          <p14:tracePt t="52480" x="3952875" y="4586288"/>
          <p14:tracePt t="52498" x="3976688" y="4586288"/>
          <p14:tracePt t="52516" x="4002088" y="4586288"/>
          <p14:tracePt t="52519" x="4010025" y="4586288"/>
          <p14:tracePt t="52522" x="4017963" y="4586288"/>
          <p14:tracePt t="52524" x="4025900" y="4586288"/>
          <p14:tracePt t="52531" x="4041775" y="4586288"/>
          <p14:tracePt t="52551" x="4083050" y="4586288"/>
          <p14:tracePt t="52556" x="4090988" y="4586288"/>
          <p14:tracePt t="52569" x="4106863" y="4586288"/>
          <p14:tracePt t="52576" x="4114800" y="4586288"/>
          <p14:tracePt t="52587" x="4132263" y="4586288"/>
          <p14:tracePt t="52598" x="4140200" y="4586288"/>
          <p14:tracePt t="52613" x="4148138" y="4586288"/>
          <p14:tracePt t="52632" x="4156075" y="4586288"/>
          <p14:tracePt t="52648" x="4164013" y="4586288"/>
          <p14:tracePt t="52663" x="4164013" y="4594225"/>
          <p14:tracePt t="52667" x="4171950" y="4594225"/>
          <p14:tracePt t="52683" x="4171950" y="4602163"/>
          <p14:tracePt t="52698" x="4179888" y="4610100"/>
          <p14:tracePt t="52725" x="4179888" y="4618038"/>
          <p14:tracePt t="52748" x="4179888" y="4625975"/>
          <p14:tracePt t="52771" x="4179888" y="4633913"/>
          <p14:tracePt t="52780" x="4171950" y="4633913"/>
          <p14:tracePt t="52799" x="4164013" y="4641850"/>
          <p14:tracePt t="52805" x="4156075" y="4641850"/>
          <p14:tracePt t="52821" x="4148138" y="4641850"/>
          <p14:tracePt t="52858" x="4148138" y="4649788"/>
          <p14:tracePt t="53781" x="4140200" y="4649788"/>
          <p14:tracePt t="53792" x="4132263" y="4649788"/>
          <p14:tracePt t="53799" x="4122738" y="4649788"/>
          <p14:tracePt t="53818" x="4090988" y="4649788"/>
          <p14:tracePt t="53822" x="4083050" y="4649788"/>
          <p14:tracePt t="53826" x="4075113" y="4649788"/>
          <p14:tracePt t="53833" x="4059238" y="4649788"/>
          <p14:tracePt t="53852" x="4033838" y="4649788"/>
          <p14:tracePt t="53858" x="4025900" y="4641850"/>
          <p14:tracePt t="53866" x="4017963" y="4641850"/>
          <p14:tracePt t="53884" x="4002088" y="4641850"/>
          <p14:tracePt t="53901" x="3986213" y="4641850"/>
          <p14:tracePt t="53906" x="3976688" y="4641850"/>
          <p14:tracePt t="53909" x="3968750" y="4641850"/>
          <p14:tracePt t="53916" x="3960813" y="4641850"/>
          <p14:tracePt t="53935" x="3921125" y="4641850"/>
          <p14:tracePt t="53939" x="3913188" y="4641850"/>
          <p14:tracePt t="53949" x="3895725" y="4641850"/>
          <p14:tracePt t="53953" x="3879850" y="4641850"/>
          <p14:tracePt t="53957" x="3863975" y="4641850"/>
          <p14:tracePt t="53960" x="3863975" y="4633913"/>
          <p14:tracePt t="53968" x="3840163" y="4633913"/>
          <p14:tracePt t="53973" x="3822700" y="4633913"/>
          <p14:tracePt t="53976" x="3814763" y="4633913"/>
          <p14:tracePt t="53983" x="3790950" y="4633913"/>
          <p14:tracePt t="53997" x="3749675" y="4633913"/>
          <p14:tracePt t="54008" x="3717925" y="4633913"/>
          <p14:tracePt t="54017" x="3692525" y="4625975"/>
          <p14:tracePt t="54020" x="3676650" y="4625975"/>
          <p14:tracePt t="54023" x="3668713" y="4625975"/>
          <p14:tracePt t="54032" x="3644900" y="4625975"/>
          <p14:tracePt t="54035" x="3629025" y="4625975"/>
          <p14:tracePt t="54047" x="3587750" y="4625975"/>
          <p14:tracePt t="54050" x="3579813" y="4618038"/>
          <p14:tracePt t="54071" x="3506788" y="4618038"/>
          <p14:tracePt t="54074" x="3482975" y="4618038"/>
          <p14:tracePt t="54083" x="3449638" y="4610100"/>
          <p14:tracePt t="54085" x="3441700" y="4610100"/>
          <p14:tracePt t="54087" x="3433763" y="4610100"/>
          <p14:tracePt t="54098" x="3384550" y="4602163"/>
          <p14:tracePt t="54103" x="3360738" y="4594225"/>
          <p14:tracePt t="54105" x="3352800" y="4594225"/>
          <p14:tracePt t="54107" x="3344863" y="4594225"/>
          <p14:tracePt t="54118" x="3295650" y="4576763"/>
          <p14:tracePt t="54130" x="3246438" y="4568825"/>
          <p14:tracePt t="54134" x="3238500" y="4560888"/>
          <p14:tracePt t="54136" x="3230563" y="4560888"/>
          <p14:tracePt t="54142" x="3206750" y="4545013"/>
          <p14:tracePt t="54147" x="3189288" y="4537075"/>
          <p14:tracePt t="54149" x="3181350" y="4529138"/>
          <p14:tracePt t="54158" x="3157538" y="4521200"/>
          <p14:tracePt t="54165" x="3149600" y="4503738"/>
          <p14:tracePt t="54168" x="3141663" y="4487863"/>
          <p14:tracePt t="54171" x="3133725" y="4479925"/>
          <p14:tracePt t="54174" x="3125788" y="4471988"/>
          <p14:tracePt t="54186" x="3100388" y="4438650"/>
          <p14:tracePt t="54192" x="3084513" y="4422775"/>
          <p14:tracePt t="54197" x="3068638" y="4398963"/>
          <p14:tracePt t="54203" x="3060700" y="4375150"/>
          <p14:tracePt t="54207" x="3052763" y="4365625"/>
          <p14:tracePt t="54212" x="3043238" y="4349750"/>
          <p14:tracePt t="54215" x="3027363" y="4333875"/>
          <p14:tracePt t="54219" x="3019425" y="4325938"/>
          <p14:tracePt t="54223" x="3011488" y="4310063"/>
          <p14:tracePt t="54225" x="3011488" y="4302125"/>
          <p14:tracePt t="54227" x="3003550" y="4292600"/>
          <p14:tracePt t="54230" x="3003550" y="4284663"/>
          <p14:tracePt t="54232" x="2995613" y="4284663"/>
          <p14:tracePt t="54243" x="2979738" y="4252913"/>
          <p14:tracePt t="54257" x="2962275" y="4229100"/>
          <p14:tracePt t="54265" x="2962275" y="4219575"/>
          <p14:tracePt t="54273" x="2962275" y="4203700"/>
          <p14:tracePt t="54281" x="2962275" y="4195763"/>
          <p14:tracePt t="54286" x="2962275" y="4187825"/>
          <p14:tracePt t="54303" x="2962275" y="4171950"/>
          <p14:tracePt t="54309" x="2970213" y="4164013"/>
          <p14:tracePt t="54316" x="2979738" y="4156075"/>
          <p14:tracePt t="54321" x="2987675" y="4156075"/>
          <p14:tracePt t="54325" x="2995613" y="4146550"/>
          <p14:tracePt t="54335" x="3003550" y="4138613"/>
          <p14:tracePt t="54351" x="3027363" y="4138613"/>
          <p14:tracePt t="54357" x="3027363" y="4130675"/>
          <p14:tracePt t="54365" x="3035300" y="4130675"/>
          <p14:tracePt t="54380" x="3043238" y="4130675"/>
          <p14:tracePt t="54385" x="3043238" y="4122738"/>
          <p14:tracePt t="54388" x="3052763" y="4122738"/>
          <p14:tracePt t="54411" x="3060700" y="4122738"/>
          <p14:tracePt t="54425" x="3068638" y="4114800"/>
          <p14:tracePt t="54438" x="3076575" y="4114800"/>
          <p14:tracePt t="54444" x="3084513" y="4114800"/>
          <p14:tracePt t="54453" x="3092450" y="4114800"/>
          <p14:tracePt t="54463" x="3100388" y="4114800"/>
          <p14:tracePt t="54488" x="3116263" y="4130675"/>
          <p14:tracePt t="54491" x="3125788" y="4138613"/>
          <p14:tracePt t="54495" x="3125788" y="4146550"/>
          <p14:tracePt t="54504" x="3141663" y="4164013"/>
          <p14:tracePt t="54510" x="3149600" y="4171950"/>
          <p14:tracePt t="54517" x="3165475" y="4179888"/>
          <p14:tracePt t="54521" x="3173413" y="4179888"/>
          <p14:tracePt t="54538" x="3206750" y="4195763"/>
          <p14:tracePt t="54546" x="3214688" y="4203700"/>
          <p14:tracePt t="54554" x="3230563" y="4211638"/>
          <p14:tracePt t="54562" x="3238500" y="4211638"/>
          <p14:tracePt t="54565" x="3238500" y="4219575"/>
          <p14:tracePt t="54575" x="3246438" y="4219575"/>
          <p14:tracePt t="54589" x="3254375" y="4229100"/>
          <p14:tracePt t="54598" x="3271838" y="4229100"/>
          <p14:tracePt t="54606" x="3279775" y="4237038"/>
          <p14:tracePt t="54613" x="3287713" y="4244975"/>
          <p14:tracePt t="54616" x="3295650" y="4244975"/>
          <p14:tracePt t="54619" x="3303588" y="4252913"/>
          <p14:tracePt t="54627" x="3319463" y="4260850"/>
          <p14:tracePt t="54637" x="3336925" y="4260850"/>
          <p14:tracePt t="54678" x="3344863" y="4268788"/>
          <p14:tracePt t="54690" x="3352800" y="4284663"/>
          <p14:tracePt t="54695" x="3360738" y="4292600"/>
          <p14:tracePt t="54699" x="3360738" y="4302125"/>
          <p14:tracePt t="54703" x="3368675" y="4310063"/>
          <p14:tracePt t="54716" x="3368675" y="4318000"/>
          <p14:tracePt t="61118" x="3376613" y="4318000"/>
          <p14:tracePt t="61124" x="3384550" y="4318000"/>
          <p14:tracePt t="61156" x="3579813" y="4203700"/>
          <p14:tracePt t="61161" x="3692525" y="4130675"/>
          <p14:tracePt t="61164" x="3725863" y="4106863"/>
          <p14:tracePt t="61166" x="3741738" y="4098925"/>
          <p14:tracePt t="61167" x="3757613" y="4090988"/>
          <p14:tracePt t="61173" x="3775075" y="4065588"/>
          <p14:tracePt t="61174" x="3783013" y="4065588"/>
          <p14:tracePt t="61181" x="3790950" y="4041775"/>
          <p14:tracePt t="61183" x="3798888" y="4025900"/>
          <p14:tracePt t="61184" x="3798888" y="4017963"/>
          <p14:tracePt t="61201" x="3848100" y="3919538"/>
          <p14:tracePt t="61203" x="3856038" y="3903663"/>
          <p14:tracePt t="61205" x="3856038" y="3895725"/>
          <p14:tracePt t="61206" x="3863975" y="3887788"/>
          <p14:tracePt t="61207" x="3863975" y="3879850"/>
          <p14:tracePt t="61216" x="3879850" y="3822700"/>
          <p14:tracePt t="61217" x="3879850" y="3806825"/>
          <p14:tracePt t="61232" x="3895725" y="3725863"/>
          <p14:tracePt t="61234" x="3895725" y="3708400"/>
          <p14:tracePt t="61235" x="3895725" y="3692525"/>
          <p14:tracePt t="61247" x="3903663" y="3627438"/>
          <p14:tracePt t="61250" x="3903663" y="3603625"/>
          <p14:tracePt t="61264" x="3903663" y="3506788"/>
          <p14:tracePt t="61267" x="3903663" y="3489325"/>
          <p14:tracePt t="61270" x="3895725" y="3465513"/>
          <p14:tracePt t="61272" x="3895725" y="3457575"/>
          <p14:tracePt t="61277" x="3887788" y="3424238"/>
          <p14:tracePt t="61281" x="3879850" y="3392488"/>
          <p14:tracePt t="61284" x="3871913" y="3368675"/>
          <p14:tracePt t="61287" x="3863975" y="3351213"/>
          <p14:tracePt t="61288" x="3856038" y="3335338"/>
          <p14:tracePt t="61289" x="3856038" y="3327400"/>
          <p14:tracePt t="61291" x="3856038" y="3319463"/>
          <p14:tracePt t="61294" x="3856038" y="3303588"/>
          <p14:tracePt t="61296" x="3848100" y="3278188"/>
          <p14:tracePt t="61298" x="3848100" y="3270250"/>
          <p14:tracePt t="61314" x="3814763" y="3173413"/>
          <p14:tracePt t="61320" x="3806825" y="3124200"/>
          <p14:tracePt t="61324" x="3806825" y="3092450"/>
          <p14:tracePt t="61326" x="3798888" y="3084513"/>
          <p14:tracePt t="61330" x="3798888" y="3059113"/>
          <p14:tracePt t="61333" x="3790950" y="3035300"/>
          <p14:tracePt t="61339" x="3783013" y="3003550"/>
          <p14:tracePt t="61340" x="3783013" y="2994025"/>
          <p14:tracePt t="61345" x="3775075" y="2978150"/>
          <p14:tracePt t="61347" x="3775075" y="2962275"/>
          <p14:tracePt t="61349" x="3775075" y="2954338"/>
          <p14:tracePt t="61365" x="3749675" y="2881313"/>
          <p14:tracePt t="61367" x="3749675" y="2873375"/>
          <p14:tracePt t="61368" x="3749675" y="2865438"/>
          <p14:tracePt t="61378" x="3725863" y="2832100"/>
          <p14:tracePt t="61381" x="3717925" y="2824163"/>
          <p14:tracePt t="61383" x="3709988" y="2808288"/>
          <p14:tracePt t="61386" x="3709988" y="2800350"/>
          <p14:tracePt t="61388" x="3702050" y="2800350"/>
          <p14:tracePt t="61391" x="3702050" y="2792413"/>
          <p14:tracePt t="61393" x="3692525" y="2784475"/>
          <p14:tracePt t="61400" x="3676650" y="2767013"/>
          <p14:tracePt t="61403" x="3668713" y="2759075"/>
          <p14:tracePt t="61408" x="3660775" y="2751138"/>
          <p14:tracePt t="61410" x="3652838" y="2751138"/>
          <p14:tracePt t="61420" x="3629025" y="2743200"/>
          <p14:tracePt t="61432" x="3603625" y="2735263"/>
          <p14:tracePt t="61434" x="3595688" y="2727325"/>
          <p14:tracePt t="61437" x="3587750" y="2727325"/>
          <p14:tracePt t="61449" x="3563938" y="2727325"/>
          <p14:tracePt t="61453" x="3546475" y="2727325"/>
          <p14:tracePt t="61456" x="3538538" y="2719388"/>
          <p14:tracePt t="61459" x="3530600" y="2719388"/>
          <p14:tracePt t="61470" x="3522663" y="2719388"/>
          <p14:tracePt t="61483" x="3506788" y="2719388"/>
          <p14:tracePt t="61497" x="3498850" y="2719388"/>
          <p14:tracePt t="61515" x="3482975" y="2727325"/>
          <p14:tracePt t="61519" x="3482975" y="2735263"/>
          <p14:tracePt t="61532" x="3473450" y="2743200"/>
          <p14:tracePt t="61550" x="3457575" y="2751138"/>
          <p14:tracePt t="61566" x="3441700" y="2767013"/>
          <p14:tracePt t="61569" x="3433763" y="2767013"/>
          <p14:tracePt t="61574" x="3433763" y="2774950"/>
          <p14:tracePt t="61585" x="3425825" y="2774950"/>
          <p14:tracePt t="61598" x="3425825" y="2784475"/>
          <p14:tracePt t="61613" x="3425825" y="2792413"/>
          <p14:tracePt t="61632" x="3417888" y="2792413"/>
          <p14:tracePt t="61661" x="3417888" y="2800350"/>
          <p14:tracePt t="61671" x="3409950" y="2800350"/>
          <p14:tracePt t="61675" x="3409950" y="2808288"/>
          <p14:tracePt t="61681" x="3400425" y="2808288"/>
          <p14:tracePt t="61698" x="3392488" y="2816225"/>
          <p14:tracePt t="61714" x="3384550" y="2824163"/>
          <p14:tracePt t="61847" x="3384550" y="2832100"/>
          <p14:tracePt t="61870" x="3384550" y="2840038"/>
          <p14:tracePt t="61902" x="3392488" y="2847975"/>
          <p14:tracePt t="61913" x="3409950" y="2847975"/>
          <p14:tracePt t="61916" x="3417888" y="2857500"/>
          <p14:tracePt t="61932" x="3441700" y="2857500"/>
          <p14:tracePt t="61936" x="3457575" y="2865438"/>
          <p14:tracePt t="61938" x="3465513" y="2865438"/>
          <p14:tracePt t="61947" x="3482975" y="2865438"/>
          <p14:tracePt t="61950" x="3490913" y="2873375"/>
          <p14:tracePt t="61963" x="3522663" y="2873375"/>
          <p14:tracePt t="61966" x="3538538" y="2873375"/>
          <p14:tracePt t="61969" x="3546475" y="2873375"/>
          <p14:tracePt t="61982" x="3579813" y="2881313"/>
          <p14:tracePt t="61986" x="3595688" y="2881313"/>
          <p14:tracePt t="61988" x="3603625" y="2881313"/>
          <p14:tracePt t="61996" x="3611563" y="2881313"/>
          <p14:tracePt t="61999" x="3619500" y="2881313"/>
          <p14:tracePt t="62002" x="3629025" y="2881313"/>
          <p14:tracePt t="62006" x="3644900" y="2881313"/>
          <p14:tracePt t="62018" x="3660775" y="2881313"/>
          <p14:tracePt t="62036" x="3684588" y="2881313"/>
          <p14:tracePt t="62038" x="3692525" y="2881313"/>
          <p14:tracePt t="62051" x="3702050" y="2881313"/>
          <p14:tracePt t="62063" x="3725863" y="2881313"/>
          <p14:tracePt t="62068" x="3733800" y="2881313"/>
          <p14:tracePt t="62073" x="3741738" y="2881313"/>
          <p14:tracePt t="62075" x="3749675" y="2881313"/>
          <p14:tracePt t="62082" x="3757613" y="2881313"/>
          <p14:tracePt t="62096" x="3783013" y="2873375"/>
          <p14:tracePt t="62115" x="3798888" y="2865438"/>
          <p14:tracePt t="62122" x="3798888" y="2857500"/>
          <p14:tracePt t="62139" x="3806825" y="2847975"/>
          <p14:tracePt t="62168" x="3814763" y="2847975"/>
          <p14:tracePt t="62176" x="3814763" y="2840038"/>
          <p14:tracePt t="62334" x="3822700" y="2840038"/>
          <p14:tracePt t="62390" x="3822700" y="2847975"/>
          <p14:tracePt t="62397" x="3830638" y="2847975"/>
          <p14:tracePt t="62412" x="3830638" y="2857500"/>
          <p14:tracePt t="62429" x="3830638" y="2873375"/>
          <p14:tracePt t="62445" x="3840163" y="2881313"/>
          <p14:tracePt t="62478" x="3840163" y="2889250"/>
          <p14:tracePt t="62497" x="3848100" y="2905125"/>
          <p14:tracePt t="62515" x="3848100" y="2913063"/>
          <p14:tracePt t="62546" x="3848100" y="2930525"/>
          <p14:tracePt t="62567" x="3848100" y="2938463"/>
          <p14:tracePt t="62579" x="3848100" y="2946400"/>
          <p14:tracePt t="62596" x="3848100" y="2954338"/>
          <p14:tracePt t="62615" x="3848100" y="2962275"/>
          <p14:tracePt t="62671" x="3848100" y="2970213"/>
          <p14:tracePt t="62696" x="3848100" y="2978150"/>
          <p14:tracePt t="62732" x="3840163" y="2978150"/>
          <p14:tracePt t="62747" x="3840163" y="2986088"/>
          <p14:tracePt t="62763" x="3830638" y="2986088"/>
          <p14:tracePt t="62767" x="3822700" y="2986088"/>
          <p14:tracePt t="62779" x="3822700" y="2994025"/>
          <p14:tracePt t="62796" x="3814763" y="2994025"/>
          <p14:tracePt t="62802" x="3814763" y="3003550"/>
          <p14:tracePt t="62813" x="3806825" y="3003550"/>
          <p14:tracePt t="62830" x="3806825" y="3011488"/>
          <p14:tracePt t="62850" x="3798888" y="3019425"/>
          <p14:tracePt t="62864" x="3790950" y="3027363"/>
          <p14:tracePt t="62882" x="3783013" y="3035300"/>
          <p14:tracePt t="62887" x="3783013" y="3043238"/>
          <p14:tracePt t="62896" x="3775075" y="3043238"/>
          <p14:tracePt t="62912" x="3767138" y="3043238"/>
          <p14:tracePt t="62917" x="3767138" y="3051175"/>
          <p14:tracePt t="62938" x="3757613" y="3051175"/>
          <p14:tracePt t="62952" x="3749675" y="3051175"/>
          <p14:tracePt t="62965" x="3725863" y="3051175"/>
          <p14:tracePt t="62971" x="3717925" y="3051175"/>
          <p14:tracePt t="62975" x="3709988" y="3051175"/>
          <p14:tracePt t="68412" x="3717925" y="3043238"/>
          <p14:tracePt t="68419" x="3749675" y="3043238"/>
          <p14:tracePt t="68425" x="3775075" y="3043238"/>
          <p14:tracePt t="68430" x="3798888" y="3043238"/>
          <p14:tracePt t="68434" x="3822700" y="3043238"/>
          <p14:tracePt t="68438" x="3840163" y="3051175"/>
          <p14:tracePt t="68443" x="3863975" y="3059113"/>
          <p14:tracePt t="68447" x="3887788" y="3059113"/>
          <p14:tracePt t="68464" x="3952875" y="3076575"/>
          <p14:tracePt t="68475" x="3994150" y="3092450"/>
          <p14:tracePt t="68481" x="4017963" y="3100388"/>
          <p14:tracePt t="68485" x="4033838" y="3108325"/>
          <p14:tracePt t="68488" x="4049713" y="3108325"/>
          <p14:tracePt t="68491" x="4059238" y="3116263"/>
          <p14:tracePt t="68504" x="4083050" y="3116263"/>
          <p14:tracePt t="68535" x="4083050" y="3124200"/>
          <p14:tracePt t="68545" x="4090988" y="3124200"/>
          <p14:tracePt t="68554" x="4098925" y="3124200"/>
          <p14:tracePt t="68564" x="4122738" y="3132138"/>
          <p14:tracePt t="68570" x="4140200" y="3132138"/>
          <p14:tracePt t="68576" x="4171950" y="3141663"/>
          <p14:tracePt t="68580" x="4187825" y="3141663"/>
          <p14:tracePt t="68583" x="4213225" y="3149600"/>
          <p14:tracePt t="68586" x="4229100" y="3149600"/>
          <p14:tracePt t="68591" x="4270375" y="3157538"/>
          <p14:tracePt t="68598" x="4333875" y="3165475"/>
          <p14:tracePt t="68604" x="4406900" y="3173413"/>
          <p14:tracePt t="68607" x="4424363" y="3173413"/>
          <p14:tracePt t="68608" x="4456113" y="3181350"/>
          <p14:tracePt t="68609" x="4471988" y="3181350"/>
          <p14:tracePt t="68611" x="4489450" y="3181350"/>
          <p14:tracePt t="68614" x="4537075" y="3181350"/>
          <p14:tracePt t="68616" x="4570413" y="3189288"/>
          <p14:tracePt t="68618" x="4610100" y="3189288"/>
          <p14:tracePt t="68619" x="4627563" y="3189288"/>
          <p14:tracePt t="68625" x="4740275" y="3197225"/>
          <p14:tracePt t="68626" x="4756150" y="3197225"/>
          <p14:tracePt t="68632" x="4854575" y="3197225"/>
          <p14:tracePt t="68634" x="4910138" y="3205163"/>
          <p14:tracePt t="68636" x="4951413" y="3205163"/>
          <p14:tracePt t="68637" x="4967288" y="3205163"/>
          <p14:tracePt t="68639" x="5016500" y="3214688"/>
          <p14:tracePt t="68641" x="5057775" y="3214688"/>
          <p14:tracePt t="68643" x="5089525" y="3222625"/>
          <p14:tracePt t="68646" x="5146675" y="3222625"/>
          <p14:tracePt t="68649" x="5194300" y="3230563"/>
          <p14:tracePt t="68656" x="5284788" y="3254375"/>
          <p14:tracePt t="68659" x="5349875" y="3270250"/>
          <p14:tracePt t="68666" x="5438775" y="3295650"/>
          <p14:tracePt t="68669" x="5487988" y="3311525"/>
          <p14:tracePt t="68674" x="5543550" y="3327400"/>
          <p14:tracePt t="68680" x="5592763" y="3335338"/>
          <p14:tracePt t="68686" x="5657850" y="3335338"/>
          <p14:tracePt t="68687" x="5673725" y="3335338"/>
          <p14:tracePt t="68688" x="5681663" y="3335338"/>
          <p14:tracePt t="68698" x="5754688" y="3335338"/>
          <p14:tracePt t="68699" x="5762625" y="3335338"/>
          <p14:tracePt t="68713" x="5934075" y="3327400"/>
          <p14:tracePt t="68715" x="5965825" y="3319463"/>
          <p14:tracePt t="68718" x="6015038" y="3303588"/>
          <p14:tracePt t="68722" x="6088063" y="3295650"/>
          <p14:tracePt t="68725" x="6137275" y="3287713"/>
          <p14:tracePt t="68731" x="6242050" y="3270250"/>
          <p14:tracePt t="68735" x="6299200" y="3262313"/>
          <p14:tracePt t="68736" x="6330950" y="3254375"/>
          <p14:tracePt t="68738" x="6372225" y="3246438"/>
          <p14:tracePt t="68740" x="6403975" y="3246438"/>
          <p14:tracePt t="68741" x="6437313" y="3238500"/>
          <p14:tracePt t="68744" x="6469063" y="3230563"/>
          <p14:tracePt t="68746" x="6494463" y="3230563"/>
          <p14:tracePt t="68749" x="6557963" y="3222625"/>
          <p14:tracePt t="68752" x="6607175" y="3214688"/>
          <p14:tracePt t="68754" x="6664325" y="3205163"/>
          <p14:tracePt t="68756" x="6680200" y="3205163"/>
          <p14:tracePt t="68757" x="6713538" y="3205163"/>
          <p14:tracePt t="68758" x="6729413" y="3197225"/>
          <p14:tracePt t="68768" x="6810375" y="3189288"/>
          <p14:tracePt t="68769" x="6826250" y="3189288"/>
          <p14:tracePt t="68770" x="6842125" y="3181350"/>
          <p14:tracePt t="68779" x="6956425" y="3173413"/>
          <p14:tracePt t="68784" x="7029450" y="3157538"/>
          <p14:tracePt t="68788" x="7078663" y="3157538"/>
          <p14:tracePt t="68792" x="7126288" y="3149600"/>
          <p14:tracePt t="68797" x="7183438" y="3141663"/>
          <p14:tracePt t="68805" x="7248525" y="3132138"/>
          <p14:tracePt t="68809" x="7313613" y="3132138"/>
          <p14:tracePt t="68815" x="7362825" y="3132138"/>
          <p14:tracePt t="68820" x="7410450" y="3124200"/>
          <p14:tracePt t="68823" x="7435850" y="3124200"/>
          <p14:tracePt t="68827" x="7451725" y="3124200"/>
          <p14:tracePt t="68833" x="7483475" y="3124200"/>
          <p14:tracePt t="68838" x="7508875" y="3124200"/>
          <p14:tracePt t="68843" x="7524750" y="3124200"/>
          <p14:tracePt t="68856" x="7540625" y="3124200"/>
          <p14:tracePt t="68924" x="7556500" y="3124200"/>
          <p14:tracePt t="68929" x="7564438" y="3124200"/>
          <p14:tracePt t="68933" x="7573963" y="3124200"/>
          <p14:tracePt t="68945" x="7597775" y="3124200"/>
          <p14:tracePt t="68951" x="7613650" y="3124200"/>
          <p14:tracePt t="68954" x="7621588" y="3124200"/>
          <p14:tracePt t="68966" x="7646988" y="3124200"/>
          <p14:tracePt t="68969" x="7654925" y="3124200"/>
          <p14:tracePt t="68984" x="7670800" y="3132138"/>
          <p14:tracePt t="68988" x="7678738" y="3132138"/>
          <p14:tracePt t="68993" x="7694613" y="3141663"/>
          <p14:tracePt t="68997" x="7702550" y="3141663"/>
          <p14:tracePt t="69007" x="7735888" y="3149600"/>
          <p14:tracePt t="69016" x="7775575" y="3157538"/>
          <p14:tracePt t="69020" x="7808913" y="3157538"/>
          <p14:tracePt t="69027" x="7848600" y="3157538"/>
          <p14:tracePt t="69032" x="7881938" y="3157538"/>
          <p14:tracePt t="69034" x="7897813" y="3157538"/>
          <p14:tracePt t="69036" x="7913688" y="3157538"/>
          <p14:tracePt t="69038" x="7939088" y="3157538"/>
          <p14:tracePt t="69041" x="7954963" y="3157538"/>
          <p14:tracePt t="69046" x="7994650" y="3157538"/>
          <p14:tracePt t="69051" x="8027988" y="3157538"/>
          <p14:tracePt t="69054" x="8051800" y="3157538"/>
          <p14:tracePt t="69059" x="8093075" y="3157538"/>
          <p14:tracePt t="69067" x="8150225" y="3149600"/>
          <p14:tracePt t="69073" x="8181975" y="3141663"/>
          <p14:tracePt t="69076" x="8197850" y="3141663"/>
          <p14:tracePt t="69080" x="8215313" y="3132138"/>
          <p14:tracePt t="69086" x="8255000" y="3124200"/>
          <p14:tracePt t="69089" x="8270875" y="3124200"/>
          <p14:tracePt t="69092" x="8288338" y="3124200"/>
          <p14:tracePt t="69095" x="8304213" y="3124200"/>
          <p14:tracePt t="69098" x="8320088" y="3124200"/>
          <p14:tracePt t="69100" x="8335963" y="3124200"/>
          <p14:tracePt t="69107" x="8369300" y="3116263"/>
          <p14:tracePt t="69114" x="8385175" y="3108325"/>
          <p14:tracePt t="69117" x="8401050" y="3108325"/>
          <p14:tracePt t="69119" x="8408988" y="3108325"/>
          <p14:tracePt t="69133" x="8434388" y="3092450"/>
          <p14:tracePt t="69135" x="8442325" y="3092450"/>
          <p14:tracePt t="69148" x="8450263" y="3084513"/>
          <p14:tracePt t="69165" x="8458200" y="3076575"/>
          <p14:tracePt t="69320" x="8442325" y="3076575"/>
          <p14:tracePt t="69324" x="8434388" y="3076575"/>
          <p14:tracePt t="69334" x="8408988" y="3076575"/>
          <p14:tracePt t="69339" x="8393113" y="3076575"/>
          <p14:tracePt t="69345" x="8385175" y="3076575"/>
          <p14:tracePt t="69348" x="8377238" y="3076575"/>
          <p14:tracePt t="69351" x="8369300" y="3076575"/>
          <p14:tracePt t="69361" x="8343900" y="3076575"/>
          <p14:tracePt t="69366" x="8335963" y="3076575"/>
          <p14:tracePt t="69377" x="8320088" y="3076575"/>
          <p14:tracePt t="69381" x="8312150" y="3076575"/>
          <p14:tracePt t="69386" x="8296275" y="3076575"/>
          <p14:tracePt t="69402" x="8270875" y="3076575"/>
          <p14:tracePt t="69406" x="8262938" y="3076575"/>
          <p14:tracePt t="69415" x="8255000" y="3076575"/>
          <p14:tracePt t="69422" x="8247063" y="3076575"/>
          <p14:tracePt t="69439" x="8239125" y="3076575"/>
          <p14:tracePt t="69453" x="8231188" y="3076575"/>
          <p14:tracePt t="69469" x="8223250" y="3076575"/>
          <p14:tracePt t="69501" x="8205788" y="3076575"/>
          <p14:tracePt t="69613" x="8223250" y="3076575"/>
          <p14:tracePt t="69621" x="8239125" y="3076575"/>
          <p14:tracePt t="69640" x="8278813" y="3076575"/>
          <p14:tracePt t="69645" x="8288338" y="3076575"/>
          <p14:tracePt t="69649" x="8304213" y="3076575"/>
          <p14:tracePt t="69654" x="8320088" y="3076575"/>
          <p14:tracePt t="69657" x="8335963" y="3076575"/>
          <p14:tracePt t="69664" x="8351838" y="3076575"/>
          <p14:tracePt t="69667" x="8361363" y="3076575"/>
          <p14:tracePt t="69672" x="8385175" y="3076575"/>
          <p14:tracePt t="69682" x="8416925" y="3076575"/>
          <p14:tracePt t="69685" x="8434388" y="3076575"/>
          <p14:tracePt t="69698" x="8466138" y="3084513"/>
          <p14:tracePt t="69707" x="8489950" y="3084513"/>
          <p14:tracePt t="69714" x="8507413" y="3084513"/>
          <p14:tracePt t="69718" x="8523288" y="3084513"/>
          <p14:tracePt t="69725" x="8539163" y="3084513"/>
          <p14:tracePt t="69731" x="8547100" y="3084513"/>
          <p14:tracePt t="69735" x="8562975" y="3092450"/>
          <p14:tracePt t="69738" x="8572500" y="3092450"/>
          <p14:tracePt t="69748" x="8588375" y="3092450"/>
          <p14:tracePt t="69754" x="8604250" y="3092450"/>
          <p14:tracePt t="69757" x="8612188" y="3092450"/>
          <p14:tracePt t="69761" x="8620125" y="3100388"/>
          <p14:tracePt t="69773" x="8645525" y="3100388"/>
          <p14:tracePt t="69776" x="8653463" y="3100388"/>
          <p14:tracePt t="69784" x="8669338" y="3100388"/>
          <p14:tracePt t="69798" x="8701088" y="3108325"/>
          <p14:tracePt t="69804" x="8709025" y="3108325"/>
          <p14:tracePt t="69812" x="8718550" y="3108325"/>
          <p14:tracePt t="69821" x="8726488" y="3108325"/>
          <p14:tracePt t="69944" x="8734425" y="3108325"/>
          <p14:tracePt t="69969" x="8742363" y="3108325"/>
          <p14:tracePt t="69984" x="8750300" y="3108325"/>
          <p14:tracePt t="69997" x="8758238" y="3108325"/>
          <p14:tracePt t="70012" x="8766175" y="3108325"/>
          <p14:tracePt t="70019" x="8782050" y="3108325"/>
          <p14:tracePt t="70025" x="8799513" y="3108325"/>
          <p14:tracePt t="70029" x="8807450" y="3108325"/>
          <p14:tracePt t="70040" x="8823325" y="3100388"/>
          <p14:tracePt t="70044" x="8831263" y="3100388"/>
          <p14:tracePt t="70057" x="8855075" y="3100388"/>
          <p14:tracePt t="70063" x="8864600" y="3100388"/>
          <p14:tracePt t="70068" x="8872538" y="3092450"/>
          <p14:tracePt t="70071" x="8880475" y="3092450"/>
          <p14:tracePt t="70080" x="8896350" y="3092450"/>
          <p14:tracePt t="70097" x="8904288" y="3092450"/>
          <p14:tracePt t="70101" x="8912225" y="3092450"/>
          <p14:tracePt t="70115" x="8920163" y="3092450"/>
          <p14:tracePt t="70129" x="8929688" y="3092450"/>
          <p14:tracePt t="70146" x="8945563" y="3092450"/>
          <p14:tracePt t="70162" x="8953500" y="3092450"/>
          <p14:tracePt t="70180" x="8977313" y="3092450"/>
          <p14:tracePt t="70184" x="8985250" y="3092450"/>
          <p14:tracePt t="70190" x="8993188" y="3092450"/>
          <p14:tracePt t="70193" x="9002713" y="3092450"/>
          <p14:tracePt t="70207" x="9018588" y="3092450"/>
          <p14:tracePt t="70211" x="9026525" y="3092450"/>
          <p14:tracePt t="70215" x="9034463" y="3092450"/>
          <p14:tracePt t="70221" x="9042400" y="3100388"/>
          <p14:tracePt t="70234" x="9050338" y="3100388"/>
          <p14:tracePt t="70247" x="9058275" y="3100388"/>
          <p14:tracePt t="70262" x="9066213" y="3100388"/>
          <p14:tracePt t="70315" x="9066213" y="3108325"/>
          <p14:tracePt t="70331" x="9075738" y="3108325"/>
          <p14:tracePt t="70396" x="9075738" y="3116263"/>
          <p14:tracePt t="70445" x="9066213" y="3116263"/>
          <p14:tracePt t="70465" x="9058275" y="3116263"/>
          <p14:tracePt t="70480" x="9050338" y="3124200"/>
          <p14:tracePt t="70547" x="9042400" y="3124200"/>
          <p14:tracePt t="70551" x="9042400" y="3132138"/>
          <p14:tracePt t="70614" x="9042400" y="3141663"/>
          <p14:tracePt t="70630" x="9042400" y="3157538"/>
          <p14:tracePt t="70645" x="9034463" y="3173413"/>
          <p14:tracePt t="70662" x="9010650" y="3214688"/>
          <p14:tracePt t="70679" x="8985250" y="3246438"/>
          <p14:tracePt t="70683" x="8977313" y="3254375"/>
          <p14:tracePt t="70685" x="8969375" y="3254375"/>
          <p14:tracePt t="70699" x="8929688" y="3295650"/>
          <p14:tracePt t="70701" x="8920163" y="3303588"/>
          <p14:tracePt t="70702" x="8912225" y="3303588"/>
          <p14:tracePt t="70711" x="8888413" y="3319463"/>
          <p14:tracePt t="70713" x="8880475" y="3327400"/>
          <p14:tracePt t="70715" x="8872538" y="3335338"/>
          <p14:tracePt t="70717" x="8864600" y="3335338"/>
          <p14:tracePt t="70729" x="8815388" y="3351213"/>
          <p14:tracePt t="70731" x="8815388" y="3360738"/>
          <p14:tracePt t="70739" x="8782050" y="3368675"/>
          <p14:tracePt t="70740" x="8774113" y="3368675"/>
          <p14:tracePt t="70745" x="8766175" y="3368675"/>
          <p14:tracePt t="70747" x="8758238" y="3376613"/>
          <p14:tracePt t="70749" x="8750300" y="3376613"/>
          <p14:tracePt t="70767" x="8701088" y="3376613"/>
          <p14:tracePt t="70769" x="8693150" y="3376613"/>
          <p14:tracePt t="70779" x="8677275" y="3376613"/>
          <p14:tracePt t="70883" x="8685213" y="3376613"/>
          <p14:tracePt t="70893" x="8718550" y="3376613"/>
          <p14:tracePt t="70897" x="8726488" y="3376613"/>
          <p14:tracePt t="70903" x="8750300" y="3376613"/>
          <p14:tracePt t="70911" x="8774113" y="3376613"/>
          <p14:tracePt t="70917" x="8799513" y="3376613"/>
          <p14:tracePt t="70926" x="8839200" y="3376613"/>
          <p14:tracePt t="70931" x="8855075" y="3376613"/>
          <p14:tracePt t="70936" x="8888413" y="3376613"/>
          <p14:tracePt t="70941" x="8904288" y="3376613"/>
          <p14:tracePt t="70945" x="8920163" y="3376613"/>
          <p14:tracePt t="70949" x="8945563" y="3376613"/>
          <p14:tracePt t="70956" x="8969375" y="3376613"/>
          <p14:tracePt t="70962" x="8985250" y="3376613"/>
          <p14:tracePt t="70966" x="9002713" y="3376613"/>
          <p14:tracePt t="70975" x="9026525" y="3376613"/>
          <p14:tracePt t="70979" x="9034463" y="3376613"/>
          <p14:tracePt t="70983" x="9042400" y="3376613"/>
          <p14:tracePt t="70988" x="9042400" y="3368675"/>
          <p14:tracePt t="70998" x="9050338" y="3368675"/>
          <p14:tracePt t="71148" x="9050338" y="3376613"/>
          <p14:tracePt t="71165" x="9042400" y="3384550"/>
          <p14:tracePt t="71178" x="9042400" y="3392488"/>
          <p14:tracePt t="71188" x="9034463" y="3400425"/>
          <p14:tracePt t="71210" x="9026525" y="3408363"/>
          <p14:tracePt t="71217" x="9026525" y="3416300"/>
          <p14:tracePt t="71232" x="9018588" y="3433763"/>
          <p14:tracePt t="71244" x="9010650" y="3449638"/>
          <p14:tracePt t="71262" x="9010650" y="3465513"/>
          <p14:tracePt t="71263" x="9010650" y="3473450"/>
          <p14:tracePt t="71282" x="9002713" y="3497263"/>
          <p14:tracePt t="71297" x="8993188" y="3514725"/>
          <p14:tracePt t="71312" x="8993188" y="3538538"/>
          <p14:tracePt t="71329" x="8985250" y="3554413"/>
          <p14:tracePt t="71345" x="8985250" y="3579813"/>
          <p14:tracePt t="71362" x="8977313" y="3595688"/>
          <p14:tracePt t="71363" x="8977313" y="3603625"/>
          <p14:tracePt t="71379" x="8961438" y="3627438"/>
          <p14:tracePt t="71395" x="8961438" y="3635375"/>
          <p14:tracePt t="71398" x="8953500" y="3643313"/>
          <p14:tracePt t="71412" x="8937625" y="3660775"/>
          <p14:tracePt t="71417" x="8929688" y="3660775"/>
          <p14:tracePt t="71421" x="8920163" y="3668713"/>
          <p14:tracePt t="71429" x="8912225" y="3676650"/>
          <p14:tracePt t="71446" x="8888413" y="3684588"/>
          <p14:tracePt t="71462" x="8880475" y="3684588"/>
          <p14:tracePt t="71480" x="8864600" y="3684588"/>
          <p14:tracePt t="71495" x="8855075" y="3668713"/>
          <p14:tracePt t="71497" x="8855075" y="3660775"/>
          <p14:tracePt t="71503" x="8847138" y="3652838"/>
          <p14:tracePt t="71504" x="8847138" y="3643313"/>
          <p14:tracePt t="71516" x="8847138" y="3635375"/>
          <p14:tracePt t="71528" x="8847138" y="3619500"/>
          <p14:tracePt t="71545" x="8847138" y="3603625"/>
          <p14:tracePt t="75613" x="8815388" y="3595688"/>
          <p14:tracePt t="75622" x="8799513" y="3595688"/>
          <p14:tracePt t="75625" x="8791575" y="3595688"/>
          <p14:tracePt t="75631" x="8774113" y="3595688"/>
          <p14:tracePt t="75634" x="8766175" y="3595688"/>
          <p14:tracePt t="75641" x="8758238" y="3595688"/>
          <p14:tracePt t="75651" x="8742363" y="3595688"/>
          <p14:tracePt t="75664" x="8726488" y="3595688"/>
          <p14:tracePt t="75668" x="8718550" y="3595688"/>
          <p14:tracePt t="75678" x="8701088" y="3595688"/>
          <p14:tracePt t="75684" x="8693150" y="3595688"/>
          <p14:tracePt t="75686" x="8685213" y="3595688"/>
          <p14:tracePt t="75702" x="8661400" y="3595688"/>
          <p14:tracePt t="75711" x="8628063" y="3595688"/>
          <p14:tracePt t="75719" x="8604250" y="3595688"/>
          <p14:tracePt t="75721" x="8596313" y="3595688"/>
          <p14:tracePt t="75730" x="8572500" y="3587750"/>
          <p14:tracePt t="75735" x="8547100" y="3587750"/>
          <p14:tracePt t="75740" x="8539163" y="3587750"/>
          <p14:tracePt t="75751" x="8531225" y="3587750"/>
          <p14:tracePt t="75769" x="8523288" y="3587750"/>
          <p14:tracePt t="75784" x="8489950" y="3587750"/>
          <p14:tracePt t="75786" x="8489950" y="3595688"/>
          <p14:tracePt t="75791" x="8474075" y="3595688"/>
          <p14:tracePt t="75798" x="8458200" y="3603625"/>
          <p14:tracePt t="75807" x="8442325" y="3611563"/>
          <p14:tracePt t="75814" x="8424863" y="3619500"/>
          <p14:tracePt t="75819" x="8416925" y="3619500"/>
          <p14:tracePt t="75824" x="8408988" y="3619500"/>
          <p14:tracePt t="75828" x="8401050" y="3627438"/>
          <p14:tracePt t="75836" x="8393113" y="3627438"/>
          <p14:tracePt t="75846" x="8385175" y="3627438"/>
          <p14:tracePt t="75852" x="8377238" y="3635375"/>
          <p14:tracePt t="75861" x="8361363" y="3635375"/>
          <p14:tracePt t="75867" x="8351838" y="3635375"/>
          <p14:tracePt t="75873" x="8335963" y="3635375"/>
          <p14:tracePt t="75875" x="8328025" y="3635375"/>
          <p14:tracePt t="75883" x="8304213" y="3635375"/>
          <p14:tracePt t="75887" x="8296275" y="3635375"/>
          <p14:tracePt t="75899" x="8247063" y="3635375"/>
          <p14:tracePt t="75903" x="8239125" y="3635375"/>
          <p14:tracePt t="75905" x="8231188" y="3635375"/>
          <p14:tracePt t="75918" x="8189913" y="3619500"/>
          <p14:tracePt t="75922" x="8174038" y="3619500"/>
          <p14:tracePt t="75926" x="8158163" y="3611563"/>
          <p14:tracePt t="75930" x="8150225" y="3611563"/>
          <p14:tracePt t="75934" x="8132763" y="3603625"/>
          <p14:tracePt t="75942" x="8116888" y="3595688"/>
          <p14:tracePt t="75947" x="8101013" y="3595688"/>
          <p14:tracePt t="75951" x="8093075" y="3595688"/>
          <p14:tracePt t="75965" x="8059738" y="3587750"/>
          <p14:tracePt t="75979" x="8020050" y="3579813"/>
          <p14:tracePt t="75982" x="8012113" y="3579813"/>
          <p14:tracePt t="75992" x="7978775" y="3579813"/>
          <p14:tracePt t="75996" x="7970838" y="3579813"/>
          <p14:tracePt t="76001" x="7962900" y="3579813"/>
          <p14:tracePt t="76008" x="7947025" y="3579813"/>
          <p14:tracePt t="76014" x="7939088" y="3579813"/>
          <p14:tracePt t="76021" x="7921625" y="3579813"/>
          <p14:tracePt t="76033" x="7913688" y="3579813"/>
          <p14:tracePt t="76046" x="7905750" y="3587750"/>
          <p14:tracePt t="76175" x="7913688" y="3587750"/>
          <p14:tracePt t="76194" x="7921625" y="3587750"/>
          <p14:tracePt t="76203" x="7931150" y="3595688"/>
          <p14:tracePt t="76212" x="7939088" y="3595688"/>
          <p14:tracePt t="76230" x="7962900" y="3603625"/>
          <p14:tracePt t="76244" x="7970838" y="3611563"/>
          <p14:tracePt t="76246" x="7978775" y="3611563"/>
          <p14:tracePt t="76251" x="7986713" y="3611563"/>
          <p14:tracePt t="76258" x="8004175" y="3619500"/>
          <p14:tracePt t="76262" x="8012113" y="3619500"/>
          <p14:tracePt t="76265" x="8020050" y="3619500"/>
          <p14:tracePt t="76269" x="8035925" y="3627438"/>
          <p14:tracePt t="76273" x="8051800" y="3627438"/>
          <p14:tracePt t="76274" x="8059738" y="3627438"/>
          <p14:tracePt t="76275" x="8059738" y="3635375"/>
          <p14:tracePt t="76277" x="8069263" y="3635375"/>
          <p14:tracePt t="76278" x="8077200" y="3635375"/>
          <p14:tracePt t="76284" x="8101013" y="3635375"/>
          <p14:tracePt t="76294" x="8150225" y="3643313"/>
          <p14:tracePt t="76315" x="8247063" y="3660775"/>
          <p14:tracePt t="76317" x="8262938" y="3660775"/>
          <p14:tracePt t="76320" x="8270875" y="3660775"/>
          <p14:tracePt t="76321" x="8288338" y="3668713"/>
          <p14:tracePt t="76327" x="8304213" y="3668713"/>
          <p14:tracePt t="76329" x="8312150" y="3668713"/>
          <p14:tracePt t="76345" x="8351838" y="3676650"/>
          <p14:tracePt t="76348" x="8361363" y="3676650"/>
          <p14:tracePt t="76354" x="8369300" y="3676650"/>
          <p14:tracePt t="76702" x="8377238" y="3676650"/>
          <p14:tracePt t="76714" x="8377238" y="3668713"/>
          <p14:tracePt t="76739" x="8385175" y="3668713"/>
          <p14:tracePt t="76855" x="8393113" y="3668713"/>
          <p14:tracePt t="76870" x="8401050" y="3668713"/>
          <p14:tracePt t="76890" x="8408988" y="3668713"/>
          <p14:tracePt t="76903" x="8416925" y="3668713"/>
          <p14:tracePt t="76917" x="8434388" y="3660775"/>
          <p14:tracePt t="76929" x="8450263" y="3660775"/>
          <p14:tracePt t="76947" x="8474075" y="3660775"/>
          <p14:tracePt t="76952" x="8482013" y="3660775"/>
          <p14:tracePt t="76965" x="8507413" y="3660775"/>
          <p14:tracePt t="76970" x="8523288" y="3660775"/>
          <p14:tracePt t="76980" x="8539163" y="3660775"/>
          <p14:tracePt t="76998" x="8572500" y="3660775"/>
          <p14:tracePt t="77013" x="8604250" y="3652838"/>
          <p14:tracePt t="77032" x="8620125" y="3652838"/>
          <p14:tracePt t="77046" x="8628063" y="3652838"/>
          <p14:tracePt t="77065" x="8636000" y="3652838"/>
          <p14:tracePt t="77090" x="8645525" y="3652838"/>
          <p14:tracePt t="77110" x="8653463" y="3652838"/>
          <p14:tracePt t="77134" x="8661400" y="3652838"/>
          <p14:tracePt t="77155" x="8669338" y="3652838"/>
          <p14:tracePt t="77197" x="8677275" y="3652838"/>
          <p14:tracePt t="77282" x="8685213" y="3652838"/>
          <p14:tracePt t="77332" x="8693150" y="3652838"/>
          <p14:tracePt t="77354" x="8701088" y="3652838"/>
          <p14:tracePt t="77378" x="8709025" y="3652838"/>
          <p14:tracePt t="77391" x="8709025" y="3660775"/>
          <p14:tracePt t="77404" x="8718550" y="3660775"/>
          <p14:tracePt t="77430" x="8718550" y="3668713"/>
          <p14:tracePt t="77448" x="8718550" y="3676650"/>
          <p14:tracePt t="77494" x="8718550" y="3684588"/>
          <p14:tracePt t="77561" x="8726488" y="3684588"/>
          <p14:tracePt t="77570" x="8734425" y="3692525"/>
          <p14:tracePt t="77576" x="8742363" y="3692525"/>
          <p14:tracePt t="77583" x="8750300" y="3692525"/>
          <p14:tracePt t="77590" x="8758238" y="3692525"/>
          <p14:tracePt t="102771" x="8742363" y="3684588"/>
          <p14:tracePt t="102774" x="8726488" y="3684588"/>
          <p14:tracePt t="102780" x="8701088" y="3676650"/>
          <p14:tracePt t="102794" x="8636000" y="3660775"/>
          <p14:tracePt t="102811" x="8539163" y="3643313"/>
          <p14:tracePt t="102814" x="8523288" y="3643313"/>
          <p14:tracePt t="102820" x="8489950" y="3627438"/>
          <p14:tracePt t="102822" x="8474075" y="3627438"/>
          <p14:tracePt t="102824" x="8458200" y="3627438"/>
          <p14:tracePt t="102825" x="8450263" y="3619500"/>
          <p14:tracePt t="102829" x="8424863" y="3611563"/>
          <p14:tracePt t="102830" x="8416925" y="3611563"/>
          <p14:tracePt t="102831" x="8401050" y="3611563"/>
          <p14:tracePt t="102832" x="8393113" y="3603625"/>
          <p14:tracePt t="102844" x="8304213" y="3579813"/>
          <p14:tracePt t="102846" x="8288338" y="3570288"/>
          <p14:tracePt t="102847" x="8278813" y="3562350"/>
          <p14:tracePt t="102848" x="8262938" y="3562350"/>
          <p14:tracePt t="102850" x="8255000" y="3554413"/>
          <p14:tracePt t="102851" x="8239125" y="3546475"/>
          <p14:tracePt t="102852" x="8231188" y="3538538"/>
          <p14:tracePt t="102853" x="8223250" y="3538538"/>
          <p14:tracePt t="102859" x="8181975" y="3506788"/>
          <p14:tracePt t="102861" x="8181975" y="3497263"/>
          <p14:tracePt t="102862" x="8181975" y="3489325"/>
          <p14:tracePt t="102863" x="8166100" y="3481388"/>
          <p14:tracePt t="102878" x="8101013" y="3376613"/>
          <p14:tracePt t="102879" x="8093075" y="3351213"/>
          <p14:tracePt t="102880" x="8085138" y="3343275"/>
          <p14:tracePt t="102881" x="8085138" y="3335338"/>
          <p14:tracePt t="102893" x="8043863" y="3246438"/>
          <p14:tracePt t="102895" x="8035925" y="3222625"/>
          <p14:tracePt t="102898" x="8020050" y="3181350"/>
          <p14:tracePt t="102899" x="8012113" y="3173413"/>
          <p14:tracePt t="102911" x="7947025" y="3035300"/>
          <p14:tracePt t="102913" x="7939088" y="3011488"/>
          <p14:tracePt t="102914" x="7931150" y="3003550"/>
          <p14:tracePt t="102915" x="7921625" y="2986088"/>
          <p14:tracePt t="102916" x="7913688" y="2970213"/>
          <p14:tracePt t="102917" x="7905750" y="2962275"/>
          <p14:tracePt t="102918" x="7905750" y="2954338"/>
          <p14:tracePt t="102926" x="7848600" y="2857500"/>
          <p14:tracePt t="102953" x="7686675" y="2581275"/>
          <p14:tracePt t="102956" x="7654925" y="2540000"/>
          <p14:tracePt t="102958" x="7654925" y="2516188"/>
          <p14:tracePt t="102961" x="7639050" y="2492375"/>
          <p14:tracePt t="102966" x="7613650" y="2443163"/>
          <p14:tracePt t="102972" x="7581900" y="2378075"/>
          <p14:tracePt t="102979" x="7548563" y="2305050"/>
          <p14:tracePt t="102984" x="7532688" y="2247900"/>
          <p14:tracePt t="102990" x="7508875" y="2182813"/>
          <p14:tracePt t="102998" x="7475538" y="2093913"/>
          <p14:tracePt t="103007" x="7443788" y="1979613"/>
          <p14:tracePt t="103017" x="7402513" y="1858963"/>
          <p14:tracePt t="103024" x="7362825" y="1752600"/>
          <p14:tracePt t="103031" x="7321550" y="1663700"/>
          <p14:tracePt t="103044" x="7256463" y="1493838"/>
          <p14:tracePt t="103049" x="7208838" y="1355725"/>
          <p14:tracePt t="103051" x="7199313" y="1322388"/>
          <p14:tracePt t="103054" x="7183438" y="1274763"/>
          <p14:tracePt t="103056" x="7175500" y="1241425"/>
          <p14:tracePt t="103057" x="7167563" y="1225550"/>
          <p14:tracePt t="103059" x="7167563" y="1209675"/>
          <p14:tracePt t="103062" x="7143750" y="1160463"/>
          <p14:tracePt t="103063" x="7134225" y="1128713"/>
          <p14:tracePt t="103064" x="7134225" y="1111250"/>
          <p14:tracePt t="103073" x="7110413" y="990600"/>
          <p14:tracePt t="103079" x="7094538" y="909638"/>
          <p14:tracePt t="103080" x="7094538" y="884238"/>
          <p14:tracePt t="103093" x="7061200" y="698500"/>
          <p14:tracePt t="103095" x="7053263" y="673100"/>
          <p14:tracePt t="103110" x="7013575" y="487363"/>
          <p14:tracePt t="103117" x="6980238" y="373063"/>
          <p14:tracePt t="103120" x="6964363" y="323850"/>
          <p14:tracePt t="103122" x="6956425" y="300038"/>
          <p14:tracePt t="103123" x="6956425" y="284163"/>
          <p14:tracePt t="103124" x="6948488" y="260350"/>
          <p14:tracePt t="103125" x="6948488" y="250825"/>
          <p14:tracePt t="103127" x="6940550" y="219075"/>
          <p14:tracePt t="103130" x="6915150" y="169863"/>
          <p14:tracePt t="103133" x="6907213" y="138113"/>
          <p14:tracePt t="103134" x="6883400" y="96838"/>
          <p14:tracePt t="103135" x="6883400" y="88900"/>
          <p14:tracePt t="103140" x="6867525" y="31750"/>
          <p14:tracePt t="103142" x="685165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NOW TIE IT BACK TO STM32</a:t>
            </a:r>
            <a:endParaRPr lang="en-AU" sz="4800" dirty="0">
              <a:latin typeface="Stellar" panose="0200050604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4FB5A-51BE-A886-84D3-38452E60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419" y="1290339"/>
            <a:ext cx="1867161" cy="4277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0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CA5207-D5CA-96D2-C7DE-6EEFC295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1DB019D-1C73-7D39-F007-AA0E74D2C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atellite in the sky&#10;&#10;Description automatically generated">
            <a:extLst>
              <a:ext uri="{FF2B5EF4-FFF2-40B4-BE49-F238E27FC236}">
                <a16:creationId xmlns:a16="http://schemas.microsoft.com/office/drawing/2014/main" id="{F57A1A01-6C73-4244-CE37-5DC18994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/>
          <a:stretch/>
        </p:blipFill>
        <p:spPr>
          <a:xfrm>
            <a:off x="-38102" y="0"/>
            <a:ext cx="9796664" cy="685800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CA3E0CF-E643-6609-4053-FA9724D3F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33533" y="0"/>
            <a:ext cx="6358464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933F6A8-1F56-593D-E469-6C2C9DA88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-2932348" y="2797724"/>
            <a:ext cx="6994995" cy="12065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0A9F724-B371-05E7-F373-3487D7D73B80}"/>
              </a:ext>
            </a:extLst>
          </p:cNvPr>
          <p:cNvSpPr txBox="1">
            <a:spLocks/>
          </p:cNvSpPr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>
                <a:latin typeface="Stellar" panose="02000506040000020004" pitchFamily="2" charset="0"/>
              </a:rPr>
              <a:t>NEXT WEEK IN</a:t>
            </a:r>
            <a:br>
              <a:rPr lang="en-AU" sz="4000" dirty="0">
                <a:latin typeface="Stellar" panose="02000506040000020004" pitchFamily="2" charset="0"/>
              </a:rPr>
            </a:br>
            <a:endParaRPr lang="en-AU" sz="4000" dirty="0">
              <a:latin typeface="Stellar" panose="02000506040000020004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1E1A76-2D2A-6146-B7E8-8513F9C24A73}"/>
              </a:ext>
            </a:extLst>
          </p:cNvPr>
          <p:cNvSpPr txBox="1">
            <a:spLocks/>
          </p:cNvSpPr>
          <p:nvPr/>
        </p:nvSpPr>
        <p:spPr>
          <a:xfrm>
            <a:off x="7531609" y="2769526"/>
            <a:ext cx="3822189" cy="2746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1400" dirty="0">
                <a:latin typeface="Stellar" panose="02000506040000020004" pitchFamily="2" charset="0"/>
              </a:rPr>
              <a:t>Week 22 – Payload Preliminary Design Development (3 of 4)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1400" dirty="0">
                <a:latin typeface="Stellar" panose="02000506040000020004" pitchFamily="2" charset="0"/>
              </a:rPr>
              <a:t>Next week we will go over what you'll need to include in your Preliminary Design Review presentation at Curtin on Dec 2</a:t>
            </a:r>
            <a:r>
              <a:rPr lang="en-AU" sz="1400" baseline="30000" dirty="0">
                <a:latin typeface="Stellar" panose="02000506040000020004" pitchFamily="2" charset="0"/>
              </a:rPr>
              <a:t>nd</a:t>
            </a:r>
            <a:r>
              <a:rPr lang="en-AU" sz="1400" dirty="0">
                <a:latin typeface="Stellar" panose="02000506040000020004" pitchFamily="2" charset="0"/>
              </a:rPr>
              <a:t>, 2024</a:t>
            </a:r>
          </a:p>
          <a:p>
            <a:pPr>
              <a:lnSpc>
                <a:spcPct val="100000"/>
              </a:lnSpc>
            </a:pPr>
            <a:r>
              <a:rPr lang="en-AU" sz="1400" dirty="0">
                <a:latin typeface="Stellar" panose="02000506040000020004" pitchFamily="2" charset="0"/>
              </a:rPr>
              <a:t>Please send through your progress and questions to </a:t>
            </a:r>
            <a:r>
              <a:rPr lang="en-AU" sz="1400" dirty="0">
                <a:latin typeface="Stellar" panose="02000506040000020004" pitchFamily="2" charset="0"/>
                <a:hlinkClick r:id="rId6"/>
              </a:rPr>
              <a:t>binarx@curtin.edu.au</a:t>
            </a:r>
            <a:r>
              <a:rPr lang="en-AU" sz="1400" dirty="0">
                <a:latin typeface="Stellar" panose="02000506040000020004" pitchFamily="2" charset="0"/>
              </a:rPr>
              <a:t> so we can support you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FF01864-EC50-BD4F-C17C-7E1611100DBA}"/>
              </a:ext>
            </a:extLst>
          </p:cNvPr>
          <p:cNvSpPr/>
          <p:nvPr/>
        </p:nvSpPr>
        <p:spPr>
          <a:xfrm>
            <a:off x="10568252" y="637730"/>
            <a:ext cx="1431717" cy="17502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F7D0A72-E7A7-33FD-07DB-F4BBC81CD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4420" y="1459724"/>
            <a:ext cx="2952352" cy="7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33"/>
      </a:dk1>
      <a:lt1>
        <a:srgbClr val="FFFFFB"/>
      </a:lt1>
      <a:dk2>
        <a:srgbClr val="000033"/>
      </a:dk2>
      <a:lt2>
        <a:srgbClr val="FFFFFB"/>
      </a:lt2>
      <a:accent1>
        <a:srgbClr val="EA5329"/>
      </a:accent1>
      <a:accent2>
        <a:srgbClr val="5F6369"/>
      </a:accent2>
      <a:accent3>
        <a:srgbClr val="DED9C9"/>
      </a:accent3>
      <a:accent4>
        <a:srgbClr val="EA5329"/>
      </a:accent4>
      <a:accent5>
        <a:srgbClr val="5673B8"/>
      </a:accent5>
      <a:accent6>
        <a:srgbClr val="995D20"/>
      </a:accent6>
      <a:hlink>
        <a:srgbClr val="EA5329"/>
      </a:hlink>
      <a:folHlink>
        <a:srgbClr val="554741"/>
      </a:folHlink>
    </a:clrScheme>
    <a:fontScheme name="Custom 1">
      <a:majorFont>
        <a:latin typeface="Stellar"/>
        <a:ea typeface=""/>
        <a:cs typeface=""/>
      </a:majorFont>
      <a:minorFont>
        <a:latin typeface="Stel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7C86FE5DDF54E8168A5AD6053C1CE" ma:contentTypeVersion="15" ma:contentTypeDescription="Create a new document." ma:contentTypeScope="" ma:versionID="2d566c1945fa4f8318d5cc12dd001910">
  <xsd:schema xmlns:xsd="http://www.w3.org/2001/XMLSchema" xmlns:xs="http://www.w3.org/2001/XMLSchema" xmlns:p="http://schemas.microsoft.com/office/2006/metadata/properties" xmlns:ns2="5210799c-58f8-4615-8a8d-8f36639ec7c7" xmlns:ns3="476f6f70-09c2-4568-950b-371e82918992" targetNamespace="http://schemas.microsoft.com/office/2006/metadata/properties" ma:root="true" ma:fieldsID="c656ca2fe5a713794e2d1bdc9a167bfe" ns2:_="" ns3:_="">
    <xsd:import namespace="5210799c-58f8-4615-8a8d-8f36639ec7c7"/>
    <xsd:import namespace="476f6f70-09c2-4568-950b-371e829189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10799c-58f8-4615-8a8d-8f36639ec7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58b0421-3d9b-4d43-8840-b275eef407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f6f70-09c2-4568-950b-371e829189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31270ba-6038-4e20-810e-3527c9ed11e7}" ma:internalName="TaxCatchAll" ma:showField="CatchAllData" ma:web="476f6f70-09c2-4568-950b-371e829189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76f6f70-09c2-4568-950b-371e82918992" xsi:nil="true"/>
    <lcf76f155ced4ddcb4097134ff3c332f xmlns="5210799c-58f8-4615-8a8d-8f36639ec7c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9F042A-2AF2-41FA-AA30-4BF2FDFB5909}">
  <ds:schemaRefs>
    <ds:schemaRef ds:uri="476f6f70-09c2-4568-950b-371e82918992"/>
    <ds:schemaRef ds:uri="5210799c-58f8-4615-8a8d-8f36639ec7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ACA74D-F34A-4C07-B495-CAD8F9F99D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2B8727-104A-4FBF-9C3D-8906D6FC097D}">
  <ds:schemaRefs>
    <ds:schemaRef ds:uri="http://schemas.microsoft.com/office/2006/documentManagement/types"/>
    <ds:schemaRef ds:uri="5210799c-58f8-4615-8a8d-8f36639ec7c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476f6f70-09c2-4568-950b-371e829189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715</Words>
  <Application>Microsoft Office PowerPoint</Application>
  <PresentationFormat>Widescreen</PresentationFormat>
  <Paragraphs>133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Consolas</vt:lpstr>
      <vt:lpstr>Google Sans</vt:lpstr>
      <vt:lpstr>Stellar</vt:lpstr>
      <vt:lpstr>Symbol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BinarX: Launching High School Payloads to Space</dc:title>
  <dc:creator>Lorian Marshall (23087442)</dc:creator>
  <cp:lastModifiedBy>Will Blackie</cp:lastModifiedBy>
  <cp:revision>52</cp:revision>
  <cp:lastPrinted>2023-09-22T00:45:33Z</cp:lastPrinted>
  <dcterms:created xsi:type="dcterms:W3CDTF">2023-09-14T13:30:27Z</dcterms:created>
  <dcterms:modified xsi:type="dcterms:W3CDTF">2025-01-06T06:16:20Z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0x01010022A7C86FE5DDF54E8168A5AD6053C1CE</vt:lpwstr>
  </property>
  <property fmtid="{D5CDD505-2E9C-101B-9397-08002B2CF9AE}" pid="3" name="MediaServiceImageTags">
    <vt:lpwstr/>
  </property>
</Properties>
</file>