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70" autoAdjust="0"/>
  </p:normalViewPr>
  <p:slideViewPr>
    <p:cSldViewPr>
      <p:cViewPr varScale="1">
        <p:scale>
          <a:sx n="86" d="100"/>
          <a:sy n="86" d="100"/>
        </p:scale>
        <p:origin x="12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6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noProof="0" dirty="0" smtClean="0"/>
              <a:t>Introduction to object-Oriented programming</a:t>
            </a:r>
            <a:br>
              <a:rPr lang="en-CA" noProof="0" dirty="0" smtClean="0"/>
            </a:br>
            <a:r>
              <a:rPr lang="en-CA" noProof="0" dirty="0" smtClean="0"/>
              <a:t/>
            </a:r>
            <a:br>
              <a:rPr lang="en-CA" noProof="0" dirty="0" smtClean="0"/>
            </a:b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Pointers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Introduction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An </a:t>
            </a:r>
            <a:r>
              <a:rPr lang="en-CA" dirty="0" smtClean="0"/>
              <a:t>variable of type </a:t>
            </a:r>
            <a:r>
              <a:rPr lang="en-CA" b="1" dirty="0" smtClean="0"/>
              <a:t>array </a:t>
            </a:r>
            <a:r>
              <a:rPr lang="en-CA" dirty="0" smtClean="0"/>
              <a:t>is in fact a pointer that points to the first element of an array. This pointer cannot be reassigned (there is no variable; it is only a notation).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Quick review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There are multiple ways to access an element of an array. You are already familiar with the following notation: 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array[index] 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This is the most common method, which can be easily used with the help of loops. This notation is in fact a shortcut for the following syntax: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*(array + index)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219200"/>
          </a:xfrm>
        </p:spPr>
        <p:txBody>
          <a:bodyPr>
            <a:normAutofit/>
          </a:bodyPr>
          <a:lstStyle/>
          <a:p>
            <a:r>
              <a:rPr lang="en-CA" dirty="0"/>
              <a:t>Passing arrays as function arguments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In C++, when an array is passed as a parameter of a function, it is in fact the memory address of the first element of the array that is passed.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The following example illustrates the points mentioned above: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219200"/>
          </a:xfrm>
        </p:spPr>
        <p:txBody>
          <a:bodyPr>
            <a:normAutofit/>
          </a:bodyPr>
          <a:lstStyle/>
          <a:p>
            <a:r>
              <a:rPr lang="en-CA" dirty="0"/>
              <a:t>Passing arrays as function arguments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0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0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rrayFunction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0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808080"/>
                </a:solidFill>
                <a:latin typeface="Consolas"/>
              </a:rPr>
              <a:t>array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[]);</a:t>
            </a:r>
          </a:p>
          <a:p>
            <a:pPr>
              <a:buNone/>
            </a:pPr>
            <a:endParaRPr lang="en-CA" sz="2000" noProof="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rrayFunction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0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808080"/>
                </a:solidFill>
                <a:latin typeface="Consolas"/>
              </a:rPr>
              <a:t>array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[])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8000"/>
                </a:solidFill>
                <a:latin typeface="Consolas"/>
              </a:rPr>
              <a:t>	//Address of the array’s first element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808080"/>
                </a:solidFill>
                <a:latin typeface="Consolas"/>
              </a:rPr>
              <a:t>array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8000"/>
                </a:solidFill>
                <a:latin typeface="Consolas"/>
              </a:rPr>
              <a:t>	//Array’s first element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CA" sz="2000" noProof="0" dirty="0" smtClean="0">
                <a:solidFill>
                  <a:srgbClr val="808080"/>
                </a:solidFill>
                <a:latin typeface="Consolas"/>
              </a:rPr>
              <a:t>array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219200"/>
          </a:xfrm>
        </p:spPr>
        <p:txBody>
          <a:bodyPr>
            <a:normAutofit/>
          </a:bodyPr>
          <a:lstStyle/>
          <a:p>
            <a:r>
              <a:rPr lang="en-CA" dirty="0"/>
              <a:t>Passing arrays as function </a:t>
            </a:r>
            <a:r>
              <a:rPr lang="en-CA" dirty="0" smtClean="0"/>
              <a:t>arguments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 smtClean="0">
                <a:solidFill>
                  <a:srgbClr val="808080"/>
                </a:solidFill>
                <a:latin typeface="Consolas"/>
              </a:rPr>
              <a:t>Followed by: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main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20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array[10] = { 1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, 3, 4, 5, 7, 8, 9, 0, 12, 27 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20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&lt; 10;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++)</a:t>
            </a:r>
            <a:br>
              <a:rPr lang="en-CA" sz="2000" noProof="0" dirty="0" smtClean="0">
                <a:solidFill>
                  <a:srgbClr val="000000"/>
                </a:solidFill>
                <a:latin typeface="Consolas"/>
              </a:rPr>
            </a:b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A31515"/>
                </a:solidFill>
                <a:latin typeface="Consolas"/>
              </a:rPr>
              <a:t>"Value "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A31515"/>
                </a:solidFill>
                <a:latin typeface="Consolas"/>
              </a:rPr>
              <a:t>"="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*(array +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CA" sz="20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000" dirty="0" err="1">
                <a:solidFill>
                  <a:srgbClr val="000000"/>
                </a:solidFill>
                <a:latin typeface="Consolas"/>
              </a:rPr>
              <a:t>A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rrayFunction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(array);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000" noProof="0" dirty="0" smtClean="0"/>
          </a:p>
          <a:p>
            <a:pPr>
              <a:buNone/>
            </a:pPr>
            <a:endParaRPr lang="en-CA" sz="2000" noProof="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219200"/>
          </a:xfrm>
        </p:spPr>
        <p:txBody>
          <a:bodyPr>
            <a:normAutofit/>
          </a:bodyPr>
          <a:lstStyle/>
          <a:p>
            <a:r>
              <a:rPr lang="en-CA" dirty="0"/>
              <a:t>Passing arrays as function arguments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CA" sz="2800" noProof="0" dirty="0" smtClean="0"/>
              <a:t>In the loop, you can see the use of the elementary syntax </a:t>
            </a:r>
            <a:r>
              <a:rPr lang="en-CA" sz="2800" b="1" noProof="0" dirty="0" smtClean="0"/>
              <a:t>*(array + </a:t>
            </a:r>
            <a:r>
              <a:rPr lang="en-CA" sz="2800" b="1" noProof="0" dirty="0" err="1" smtClean="0"/>
              <a:t>i</a:t>
            </a:r>
            <a:r>
              <a:rPr lang="en-CA" sz="2800" b="1" noProof="0" dirty="0" smtClean="0"/>
              <a:t>) </a:t>
            </a:r>
            <a:r>
              <a:rPr lang="en-CA" sz="2800" noProof="0" dirty="0" smtClean="0"/>
              <a:t>for retrieving values from arrays, instead of the more common </a:t>
            </a:r>
            <a:r>
              <a:rPr lang="en-CA" sz="2800" b="1" noProof="0" dirty="0" smtClean="0"/>
              <a:t>array[</a:t>
            </a:r>
            <a:r>
              <a:rPr lang="en-CA" sz="2800" b="1" noProof="0" dirty="0" err="1" smtClean="0"/>
              <a:t>i</a:t>
            </a:r>
            <a:r>
              <a:rPr lang="en-CA" sz="2800" b="1" noProof="0" dirty="0" smtClean="0"/>
              <a:t>] </a:t>
            </a:r>
            <a:r>
              <a:rPr lang="en-CA" sz="2800" noProof="0" dirty="0" smtClean="0"/>
              <a:t>syntax.</a:t>
            </a:r>
          </a:p>
          <a:p>
            <a:pPr marL="0">
              <a:buNone/>
            </a:pP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 marL="0">
              <a:buNone/>
            </a:pPr>
            <a:r>
              <a:rPr lang="en-CA" sz="2800" noProof="0" dirty="0" smtClean="0"/>
              <a:t>As for passing an array as a function parameter, if you output the value of the </a:t>
            </a:r>
            <a:r>
              <a:rPr lang="en-CA" sz="2800" b="1" noProof="0" dirty="0" smtClean="0"/>
              <a:t>array</a:t>
            </a:r>
            <a:r>
              <a:rPr lang="en-CA" sz="2800" noProof="0" dirty="0" smtClean="0"/>
              <a:t> parameter, you will see that the result is a memory address. This address is the address of the first element of the array. If we </a:t>
            </a:r>
            <a:r>
              <a:rPr lang="en-CA" sz="2800" b="1" noProof="0" dirty="0" smtClean="0"/>
              <a:t>dereference</a:t>
            </a:r>
            <a:r>
              <a:rPr lang="en-CA" sz="2800" noProof="0" dirty="0" smtClean="0"/>
              <a:t> this value with the </a:t>
            </a:r>
            <a:r>
              <a:rPr lang="en-CA" sz="2800" b="1" noProof="0" dirty="0" smtClean="0"/>
              <a:t>*array </a:t>
            </a:r>
            <a:r>
              <a:rPr lang="en-CA" sz="2800" noProof="0" dirty="0" smtClean="0"/>
              <a:t>syntax</a:t>
            </a:r>
            <a:r>
              <a:rPr lang="en-CA" sz="2800" noProof="0" smtClean="0"/>
              <a:t>, we </a:t>
            </a:r>
            <a:r>
              <a:rPr lang="en-CA" sz="2800" noProof="0" dirty="0" smtClean="0"/>
              <a:t>will get the value stored at this address.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20290</TotalTime>
  <Words>290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Tw Cen MT</vt:lpstr>
      <vt:lpstr>Wingdings</vt:lpstr>
      <vt:lpstr>Wingdings 2</vt:lpstr>
      <vt:lpstr>Médian</vt:lpstr>
      <vt:lpstr>Introduction to object-Oriented programming  </vt:lpstr>
      <vt:lpstr>Introduction</vt:lpstr>
      <vt:lpstr>Quick review</vt:lpstr>
      <vt:lpstr>Passing arrays as function arguments</vt:lpstr>
      <vt:lpstr>Passing arrays as function arguments</vt:lpstr>
      <vt:lpstr>Passing arrays as function arguments</vt:lpstr>
      <vt:lpstr>Passing arrays as function arguments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67</cp:revision>
  <dcterms:created xsi:type="dcterms:W3CDTF">2018-07-19T18:09:45Z</dcterms:created>
  <dcterms:modified xsi:type="dcterms:W3CDTF">2019-11-16T17:57:20Z</dcterms:modified>
</cp:coreProperties>
</file>