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70" autoAdjust="0"/>
  </p:normalViewPr>
  <p:slideViewPr>
    <p:cSldViewPr>
      <p:cViewPr varScale="1">
        <p:scale>
          <a:sx n="85" d="100"/>
          <a:sy n="85" d="100"/>
        </p:scale>
        <p:origin x="10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17144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noProof="0" dirty="0" smtClean="0"/>
              <a:t>Introduction to object-oriented programming</a:t>
            </a:r>
            <a:br>
              <a:rPr lang="en-CA" noProof="0" dirty="0" smtClean="0"/>
            </a:br>
            <a:r>
              <a:rPr lang="en-CA" noProof="0" dirty="0" smtClean="0"/>
              <a:t/>
            </a:r>
            <a:br>
              <a:rPr lang="en-CA" noProof="0" dirty="0" smtClean="0"/>
            </a:br>
            <a:endParaRPr lang="en-CA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noProof="0" dirty="0" smtClean="0"/>
              <a:t>Encapsulation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Introduction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64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One of the fundamental principles of OOP is encapsulation. The purpose of this principle is to protect the integrity of the information contained in data members. 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In order to accomplish this in C++, we can use </a:t>
            </a:r>
            <a:r>
              <a:rPr lang="en-CA" b="1" noProof="0" dirty="0" smtClean="0"/>
              <a:t>access modifiers</a:t>
            </a:r>
            <a:r>
              <a:rPr lang="en-CA" noProof="0" dirty="0" smtClean="0"/>
              <a:t>. For now, we will only look at two of these.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Where to use access modifiers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6434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noProof="0" dirty="0" smtClean="0"/>
              <a:t>Access modifiers are used when declaring classes in the header (.h) file.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808080"/>
                </a:solidFill>
                <a:latin typeface="Consolas"/>
              </a:rPr>
              <a:t>once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CA" noProof="0" dirty="0" smtClean="0"/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2B91AF"/>
                </a:solidFill>
                <a:latin typeface="Consolas"/>
              </a:rPr>
              <a:t>MyClass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CA" noProof="0" dirty="0" smtClean="0"/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noProof="0" dirty="0" smtClean="0"/>
          </a:p>
          <a:p>
            <a:pPr>
              <a:buNone/>
            </a:pPr>
            <a:r>
              <a:rPr lang="en-CA" sz="3200" noProof="0" dirty="0" smtClean="0">
                <a:solidFill>
                  <a:srgbClr val="008000"/>
                </a:solidFill>
                <a:latin typeface="Consolas"/>
              </a:rPr>
              <a:t>	/*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8000"/>
                </a:solidFill>
                <a:latin typeface="Consolas"/>
              </a:rPr>
              <a:t>		Access modifiers of data members and member 	functions appear above the declarations of those 	members.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8000"/>
                </a:solidFill>
                <a:latin typeface="Consolas"/>
              </a:rPr>
              <a:t>	*/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  </a:t>
            </a:r>
            <a:endParaRPr lang="en-CA" sz="3200" noProof="0" dirty="0" smtClean="0">
              <a:solidFill>
                <a:srgbClr val="008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8000"/>
                </a:solidFill>
                <a:latin typeface="Consolas"/>
              </a:rPr>
              <a:t>	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myField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CA" sz="3200" noProof="0" dirty="0" smtClean="0">
                <a:solidFill>
                  <a:srgbClr val="008000"/>
                </a:solidFill>
                <a:latin typeface="Consolas"/>
              </a:rPr>
              <a:t>// private access modifier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 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</a:t>
            </a:r>
            <a:endParaRPr lang="en-CA" noProof="0" dirty="0" smtClean="0"/>
          </a:p>
          <a:p>
            <a:pPr>
              <a:buNone/>
            </a:pP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	void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display(); </a:t>
            </a:r>
            <a:r>
              <a:rPr lang="en-CA" sz="3200" noProof="0" dirty="0" smtClean="0">
                <a:solidFill>
                  <a:srgbClr val="008000"/>
                </a:solidFill>
                <a:latin typeface="Consolas"/>
              </a:rPr>
              <a:t>// public access modifier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The public access modifier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85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>
                <a:solidFill>
                  <a:srgbClr val="0000FF"/>
                </a:solidFill>
                <a:latin typeface="Consolas"/>
              </a:rPr>
              <a:t>public</a:t>
            </a:r>
            <a:endParaRPr lang="en-CA" noProof="0" dirty="0" smtClean="0"/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This is for </a:t>
            </a:r>
            <a:r>
              <a:rPr lang="en-CA" b="1" noProof="0" dirty="0" smtClean="0"/>
              <a:t>public</a:t>
            </a:r>
            <a:r>
              <a:rPr lang="en-CA" noProof="0" dirty="0" smtClean="0"/>
              <a:t> </a:t>
            </a:r>
            <a:r>
              <a:rPr lang="en-CA" noProof="0" dirty="0" smtClean="0"/>
              <a:t>access. </a:t>
            </a:r>
            <a:r>
              <a:rPr lang="en-CA" noProof="0" dirty="0" smtClean="0"/>
              <a:t>Public</a:t>
            </a:r>
            <a:r>
              <a:rPr lang="en-CA" b="1" noProof="0" dirty="0" smtClean="0"/>
              <a:t> </a:t>
            </a:r>
            <a:r>
              <a:rPr lang="en-CA" noProof="0" dirty="0" smtClean="0"/>
              <a:t>members are accessible from everywhere (inside </a:t>
            </a:r>
            <a:r>
              <a:rPr lang="en-CA" noProof="0" dirty="0" smtClean="0"/>
              <a:t>methods, the </a:t>
            </a:r>
            <a:r>
              <a:rPr lang="en-CA" noProof="0" dirty="0" smtClean="0"/>
              <a:t>main function, and any other </a:t>
            </a:r>
            <a:r>
              <a:rPr lang="en-CA" noProof="0" dirty="0" smtClean="0"/>
              <a:t>functions).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The private access modifier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714488"/>
            <a:ext cx="8358246" cy="485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CA" noProof="0" dirty="0" smtClean="0"/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This is for </a:t>
            </a:r>
            <a:r>
              <a:rPr lang="en-CA" b="1" noProof="0" dirty="0" smtClean="0"/>
              <a:t>private</a:t>
            </a:r>
            <a:r>
              <a:rPr lang="en-CA" noProof="0" dirty="0" smtClean="0"/>
              <a:t> </a:t>
            </a:r>
            <a:r>
              <a:rPr lang="en-CA" noProof="0" dirty="0" smtClean="0"/>
              <a:t>access. </a:t>
            </a:r>
            <a:r>
              <a:rPr lang="en-CA" noProof="0" dirty="0" smtClean="0"/>
              <a:t>Private</a:t>
            </a:r>
            <a:r>
              <a:rPr lang="en-CA" b="1" noProof="0" dirty="0" smtClean="0"/>
              <a:t> </a:t>
            </a:r>
            <a:r>
              <a:rPr lang="en-CA" noProof="0" dirty="0" smtClean="0"/>
              <a:t>members are only accessible </a:t>
            </a:r>
            <a:r>
              <a:rPr lang="en-CA" dirty="0"/>
              <a:t>from </a:t>
            </a:r>
            <a:r>
              <a:rPr lang="en-CA" dirty="0" smtClean="0"/>
              <a:t>inside the same class</a:t>
            </a:r>
            <a:r>
              <a:rPr lang="en-CA" noProof="0" dirty="0" smtClean="0"/>
              <a:t>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Example in the main() function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571612"/>
            <a:ext cx="9144000" cy="528638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2800" dirty="0" err="1" smtClean="0">
                <a:solidFill>
                  <a:srgbClr val="A31515"/>
                </a:solidFill>
                <a:latin typeface="Consolas"/>
              </a:rPr>
              <a:t>MyClass.h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800" noProof="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main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2B91AF"/>
                </a:solidFill>
                <a:latin typeface="Consolas"/>
              </a:rPr>
              <a:t>MyClass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instance;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an object (an instance of </a:t>
            </a:r>
            <a:r>
              <a:rPr lang="en-CA" sz="2800" noProof="0" dirty="0" err="1" smtClean="0">
                <a:solidFill>
                  <a:srgbClr val="008000"/>
                </a:solidFill>
                <a:latin typeface="Consolas"/>
              </a:rPr>
              <a:t>MyClass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)</a:t>
            </a:r>
          </a:p>
          <a:p>
            <a:pPr>
              <a:buNone/>
            </a:pPr>
            <a:endParaRPr lang="en-CA" sz="2800" noProof="0" dirty="0" smtClean="0">
              <a:solidFill>
                <a:srgbClr val="008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The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following instruction </a:t>
            </a:r>
            <a:r>
              <a:rPr lang="en-CA" sz="2800" dirty="0" smtClean="0">
                <a:solidFill>
                  <a:srgbClr val="008000"/>
                </a:solidFill>
                <a:latin typeface="Consolas"/>
              </a:rPr>
              <a:t>cannot </a:t>
            </a:r>
            <a:r>
              <a:rPr lang="en-CA" sz="2800" dirty="0" smtClean="0">
                <a:solidFill>
                  <a:srgbClr val="008000"/>
                </a:solidFill>
                <a:latin typeface="Consolas"/>
              </a:rPr>
              <a:t>be </a:t>
            </a:r>
            <a:r>
              <a:rPr lang="en-CA" sz="2800" dirty="0" smtClean="0">
                <a:solidFill>
                  <a:srgbClr val="008000"/>
                </a:solidFill>
                <a:latin typeface="Consolas"/>
              </a:rPr>
              <a:t>executed because</a:t>
            </a:r>
            <a:br>
              <a:rPr lang="en-CA" sz="2800" dirty="0" smtClean="0">
                <a:solidFill>
                  <a:srgbClr val="008000"/>
                </a:solidFill>
                <a:latin typeface="Consolas"/>
              </a:rPr>
            </a:br>
            <a:r>
              <a:rPr lang="en-CA" sz="2800" dirty="0" smtClean="0">
                <a:solidFill>
                  <a:srgbClr val="008000"/>
                </a:solidFill>
                <a:latin typeface="Consolas"/>
              </a:rPr>
              <a:t>// the </a:t>
            </a:r>
            <a:r>
              <a:rPr lang="en-CA" sz="2800" dirty="0" smtClean="0">
                <a:solidFill>
                  <a:srgbClr val="008000"/>
                </a:solidFill>
                <a:latin typeface="Consolas"/>
              </a:rPr>
              <a:t>access modifier of </a:t>
            </a:r>
            <a:r>
              <a:rPr lang="en-CA" sz="2800" dirty="0" err="1" smtClean="0">
                <a:solidFill>
                  <a:srgbClr val="008000"/>
                </a:solidFill>
                <a:latin typeface="Consolas"/>
              </a:rPr>
              <a:t>myField</a:t>
            </a:r>
            <a:r>
              <a:rPr lang="en-CA" sz="28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CA" sz="2800" dirty="0" smtClean="0">
                <a:solidFill>
                  <a:srgbClr val="008000"/>
                </a:solidFill>
                <a:latin typeface="Consolas"/>
              </a:rPr>
              <a:t>is </a:t>
            </a:r>
            <a:r>
              <a:rPr lang="en-CA" sz="2800" dirty="0" smtClean="0">
                <a:solidFill>
                  <a:srgbClr val="008000"/>
                </a:solidFill>
                <a:latin typeface="Consolas"/>
              </a:rPr>
              <a:t>private, not public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instance.myField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  <a:br>
              <a:rPr lang="en-CA" sz="2800" noProof="0" dirty="0" smtClean="0">
                <a:solidFill>
                  <a:srgbClr val="000000"/>
                </a:solidFill>
                <a:latin typeface="Consolas"/>
              </a:rPr>
            </a:b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	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Use of the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display() function is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possible</a:t>
            </a:r>
            <a:br>
              <a:rPr lang="en-CA" sz="2800" noProof="0" dirty="0" smtClean="0">
                <a:solidFill>
                  <a:srgbClr val="008000"/>
                </a:solidFill>
                <a:latin typeface="Consolas"/>
              </a:rPr>
            </a:b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// because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it has a public access </a:t>
            </a:r>
            <a:r>
              <a:rPr lang="en-CA" sz="2800" noProof="0" dirty="0" smtClean="0">
                <a:solidFill>
                  <a:srgbClr val="008000"/>
                </a:solidFill>
                <a:latin typeface="Consolas"/>
              </a:rPr>
              <a:t>modifier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instance.display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8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err="1" smtClean="0"/>
              <a:t>Structs</a:t>
            </a:r>
            <a:r>
              <a:rPr lang="en-CA" noProof="0" dirty="0" smtClean="0"/>
              <a:t> versus classes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643998" cy="485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In a class, all members are private by default, while in a structure, all members are public by default.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This is why we did not have to specify access modifiers when we were dealing with </a:t>
            </a:r>
            <a:r>
              <a:rPr lang="en-CA" noProof="0" dirty="0" err="1" smtClean="0"/>
              <a:t>structs</a:t>
            </a:r>
            <a:r>
              <a:rPr lang="en-CA" noProof="0" dirty="0" smtClean="0"/>
              <a:t>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20308</TotalTime>
  <Words>206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Tw Cen MT</vt:lpstr>
      <vt:lpstr>Wingdings</vt:lpstr>
      <vt:lpstr>Wingdings 2</vt:lpstr>
      <vt:lpstr>Médian</vt:lpstr>
      <vt:lpstr>Introduction to object-oriented programming  </vt:lpstr>
      <vt:lpstr>Introduction</vt:lpstr>
      <vt:lpstr>Where to use access modifiers</vt:lpstr>
      <vt:lpstr>The public access modifier</vt:lpstr>
      <vt:lpstr>The private access modifier</vt:lpstr>
      <vt:lpstr>Example in the main() function</vt:lpstr>
      <vt:lpstr>Structs versus classes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Jared Chevalier</cp:lastModifiedBy>
  <cp:revision>82</cp:revision>
  <dcterms:created xsi:type="dcterms:W3CDTF">2018-07-19T18:09:45Z</dcterms:created>
  <dcterms:modified xsi:type="dcterms:W3CDTF">2019-11-21T05:32:58Z</dcterms:modified>
</cp:coreProperties>
</file>