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61" r:id="rId10"/>
    <p:sldId id="259" r:id="rId11"/>
    <p:sldId id="418" r:id="rId12"/>
    <p:sldId id="419" r:id="rId13"/>
    <p:sldId id="420" r:id="rId14"/>
    <p:sldId id="421" r:id="rId15"/>
    <p:sldId id="422" r:id="rId16"/>
    <p:sldId id="428" r:id="rId17"/>
    <p:sldId id="429" r:id="rId18"/>
    <p:sldId id="430" r:id="rId19"/>
    <p:sldId id="431" r:id="rId20"/>
    <p:sldId id="423" r:id="rId21"/>
    <p:sldId id="424" r:id="rId22"/>
    <p:sldId id="425" r:id="rId23"/>
    <p:sldId id="426" r:id="rId24"/>
    <p:sldId id="427" r:id="rId25"/>
    <p:sldId id="432" r:id="rId26"/>
    <p:sldId id="433" r:id="rId27"/>
    <p:sldId id="434" r:id="rId28"/>
    <p:sldId id="435" r:id="rId29"/>
    <p:sldId id="436" r:id="rId30"/>
    <p:sldId id="438" r:id="rId31"/>
    <p:sldId id="439" r:id="rId32"/>
    <p:sldId id="440" r:id="rId33"/>
    <p:sldId id="441" r:id="rId34"/>
    <p:sldId id="442" r:id="rId35"/>
    <p:sldId id="443" r:id="rId36"/>
    <p:sldId id="444" r:id="rId37"/>
    <p:sldId id="445" r:id="rId38"/>
    <p:sldId id="446" r:id="rId39"/>
    <p:sldId id="417" r:id="rId40"/>
    <p:sldId id="447" r:id="rId41"/>
    <p:sldId id="449" r:id="rId42"/>
    <p:sldId id="450" r:id="rId43"/>
  </p:sldIdLst>
  <p:sldSz cx="12192000" cy="68580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Trebuchet MS" pitchFamily="2" charset="0"/>
        <a:ea typeface="Trebuchet MS" pitchFamily="2" charset="0"/>
        <a:cs typeface="Trebuchet MS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Trebuchet MS" pitchFamily="2" charset="0"/>
        <a:ea typeface="Trebuchet MS" pitchFamily="2" charset="0"/>
        <a:cs typeface="Trebuchet MS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Trebuchet MS" pitchFamily="2" charset="0"/>
        <a:ea typeface="Trebuchet MS" pitchFamily="2" charset="0"/>
        <a:cs typeface="Trebuchet MS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Trebuchet MS" pitchFamily="2" charset="0"/>
        <a:ea typeface="Trebuchet MS" pitchFamily="2" charset="0"/>
        <a:cs typeface="Trebuchet MS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Trebuchet MS" pitchFamily="2" charset="0"/>
        <a:ea typeface="Trebuchet MS" pitchFamily="2" charset="0"/>
        <a:cs typeface="Trebuchet MS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Trebuchet MS" pitchFamily="2" charset="0"/>
        <a:ea typeface="Trebuchet MS" pitchFamily="2" charset="0"/>
        <a:cs typeface="Trebuchet MS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Trebuchet MS" pitchFamily="2" charset="0"/>
        <a:ea typeface="Trebuchet MS" pitchFamily="2" charset="0"/>
        <a:cs typeface="Trebuchet MS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Trebuchet MS" pitchFamily="2" charset="0"/>
        <a:ea typeface="Trebuchet MS" pitchFamily="2" charset="0"/>
        <a:cs typeface="Trebuchet MS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Trebuchet MS" pitchFamily="2" charset="0"/>
        <a:ea typeface="Trebuchet MS" pitchFamily="2" charset="0"/>
        <a:cs typeface="Trebuchet MS" pitchFamily="2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96529659" val="976" revOS="4"/>
      <pr:smFileRevision xmlns:pr="smNativeData" dt="1596529659" val="101"/>
      <pr:guideOptions xmlns:pr="smNativeData" dt="1596529659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Grid="0" snapToObjects="1">
      <p:cViewPr>
        <p:scale>
          <a:sx n="73" d="100"/>
          <a:sy n="73" d="100"/>
        </p:scale>
        <p:origin x="-83" y="80"/>
      </p:cViewPr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7" d="100"/>
        <a:sy n="7" d="100"/>
      </p:scale>
      <p:origin x="0" y="0"/>
    </p:cViewPr>
  </p:sorterViewPr>
  <p:notesViewPr>
    <p:cSldViewPr snapToGrid="0" snapToObjects="1">
      <p:cViewPr>
        <p:scale>
          <a:sx n="73" d="100"/>
          <a:sy n="73" d="100"/>
        </p:scale>
        <p:origin x="-83" y="80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/Relationships>
</file>

<file path=ppt/notesMasters/_rels/notesMaster1.xml.rels><?xml version="1.0" encoding="UTF-8" standalone="yes" 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ChangeArrowheads="1"/>
            <a:extLst>
              <a:ext uri="smNativeData">
                <pr:smNativeData xmlns:pr="smNativeData" val="SMDATA_13_+xspX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EAAAACYAAAAIAAAAP48AAAAAAAA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lang="en-us" sz="12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:pr="smNativeData" val="SMDATA_13_+xspX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EAAAACYAAAAIAAAAP48AAAAAAAA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r">
              <a:defRPr lang="en-us" sz="12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BC5035C-12C6-90F5-887D-E4A04D337EB1}" type="datetime1">
              <a:t/>
            </a:fld>
          </a:p>
        </p:txBody>
      </p:sp>
      <p:sp>
        <p:nvSpPr>
          <p:cNvPr id="4" name="Slide Image Placeholder 3"/>
          <p:cNvSpPr>
            <a:spLocks noGrp="1" noChangeArrowheads="1"/>
            <a:extLst>
              <a:ext uri="smNativeData">
                <pr:smNativeData xmlns:pr="smNativeData" val="SMDATA_13_+xspXx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vw8AAP8f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5" name="Notes Placeholder 4"/>
          <p:cNvSpPr>
            <a:spLocks noGrp="1" noChangeArrowheads="1"/>
            <a:extLst>
              <a:ext uri="smNativeData">
                <pr:smNativeData xmlns:pr="smNativeData" val="SMDATA_13_+xspX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EAAAACYAAAAIAAAAPw8AAP8fAAA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val="SMDATA_13_+xspX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EAAAACYAAAAIAAAAv48AAP8fAAA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n-us" sz="12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val="SMDATA_13_+xspX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EAAAACYAAAAIAAAAv48AAP8fAAA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defRPr lang="en-us" sz="12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BC50C14-5AC6-90FA-887D-ACAF42337EF9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notesStyle>
</p:notesMaster>
</file>

<file path=ppt/notesSlides/_rels/notesSlide1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4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Picture1"/>
          <p:cNvSpPr>
            <a:spLocks noGrp="1" noChangeArrowheads="1"/>
            <a:extLst>
              <a:ext uri="smNativeData">
                <pr:smNativeData xmlns:pr="smNativeData" val="SMDATA_13_+xspXxMAAAAlAAAAZAAAAC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vw8AAAAA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+xspX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K8As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EAAAACYAAAAIAAAAPw8AAAAAAAA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Picture1"/>
          <p:cNvSpPr>
            <a:spLocks noGrp="1" noChangeArrowheads="1"/>
            <a:extLst>
              <a:ext uri="smNativeData">
                <pr:smNativeData xmlns:pr="smNativeData" val="SMDATA_13_+xspXxMAAAAlAAAAZAAAAC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vw8AAAAA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+xspX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BQ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EAAAACYAAAAIAAAAPw8AAAAAAAA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Picture1"/>
          <p:cNvSpPr>
            <a:spLocks noGrp="1" noChangeArrowheads="1"/>
            <a:extLst>
              <a:ext uri="smNativeData">
                <pr:smNativeData xmlns:pr="smNativeData" val="SMDATA_13_+xspXxMAAAAlAAAAZAAAAC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OMA5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vw8AAAAA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+xspX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JIBHi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EAAAACYAAAAIAAAAPw8AAAAAAAA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Picture1"/>
          <p:cNvSpPr>
            <a:spLocks noGrp="1" noChangeArrowheads="1"/>
            <a:extLst>
              <a:ext uri="smNativeData">
                <pr:smNativeData xmlns:pr="smNativeData" val="SMDATA_13_+xspXxMAAAAlAAAAZAAAAC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vw8AAAAA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+xspX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EAAAACYAAAAIAAAAPw8AAAAAAAA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Picture1"/>
          <p:cNvSpPr>
            <a:spLocks noGrp="1" noChangeArrowheads="1"/>
            <a:extLst>
              <a:ext uri="smNativeData">
                <pr:smNativeData xmlns:pr="smNativeData" val="SMDATA_13_+xspXxMAAAAlAAAAZAAAAC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BQ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vw8AAAAA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+xspX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EAAAACYAAAAIAAAAPw8AAAAAAAA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Picture1"/>
          <p:cNvSpPr>
            <a:spLocks noGrp="1" noChangeArrowheads="1"/>
            <a:extLst>
              <a:ext uri="smNativeData">
                <pr:smNativeData xmlns:pr="smNativeData" val="SMDATA_13_+xspXxMAAAAlAAAAZAAAAC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vw8AAAAA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+xspX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EAAAACYAAAAIAAAAPw8AAAAAAAA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Picture1"/>
          <p:cNvSpPr>
            <a:spLocks noGrp="1" noChangeArrowheads="1"/>
            <a:extLst>
              <a:ext uri="smNativeData">
                <pr:smNativeData xmlns:pr="smNativeData" val="SMDATA_13_+xspXxMAAAAlAAAAZAAAAC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vw8AAAAA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+xspX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EAAAACYAAAAIAAAAPw8AAAAAAAA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Picture1"/>
          <p:cNvSpPr>
            <a:spLocks noGrp="1" noChangeArrowheads="1"/>
            <a:extLst>
              <a:ext uri="smNativeData">
                <pr:smNativeData xmlns:pr="smNativeData" val="SMDATA_13_+xspXxMAAAAlAAAAZAAAAC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vw8AAAAA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+xspX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EAAAACYAAAAIAAAAPw8AAAAAAAA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Picture1"/>
          <p:cNvSpPr>
            <a:spLocks noGrp="1" noChangeArrowheads="1"/>
            <a:extLst>
              <a:ext uri="smNativeData">
                <pr:smNativeData xmlns:pr="smNativeData" val="SMDATA_13_+xspXxMAAAAlAAAAZAAAAC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vw8AAAAA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+xspX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EAAAACYAAAAIAAAAPw8AAAAAAAA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Picture1"/>
          <p:cNvSpPr>
            <a:spLocks noGrp="1" noChangeArrowheads="1"/>
            <a:extLst>
              <a:ext uri="smNativeData">
                <pr:smNativeData xmlns:pr="smNativeData" val="SMDATA_13_+xspXxMAAAAlAAAAZAAAAC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vw8AAAAA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+xspX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EAAAACYAAAAIAAAAPw8AAAAAAAA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Picture1"/>
          <p:cNvSpPr>
            <a:spLocks noGrp="1" noChangeArrowheads="1"/>
            <a:extLst>
              <a:ext uri="smNativeData">
                <pr:smNativeData xmlns:pr="smNativeData" val="SMDATA_13_+xspXxMAAAAlAAAAZAAAAC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vw8AAAAA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+xspX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EAAAACYAAAAIAAAAPw8AAAAAAAA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Picture1"/>
          <p:cNvSpPr>
            <a:spLocks noGrp="1" noChangeArrowheads="1"/>
            <a:extLst>
              <a:ext uri="smNativeData">
                <pr:smNativeData xmlns:pr="smNativeData" val="SMDATA_13_+xspXxMAAAAlAAAAZAAAAC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vw8AAAAA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+xspX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P8AUAg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EAAAACYAAAAIAAAAPw8AAAAAAAA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Picture1"/>
          <p:cNvSpPr>
            <a:spLocks noGrp="1" noChangeArrowheads="1"/>
            <a:extLst>
              <a:ext uri="smNativeData">
                <pr:smNativeData xmlns:pr="smNativeData" val="SMDATA_13_+xspXxMAAAAlAAAAZAAAAC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vw8AAAAA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+xspX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EAAAACYAAAAIAAAAPw8AAAAAAAA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Picture1"/>
          <p:cNvSpPr>
            <a:spLocks noGrp="1" noChangeArrowheads="1"/>
            <a:extLst>
              <a:ext uri="smNativeData">
                <pr:smNativeData xmlns:pr="smNativeData" val="SMDATA_13_+xspXxMAAAAlAAAAZAAAAC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vw8AAAAA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+xspX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EAAAACYAAAAIAAAAPw8AAAAAAAA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Picture1"/>
          <p:cNvSpPr>
            <a:spLocks noGrp="1" noChangeArrowheads="1"/>
            <a:extLst>
              <a:ext uri="smNativeData">
                <pr:smNativeData xmlns:pr="smNativeData" val="SMDATA_13_+xspXxMAAAAlAAAAZAAAAC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vw8AAAAA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+xspX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EAAAACYAAAAIAAAAPw8AAAAAAAA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Picture1"/>
          <p:cNvSpPr>
            <a:spLocks noGrp="1" noChangeArrowheads="1"/>
            <a:extLst>
              <a:ext uri="smNativeData">
                <pr:smNativeData xmlns:pr="smNativeData" val="SMDATA_13_+xspXxMAAAAlAAAAZAAAAC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vw8AAAAA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+xspX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EAAAACYAAAAIAAAAPw8AAAAAAAA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Picture1"/>
          <p:cNvSpPr>
            <a:spLocks noGrp="1" noChangeArrowheads="1"/>
            <a:extLst>
              <a:ext uri="smNativeData">
                <pr:smNativeData xmlns:pr="smNativeData" val="SMDATA_13_+xspXxMAAAAlAAAAZAAAAC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vw8AAAAA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+xspX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EAAAACYAAAAIAAAAPw8AAAAAAAA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Picture1"/>
          <p:cNvSpPr>
            <a:spLocks noGrp="1" noChangeArrowheads="1"/>
            <a:extLst>
              <a:ext uri="smNativeData">
                <pr:smNativeData xmlns:pr="smNativeData" val="SMDATA_13_+xspXxMAAAAlAAAAZAAAAC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vw8AAAAA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+xspX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EAAAACYAAAAIAAAAPw8AAAAAAAA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Picture1"/>
          <p:cNvSpPr>
            <a:spLocks noGrp="1" noChangeArrowheads="1"/>
            <a:extLst>
              <a:ext uri="smNativeData">
                <pr:smNativeData xmlns:pr="smNativeData" val="SMDATA_13_+xspXxMAAAAlAAAAZAAAAC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vw8AAAAA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+xspX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EAAAACYAAAAIAAAAPw8AAAAAAAA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notes>
</file>

<file path=ppt/notesSlides/notesSlide27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Picture1"/>
          <p:cNvSpPr>
            <a:spLocks noGrp="1" noChangeArrowheads="1"/>
            <a:extLst>
              <a:ext uri="smNativeData">
                <pr:smNativeData xmlns:pr="smNativeData" val="SMDATA_13_+xspXxMAAAAlAAAAZAAAAC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vw8AAAAA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+xspX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EAAAACYAAAAIAAAAPw8AAAAAAAA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notes>
</file>

<file path=ppt/notesSlides/notesSlide28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Picture1"/>
          <p:cNvSpPr>
            <a:spLocks noGrp="1" noChangeArrowheads="1"/>
            <a:extLst>
              <a:ext uri="smNativeData">
                <pr:smNativeData xmlns:pr="smNativeData" val="SMDATA_13_+xspXxMAAAAlAAAAZAAAAC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vw8AAAAA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+xspX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EAAAACYAAAAIAAAAPw8AAAAAAAA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notes>
</file>

<file path=ppt/notesSlides/notesSlide29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Picture1"/>
          <p:cNvSpPr>
            <a:spLocks noGrp="1" noChangeArrowheads="1"/>
            <a:extLst>
              <a:ext uri="smNativeData">
                <pr:smNativeData xmlns:pr="smNativeData" val="SMDATA_13_+xspXxMAAAAlAAAAZAAAAC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vw8AAAAA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+xspX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EAAAACYAAAAIAAAAPw8AAAAAAAA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Picture1"/>
          <p:cNvSpPr>
            <a:spLocks noGrp="1" noChangeArrowheads="1"/>
            <a:extLst>
              <a:ext uri="smNativeData">
                <pr:smNativeData xmlns:pr="smNativeData" val="SMDATA_13_+xspXxMAAAAlAAAAZAAAAC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vw8AAAAA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+xspX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EAAAACYAAAAIAAAAPw8AAAAAAAA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notes>
</file>

<file path=ppt/notesSlides/notesSlide30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Picture1"/>
          <p:cNvSpPr>
            <a:spLocks noGrp="1" noChangeArrowheads="1"/>
            <a:extLst>
              <a:ext uri="smNativeData">
                <pr:smNativeData xmlns:pr="smNativeData" val="SMDATA_13_+xspXxMAAAAlAAAAZAAAAC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vw8AAAAA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+xspX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EAAAACYAAAAIAAAAPw8AAAAAAAA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notes>
</file>

<file path=ppt/notesSlides/notesSlide31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Picture1"/>
          <p:cNvSpPr>
            <a:spLocks noGrp="1" noChangeArrowheads="1"/>
            <a:extLst>
              <a:ext uri="smNativeData">
                <pr:smNativeData xmlns:pr="smNativeData" val="SMDATA_13_+xspXxMAAAAlAAAAZAAAAC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vw8AAAAA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+xspX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Hw4V2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EAAAACYAAAAIAAAAPw8AAAAAAAA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notes>
</file>

<file path=ppt/notesSlides/notesSlide32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Picture1"/>
          <p:cNvSpPr>
            <a:spLocks noGrp="1" noChangeArrowheads="1"/>
            <a:extLst>
              <a:ext uri="smNativeData">
                <pr:smNativeData xmlns:pr="smNativeData" val="SMDATA_13_+xspXxMAAAAlAAAAZAAAAC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vw8AAAAA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+xspX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EAAAACYAAAAIAAAAPw8AAAAAAAA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notes>
</file>

<file path=ppt/notesSlides/notesSlide33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Picture1"/>
          <p:cNvSpPr>
            <a:spLocks noGrp="1" noChangeArrowheads="1"/>
            <a:extLst>
              <a:ext uri="smNativeData">
                <pr:smNativeData xmlns:pr="smNativeData" val="SMDATA_13_+xspXxMAAAAlAAAAZAAAAC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vw8AAAAA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+xspX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EAAAACYAAAAIAAAAPw8AAAAAAAA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notes>
</file>

<file path=ppt/notesSlides/notesSlide34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Picture1"/>
          <p:cNvSpPr>
            <a:spLocks noGrp="1" noChangeArrowheads="1"/>
            <a:extLst>
              <a:ext uri="smNativeData">
                <pr:smNativeData xmlns:pr="smNativeData" val="SMDATA_13_+xspXxMAAAAlAAAAZAAAAC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vw8AAAAA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+xspX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EAAAACYAAAAIAAAAPw8AAAAAAAA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notes>
</file>

<file path=ppt/notesSlides/notesSlide35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Picture1"/>
          <p:cNvSpPr>
            <a:spLocks noGrp="1" noChangeArrowheads="1"/>
            <a:extLst>
              <a:ext uri="smNativeData">
                <pr:smNativeData xmlns:pr="smNativeData" val="SMDATA_13_+xspXxMAAAAlAAAAZAAAAC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CCMwg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vw8AAAAA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+xspX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EAAAACYAAAAIAAAAPw8AAAAAAAA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notes>
</file>

<file path=ppt/notesSlides/notesSlide36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Picture1"/>
          <p:cNvSpPr>
            <a:spLocks noGrp="1" noChangeArrowheads="1"/>
            <a:extLst>
              <a:ext uri="smNativeData">
                <pr:smNativeData xmlns:pr="smNativeData" val="SMDATA_13_+xspXxMAAAAlAAAAZAAAAC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DMCLiY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vw8AAAAA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+xspX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EAAAACYAAAAIAAAAPw8AAAAAAAA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notes>
</file>

<file path=ppt/notesSlides/notesSlide37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Picture1"/>
          <p:cNvSpPr>
            <a:spLocks noGrp="1" noChangeArrowheads="1"/>
            <a:extLst>
              <a:ext uri="smNativeData">
                <pr:smNativeData xmlns:pr="smNativeData" val="SMDATA_13_+xspXxMAAAAlAAAAZAAAAC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vw8AAAAA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+xspX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EAAAACYAAAAIAAAAPw8AAAAAAAA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Picture1"/>
          <p:cNvSpPr>
            <a:spLocks noGrp="1" noChangeArrowheads="1"/>
            <a:extLst>
              <a:ext uri="smNativeData">
                <pr:smNativeData xmlns:pr="smNativeData" val="SMDATA_13_+xspXxMAAAAlAAAAZAAAAC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IAYQAsMAAAAEAAAAAAAAAAAAAAAAAAAAAAAAAAeAAAAaAAAAAAAAAAAAAAAAAAAAAAAAAAAAAAAECcAABAnAAAAAAAAAAAAAAAAAAAAAAAAAAAAAAAAAAAAAAAAAAAAABQAAAAAAAAAwMD/AAAAAABkAAAAMgAAAAAAAABkAAAAAAAAAH9/fwAKAAAAHwAAAFQAAAAAAAAFAAAAAQAAAAAAAAAAAAAAAAAAAAAAAAAAAAAAAAAAAAAAAAAAAAAAAH9/fwDn5uYDzMzMAMDA/wB/f38AAAAAAAAAAAAAAAAAAAAAAAAAAAAhAAAAGAAAABQAAAA4BAAACAcAAPglAAAEGgAAEAAAACYAAAAIAAAAvw8AAAAA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+xspX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P//IAAMAAAAEAAAAAAAAAAAAAAAAAAAAAAAAAAeAAAAaAAAAAAAAAAAAAAAAAAAAAAAAAAAAAAAECcAABAnAAAAAAAAAAAAAAAAAAAAAAAAAAAAAAAAAAAAAAAAAAAAABQAAAAAAAAAwMD/AAAAAABkAAAAMgAAAAAAAABkAAAAAAAAAH9/fwAKAAAAHwAAAFQAAAD///8AAAAAAQAAAAAAAAAAAAAAAAAAAAAAAAAAAAAAAAAAAAAAAAAAAAAAAH9/fwDn5uYDzMzMAMDA/wB/f38AAAAAAAAAAAAAAAAAAAAAAAAAAAAhAAAAGAAAABQAAAA4BAAAEhsAAPglAAA4MQAAEAAAACYAAAAIAAAAPw8AAAAAAAA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Picture1"/>
          <p:cNvSpPr>
            <a:spLocks noGrp="1" noChangeArrowheads="1"/>
            <a:extLst>
              <a:ext uri="smNativeData">
                <pr:smNativeData xmlns:pr="smNativeData" val="SMDATA_13_+xspXxMAAAAlAAAAZAAAAC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Dn5uYDzMzMAMDA/wB/f38AAAAAAAAAAAAAAAAAAAAAAAAAAAAhAAAAGAAAABQAAAA4BAAACAcAAPglAAAEGgAAEAAAACYAAAAIAAAAvw8AAAAA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+xspX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Dn5uYDzMzMAMDA/wB/f38AAAAAAAAAAAAAAAAAAAAAAAAAAAAhAAAAGAAAABQAAAA4BAAAEhsAAPglAAA4MQAAEAAAACYAAAAIAAAAPw8AAAAAAAA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Picture1"/>
          <p:cNvSpPr>
            <a:spLocks noGrp="1" noChangeArrowheads="1"/>
            <a:extLst>
              <a:ext uri="smNativeData">
                <pr:smNativeData xmlns:pr="smNativeData" val="SMDATA_13_+xspXxMAAAAlAAAAZAAAAC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P//MAAMAAAAEAAAAAAAAAAAAAAAAAAAAAAAAAAeAAAAaAAAAAAAAAAAAAAAAAAAAAAAAAAAAAAAECcAABAnAAAAAAAAAAAAAAAAAAAAAAAAAAAAAAAAAAAAAAAAAAAAABQAAAAAAAAAwMD/AAAAAABkAAAAMgAAAAAAAABkAAAAAAAAAH9/fwAKAAAAHwAAAFQAAAAAAAAFAAAAAQAAAAAAAAAAAAAAAAAAAAAAAAAAAAAAAAAAAAAAAAAAAAAAAH9/fwDn5uYDzMzMAMDA/wB/f38AAAAAAAAAAAAAAAAAAAAAAAAAAAAhAAAAGAAAABQAAAA4BAAACAcAAPglAAAEGgAAEAAAACYAAAAIAAAAvw8AAAAA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+xspX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KAM0AwMAAAAEAAAAAAAAAAAAAAAAAAAAAAAAAAeAAAAaAAAAAAAAAAAAAAAAAAAAAAAAAAAAAAAECcAABAnAAAAAAAAAAAAAAAAAAAAAAAAAAAAAAAAAAAAAAAAAAAAABQAAAAAAAAAwMD/AAAAAABkAAAAMgAAAAAAAABkAAAAAAAAAH9/fwAKAAAAHwAAAFQAAAD///8AAAAAAQAAAAAAAAAAAAAAAAAAAAAAAAAAAAAAAAAAAAAAAAAAAAAAAH9/fwDn5uYDzMzMAMDA/wB/f38AAAAAAAAAAAAAAAAAAAAAAAAAAAAhAAAAGAAAABQAAAA4BAAAEhsAAPglAAA4MQAAEAAAACYAAAAIAAAAPw8AAAAAAAA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Picture1"/>
          <p:cNvSpPr>
            <a:spLocks noGrp="1" noChangeArrowheads="1"/>
            <a:extLst>
              <a:ext uri="smNativeData">
                <pr:smNativeData xmlns:pr="smNativeData" val="SMDATA_13_+xspXxMAAAAlAAAAZAAAAC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DMANAAMAAAAEAAAAAAAAAAAAAAAAAAAAAAAAAAeAAAAaAAAAAAAAAAAAAAAAAAAAAAAAAAAAAAAECcAABAnAAAAAAAAAAAAAAAAAAAAAAAAAAAAAAAAAAAAAAAAAAAAABQAAAAAAAAAwMD/AAAAAABkAAAAMgAAAAAAAABkAAAAAAAAAH9/fwAKAAAAHwAAAFQAAAAAAAAFAAAAAQAAAAAAAAAAAAAAAAAAAAAAAAAAAAAAAAAAAAAAAAAAAAAAAH9/fwDn5uYDzMzMAMDA/wB/f38AAAAAAAAAAAAAAAAAAAAAAAAAAAAhAAAAGAAAABQAAAA4BAAACAcAAPglAAAEGgAAEAAAACYAAAAIAAAAvw8AAAAA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+xspX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D///8AAAAAAQAAAAAAAAAAAAAAAAAAAAAAAAAAAAAAAAAAAAAAAAAAAAAAAH9/fwDn5uYDzMzMAMDA/wB/f38AAAAAAAAAAAAAAAAAAAAAAAAAAAAhAAAAGAAAABQAAAA4BAAAEhsAAPglAAA4MQAAEAAAACYAAAAIAAAAPw8AAAAAAAA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Picture1"/>
          <p:cNvSpPr>
            <a:spLocks noGrp="1" noChangeArrowheads="1"/>
            <a:extLst>
              <a:ext uri="smNativeData">
                <pr:smNativeData xmlns:pr="smNativeData" val="SMDATA_13_+xspXxMAAAAlAAAAZAAAAC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Dv2uqIMAAAAEAAAAAAAAAAAAAAAAAAAAAAAAAAeAAAAaAAAAAAAAAAAAAAAAAAAAAAAAAAAAAAAECcAABAnAAAAAAAAAAAAAAAAAAAAAAAAAAAAAAAAAAAAAAAAAAAAABQAAAAAAAAAwMD/AAAAAABkAAAAMgAAAAAAAABkAAAAAAAAAH9/fwAKAAAAHwAAAFQAAAAAAAAFAAAAAQAAAAAAAAAAAAAAAAAAAAAAAAAAAAAAAAAAAAAAAAAAAAAAAH9/fwDn5uYDzMzMAMDA/wB/f38AAAAAAAAAAAAAAAAAAAAAAAAAAAAhAAAAGAAAABQAAAA4BAAACAcAAPglAAAEGgAAEAAAACYAAAAIAAAAvw8AAAAA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+xspX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D///8AAAAAAQAAAAAAAAAAAAAAAAAAAAAAAAAAAAAAAAAAAAAAAAAAAAAAAH9/fwDn5uYDzMzMAMDA/wB/f38AAAAAAAAAAAAAAAAAAAAAAAAAAAAhAAAAGAAAABQAAAA4BAAAEhsAAPglAAA4MQAAEAAAACYAAAAIAAAAPw8AAAAAAAA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Picture1"/>
          <p:cNvSpPr>
            <a:spLocks noGrp="1" noChangeArrowheads="1"/>
            <a:extLst>
              <a:ext uri="smNativeData">
                <pr:smNativeData xmlns:pr="smNativeData" val="SMDATA_13_+xspXxMAAAAlAAAAZAAAAC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E8AU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4BAAACAcAAPglAAAEGgAAEAAAACYAAAAIAAAAvw8AAAAAAAA=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+xspX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BNuFA0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EAAAACYAAAAIAAAAPw8AAAAAAAA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extLst>
              <a:ext uri="smNativeData">
                <pr:smNativeData xmlns:pr="smNativeData" val="SMDATA_7_+xspXx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AAAAADz////AEsAADAqAAAQAAAAJgAAAAgAAAD/////AAAAAA=="/>
              </a:ext>
            </a:extLst>
          </p:cNvGrpSpPr>
          <p:nvPr/>
        </p:nvGrpSpPr>
        <p:grpSpPr>
          <a:xfrm>
            <a:off x="0" y="-8255"/>
            <a:ext cx="12192000" cy="6866255"/>
            <a:chOff x="0" y="-8255"/>
            <a:chExt cx="12192000" cy="6866255"/>
          </a:xfrm>
        </p:grpSpPr>
        <p:sp>
          <p:nvSpPr>
            <p:cNvPr id="12" name="Straight Connector 31"/>
            <p:cNvSpPr>
              <a:extLst>
                <a:ext uri="smNativeData">
                  <pr:smNativeData xmlns:pr="smNativeData" val="SMDATA_13_+xspXx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+/vwAPAAAAAQAAABQAAAAUAAAAFAAAAAEAAAAAAAAAZAAAAGQAAAAA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/fwAA/38AAAAAAAAJAAAABAAAADCJT3oMAAAAEAAAAAAAAAAAAAAAAAAAAAAAAAAeAAAAaAAAAAAAAAAAAAAAAAAAAAAAAAAAAAAAECcAABAnAAAAAAAAAAAAAAAAAAAAAAAAAAAAAAAAAAAAAAAAAAAAABQAAAAAAAAAwMD/AAAAAABkAAAAMgAAAAAAAABkAAAAAAAAAH9/fwAKAAAAHwAAAFQAAAD///8A////AQAAAAAAAAAAAAAAAAAAAAAAAAAAAAAAAAAAAAAAAAAAv7+/AAAAAAIAAAACAAAAAMDA/wB/f38AAAAAAAAAAAAAAAAAAAAAAAAAAAAhAAAAGAAAABQAAAClOQAAAAAAACVBAAAwKgAAAAAAACYAAAAIAAAA//////////8="/>
                </a:ext>
              </a:extLst>
            </p:cNvSpPr>
            <p:nvPr/>
          </p:nvSpPr>
          <p:spPr>
            <a:xfrm>
              <a:off x="9370695" y="0"/>
              <a:ext cx="1219200" cy="6858000"/>
            </a:xfrm>
            <a:prstGeom prst="line">
              <a:avLst/>
            </a:prstGeom>
            <a:noFill/>
            <a:ln w="9525" cap="flat" cmpd="sng" algn="ctr">
              <a:solidFill>
                <a:srgbClr val="BFBFBF"/>
              </a:solidFill>
              <a:prstDash val="solid"/>
              <a:headEnd type="none"/>
              <a:tailEnd type="none"/>
            </a:ln>
            <a:effectLst/>
          </p:spPr>
        </p:sp>
        <p:sp>
          <p:nvSpPr>
            <p:cNvPr id="11" name="Straight Connector 20"/>
            <p:cNvSpPr>
              <a:extLst>
                <a:ext uri="smNativeData">
                  <pr:smNativeData xmlns:pr="smNativeData" val="SMDATA_13_+xspXx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NjY2AAPAAAAAQAAABQAAAAUAAAAFAAAAAEAAAAAAAAAZAAAAGQAAAAA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/fwAA/38AAAAAAAAJAAAABAAAAL+/v/8MAAAAEAAAAAAAAAAAAAAAAAAAAAAAAAAeAAAAaAAAAAAAAAAAAAAAAAAAAAAAAAAAAAAAECcAABAnAAAAAAAAAAAAAAAAAAAAAAAAAAAAAAAAAAAAAAAAAAAAABQAAAAAAAAAwMD/AAAAAABkAAAAMgAAAAAAAABkAAAAAAAAAH9/fwAKAAAAHwAAAFQAAAD///8A////AQAAAAAAAAAAAAAAAAAAAAAAAAAAAAAAAAAAAAAAAAAA2NjYAAAAAAIAAAACAAAAAMDA/wB/f38AAAAAAAAAAAAAAAAAAAAAAAAAAAAhAAAAGAAAABQAAACtLQAAphYAAPtKAAAwKgAAAAAAACYAAAAIAAAA//////////8="/>
                </a:ext>
              </a:extLst>
            </p:cNvSpPr>
            <p:nvPr/>
          </p:nvSpPr>
          <p:spPr>
            <a:xfrm flipH="1">
              <a:off x="7425055" y="3681730"/>
              <a:ext cx="4763770" cy="3176270"/>
            </a:xfrm>
            <a:prstGeom prst="line">
              <a:avLst/>
            </a:prstGeom>
            <a:noFill/>
            <a:ln w="9525" cap="flat" cmpd="sng" algn="ctr">
              <a:solidFill>
                <a:srgbClr val="D8D8D8"/>
              </a:solidFill>
              <a:prstDash val="solid"/>
              <a:headEnd type="none"/>
              <a:tailEnd type="none"/>
            </a:ln>
            <a:effectLst/>
          </p:spPr>
        </p:sp>
        <p:sp>
          <p:nvSpPr>
            <p:cNvPr id="10" name="Rectangle 23"/>
            <p:cNvSpPr>
              <a:extLst>
                <a:ext uri="smNativeData">
                  <pr:smNativeData xmlns:pr="smNativeData" val="SMDATA_13_+xspXxMAAAAlAAAACwAAAA0AAAAAezgAAPP////7SgAAMCoAAAAAAAAAAAAAAAAAAAEAAABQAAAAAAAAAAAA4D8AAAAAAADgPwAAAAAAAOA/AAAAAAAA4D8AAAAAAADgPwAAAAAAAOA/AAAAAAAA4D8AAAAAAADgPwAAAAAAAOA/AAAAAAAA4D8CAAAAjAAAAAEAAAAAAAAAkMImDIOxIwBH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HJtYXQMAAAAEAAAAAAAAAAAAAAAAAAAAAAAAAAeAAAAaAAAAAAAAAAAAAAAAAAAAAAAAAAAAAAAECcAABAnAAAAAAAAAAAAAAAAAAAAAAAAAAAAAAAAAAAAAAAAAAAAABQAAAAAAAAAwMD/AAAAAABkAAAAMgAAAAAAAABkAAAAAAAAAH9/fwAKAAAAHwAAAFQAAACQwiYFg7EjAAAAAAAAAAAAAAAAAAAAAAAAAAAAAAAAAAAAAAAAAAAAkMImBX9/fwDr6+sDzMzMAMDA/wB/f38AAAAAAAAAAAAAAAAAAAAAAAAAAAAhAAAAGAAAABQAAAB7OAAA8/////tKAAAwKgAAAAAAACYAAAAIAAAA//////////8="/>
                </a:ext>
              </a:extLst>
            </p:cNvSpPr>
            <p:nvPr/>
          </p:nvSpPr>
          <p:spPr>
            <a:xfrm>
              <a:off x="9181465" y="-8255"/>
              <a:ext cx="3007360" cy="6866255"/>
            </a:xfrm>
            <a:custGeom>
              <a:avLst/>
              <a:gdLst/>
              <a:ahLst/>
              <a:cxnLst/>
              <a:rect l="0" t="0" r="3007360" b="6866255"/>
              <a:pathLst>
                <a:path w="3007360" h="6866255">
                  <a:moveTo>
                    <a:pt x="2045539" y="0"/>
                  </a:moveTo>
                  <a:lnTo>
                    <a:pt x="3007360" y="0"/>
                  </a:lnTo>
                  <a:lnTo>
                    <a:pt x="3007360" y="6866255"/>
                  </a:lnTo>
                  <a:lnTo>
                    <a:pt x="0" y="6866255"/>
                  </a:lnTo>
                  <a:lnTo>
                    <a:pt x="2045539" y="0"/>
                  </a:lnTo>
                  <a:close/>
                </a:path>
              </a:pathLst>
            </a:custGeom>
            <a:solidFill>
              <a:schemeClr val="accent1">
                <a:alpha val="29000"/>
              </a:schemeClr>
            </a:solidFill>
            <a:ln>
              <a:noFill/>
            </a:ln>
            <a:effectLst/>
          </p:spPr>
        </p:sp>
        <p:sp>
          <p:nvSpPr>
            <p:cNvPr id="9" name="Rectangle 25"/>
            <p:cNvSpPr>
              <a:extLst>
                <a:ext uri="smNativeData">
                  <pr:smNativeData xmlns:pr="smNativeData" val="SMDATA_13_+xspXxMAAAAlAAAACwAAAA0AAAAAFDsAAPP///8ASwAAMCoAAAAAAAAAAAAAAAAAAAEAAABQAAAAAAAAAAAA4D8AAAAAAADgPwAAAAAAAOA/AAAAAAAA4D8AAAAAAADgPwAAAAAAAOA/AAAAAAAA4D8AAAAAAADgPwAAAAAAAOA/AAAAAAAA4D8CAAAAjAAAAAEAAAAAAAAAkMImDIOxIwBR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g7EjAAAAAAAAAAAAAAAAAAAAAAAAAAAAAAAAAAAAAAAAAAAAkMImBX9/fwDr6+sDzMzMAMDA/wB/f38AAAAAAAAAAAAAAAAAAAAAAAAAAAAhAAAAGAAAABQAAAAUOwAA8////wBLAAAwKgAAAAAAACYAAAAIAAAA//////////8="/>
                </a:ext>
              </a:extLst>
            </p:cNvSpPr>
            <p:nvPr/>
          </p:nvSpPr>
          <p:spPr>
            <a:xfrm>
              <a:off x="9603740" y="-8255"/>
              <a:ext cx="2588260" cy="6866255"/>
            </a:xfrm>
            <a:custGeom>
              <a:avLst/>
              <a:gdLst/>
              <a:ahLst/>
              <a:cxnLst/>
              <a:rect l="0" t="0" r="2588260" b="6866255"/>
              <a:pathLst>
                <a:path w="2588260" h="6866255">
                  <a:moveTo>
                    <a:pt x="0" y="0"/>
                  </a:moveTo>
                  <a:lnTo>
                    <a:pt x="2588260" y="0"/>
                  </a:lnTo>
                  <a:lnTo>
                    <a:pt x="2588260" y="6866255"/>
                  </a:lnTo>
                  <a:lnTo>
                    <a:pt x="1209321" y="6866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000"/>
              </a:schemeClr>
            </a:solidFill>
            <a:ln>
              <a:noFill/>
            </a:ln>
            <a:effectLst/>
          </p:spPr>
        </p:sp>
        <p:sp>
          <p:nvSpPr>
            <p:cNvPr id="8" name="Isosceles Triangle 26"/>
            <p:cNvSpPr>
              <a:extLst>
                <a:ext uri="smNativeData">
                  <pr:smNativeData xmlns:pr="smNativeData" val="SMDATA_13_+xspXxMAAAAlAAAAagAAAA0AAAAAkAAAAEgAAACQAAAASAAAAAAAAAAAAAAAAAAAAAEAAABQAAAAAAAAAAAA8D8AAAAAAADgPwAAAAAAAOA/AAAAAAAA4D8AAAAAAADgPwAAAAAAAOA/AAAAAAAA4D8AAAAAAADgPwAAAAAAAOA/AAAAAAAA4D8CAAAAjAAAAAEAAAAAAAAAVKAhDYOxIwAd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UoCEGg7EjAAAAAAAAAAAAAAAAAAAAAAAAAAAAAAAAAAAAAAAAAAAAkMImBX9/fwDr6+sDzMzMAMDA/wB/f38AAAAAAAAAAAAAAAAAAAAAAAAAAAAhAAAAGAAAABQAAADzNgAAwBIAAABLAAAwKgAAAAAAACYAAAAIAAAA//////////8="/>
                </a:ext>
              </a:extLst>
            </p:cNvSpPr>
            <p:nvPr/>
          </p:nvSpPr>
          <p:spPr>
            <a:xfrm>
              <a:off x="8932545" y="3048000"/>
              <a:ext cx="3259455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000"/>
              </a:schemeClr>
            </a:solidFill>
            <a:ln>
              <a:noFill/>
            </a:ln>
            <a:effectLst/>
          </p:spPr>
        </p:sp>
        <p:sp>
          <p:nvSpPr>
            <p:cNvPr id="7" name="Rectangle 27"/>
            <p:cNvSpPr>
              <a:extLst>
                <a:ext uri="smNativeData">
                  <pr:smNativeData xmlns:pr="smNativeData" val="SMDATA_13_+xspXxMAAAAlAAAACwAAAA0AAAAAbDkAAPP////7SgAAMCoAAAAAAAAAAAAAAAAAAAEAAABQAAAAAAAAAAAA4D8AAAAAAADgPwAAAAAAAOA/AAAAAAAA4D8AAAAAAADgPwAAAAAAAOA/AAAAAAAA4D8AAAAAAADgPwAAAAAAAOA/AAAAAAAA4D8CAAAAjAAAAAEAAAAAAAAAP3gYAIOxIwAf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/eBgAg7EjAAAAAAAAAAAAAAAAAAAAAAAAAAAAAAAAAAAAAAAAAAAAkMImBX9/fwDr6+sDzMzMAMDA/wB/f38AAAAAAAAAAAAAAAAAAAAAAAAAAAAhAAAAGAAAABQAAABsOQAA8/////tKAAAwKgAAAAAAACYAAAAIAAAA//////////8="/>
                </a:ext>
              </a:extLst>
            </p:cNvSpPr>
            <p:nvPr/>
          </p:nvSpPr>
          <p:spPr>
            <a:xfrm>
              <a:off x="9334500" y="-8255"/>
              <a:ext cx="2854325" cy="6866255"/>
            </a:xfrm>
            <a:custGeom>
              <a:avLst/>
              <a:gdLst/>
              <a:ahLst/>
              <a:cxnLst/>
              <a:rect l="0" t="0" r="2854325" b="6866255"/>
              <a:pathLst>
                <a:path w="2854325" h="6866255">
                  <a:moveTo>
                    <a:pt x="0" y="0"/>
                  </a:moveTo>
                  <a:lnTo>
                    <a:pt x="2854325" y="0"/>
                  </a:lnTo>
                  <a:lnTo>
                    <a:pt x="2854325" y="6866255"/>
                  </a:lnTo>
                  <a:lnTo>
                    <a:pt x="2470749" y="6866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000"/>
              </a:srgbClr>
            </a:solidFill>
            <a:ln>
              <a:noFill/>
            </a:ln>
            <a:effectLst/>
          </p:spPr>
        </p:sp>
        <p:sp>
          <p:nvSpPr>
            <p:cNvPr id="6" name="Rectangle 28"/>
            <p:cNvSpPr>
              <a:extLst>
                <a:ext uri="smNativeData">
                  <pr:smNativeData xmlns:pr="smNativeData" val="SMDATA_13_+xspXxMAAAAlAAAACwAAAA0AAAAAC0MAAPP////7SgAAMCoAAAAAAAAAAAAAAAAAAAEAAABQAAAAAAAAAAAA4D8AAAAAAADgPwAAAAAAAOA/AAAAAAAA4D8AAAAAAADgPwAAAAAAAOA/AAAAAAAA4D8AAAAAAADgPwAAAAAAAOA/AAAAAAAA4D8CAAAAjAAAAAEAAAAAAAAAv+RyAIOxIwAf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/5HIAg7EjAAAAAAAAAAAAAAAAAAAAAAAAAAAAAAAAAAAAAAAAAAAAkMImBX9/fwDr6+sDzMzMAMDA/wB/f38AAAAAAAAAAAAAAAAAAAAAAAAAAAAhAAAAGAAAABQAAAALQwAA8/////tKAAAwKgAAAAAAACYAAAAIAAAA//////////8="/>
                </a:ext>
              </a:extLst>
            </p:cNvSpPr>
            <p:nvPr/>
          </p:nvSpPr>
          <p:spPr>
            <a:xfrm>
              <a:off x="10898505" y="-8255"/>
              <a:ext cx="1290320" cy="6866255"/>
            </a:xfrm>
            <a:custGeom>
              <a:avLst/>
              <a:gdLst/>
              <a:ahLst/>
              <a:cxnLst/>
              <a:rect l="0" t="0" r="1290320" b="6866255"/>
              <a:pathLst>
                <a:path w="1290320" h="6866255">
                  <a:moveTo>
                    <a:pt x="1019914" y="0"/>
                  </a:moveTo>
                  <a:lnTo>
                    <a:pt x="1290320" y="0"/>
                  </a:lnTo>
                  <a:lnTo>
                    <a:pt x="1290320" y="6866255"/>
                  </a:lnTo>
                  <a:lnTo>
                    <a:pt x="0" y="6866255"/>
                  </a:lnTo>
                  <a:lnTo>
                    <a:pt x="1019914" y="0"/>
                  </a:lnTo>
                  <a:close/>
                </a:path>
              </a:pathLst>
            </a:custGeom>
            <a:solidFill>
              <a:srgbClr val="BFE472">
                <a:alpha val="69000"/>
              </a:srgbClr>
            </a:solidFill>
            <a:ln>
              <a:noFill/>
            </a:ln>
            <a:effectLst/>
          </p:spPr>
        </p:sp>
        <p:sp>
          <p:nvSpPr>
            <p:cNvPr id="5" name="Rectangle 29"/>
            <p:cNvSpPr>
              <a:extLst>
                <a:ext uri="smNativeData">
                  <pr:smNativeData xmlns:pr="smNativeData" val="SMDATA_13_+xspXxMAAAAlAAAACwAAAA0AAAAAS0MAAPP////7SgAAMCoAAAAAAAAAAAAAAAAAAAEAAABQAAAAAAAAAAAA4D8AAAAAAADgPwAAAAAAAOA/AAAAAAAA4D8AAAAAAADgPwAAAAAAAOA/AAAAAAAA4D8AAAAAAADgPwAAAAAAAOA/AAAAAAAA4D8CAAAAjAAAAAEAAAAAAAAAkMImDIOxIwAk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g7EjAAAAAAAAAAAAAAAAAAAAAAAAAAAAAAAAAAAAAAAAAAAAkMImBX9/fwDr6+sDzMzMAMDA/wB/f38AAAAAAAAAAAAAAAAAAAAAAAAAAAAhAAAAGAAAABQAAABLQwAA8/////tKAAAwKgAAAAAAACYAAAAIAAAA//////////8="/>
                </a:ext>
              </a:extLst>
            </p:cNvSpPr>
            <p:nvPr/>
          </p:nvSpPr>
          <p:spPr>
            <a:xfrm>
              <a:off x="10939145" y="-8255"/>
              <a:ext cx="1249680" cy="6866255"/>
            </a:xfrm>
            <a:custGeom>
              <a:avLst/>
              <a:gdLst/>
              <a:ahLst/>
              <a:cxnLst/>
              <a:rect l="0" t="0" r="1249680" b="6866255"/>
              <a:pathLst>
                <a:path w="1249680" h="6866255">
                  <a:moveTo>
                    <a:pt x="0" y="0"/>
                  </a:moveTo>
                  <a:lnTo>
                    <a:pt x="1249680" y="0"/>
                  </a:lnTo>
                  <a:lnTo>
                    <a:pt x="1249680" y="6866255"/>
                  </a:lnTo>
                  <a:lnTo>
                    <a:pt x="1109253" y="6866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000"/>
              </a:schemeClr>
            </a:solidFill>
            <a:ln>
              <a:noFill/>
            </a:ln>
            <a:effectLst/>
          </p:spPr>
        </p:sp>
        <p:sp>
          <p:nvSpPr>
            <p:cNvPr id="4" name="Isosceles Triangle 30"/>
            <p:cNvSpPr>
              <a:extLst>
                <a:ext uri="smNativeData">
                  <pr:smNativeData xmlns:pr="smNativeData" val="SMDATA_13_+xspXxMAAAAlAAAAagAAAA0AAAAAkAAAAEgAAACQAAAASAAAAAAAAAAAAAAAAAAAAAEAAABQAAAAAAAAAAAA8D8AAAAAAADgPwAAAAAAAOA/AAAAAAAA4D8AAAAAAADgPwAAAAAAAOA/AAAAAAAA4D8AAAAAAADgPwAAAAAAAOA/AAAAAAAA4D8CAAAAjAAAAAEAAAAAAAAAkMImDIOxIwAV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g7EjAAAAAAAAAAAAAAAAAAAAAAAAAAAAAAAAAAAAAAAAAAAAkMImBX9/fwDr6+sDzMzMAMDA/wB/f38AAAAAAAAAAAAAAAAAAAAAAAAAAAAhAAAAGAAAABQAAADNPwAAFRYAAPtKAAAwKgAAAAAAACYAAAAIAAAA//////////8="/>
                </a:ext>
              </a:extLst>
            </p:cNvSpPr>
            <p:nvPr/>
          </p:nvSpPr>
          <p:spPr>
            <a:xfrm>
              <a:off x="10371455" y="3589655"/>
              <a:ext cx="1817370" cy="3268345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9000"/>
              </a:schemeClr>
            </a:solidFill>
            <a:ln>
              <a:noFill/>
            </a:ln>
            <a:effectLst/>
          </p:spPr>
        </p:sp>
        <p:sp>
          <p:nvSpPr>
            <p:cNvPr id="3" name="Isosceles Triangle 18"/>
            <p:cNvSpPr>
              <a:extLst>
                <a:ext uri="smNativeData">
                  <pr:smNativeData xmlns:pr="smNativeData" val="SMDATA_13_+xspXxMAAAAlAAAAagAAAA0AAAAAkAAAAEgAAACQAAAASAAAAAAAAAAAAAAAAAAAAAEAAABQAAAAAAAAAAAA8D8AAAAAAADgPwAAAAAAAOA/AAAAAAAA4D8AAAAAAADgPwAAAAAAAOA/AAAAAAAA4D8AAAAAAADgPwAAAAAAAOA/AAAAAAAA4D8CAAAAjAAAAAEAAAAAAAAAkMImDIOxIwAQ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g7EjAAAAAAAAAAAAAAAAAAAAAAAAAAAAAAAAAAAAAAAAAAAAkMImBX9/fwDr6+sDzMzMAMDA/wB/f38AAAAAAAAAAAAAAAAAAAAAAAAAAAAhAAAAGAAAABQAAAAAAAAAAAAAAC8FAADbIgAAAAAAACYAAAAIAAAA//////////8="/>
                </a:ext>
              </a:extLst>
            </p:cNvSpPr>
            <p:nvPr/>
          </p:nvSpPr>
          <p:spPr>
            <a:xfrm rot="10800000">
              <a:off x="0" y="0"/>
              <a:ext cx="842645" cy="5666105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000"/>
              </a:schemeClr>
            </a:solidFill>
            <a:ln>
              <a:noFill/>
            </a:ln>
            <a:effectLst/>
          </p:spPr>
        </p:sp>
      </p:grpSp>
      <p:sp>
        <p:nvSpPr>
          <p:cNvPr id="13" name="Title 1"/>
          <p:cNvSpPr>
            <a:spLocks noGrp="1" noChangeArrowheads="1"/>
            <a:extLst>
              <a:ext uri="smNativeData">
                <pr:smNativeData xmlns:pr="smNativeData" val="SMDATA_13_+xspX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FCQAAyw4AAA05AADrGAAAEAAAACYAAAAIAAAAgaAAAAAAAAA="/>
              </a:ext>
            </a:extLst>
          </p:cNvSpPr>
          <p:nvPr>
            <p:ph type="ctrTitle"/>
          </p:nvPr>
        </p:nvSpPr>
        <p:spPr>
          <a:xfrm>
            <a:off x="1506855" y="2404745"/>
            <a:ext cx="7767320" cy="164592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defRPr lang="en-us" sz="5400">
                <a:solidFill>
                  <a:schemeClr val="accent1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14" name="Subtitle 2"/>
          <p:cNvSpPr>
            <a:spLocks noGrp="1" noChangeArrowheads="1"/>
            <a:extLst>
              <a:ext uri="smNativeData">
                <pr:smNativeData xmlns:pr="smNativeData" val="SMDATA_13_+xspX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FCQAA6xgAAA05AACrHwAAEAAAACYAAAAIAAAAAYAAAAAAAAA="/>
              </a:ext>
            </a:extLst>
          </p:cNvSpPr>
          <p:nvPr>
            <p:ph type="subTitle" idx="1"/>
          </p:nvPr>
        </p:nvSpPr>
        <p:spPr>
          <a:xfrm>
            <a:off x="1506855" y="4050665"/>
            <a:ext cx="7767320" cy="1097280"/>
          </a:xfrm>
        </p:spPr>
        <p:txBody>
          <a:bodyPr/>
          <a:lstStyle>
            <a:lvl1pPr marL="0" indent="0" algn="r">
              <a:buNone/>
              <a:defRPr lang="en-us">
                <a:solidFill>
                  <a:srgbClr val="7F7F7F"/>
                </a:solidFill>
              </a:defRPr>
            </a:lvl1pPr>
            <a:lvl2pPr marL="457200" indent="0" algn="ctr">
              <a:buNone/>
              <a:defRPr lang="en-us">
                <a:solidFill>
                  <a:srgbClr val="8C8C8C"/>
                </a:solidFill>
              </a:defRPr>
            </a:lvl2pPr>
            <a:lvl3pPr marL="914400" indent="0" algn="ctr">
              <a:buNone/>
              <a:defRPr lang="en-us">
                <a:solidFill>
                  <a:srgbClr val="8C8C8C"/>
                </a:solidFill>
              </a:defRPr>
            </a:lvl3pPr>
            <a:lvl4pPr marL="1371600" indent="0" algn="ctr">
              <a:buNone/>
              <a:defRPr lang="en-us">
                <a:solidFill>
                  <a:srgbClr val="8C8C8C"/>
                </a:solidFill>
              </a:defRPr>
            </a:lvl4pPr>
            <a:lvl5pPr marL="1828800" indent="0" algn="ctr">
              <a:buNone/>
              <a:defRPr lang="en-us">
                <a:solidFill>
                  <a:srgbClr val="8C8C8C"/>
                </a:solidFill>
              </a:defRPr>
            </a:lvl5pPr>
            <a:lvl6pPr marL="2286000" indent="0" algn="ctr">
              <a:buNone/>
              <a:defRPr lang="en-us">
                <a:solidFill>
                  <a:srgbClr val="8C8C8C"/>
                </a:solidFill>
              </a:defRPr>
            </a:lvl6pPr>
            <a:lvl7pPr marL="2743200" indent="0" algn="ctr">
              <a:buNone/>
              <a:defRPr lang="en-us">
                <a:solidFill>
                  <a:srgbClr val="8C8C8C"/>
                </a:solidFill>
              </a:defRPr>
            </a:lvl7pPr>
            <a:lvl8pPr marL="3200400" indent="0" algn="ctr">
              <a:buNone/>
              <a:defRPr lang="en-us">
                <a:solidFill>
                  <a:srgbClr val="8C8C8C"/>
                </a:solidFill>
              </a:defRPr>
            </a:lvl8pPr>
            <a:lvl9pPr marL="3657600" indent="0" algn="ctr">
              <a:buNone/>
              <a:defRPr lang="en-us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t>Click to edit Master subtitle style</a:t>
            </a:r>
          </a:p>
        </p:txBody>
      </p:sp>
      <p:sp>
        <p:nvSpPr>
          <p:cNvPr id="15" name="Date Placeholder 3"/>
          <p:cNvSpPr>
            <a:spLocks noGrp="1" noChangeArrowheads="1"/>
            <a:extLst>
              <a:ext uri="smNativeData">
                <pr:smNativeData xmlns:pr="smNativeData" val="SMDATA_13_+xspX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TLAAAKiUAAO8xAABpJw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BC50569-27C6-90F3-887D-D1A64B337E84}" type="datetime1">
              <a:t/>
            </a:fld>
          </a:p>
        </p:txBody>
      </p:sp>
      <p:sp>
        <p:nvSpPr>
          <p:cNvPr id="16" name="Footer Placeholder 4"/>
          <p:cNvSpPr>
            <a:spLocks noGrp="1" noChangeArrowheads="1"/>
            <a:extLst>
              <a:ext uri="smNativeData">
                <pr:smNativeData xmlns:pr="smNativeData" val="SMDATA_13_+xspX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KiUAAOgqAABpJ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17" name="Slide Number Placeholder 5"/>
          <p:cNvSpPr>
            <a:spLocks noGrp="1" noChangeArrowheads="1"/>
            <a:extLst>
              <a:ext uri="smNativeData">
                <pr:smNativeData xmlns:pr="smNativeData" val="SMDATA_13_+xspX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ZNAAAKiUAAA05AABpJ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BC53A67-29C6-90CC-887D-DF9974337E8A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+xspX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wAMAAA05AACwGAAAEAAAACYAAAAIAAAAgaAAAAAAAAA="/>
              </a:ext>
            </a:extLst>
          </p:cNvSpPr>
          <p:nvPr>
            <p:ph type="title"/>
          </p:nvPr>
        </p:nvSpPr>
        <p:spPr>
          <a:xfrm>
            <a:off x="677545" y="609600"/>
            <a:ext cx="8596630" cy="34036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n-us" sz="4400" b="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val="SMDATA_13_+xspX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gBsAAA05AAAqJQAAEAAAACYAAAAIAAAAgaAAAAAAAAA="/>
              </a:ext>
            </a:extLst>
          </p:cNvSpPr>
          <p:nvPr>
            <p:ph idx="1"/>
          </p:nvPr>
        </p:nvSpPr>
        <p:spPr>
          <a:xfrm>
            <a:off x="677545" y="4470400"/>
            <a:ext cx="8596630" cy="157099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 algn="l">
              <a:buNone/>
              <a:defRPr lang="en-us" sz="1800">
                <a:solidFill>
                  <a:srgbClr val="3F3F3F"/>
                </a:solidFill>
              </a:defRPr>
            </a:lvl1pPr>
            <a:lvl2pPr marL="457200" indent="0">
              <a:buNone/>
              <a:defRPr lang="en-us" sz="1800">
                <a:solidFill>
                  <a:srgbClr val="8C8C8C"/>
                </a:solidFill>
              </a:defRPr>
            </a:lvl2pPr>
            <a:lvl3pPr marL="914400" indent="0">
              <a:buNone/>
              <a:defRPr lang="en-us" sz="1600">
                <a:solidFill>
                  <a:srgbClr val="8C8C8C"/>
                </a:solidFill>
              </a:defRPr>
            </a:lvl3pPr>
            <a:lvl4pPr marL="1371600" indent="0">
              <a:buNone/>
              <a:defRPr lang="en-us" sz="1400">
                <a:solidFill>
                  <a:srgbClr val="8C8C8C"/>
                </a:solidFill>
              </a:defRPr>
            </a:lvl4pPr>
            <a:lvl5pPr marL="1828800" indent="0">
              <a:buNone/>
              <a:defRPr lang="en-us" sz="1400">
                <a:solidFill>
                  <a:srgbClr val="8C8C8C"/>
                </a:solidFill>
              </a:defRPr>
            </a:lvl5pPr>
            <a:lvl6pPr marL="2286000" indent="0">
              <a:buNone/>
              <a:defRPr lang="en-us" sz="1400">
                <a:solidFill>
                  <a:srgbClr val="8C8C8C"/>
                </a:solidFill>
              </a:defRPr>
            </a:lvl6pPr>
            <a:lvl7pPr marL="2743200" indent="0">
              <a:buNone/>
              <a:defRPr lang="en-us" sz="1400">
                <a:solidFill>
                  <a:srgbClr val="8C8C8C"/>
                </a:solidFill>
              </a:defRPr>
            </a:lvl7pPr>
            <a:lvl8pPr marL="3200400" indent="0">
              <a:buNone/>
              <a:defRPr lang="en-us" sz="1400">
                <a:solidFill>
                  <a:srgbClr val="8C8C8C"/>
                </a:solidFill>
              </a:defRPr>
            </a:lvl8pPr>
            <a:lvl9pPr marL="3657600" indent="0">
              <a:buNone/>
              <a:defRPr lang="en-us" sz="1400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val="SMDATA_13_+xspX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TLAAAKiUAAO8xAABpJw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BC507E8-A6C6-90F1-887D-50A449337E05}" type="datetime1">
              <a:t>7/8/20</a:t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val="SMDATA_13_+xspX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KiUAAOgqAABpJ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val="SMDATA_13_+xspX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ZNAAAKiUAAA05AABpJ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BC50B58-16C6-90FD-887D-E0A845337EB5}" type="slidenum"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+xspX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7BQAAwAMAAIU3AABYFgAAEAAAACYAAAAIAAAAgaAAAAAAAAA="/>
              </a:ext>
            </a:extLst>
          </p:cNvSpPr>
          <p:nvPr>
            <p:ph type="title"/>
          </p:nvPr>
        </p:nvSpPr>
        <p:spPr>
          <a:xfrm>
            <a:off x="931545" y="609600"/>
            <a:ext cx="8093710" cy="30226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n-us" sz="4400" b="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9"/>
          <p:cNvSpPr>
            <a:spLocks noGrp="1" noChangeArrowheads="1"/>
            <a:extLst>
              <a:ext uri="smNativeData">
                <pr:smNativeData xmlns:pr="smNativeData" val="SMDATA_13_+xspX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nCAAAWBYAANk0AACwGAAAEAAAACYAAAAIAAAAgaAAAAAAAAA="/>
              </a:ext>
            </a:extLst>
          </p:cNvSpPr>
          <p:nvPr>
            <p:ph idx="13"/>
          </p:nvPr>
        </p:nvSpPr>
        <p:spPr>
          <a:xfrm>
            <a:off x="1365885" y="3632200"/>
            <a:ext cx="7225030" cy="3810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>
              <a:buNone/>
              <a:defRPr lang="en-us" sz="1600">
                <a:solidFill>
                  <a:srgbClr val="7F7F7F"/>
                </a:solidFill>
              </a:defRPr>
            </a:lvl1pPr>
            <a:lvl2pPr marL="457200" indent="0">
              <a:buNone/>
              <a:defRPr lang="en-us"/>
            </a:lvl2pPr>
            <a:lvl3pPr marL="914400" indent="0">
              <a:buNone/>
              <a:defRPr lang="en-us"/>
            </a:lvl3pPr>
            <a:lvl4pPr marL="1371600" indent="0">
              <a:buNone/>
              <a:defRPr lang="en-us"/>
            </a:lvl4pPr>
            <a:lvl5pPr marL="1828800" indent="0">
              <a:buNone/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Text Placeholder 2"/>
          <p:cNvSpPr>
            <a:spLocks noGrp="1" noChangeArrowheads="1"/>
            <a:extLst>
              <a:ext uri="smNativeData">
                <pr:smNativeData xmlns:pr="smNativeData" val="SMDATA_13_+xspX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gBsAAA05AAAqJQAAEAAAACYAAAAIAAAAgaAAAAAAAAA="/>
              </a:ext>
            </a:extLst>
          </p:cNvSpPr>
          <p:nvPr>
            <p:ph idx="1"/>
          </p:nvPr>
        </p:nvSpPr>
        <p:spPr>
          <a:xfrm>
            <a:off x="677545" y="4470400"/>
            <a:ext cx="8596630" cy="157099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 algn="l">
              <a:buNone/>
              <a:defRPr lang="en-us" sz="1800">
                <a:solidFill>
                  <a:srgbClr val="3F3F3F"/>
                </a:solidFill>
              </a:defRPr>
            </a:lvl1pPr>
            <a:lvl2pPr marL="457200" indent="0">
              <a:buNone/>
              <a:defRPr lang="en-us" sz="1800">
                <a:solidFill>
                  <a:srgbClr val="8C8C8C"/>
                </a:solidFill>
              </a:defRPr>
            </a:lvl2pPr>
            <a:lvl3pPr marL="914400" indent="0">
              <a:buNone/>
              <a:defRPr lang="en-us" sz="1600">
                <a:solidFill>
                  <a:srgbClr val="8C8C8C"/>
                </a:solidFill>
              </a:defRPr>
            </a:lvl3pPr>
            <a:lvl4pPr marL="1371600" indent="0">
              <a:buNone/>
              <a:defRPr lang="en-us" sz="1400">
                <a:solidFill>
                  <a:srgbClr val="8C8C8C"/>
                </a:solidFill>
              </a:defRPr>
            </a:lvl4pPr>
            <a:lvl5pPr marL="1828800" indent="0">
              <a:buNone/>
              <a:defRPr lang="en-us" sz="1400">
                <a:solidFill>
                  <a:srgbClr val="8C8C8C"/>
                </a:solidFill>
              </a:defRPr>
            </a:lvl5pPr>
            <a:lvl6pPr marL="2286000" indent="0">
              <a:buNone/>
              <a:defRPr lang="en-us" sz="1400">
                <a:solidFill>
                  <a:srgbClr val="8C8C8C"/>
                </a:solidFill>
              </a:defRPr>
            </a:lvl6pPr>
            <a:lvl7pPr marL="2743200" indent="0">
              <a:buNone/>
              <a:defRPr lang="en-us" sz="1400">
                <a:solidFill>
                  <a:srgbClr val="8C8C8C"/>
                </a:solidFill>
              </a:defRPr>
            </a:lvl7pPr>
            <a:lvl8pPr marL="3200400" indent="0">
              <a:buNone/>
              <a:defRPr lang="en-us" sz="1400">
                <a:solidFill>
                  <a:srgbClr val="8C8C8C"/>
                </a:solidFill>
              </a:defRPr>
            </a:lvl8pPr>
            <a:lvl9pPr marL="3657600" indent="0">
              <a:buNone/>
              <a:defRPr lang="en-us" sz="1400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3"/>
          <p:cNvSpPr>
            <a:spLocks noGrp="1" noChangeArrowheads="1"/>
            <a:extLst>
              <a:ext uri="smNativeData">
                <pr:smNativeData xmlns:pr="smNativeData" val="SMDATA_13_+xspX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TLAAAKiUAAO8xAABpJw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BC53994-DAC6-90CF-887D-2C9A77337E79}" type="datetime1">
              <a:t>7/8/20</a:t>
            </a:fld>
          </a:p>
        </p:txBody>
      </p:sp>
      <p:sp>
        <p:nvSpPr>
          <p:cNvPr id="6" name="Footer Placeholder 4"/>
          <p:cNvSpPr>
            <a:spLocks noGrp="1" noChangeArrowheads="1"/>
            <a:extLst>
              <a:ext uri="smNativeData">
                <pr:smNativeData xmlns:pr="smNativeData" val="SMDATA_13_+xspX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KiUAAOgqAABpJ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5"/>
          <p:cNvSpPr>
            <a:spLocks noGrp="1" noChangeArrowheads="1"/>
            <a:extLst>
              <a:ext uri="smNativeData">
                <pr:smNativeData xmlns:pr="smNativeData" val="SMDATA_13_+xspX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ZNAAAKiUAAA05AABpJ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BC54ABF-F1C6-90BC-887D-07E904337E52}" type="slidenum">
              <a:t>‹#›</a:t>
            </a:fld>
          </a:p>
        </p:txBody>
      </p:sp>
      <p:sp>
        <p:nvSpPr>
          <p:cNvPr id="8" name="TextBox 19"/>
          <p:cNvSpPr>
            <a:extLst>
              <a:ext uri="smNativeData">
                <pr:smNativeData xmlns:pr="smNativeData" val="SMDATA_13_+xspX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VAwAA3QQAABUHAAB2CAAAEAAAACYAAAAIAAAA//////////8="/>
              </a:ext>
            </a:extLst>
          </p:cNvSpPr>
          <p:nvPr/>
        </p:nvSpPr>
        <p:spPr>
          <a:xfrm>
            <a:off x="541655" y="790575"/>
            <a:ext cx="60960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>
              <a:defRPr lang="en-us"/>
            </a:pPr>
            <a:r>
              <a:rPr lang="en-us" sz="8000">
                <a:solidFill>
                  <a:srgbClr val="BFE472"/>
                </a:solidFill>
                <a:latin typeface="Arial" pitchFamily="2" charset="0"/>
                <a:ea typeface="Trebuchet MS" pitchFamily="2" charset="0"/>
                <a:cs typeface="Trebuchet MS" pitchFamily="2" charset="0"/>
              </a:rPr>
              <a:t>“</a:t>
            </a:r>
            <a:endParaRPr lang="en-us" sz="8000">
              <a:solidFill>
                <a:srgbClr val="BFE472"/>
              </a:solidFill>
              <a:latin typeface="Arial" pitchFamily="2" charset="0"/>
              <a:ea typeface="Trebuchet MS" pitchFamily="2" charset="0"/>
              <a:cs typeface="Trebuchet MS" pitchFamily="2" charset="0"/>
            </a:endParaRPr>
          </a:p>
        </p:txBody>
      </p:sp>
      <p:sp>
        <p:nvSpPr>
          <p:cNvPr id="9" name="TextBox 21"/>
          <p:cNvSpPr>
            <a:extLst>
              <a:ext uri="smNativeData">
                <pr:smNativeData xmlns:pr="smNativeData" val="SMDATA_13_+xspX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1NgAAwhEAAHU6AABbFQAAEAAAACYAAAAIAAAA//////////8="/>
              </a:ext>
            </a:extLst>
          </p:cNvSpPr>
          <p:nvPr/>
        </p:nvSpPr>
        <p:spPr>
          <a:xfrm>
            <a:off x="8893175" y="2886710"/>
            <a:ext cx="60960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>
              <a:defRPr lang="en-us"/>
            </a:pPr>
            <a:r>
              <a:rPr lang="en-us" sz="8000">
                <a:solidFill>
                  <a:srgbClr val="BFE472"/>
                </a:solidFill>
                <a:latin typeface="Arial" pitchFamily="2" charset="0"/>
                <a:ea typeface="Trebuchet MS" pitchFamily="2" charset="0"/>
                <a:cs typeface="Trebuchet MS" pitchFamily="2" charset="0"/>
              </a:rPr>
              <a:t>”</a:t>
            </a:r>
            <a:endParaRPr lang="en-us">
              <a:solidFill>
                <a:srgbClr val="BFE472"/>
              </a:solidFill>
              <a:latin typeface="Arial" pitchFamily="2" charset="0"/>
              <a:ea typeface="Trebuchet MS" pitchFamily="2" charset="0"/>
              <a:cs typeface="Trebuchet MS" pitchFamily="2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+xspX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4wsAAA05AADaGwAAEAAAACYAAAAIAAAAgaAAAAAAAAA="/>
              </a:ext>
            </a:extLst>
          </p:cNvSpPr>
          <p:nvPr>
            <p:ph type="title"/>
          </p:nvPr>
        </p:nvSpPr>
        <p:spPr>
          <a:xfrm>
            <a:off x="677545" y="1932305"/>
            <a:ext cx="8596630" cy="259524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n-us" sz="4400" b="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val="SMDATA_13_+xspX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2hsAAA05AAAqJQAAEAAAACYAAAAIAAAAAaAAAAAAAAA="/>
              </a:ext>
            </a:extLst>
          </p:cNvSpPr>
          <p:nvPr>
            <p:ph idx="1"/>
          </p:nvPr>
        </p:nvSpPr>
        <p:spPr>
          <a:xfrm>
            <a:off x="677545" y="4527550"/>
            <a:ext cx="8596630" cy="151384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 algn="l">
              <a:buNone/>
              <a:defRPr lang="en-us" sz="1800">
                <a:solidFill>
                  <a:srgbClr val="3F3F3F"/>
                </a:solidFill>
              </a:defRPr>
            </a:lvl1pPr>
            <a:lvl2pPr marL="457200" indent="0">
              <a:buNone/>
              <a:defRPr lang="en-us" sz="1800">
                <a:solidFill>
                  <a:srgbClr val="8C8C8C"/>
                </a:solidFill>
              </a:defRPr>
            </a:lvl2pPr>
            <a:lvl3pPr marL="914400" indent="0">
              <a:buNone/>
              <a:defRPr lang="en-us" sz="1600">
                <a:solidFill>
                  <a:srgbClr val="8C8C8C"/>
                </a:solidFill>
              </a:defRPr>
            </a:lvl3pPr>
            <a:lvl4pPr marL="1371600" indent="0">
              <a:buNone/>
              <a:defRPr lang="en-us" sz="1400">
                <a:solidFill>
                  <a:srgbClr val="8C8C8C"/>
                </a:solidFill>
              </a:defRPr>
            </a:lvl4pPr>
            <a:lvl5pPr marL="1828800" indent="0">
              <a:buNone/>
              <a:defRPr lang="en-us" sz="1400">
                <a:solidFill>
                  <a:srgbClr val="8C8C8C"/>
                </a:solidFill>
              </a:defRPr>
            </a:lvl5pPr>
            <a:lvl6pPr marL="2286000" indent="0">
              <a:buNone/>
              <a:defRPr lang="en-us" sz="1400">
                <a:solidFill>
                  <a:srgbClr val="8C8C8C"/>
                </a:solidFill>
              </a:defRPr>
            </a:lvl6pPr>
            <a:lvl7pPr marL="2743200" indent="0">
              <a:buNone/>
              <a:defRPr lang="en-us" sz="1400">
                <a:solidFill>
                  <a:srgbClr val="8C8C8C"/>
                </a:solidFill>
              </a:defRPr>
            </a:lvl7pPr>
            <a:lvl8pPr marL="3200400" indent="0">
              <a:buNone/>
              <a:defRPr lang="en-us" sz="1400">
                <a:solidFill>
                  <a:srgbClr val="8C8C8C"/>
                </a:solidFill>
              </a:defRPr>
            </a:lvl8pPr>
            <a:lvl9pPr marL="3657600" indent="0">
              <a:buNone/>
              <a:defRPr lang="en-us" sz="1400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val="SMDATA_13_+xspX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TLAAAKiUAAO8xAABpJw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BC5044B-05C6-90F2-887D-F3A74A337EA6}" type="datetime1">
              <a:t>7/8/20</a:t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val="SMDATA_13_+xspX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KiUAAOgqAABpJ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val="SMDATA_13_+xspX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ZNAAAKiUAAA05AABpJ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BC52A6E-20C6-90DC-887D-D68964337E83}" type="slidenum"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+xspX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7BQAAwAMAAIU3AABYFgAAEAAAACYAAAAIAAAAgaAAAAAAAAA="/>
              </a:ext>
            </a:extLst>
          </p:cNvSpPr>
          <p:nvPr>
            <p:ph type="title"/>
          </p:nvPr>
        </p:nvSpPr>
        <p:spPr>
          <a:xfrm>
            <a:off x="931545" y="609600"/>
            <a:ext cx="8093710" cy="30226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n-us" sz="4400" b="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9"/>
          <p:cNvSpPr>
            <a:spLocks noGrp="1" noChangeArrowheads="1"/>
            <a:extLst>
              <a:ext uri="smNativeData">
                <pr:smNativeData xmlns:pr="smNativeData" val="SMDATA_13_+xspX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sBgAAA05AADaGwAAEAAAACYAAAAIAAAAgaAAAAAAAAA="/>
              </a:ext>
            </a:extLst>
          </p:cNvSpPr>
          <p:nvPr>
            <p:ph idx="13"/>
          </p:nvPr>
        </p:nvSpPr>
        <p:spPr>
          <a:xfrm>
            <a:off x="677545" y="4013200"/>
            <a:ext cx="8596630" cy="51435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400">
                <a:solidFill>
                  <a:srgbClr val="3F3F3F"/>
                </a:solidFill>
              </a:defRPr>
            </a:lvl1pPr>
            <a:lvl2pPr marL="457200" indent="0">
              <a:buNone/>
              <a:defRPr lang="en-us"/>
            </a:lvl2pPr>
            <a:lvl3pPr marL="914400" indent="0">
              <a:buNone/>
              <a:defRPr lang="en-us"/>
            </a:lvl3pPr>
            <a:lvl4pPr marL="1371600" indent="0">
              <a:buNone/>
              <a:defRPr lang="en-us"/>
            </a:lvl4pPr>
            <a:lvl5pPr marL="1828800" indent="0">
              <a:buNone/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Text Placeholder 2"/>
          <p:cNvSpPr>
            <a:spLocks noGrp="1" noChangeArrowheads="1"/>
            <a:extLst>
              <a:ext uri="smNativeData">
                <pr:smNativeData xmlns:pr="smNativeData" val="SMDATA_13_+xspX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2hsAAA05AAAqJQAAEAAAACYAAAAIAAAAAaAAAAAAAAA="/>
              </a:ext>
            </a:extLst>
          </p:cNvSpPr>
          <p:nvPr>
            <p:ph idx="1"/>
          </p:nvPr>
        </p:nvSpPr>
        <p:spPr>
          <a:xfrm>
            <a:off x="677545" y="4527550"/>
            <a:ext cx="8596630" cy="151384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 algn="l">
              <a:buNone/>
              <a:defRPr lang="en-us" sz="1800">
                <a:solidFill>
                  <a:srgbClr val="7F7F7F"/>
                </a:solidFill>
              </a:defRPr>
            </a:lvl1pPr>
            <a:lvl2pPr marL="457200" indent="0">
              <a:buNone/>
              <a:defRPr lang="en-us" sz="1800">
                <a:solidFill>
                  <a:srgbClr val="8C8C8C"/>
                </a:solidFill>
              </a:defRPr>
            </a:lvl2pPr>
            <a:lvl3pPr marL="914400" indent="0">
              <a:buNone/>
              <a:defRPr lang="en-us" sz="1600">
                <a:solidFill>
                  <a:srgbClr val="8C8C8C"/>
                </a:solidFill>
              </a:defRPr>
            </a:lvl3pPr>
            <a:lvl4pPr marL="1371600" indent="0">
              <a:buNone/>
              <a:defRPr lang="en-us" sz="1400">
                <a:solidFill>
                  <a:srgbClr val="8C8C8C"/>
                </a:solidFill>
              </a:defRPr>
            </a:lvl4pPr>
            <a:lvl5pPr marL="1828800" indent="0">
              <a:buNone/>
              <a:defRPr lang="en-us" sz="1400">
                <a:solidFill>
                  <a:srgbClr val="8C8C8C"/>
                </a:solidFill>
              </a:defRPr>
            </a:lvl5pPr>
            <a:lvl6pPr marL="2286000" indent="0">
              <a:buNone/>
              <a:defRPr lang="en-us" sz="1400">
                <a:solidFill>
                  <a:srgbClr val="8C8C8C"/>
                </a:solidFill>
              </a:defRPr>
            </a:lvl6pPr>
            <a:lvl7pPr marL="2743200" indent="0">
              <a:buNone/>
              <a:defRPr lang="en-us" sz="1400">
                <a:solidFill>
                  <a:srgbClr val="8C8C8C"/>
                </a:solidFill>
              </a:defRPr>
            </a:lvl7pPr>
            <a:lvl8pPr marL="3200400" indent="0">
              <a:buNone/>
              <a:defRPr lang="en-us" sz="1400">
                <a:solidFill>
                  <a:srgbClr val="8C8C8C"/>
                </a:solidFill>
              </a:defRPr>
            </a:lvl8pPr>
            <a:lvl9pPr marL="3657600" indent="0">
              <a:buNone/>
              <a:defRPr lang="en-us" sz="1400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3"/>
          <p:cNvSpPr>
            <a:spLocks noGrp="1" noChangeArrowheads="1"/>
            <a:extLst>
              <a:ext uri="smNativeData">
                <pr:smNativeData xmlns:pr="smNativeData" val="SMDATA_13_+xspX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TLAAAKiUAAO8xAABpJw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BC57F60-2EC6-9089-887D-D8DC31337E8D}" type="datetime1">
              <a:t>7/8/20</a:t>
            </a:fld>
          </a:p>
        </p:txBody>
      </p:sp>
      <p:sp>
        <p:nvSpPr>
          <p:cNvPr id="6" name="Footer Placeholder 4"/>
          <p:cNvSpPr>
            <a:spLocks noGrp="1" noChangeArrowheads="1"/>
            <a:extLst>
              <a:ext uri="smNativeData">
                <pr:smNativeData xmlns:pr="smNativeData" val="SMDATA_13_+xspX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KiUAAOgqAABpJ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5"/>
          <p:cNvSpPr>
            <a:spLocks noGrp="1" noChangeArrowheads="1"/>
            <a:extLst>
              <a:ext uri="smNativeData">
                <pr:smNativeData xmlns:pr="smNativeData" val="SMDATA_13_+xspX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ZNAAAKiUAAA05AABpJ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BC57FAA-E4C6-9089-887D-12DC31337E47}" type="slidenum">
              <a:t>‹#›</a:t>
            </a:fld>
          </a:p>
        </p:txBody>
      </p:sp>
      <p:sp>
        <p:nvSpPr>
          <p:cNvPr id="8" name="TextBox 23"/>
          <p:cNvSpPr>
            <a:extLst>
              <a:ext uri="smNativeData">
                <pr:smNativeData xmlns:pr="smNativeData" val="SMDATA_13_+xspX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VAwAA3QQAABUHAAB2CAAAEAAAACYAAAAIAAAA//////////8="/>
              </a:ext>
            </a:extLst>
          </p:cNvSpPr>
          <p:nvPr/>
        </p:nvSpPr>
        <p:spPr>
          <a:xfrm>
            <a:off x="541655" y="790575"/>
            <a:ext cx="60960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>
              <a:defRPr lang="en-us"/>
            </a:pPr>
            <a:r>
              <a:rPr lang="en-us" sz="8000">
                <a:solidFill>
                  <a:srgbClr val="BFE472"/>
                </a:solidFill>
                <a:latin typeface="Arial" pitchFamily="2" charset="0"/>
                <a:ea typeface="Trebuchet MS" pitchFamily="2" charset="0"/>
                <a:cs typeface="Trebuchet MS" pitchFamily="2" charset="0"/>
              </a:rPr>
              <a:t>“</a:t>
            </a:r>
            <a:endParaRPr lang="en-us" sz="8000">
              <a:solidFill>
                <a:srgbClr val="BFE472"/>
              </a:solidFill>
              <a:latin typeface="Arial" pitchFamily="2" charset="0"/>
              <a:ea typeface="Trebuchet MS" pitchFamily="2" charset="0"/>
              <a:cs typeface="Trebuchet MS" pitchFamily="2" charset="0"/>
            </a:endParaRPr>
          </a:p>
        </p:txBody>
      </p:sp>
      <p:sp>
        <p:nvSpPr>
          <p:cNvPr id="9" name="TextBox 24"/>
          <p:cNvSpPr>
            <a:extLst>
              <a:ext uri="smNativeData">
                <pr:smNativeData xmlns:pr="smNativeData" val="SMDATA_13_+xspX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1NgAAwhEAAHU6AABbFQAAEAAAACYAAAAIAAAA//////////8="/>
              </a:ext>
            </a:extLst>
          </p:cNvSpPr>
          <p:nvPr/>
        </p:nvSpPr>
        <p:spPr>
          <a:xfrm>
            <a:off x="8893175" y="2886710"/>
            <a:ext cx="60960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>
              <a:defRPr lang="en-us"/>
            </a:pPr>
            <a:r>
              <a:rPr lang="en-us" sz="8000">
                <a:solidFill>
                  <a:srgbClr val="BFE472"/>
                </a:solidFill>
                <a:latin typeface="Arial" pitchFamily="2" charset="0"/>
                <a:ea typeface="Trebuchet MS" pitchFamily="2" charset="0"/>
                <a:cs typeface="Trebuchet MS" pitchFamily="2" charset="0"/>
              </a:rPr>
              <a:t>”</a:t>
            </a:r>
            <a:endParaRPr lang="en-us" sz="8000">
              <a:solidFill>
                <a:srgbClr val="BFE472"/>
              </a:solidFill>
              <a:latin typeface="Arial" pitchFamily="2" charset="0"/>
              <a:ea typeface="Trebuchet MS" pitchFamily="2" charset="0"/>
              <a:cs typeface="Trebuchet MS" pitchFamily="2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+xspX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wAMAAA05AABYFgAAEAAAACYAAAAIAAAAgaAAAAAAAAA="/>
              </a:ext>
            </a:extLst>
          </p:cNvSpPr>
          <p:nvPr>
            <p:ph type="title"/>
          </p:nvPr>
        </p:nvSpPr>
        <p:spPr>
          <a:xfrm>
            <a:off x="685800" y="609600"/>
            <a:ext cx="8588375" cy="30226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n-us" sz="4400" b="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9"/>
          <p:cNvSpPr>
            <a:spLocks noGrp="1" noChangeArrowheads="1"/>
            <a:extLst>
              <a:ext uri="smNativeData">
                <pr:smNativeData xmlns:pr="smNativeData" val="SMDATA_13_+xspX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sBgAAA05AADaGwAAEAAAACYAAAAIAAAAgaAAAAAAAAA="/>
              </a:ext>
            </a:extLst>
          </p:cNvSpPr>
          <p:nvPr>
            <p:ph idx="13"/>
          </p:nvPr>
        </p:nvSpPr>
        <p:spPr>
          <a:xfrm>
            <a:off x="677545" y="4013200"/>
            <a:ext cx="8596630" cy="51435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400">
                <a:solidFill>
                  <a:schemeClr val="accent1"/>
                </a:solidFill>
              </a:defRPr>
            </a:lvl1pPr>
            <a:lvl2pPr marL="457200" indent="0">
              <a:buNone/>
              <a:defRPr lang="en-us"/>
            </a:lvl2pPr>
            <a:lvl3pPr marL="914400" indent="0">
              <a:buNone/>
              <a:defRPr lang="en-us"/>
            </a:lvl3pPr>
            <a:lvl4pPr marL="1371600" indent="0">
              <a:buNone/>
              <a:defRPr lang="en-us"/>
            </a:lvl4pPr>
            <a:lvl5pPr marL="1828800" indent="0">
              <a:buNone/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Text Placeholder 2"/>
          <p:cNvSpPr>
            <a:spLocks noGrp="1" noChangeArrowheads="1"/>
            <a:extLst>
              <a:ext uri="smNativeData">
                <pr:smNativeData xmlns:pr="smNativeData" val="SMDATA_13_+xspX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2hsAAA05AAAqJQAAEAAAACYAAAAIAAAAAaAAAAAAAAA="/>
              </a:ext>
            </a:extLst>
          </p:cNvSpPr>
          <p:nvPr>
            <p:ph idx="1"/>
          </p:nvPr>
        </p:nvSpPr>
        <p:spPr>
          <a:xfrm>
            <a:off x="677545" y="4527550"/>
            <a:ext cx="8596630" cy="151384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 algn="l">
              <a:buNone/>
              <a:defRPr lang="en-us" sz="1800">
                <a:solidFill>
                  <a:srgbClr val="7F7F7F"/>
                </a:solidFill>
              </a:defRPr>
            </a:lvl1pPr>
            <a:lvl2pPr marL="457200" indent="0">
              <a:buNone/>
              <a:defRPr lang="en-us" sz="1800">
                <a:solidFill>
                  <a:srgbClr val="8C8C8C"/>
                </a:solidFill>
              </a:defRPr>
            </a:lvl2pPr>
            <a:lvl3pPr marL="914400" indent="0">
              <a:buNone/>
              <a:defRPr lang="en-us" sz="1600">
                <a:solidFill>
                  <a:srgbClr val="8C8C8C"/>
                </a:solidFill>
              </a:defRPr>
            </a:lvl3pPr>
            <a:lvl4pPr marL="1371600" indent="0">
              <a:buNone/>
              <a:defRPr lang="en-us" sz="1400">
                <a:solidFill>
                  <a:srgbClr val="8C8C8C"/>
                </a:solidFill>
              </a:defRPr>
            </a:lvl4pPr>
            <a:lvl5pPr marL="1828800" indent="0">
              <a:buNone/>
              <a:defRPr lang="en-us" sz="1400">
                <a:solidFill>
                  <a:srgbClr val="8C8C8C"/>
                </a:solidFill>
              </a:defRPr>
            </a:lvl5pPr>
            <a:lvl6pPr marL="2286000" indent="0">
              <a:buNone/>
              <a:defRPr lang="en-us" sz="1400">
                <a:solidFill>
                  <a:srgbClr val="8C8C8C"/>
                </a:solidFill>
              </a:defRPr>
            </a:lvl6pPr>
            <a:lvl7pPr marL="2743200" indent="0">
              <a:buNone/>
              <a:defRPr lang="en-us" sz="1400">
                <a:solidFill>
                  <a:srgbClr val="8C8C8C"/>
                </a:solidFill>
              </a:defRPr>
            </a:lvl7pPr>
            <a:lvl8pPr marL="3200400" indent="0">
              <a:buNone/>
              <a:defRPr lang="en-us" sz="1400">
                <a:solidFill>
                  <a:srgbClr val="8C8C8C"/>
                </a:solidFill>
              </a:defRPr>
            </a:lvl8pPr>
            <a:lvl9pPr marL="3657600" indent="0">
              <a:buNone/>
              <a:defRPr lang="en-us" sz="1400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3"/>
          <p:cNvSpPr>
            <a:spLocks noGrp="1" noChangeArrowheads="1"/>
            <a:extLst>
              <a:ext uri="smNativeData">
                <pr:smNativeData xmlns:pr="smNativeData" val="SMDATA_13_+xspX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TLAAAKiUAAO8xAABpJw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BC52E9D-D3C6-90D8-887D-258D60337E70}" type="datetime1">
              <a:t>7/8/20</a:t>
            </a:fld>
          </a:p>
        </p:txBody>
      </p:sp>
      <p:sp>
        <p:nvSpPr>
          <p:cNvPr id="6" name="Footer Placeholder 4"/>
          <p:cNvSpPr>
            <a:spLocks noGrp="1" noChangeArrowheads="1"/>
            <a:extLst>
              <a:ext uri="smNativeData">
                <pr:smNativeData xmlns:pr="smNativeData" val="SMDATA_13_+xspX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KiUAAOgqAABpJ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5"/>
          <p:cNvSpPr>
            <a:spLocks noGrp="1" noChangeArrowheads="1"/>
            <a:extLst>
              <a:ext uri="smNativeData">
                <pr:smNativeData xmlns:pr="smNativeData" val="SMDATA_13_+xspX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ZNAAAKiUAAA05AABpJ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BC50B9E-D0C6-90FD-887D-26A845337E73}" type="slidenum"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+xspX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wAMAAA05AADgCw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:pr="smNativeData" val="SMDATA_13_+xspXxMAAAAlAAAAZAAAAA0AAAAAkAAAAEgAAACQAAAAS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Sw0AAA05AAAqJQAAEAAAACYAAAAIAAAAAgAAAAAAAAA=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val="SMDATA_13_+xspX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TLAAAKiUAAO8xAABpJw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BC532CE-80C6-90C4-887D-76917C337E23}" type="datetime1">
              <a:t>7/8/20</a:t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val="SMDATA_13_+xspX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KiUAAOgqAABpJ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val="SMDATA_13_+xspX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ZNAAAKiUAAA05AABpJ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BC571F6-B8C6-9087-887D-4ED23F337E1B}" type="slidenum"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ChangeArrowheads="1"/>
            <a:extLst>
              <a:ext uri="smNativeData">
                <pr:smNativeData xmlns:pr="smNativeData" val="SMDATA_13_+xspXxMAAAAlAAAAZAAAAA0AAAAAkAAAAEgAAACQAAAASAAAAAAAAAAB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EMQAAwAMAAAo5AAAOJAAAEAAAACYAAAAIAAAAgwAAAAAAAAA="/>
              </a:ext>
            </a:extLst>
          </p:cNvSpPr>
          <p:nvPr>
            <p:ph type="title"/>
          </p:nvPr>
        </p:nvSpPr>
        <p:spPr>
          <a:xfrm>
            <a:off x="7967980" y="609600"/>
            <a:ext cx="1304290" cy="5251450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:pr="smNativeData" val="SMDATA_13_+xspXxMAAAAlAAAAZAAAAA0AAAAAkAAAAEgAAACQAAAAS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wAMAAJkvAAAOJAAAEAAAACYAAAAIAAAAAwAAAAAAAAA="/>
              </a:ext>
            </a:extLst>
          </p:cNvSpPr>
          <p:nvPr>
            <p:ph idx="1"/>
          </p:nvPr>
        </p:nvSpPr>
        <p:spPr>
          <a:xfrm>
            <a:off x="677545" y="609600"/>
            <a:ext cx="7059930" cy="5251450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val="SMDATA_13_+xspX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TLAAAKiUAAO8xAABpJw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BC518B9-F7C6-90EE-887D-01BB56337E54}" type="datetime1">
              <a:t>7/8/20</a:t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val="SMDATA_13_+xspX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KiUAAOgqAABpJ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val="SMDATA_13_+xspX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ZNAAAKiUAAA05AABpJ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BC55F2D-63C6-90A9-887D-95FC11337EC0}" type="slidenum"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+xspX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wAMAAA05AADgCwAAEAAAACYAAAAIAAAAAKAAAAAAAAA=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>
              <a:defRPr lang="en-us" sz="36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+xspX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Sw0AAA05AAAqJQ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val="SMDATA_13_+xspX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TLAAAKiUAAO8xAABpJw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BC53491-DFC6-90C2-887D-29977A337E7C}" type="datetime1">
              <a:t/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val="SMDATA_13_+xspX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KiUAAOgqAABpJ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val="SMDATA_13_+xspX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ZNAAAKiUAAA05AABpJ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BC52E25-6BC6-90D8-887D-9D8D60337EC8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+xspX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nRAAAA05AADaGwAAEAAAACYAAAAIAAAAgYAAAAAAAAA="/>
              </a:ext>
            </a:extLst>
          </p:cNvSpPr>
          <p:nvPr>
            <p:ph type="title"/>
          </p:nvPr>
        </p:nvSpPr>
        <p:spPr>
          <a:xfrm>
            <a:off x="677545" y="2700655"/>
            <a:ext cx="8596630" cy="18268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n-us" sz="4000" b="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val="SMDATA_13_+xspX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2hsAAA05AAAlIQAAEAAAACYAAAAIAAAAAYAAAAAAAAA="/>
              </a:ext>
            </a:extLst>
          </p:cNvSpPr>
          <p:nvPr>
            <p:ph idx="1"/>
          </p:nvPr>
        </p:nvSpPr>
        <p:spPr>
          <a:xfrm>
            <a:off x="677545" y="4527550"/>
            <a:ext cx="8596630" cy="860425"/>
          </a:xfrm>
        </p:spPr>
        <p:txBody>
          <a:bodyPr/>
          <a:lstStyle>
            <a:lvl1pPr marL="0" indent="0" algn="l">
              <a:buNone/>
              <a:defRPr lang="en-us" sz="2000">
                <a:solidFill>
                  <a:srgbClr val="7F7F7F"/>
                </a:solidFill>
              </a:defRPr>
            </a:lvl1pPr>
            <a:lvl2pPr marL="457200" indent="0">
              <a:buNone/>
              <a:defRPr lang="en-us" sz="1800">
                <a:solidFill>
                  <a:srgbClr val="8C8C8C"/>
                </a:solidFill>
              </a:defRPr>
            </a:lvl2pPr>
            <a:lvl3pPr marL="914400" indent="0">
              <a:buNone/>
              <a:defRPr lang="en-us" sz="1600">
                <a:solidFill>
                  <a:srgbClr val="8C8C8C"/>
                </a:solidFill>
              </a:defRPr>
            </a:lvl3pPr>
            <a:lvl4pPr marL="1371600" indent="0">
              <a:buNone/>
              <a:defRPr lang="en-us" sz="1400">
                <a:solidFill>
                  <a:srgbClr val="8C8C8C"/>
                </a:solidFill>
              </a:defRPr>
            </a:lvl4pPr>
            <a:lvl5pPr marL="1828800" indent="0">
              <a:buNone/>
              <a:defRPr lang="en-us" sz="1400">
                <a:solidFill>
                  <a:srgbClr val="8C8C8C"/>
                </a:solidFill>
              </a:defRPr>
            </a:lvl5pPr>
            <a:lvl6pPr marL="2286000" indent="0">
              <a:buNone/>
              <a:defRPr lang="en-us" sz="1400">
                <a:solidFill>
                  <a:srgbClr val="8C8C8C"/>
                </a:solidFill>
              </a:defRPr>
            </a:lvl6pPr>
            <a:lvl7pPr marL="2743200" indent="0">
              <a:buNone/>
              <a:defRPr lang="en-us" sz="1400">
                <a:solidFill>
                  <a:srgbClr val="8C8C8C"/>
                </a:solidFill>
              </a:defRPr>
            </a:lvl7pPr>
            <a:lvl8pPr marL="3200400" indent="0">
              <a:buNone/>
              <a:defRPr lang="en-us" sz="1400">
                <a:solidFill>
                  <a:srgbClr val="8C8C8C"/>
                </a:solidFill>
              </a:defRPr>
            </a:lvl8pPr>
            <a:lvl9pPr marL="3657600" indent="0">
              <a:buNone/>
              <a:defRPr lang="en-us" sz="1400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val="SMDATA_13_+xspX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TLAAAKiUAAO8xAABpJw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BC53F4A-04C6-90C9-887D-F29C71337EA7}" type="datetime1">
              <a:t>7/8/20</a:t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val="SMDATA_13_+xspX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KiUAAOgqAABpJ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val="SMDATA_13_+xspX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ZNAAAKiUAAA05AABpJ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BC57091-DFC6-9086-887D-29D33E337E7C}" type="slidenum"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+xspX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wAMAAA05AADgCw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+xspX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Sw0AAOgdAAAqJQAAEAAAACYAAAAIAAAAAQAAAAAAAAA="/>
              </a:ext>
            </a:extLst>
          </p:cNvSpPr>
          <p:nvPr>
            <p:ph idx="1"/>
          </p:nvPr>
        </p:nvSpPr>
        <p:spPr>
          <a:xfrm>
            <a:off x="677545" y="2160905"/>
            <a:ext cx="4184015" cy="3880485"/>
          </a:xfrm>
        </p:spPr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pr="smNativeData" val="SMDATA_13_+xspX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QHwAASw0AAA05AAAqJQAAEAAAACYAAAAIAAAAAQAAAAAAAAA="/>
              </a:ext>
            </a:extLst>
          </p:cNvSpPr>
          <p:nvPr>
            <p:ph idx="2"/>
          </p:nvPr>
        </p:nvSpPr>
        <p:spPr>
          <a:xfrm>
            <a:off x="5090160" y="2160905"/>
            <a:ext cx="4184015" cy="3880485"/>
          </a:xfrm>
        </p:spPr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val="SMDATA_13_+xspX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TLAAAKiUAAO8xAABpJw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BC56597-D9C6-9093-887D-2FC62B337E7A}" type="datetime1">
              <a:t>7/8/20</a:t>
            </a:fld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val="SMDATA_13_+xspX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KiUAAOgqAABpJ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val="SMDATA_13_+xspX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ZNAAAKiUAAA05AABpJ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BC504C5-8BC6-90F2-887D-7DA74A337E28}" type="slidenum"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+xspX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wAMAAA05AADgCw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val="SMDATA_13_+xspX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AAASw0AAOgdAADXEAAAEAAAACYAAAAIAAAAgaAAAAAAAAA="/>
              </a:ext>
            </a:extLst>
          </p:cNvSpPr>
          <p:nvPr>
            <p:ph idx="1"/>
          </p:nvPr>
        </p:nvSpPr>
        <p:spPr>
          <a:xfrm>
            <a:off x="675640" y="2160905"/>
            <a:ext cx="4185920" cy="57658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400" b="0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pr="smNativeData" val="SMDATA_13_+xspX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AAA1xAAAOgdAAAqJQAAEAAAACYAAAAIAAAAASAAAAAAAAA="/>
              </a:ext>
            </a:extLst>
          </p:cNvSpPr>
          <p:nvPr>
            <p:ph idx="2"/>
          </p:nvPr>
        </p:nvSpPr>
        <p:spPr>
          <a:xfrm>
            <a:off x="675640" y="2737485"/>
            <a:ext cx="4185920" cy="330390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Text Placeholder 4"/>
          <p:cNvSpPr>
            <a:spLocks noGrp="1" noChangeArrowheads="1"/>
            <a:extLst>
              <a:ext uri="smNativeData">
                <pr:smNativeData xmlns:pr="smNativeData" val="SMDATA_13_+xspX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NHwAASw0AAA05AADXEAAAEAAAACYAAAAIAAAAgaAAAAAAAAA="/>
              </a:ext>
            </a:extLst>
          </p:cNvSpPr>
          <p:nvPr>
            <p:ph idx="3"/>
          </p:nvPr>
        </p:nvSpPr>
        <p:spPr>
          <a:xfrm>
            <a:off x="5088255" y="2160905"/>
            <a:ext cx="4185920" cy="57658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400" b="0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 noChangeArrowheads="1"/>
            <a:extLst>
              <a:ext uri="smNativeData">
                <pr:smNativeData xmlns:pr="smNativeData" val="SMDATA_13_+xspX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NHwAA1xAAAA05AAAqJQAAEAAAACYAAAAIAAAAASAAAAAAAAA="/>
              </a:ext>
            </a:extLst>
          </p:cNvSpPr>
          <p:nvPr>
            <p:ph idx="4"/>
          </p:nvPr>
        </p:nvSpPr>
        <p:spPr>
          <a:xfrm>
            <a:off x="5088255" y="2737485"/>
            <a:ext cx="4185920" cy="330390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7" name="Date Placeholder 6"/>
          <p:cNvSpPr>
            <a:spLocks noGrp="1" noChangeArrowheads="1"/>
            <a:extLst>
              <a:ext uri="smNativeData">
                <pr:smNativeData xmlns:pr="smNativeData" val="SMDATA_13_+xspX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TLAAAKiUAAO8xAABpJw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BC52F11-5FC6-90D9-887D-A98C61337EFC}" type="datetime1">
              <a:t>7/8/20</a:t>
            </a:fld>
          </a:p>
        </p:txBody>
      </p:sp>
      <p:sp>
        <p:nvSpPr>
          <p:cNvPr id="8" name="Footer Placeholder 7"/>
          <p:cNvSpPr>
            <a:spLocks noGrp="1" noChangeArrowheads="1"/>
            <a:extLst>
              <a:ext uri="smNativeData">
                <pr:smNativeData xmlns:pr="smNativeData" val="SMDATA_13_+xspX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KiUAAOgqAABpJ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9" name="Slide Number Placeholder 8"/>
          <p:cNvSpPr>
            <a:spLocks noGrp="1" noChangeArrowheads="1"/>
            <a:extLst>
              <a:ext uri="smNativeData">
                <pr:smNativeData xmlns:pr="smNativeData" val="SMDATA_13_+xspX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ZNAAAKiUAAA05AABpJ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BC55609-47C6-90A0-887D-B1F518337EE4}" type="slidenum"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+xspX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wAMAAA05AADgCw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:pr="smNativeData" val="SMDATA_13_+xspX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TLAAAKiUAAO8xAABpJw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BC5583D-73C6-90AE-887D-85FB16337ED0}" type="datetime1">
              <a:t>7/8/20</a:t>
            </a:fld>
          </a:p>
        </p:txBody>
      </p:sp>
      <p:sp>
        <p:nvSpPr>
          <p:cNvPr id="4" name="Footer Placeholder 3"/>
          <p:cNvSpPr>
            <a:spLocks noGrp="1" noChangeArrowheads="1"/>
            <a:extLst>
              <a:ext uri="smNativeData">
                <pr:smNativeData xmlns:pr="smNativeData" val="SMDATA_13_+xspX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KiUAAOgqAABpJ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5" name="Slide Number Placeholder 4"/>
          <p:cNvSpPr>
            <a:spLocks noGrp="1" noChangeArrowheads="1"/>
            <a:extLst>
              <a:ext uri="smNativeData">
                <pr:smNativeData xmlns:pr="smNativeData" val="SMDATA_13_+xspX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ZNAAAKiUAAA05AABpJ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BC568AB-E5C6-909E-887D-13CB26337E46}" type="slidenum"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ChangeArrowheads="1"/>
            <a:extLst>
              <a:ext uri="smNativeData">
                <pr:smNativeData xmlns:pr="smNativeData" val="SMDATA_13_+xspX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TLAAAKiUAAO8xAABpJw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BC501C1-8FC6-90F7-887D-79A24F337E2C}" type="datetime1">
              <a:t>7/8/20</a:t>
            </a:fld>
          </a:p>
        </p:txBody>
      </p:sp>
      <p:sp>
        <p:nvSpPr>
          <p:cNvPr id="3" name="Footer Placeholder 2"/>
          <p:cNvSpPr>
            <a:spLocks noGrp="1" noChangeArrowheads="1"/>
            <a:extLst>
              <a:ext uri="smNativeData">
                <pr:smNativeData xmlns:pr="smNativeData" val="SMDATA_13_+xspX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KiUAAOgqAABpJ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val="SMDATA_13_+xspX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ZNAAAKiUAAA05AABpJ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BC53550-1EC6-90C3-887D-E8967B337EBD}" type="slidenum"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+xspX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OAkAAOEbAAAVEQAAEAAAACYAAAAIAAAAgaAAAAAAAAA="/>
              </a:ext>
            </a:extLst>
          </p:cNvSpPr>
          <p:nvPr>
            <p:ph type="title"/>
          </p:nvPr>
        </p:nvSpPr>
        <p:spPr>
          <a:xfrm>
            <a:off x="677545" y="1498600"/>
            <a:ext cx="3854450" cy="127825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en-us" sz="20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+xspX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JHQAAKwMAAA05AAAqJQAAEAAAACYAAAAIAAAAASAAAAAAAAA="/>
              </a:ext>
            </a:extLst>
          </p:cNvSpPr>
          <p:nvPr>
            <p:ph idx="1"/>
          </p:nvPr>
        </p:nvSpPr>
        <p:spPr>
          <a:xfrm>
            <a:off x="4760595" y="514985"/>
            <a:ext cx="4513580" cy="552640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val="SMDATA_13_+xspX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FREAAOEbAAD7IAAAEAAAACYAAAAIAAAAAaAAAAAAAAA="/>
              </a:ext>
            </a:extLst>
          </p:cNvSpPr>
          <p:nvPr>
            <p:ph idx="2"/>
          </p:nvPr>
        </p:nvSpPr>
        <p:spPr>
          <a:xfrm>
            <a:off x="677545" y="2776855"/>
            <a:ext cx="3854450" cy="258445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>
              <a:buNone/>
              <a:defRPr lang="en-us" sz="1400"/>
            </a:lvl1pPr>
            <a:lvl2pPr marL="457200" indent="0">
              <a:buNone/>
              <a:defRPr lang="en-us" sz="1400"/>
            </a:lvl2pPr>
            <a:lvl3pPr marL="914400" indent="0">
              <a:buNone/>
              <a:defRPr lang="en-us" sz="1200"/>
            </a:lvl3pPr>
            <a:lvl4pPr marL="1370965" indent="0">
              <a:buNone/>
              <a:defRPr lang="en-us" sz="1000"/>
            </a:lvl4pPr>
            <a:lvl5pPr marL="1828165" indent="0">
              <a:buNone/>
              <a:defRPr lang="en-us" sz="1000"/>
            </a:lvl5pPr>
            <a:lvl6pPr marL="2285365" indent="0">
              <a:buNone/>
              <a:defRPr lang="en-us" sz="1000"/>
            </a:lvl6pPr>
            <a:lvl7pPr marL="2742565" indent="0">
              <a:buNone/>
              <a:defRPr lang="en-us" sz="1000"/>
            </a:lvl7pPr>
            <a:lvl8pPr marL="3199130" indent="0">
              <a:buNone/>
              <a:defRPr lang="en-us" sz="1000"/>
            </a:lvl8pPr>
            <a:lvl9pPr marL="3656330" indent="0">
              <a:buNone/>
              <a:defRPr lang="en-us" sz="1000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val="SMDATA_13_+xspX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TLAAAKiUAAO8xAABpJw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BC50922-6CC6-90FF-887D-9AAA47337ECF}" type="datetime1">
              <a:t>7/8/20</a:t>
            </a:fld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val="SMDATA_13_+xspX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KiUAAOgqAABpJ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val="SMDATA_13_+xspX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ZNAAAKiUAAA05AABpJ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BC55C7A-34C6-90AA-887D-C2FF12337E97}" type="slidenum"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+xspX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iB0AAA05AAAFIQAAEAAAACYAAAAIAAAAgaAAAAAAAAA="/>
              </a:ext>
            </a:extLst>
          </p:cNvSpPr>
          <p:nvPr>
            <p:ph type="title"/>
          </p:nvPr>
        </p:nvSpPr>
        <p:spPr>
          <a:xfrm>
            <a:off x="677545" y="4800600"/>
            <a:ext cx="8596630" cy="56705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n-us" sz="2400" b="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rrowheads="1"/>
            <a:extLst>
              <a:ext uri="smNativeData">
                <pr:smNativeData xmlns:pr="smNativeData" val="SMDATA_13_+xspXxMAAAAlAAAAZA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wAMAAA05AABoGwAAEAAAACYAAAAIAAAAAaAAAAAAAAA="/>
              </a:ext>
            </a:extLst>
          </p:cNvSpPr>
          <p:nvPr>
            <p:ph type="pic" idx="1"/>
          </p:nvPr>
        </p:nvSpPr>
        <p:spPr>
          <a:xfrm>
            <a:off x="677545" y="609600"/>
            <a:ext cx="8596630" cy="384556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 algn="ctr">
              <a:buNone/>
              <a:defRPr lang="en-us" sz="1600"/>
            </a:lvl1pPr>
            <a:lvl2pPr marL="457200" indent="0">
              <a:buNone/>
              <a:defRPr lang="en-us" sz="1600"/>
            </a:lvl2pPr>
            <a:lvl3pPr marL="914400" indent="0">
              <a:buNone/>
              <a:defRPr lang="en-us" sz="1600"/>
            </a:lvl3pPr>
            <a:lvl4pPr marL="1371600" indent="0">
              <a:buNone/>
              <a:defRPr lang="en-us" sz="1600"/>
            </a:lvl4pPr>
            <a:lvl5pPr marL="1828800" indent="0">
              <a:buNone/>
              <a:defRPr lang="en-us" sz="1600"/>
            </a:lvl5pPr>
            <a:lvl6pPr marL="2286000" indent="0">
              <a:buNone/>
              <a:defRPr lang="en-us" sz="1600"/>
            </a:lvl6pPr>
            <a:lvl7pPr marL="2743200" indent="0">
              <a:buNone/>
              <a:defRPr lang="en-us" sz="1600"/>
            </a:lvl7pPr>
            <a:lvl8pPr marL="3200400" indent="0">
              <a:buNone/>
              <a:defRPr lang="en-us" sz="1600"/>
            </a:lvl8pPr>
            <a:lvl9pPr marL="3657600" indent="0">
              <a:buNone/>
              <a:defRPr lang="en-us" sz="1600"/>
            </a:lvl9pPr>
          </a:lstStyle>
          <a:p>
            <a:pPr>
              <a:defRPr lang="en-us"/>
            </a:pPr>
            <a: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val="SMDATA_13_+xspX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BSEAAA05AAAqJQAAEAAAACYAAAAIAAAAAaAAAAAAAAA="/>
              </a:ext>
            </a:extLst>
          </p:cNvSpPr>
          <p:nvPr>
            <p:ph idx="2"/>
          </p:nvPr>
        </p:nvSpPr>
        <p:spPr>
          <a:xfrm>
            <a:off x="677545" y="5367655"/>
            <a:ext cx="8596630" cy="67373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>
              <a:buNone/>
              <a:defRPr lang="en-us" sz="1200"/>
            </a:lvl1pPr>
            <a:lvl2pPr marL="457200" indent="0">
              <a:buNone/>
              <a:defRPr lang="en-us" sz="1200"/>
            </a:lvl2pPr>
            <a:lvl3pPr marL="914400" indent="0">
              <a:buNone/>
              <a:defRPr lang="en-us" sz="1000"/>
            </a:lvl3pPr>
            <a:lvl4pPr marL="1371600" indent="0">
              <a:buNone/>
              <a:defRPr lang="en-us" sz="900"/>
            </a:lvl4pPr>
            <a:lvl5pPr marL="1828800" indent="0">
              <a:buNone/>
              <a:defRPr lang="en-us" sz="900"/>
            </a:lvl5pPr>
            <a:lvl6pPr marL="2286000" indent="0">
              <a:buNone/>
              <a:defRPr lang="en-us" sz="900"/>
            </a:lvl6pPr>
            <a:lvl7pPr marL="2743200" indent="0">
              <a:buNone/>
              <a:defRPr lang="en-us" sz="900"/>
            </a:lvl7pPr>
            <a:lvl8pPr marL="3200400" indent="0">
              <a:buNone/>
              <a:defRPr lang="en-us" sz="900"/>
            </a:lvl8pPr>
            <a:lvl9pPr marL="3657600" indent="0">
              <a:buNone/>
              <a:defRPr lang="en-us" sz="900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val="SMDATA_13_+xspX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TLAAAKiUAAO8xAABpJw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BC52CBF-F1C6-90DA-887D-078F62337E52}" type="datetime1">
              <a:t>7/8/20</a:t>
            </a:fld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val="SMDATA_13_+xspX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KiUAAOgqAABpJ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val="SMDATA_13_+xspX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ZNAAAKiUAAA05AABpJ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BC57D62-2CC6-908B-887D-DADE33337E8F}" type="slidenum"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extLst>
              <a:ext uri="smNativeData">
                <pr:smNativeData xmlns:pr="smNativeData" val="SMDATA_7_+xspXx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AAAAADz////AEsAADAqAAAQAAAAJgAAAAgAAAD/////AAAAAA=="/>
              </a:ext>
            </a:extLst>
          </p:cNvGrpSpPr>
          <p:nvPr/>
        </p:nvGrpSpPr>
        <p:grpSpPr>
          <a:xfrm>
            <a:off x="0" y="-8255"/>
            <a:ext cx="12192000" cy="6866255"/>
            <a:chOff x="0" y="-8255"/>
            <a:chExt cx="12192000" cy="6866255"/>
          </a:xfrm>
        </p:grpSpPr>
        <p:sp>
          <p:nvSpPr>
            <p:cNvPr id="12" name="Straight Connector 19"/>
            <p:cNvSpPr>
              <a:extLst>
                <a:ext uri="smNativeData">
                  <pr:smNativeData xmlns:pr="smNativeData" val="SMDATA_13_+xspXx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+/vwAPAAAAAQAAABQAAAAUAAAAFAAAAAEAAAAAAAAAZAAAAGQAAAAA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v7+/AAAAAAIAAAACAAAAAMDA/wB/f38AAAAAAAAAAAAAAAAAAAAAAAAAAAAhAAAAGAAAABQAAAClOQAAAAAAACVBAAAwKgAAAAAAACYAAAAIAAAA//////////8="/>
                </a:ext>
              </a:extLst>
            </p:cNvSpPr>
            <p:nvPr/>
          </p:nvSpPr>
          <p:spPr>
            <a:xfrm>
              <a:off x="9370695" y="0"/>
              <a:ext cx="1219200" cy="6858000"/>
            </a:xfrm>
            <a:prstGeom prst="line">
              <a:avLst/>
            </a:prstGeom>
            <a:noFill/>
            <a:ln w="9525" cap="flat" cmpd="sng" algn="ctr">
              <a:solidFill>
                <a:srgbClr val="BFBFBF"/>
              </a:solidFill>
              <a:prstDash val="solid"/>
              <a:headEnd type="none"/>
              <a:tailEnd type="none"/>
            </a:ln>
            <a:effectLst/>
          </p:spPr>
        </p:sp>
        <p:sp>
          <p:nvSpPr>
            <p:cNvPr id="11" name="Straight Connector 20"/>
            <p:cNvSpPr>
              <a:extLst>
                <a:ext uri="smNativeData">
                  <pr:smNativeData xmlns:pr="smNativeData" val="SMDATA_13_+xspXx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NjY2AAPAAAAAQAAABQAAAAUAAAAFAAAAAEAAAAAAAAAZAAAAGQAAAAA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2NjYAAAAAAIAAAACAAAAAMDA/wB/f38AAAAAAAAAAAAAAAAAAAAAAAAAAAAhAAAAGAAAABQAAACtLQAAphYAAPtKAAAwKgAAAAAAACYAAAAIAAAA//////////8="/>
                </a:ext>
              </a:extLst>
            </p:cNvSpPr>
            <p:nvPr/>
          </p:nvSpPr>
          <p:spPr>
            <a:xfrm flipH="1">
              <a:off x="7425055" y="3681730"/>
              <a:ext cx="4763770" cy="3176270"/>
            </a:xfrm>
            <a:prstGeom prst="line">
              <a:avLst/>
            </a:prstGeom>
            <a:noFill/>
            <a:ln w="9525" cap="flat" cmpd="sng" algn="ctr">
              <a:solidFill>
                <a:srgbClr val="D8D8D8"/>
              </a:solidFill>
              <a:prstDash val="solid"/>
              <a:headEnd type="none"/>
              <a:tailEnd type="none"/>
            </a:ln>
            <a:effectLst/>
          </p:spPr>
        </p:sp>
        <p:sp>
          <p:nvSpPr>
            <p:cNvPr id="10" name="Rectangle 23"/>
            <p:cNvSpPr>
              <a:extLst>
                <a:ext uri="smNativeData">
                  <pr:smNativeData xmlns:pr="smNativeData" val="SMDATA_13_+xspXxMAAAAlAAAACwAAAA0AAAAAezgAAPP////7SgAAMCoAAAAAAAAAAAAAAAAAAAEAAABQAAAAAAAAAAAA4D8AAAAAAADgPwAAAAAAAOA/AAAAAAAA4D8AAAAAAADgPwAAAAAAAOA/AAAAAAAA4D8AAAAAAADgPwAAAAAAAOA/AAAAAAAA4D8CAAAAjAAAAAEAAAAAAAAAkMImDIOxIwBH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g7EjAAAAAAAAAAAAAAAAAAAAAAAAAAAAAAAAAAAAAAAAAAAAkMImBX9/fwDr6+sDzMzMAMDA/wB/f38AAAAAAAAAAAAAAAAAAAAAAAAAAAAhAAAAGAAAABQAAAB7OAAA8/////tKAAAwKgAAAAAAACYAAAAIAAAA//////////8="/>
                </a:ext>
              </a:extLst>
            </p:cNvSpPr>
            <p:nvPr/>
          </p:nvSpPr>
          <p:spPr>
            <a:xfrm>
              <a:off x="9181465" y="-8255"/>
              <a:ext cx="3007360" cy="6866255"/>
            </a:xfrm>
            <a:custGeom>
              <a:avLst/>
              <a:gdLst/>
              <a:ahLst/>
              <a:cxnLst/>
              <a:rect l="0" t="0" r="3007360" b="6866255"/>
              <a:pathLst>
                <a:path w="3007360" h="6866255">
                  <a:moveTo>
                    <a:pt x="2045539" y="0"/>
                  </a:moveTo>
                  <a:lnTo>
                    <a:pt x="3007360" y="0"/>
                  </a:lnTo>
                  <a:lnTo>
                    <a:pt x="3007360" y="6866255"/>
                  </a:lnTo>
                  <a:lnTo>
                    <a:pt x="0" y="6866255"/>
                  </a:lnTo>
                  <a:lnTo>
                    <a:pt x="2045539" y="0"/>
                  </a:lnTo>
                  <a:close/>
                </a:path>
              </a:pathLst>
            </a:custGeom>
            <a:solidFill>
              <a:schemeClr val="accent1">
                <a:alpha val="29000"/>
              </a:schemeClr>
            </a:solidFill>
            <a:ln>
              <a:noFill/>
            </a:ln>
            <a:effectLst/>
          </p:spPr>
        </p:sp>
        <p:sp>
          <p:nvSpPr>
            <p:cNvPr id="9" name="Rectangle 25"/>
            <p:cNvSpPr>
              <a:extLst>
                <a:ext uri="smNativeData">
                  <pr:smNativeData xmlns:pr="smNativeData" val="SMDATA_13_+xspXxMAAAAlAAAACwAAAA0AAAAAFDsAAPP///8ASwAAMCoAAAAAAAAAAAAAAAAAAAEAAABQAAAAAAAAAAAA4D8AAAAAAADgPwAAAAAAAOA/AAAAAAAA4D8AAAAAAADgPwAAAAAAAOA/AAAAAAAA4D8AAAAAAADgPwAAAAAAAOA/AAAAAAAA4D8CAAAAjAAAAAEAAAAAAAAAkMImDIOxIwBR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g7EjAAAAAAAAAAAAAAAAAAAAAAAAAAAAAAAAAAAAAAAAAAAAkMImBX9/fwDr6+sDzMzMAMDA/wB/f38AAAAAAAAAAAAAAAAAAAAAAAAAAAAhAAAAGAAAABQAAAAUOwAA8////wBLAAAwKgAAAAAAACYAAAAIAAAA//////////8="/>
                </a:ext>
              </a:extLst>
            </p:cNvSpPr>
            <p:nvPr/>
          </p:nvSpPr>
          <p:spPr>
            <a:xfrm>
              <a:off x="9603740" y="-8255"/>
              <a:ext cx="2588260" cy="6866255"/>
            </a:xfrm>
            <a:custGeom>
              <a:avLst/>
              <a:gdLst/>
              <a:ahLst/>
              <a:cxnLst/>
              <a:rect l="0" t="0" r="2588260" b="6866255"/>
              <a:pathLst>
                <a:path w="2588260" h="6866255">
                  <a:moveTo>
                    <a:pt x="0" y="0"/>
                  </a:moveTo>
                  <a:lnTo>
                    <a:pt x="2588260" y="0"/>
                  </a:lnTo>
                  <a:lnTo>
                    <a:pt x="2588260" y="6866255"/>
                  </a:lnTo>
                  <a:lnTo>
                    <a:pt x="1209321" y="6866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000"/>
              </a:schemeClr>
            </a:solidFill>
            <a:ln>
              <a:noFill/>
            </a:ln>
            <a:effectLst/>
          </p:spPr>
        </p:sp>
        <p:sp>
          <p:nvSpPr>
            <p:cNvPr id="8" name="Isosceles Triangle 23"/>
            <p:cNvSpPr>
              <a:extLst>
                <a:ext uri="smNativeData">
                  <pr:smNativeData xmlns:pr="smNativeData" val="SMDATA_13_+xspXxMAAAAlAAAAagAAAA0AAAAAkAAAAEgAAACQAAAASAAAAAAAAAAAAAAAAAAAAAEAAABQAAAAAAAAAAAA8D8AAAAAAADgPwAAAAAAAOA/AAAAAAAA4D8AAAAAAADgPwAAAAAAAOA/AAAAAAAA4D8AAAAAAADgPwAAAAAAAOA/AAAAAAAA4D8CAAAAjAAAAAEAAAAAAAAAVKAhDYOxIwAd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UoCEGg7EjAAAAAAAAAAAAAAAAAAAAAAAAAAAAAAAAAAAAAAAAAAAAkMImBX9/fwDr6+sDzMzMAMDA/wB/f38AAAAAAAAAAAAAAAAAAAAAAAAAAAAhAAAAGAAAABQAAADzNgAAwBIAAABLAAAwKgAAAAAAACYAAAAIAAAA//////////8="/>
                </a:ext>
              </a:extLst>
            </p:cNvSpPr>
            <p:nvPr/>
          </p:nvSpPr>
          <p:spPr>
            <a:xfrm>
              <a:off x="8932545" y="3048000"/>
              <a:ext cx="3259455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000"/>
              </a:schemeClr>
            </a:solidFill>
            <a:ln>
              <a:noFill/>
            </a:ln>
            <a:effectLst/>
          </p:spPr>
        </p:sp>
        <p:sp>
          <p:nvSpPr>
            <p:cNvPr id="7" name="Rectangle 27"/>
            <p:cNvSpPr>
              <a:extLst>
                <a:ext uri="smNativeData">
                  <pr:smNativeData xmlns:pr="smNativeData" val="SMDATA_13_+xspXxMAAAAlAAAACwAAAA0AAAAAbDkAAPP////7SgAAMCoAAAAAAAAAAAAAAAAAAAEAAABQAAAAAAAAAAAA4D8AAAAAAADgPwAAAAAAAOA/AAAAAAAA4D8AAAAAAADgPwAAAAAAAOA/AAAAAAAA4D8AAAAAAADgPwAAAAAAAOA/AAAAAAAA4D8CAAAAjAAAAAEAAAAAAAAAP3gYAIOxIwAf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/eBgAg7EjAAAAAAAAAAAAAAAAAAAAAAAAAAAAAAAAAAAAAAAAAAAAkMImBX9/fwDr6+sDzMzMAMDA/wB/f38AAAAAAAAAAAAAAAAAAAAAAAAAAAAhAAAAGAAAABQAAABsOQAA8/////tKAAAwKgAAAAAAACYAAAAIAAAA//////////8="/>
                </a:ext>
              </a:extLst>
            </p:cNvSpPr>
            <p:nvPr/>
          </p:nvSpPr>
          <p:spPr>
            <a:xfrm>
              <a:off x="9334500" y="-8255"/>
              <a:ext cx="2854325" cy="6866255"/>
            </a:xfrm>
            <a:custGeom>
              <a:avLst/>
              <a:gdLst/>
              <a:ahLst/>
              <a:cxnLst/>
              <a:rect l="0" t="0" r="2854325" b="6866255"/>
              <a:pathLst>
                <a:path w="2854325" h="6866255">
                  <a:moveTo>
                    <a:pt x="0" y="0"/>
                  </a:moveTo>
                  <a:lnTo>
                    <a:pt x="2854325" y="0"/>
                  </a:lnTo>
                  <a:lnTo>
                    <a:pt x="2854325" y="6866255"/>
                  </a:lnTo>
                  <a:lnTo>
                    <a:pt x="2470749" y="6866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000"/>
              </a:srgbClr>
            </a:solidFill>
            <a:ln>
              <a:noFill/>
            </a:ln>
            <a:effectLst/>
          </p:spPr>
        </p:sp>
        <p:sp>
          <p:nvSpPr>
            <p:cNvPr id="6" name="Rectangle 28"/>
            <p:cNvSpPr>
              <a:extLst>
                <a:ext uri="smNativeData">
                  <pr:smNativeData xmlns:pr="smNativeData" val="SMDATA_13_+xspXxMAAAAlAAAACwAAAA0AAAAAC0MAAPP////7SgAAMCoAAAAAAAAAAAAAAAAAAAEAAABQAAAAAAAAAAAA4D8AAAAAAADgPwAAAAAAAOA/AAAAAAAA4D8AAAAAAADgPwAAAAAAAOA/AAAAAAAA4D8AAAAAAADgPwAAAAAAAOA/AAAAAAAA4D8CAAAAjAAAAAEAAAAAAAAAv+RyAIOxIwAf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C/5HIAg7EjAAAAAAAAAAAAAAAAAAAAAAAAAAAAAAAAAAAAAAAAAAAAkMImBX9/fwDr6+sDzMzMAMDA/wB/f38AAAAAAAAAAAAAAAAAAAAAAAAAAAAhAAAAGAAAABQAAAALQwAA8/////tKAAAwKgAAAAAAACYAAAAIAAAA//////////8="/>
                </a:ext>
              </a:extLst>
            </p:cNvSpPr>
            <p:nvPr/>
          </p:nvSpPr>
          <p:spPr>
            <a:xfrm>
              <a:off x="10898505" y="-8255"/>
              <a:ext cx="1290320" cy="6866255"/>
            </a:xfrm>
            <a:custGeom>
              <a:avLst/>
              <a:gdLst/>
              <a:ahLst/>
              <a:cxnLst/>
              <a:rect l="0" t="0" r="1290320" b="6866255"/>
              <a:pathLst>
                <a:path w="1290320" h="6866255">
                  <a:moveTo>
                    <a:pt x="1019914" y="0"/>
                  </a:moveTo>
                  <a:lnTo>
                    <a:pt x="1290320" y="0"/>
                  </a:lnTo>
                  <a:lnTo>
                    <a:pt x="1290320" y="6866255"/>
                  </a:lnTo>
                  <a:lnTo>
                    <a:pt x="0" y="6866255"/>
                  </a:lnTo>
                  <a:lnTo>
                    <a:pt x="1019914" y="0"/>
                  </a:lnTo>
                  <a:close/>
                </a:path>
              </a:pathLst>
            </a:custGeom>
            <a:solidFill>
              <a:srgbClr val="BFE472">
                <a:alpha val="69000"/>
              </a:srgbClr>
            </a:solidFill>
            <a:ln>
              <a:noFill/>
            </a:ln>
            <a:effectLst/>
          </p:spPr>
        </p:sp>
        <p:sp>
          <p:nvSpPr>
            <p:cNvPr id="5" name="Rectangle 29"/>
            <p:cNvSpPr>
              <a:extLst>
                <a:ext uri="smNativeData">
                  <pr:smNativeData xmlns:pr="smNativeData" val="SMDATA_13_+xspXxMAAAAlAAAACwAAAA0AAAAAS0MAAPP////7SgAAMCoAAAAAAAAAAAAAAAAAAAEAAABQAAAAAAAAAAAA4D8AAAAAAADgPwAAAAAAAOA/AAAAAAAA4D8AAAAAAADgPwAAAAAAAOA/AAAAAAAA4D8AAAAAAADgPwAAAAAAAOA/AAAAAAAA4D8CAAAAjAAAAAEAAAAAAAAAkMImDIOxIwAk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IAAAMAAAAEAAAAAAAAAAAAAAAAAAAAAAAAAAeAAAAaAAAAAAAAAAAAAAAAAAAAAAAAAAAAAAAECcAABAnAAAAAAAAAAAAAAAAAAAAAAAAAAAAAAAAAAAAAAAAAAAAABQAAAAAAAAAwMD/AAAAAABkAAAAMgAAAAAAAABkAAAAAAAAAH9/fwAKAAAAHwAAAFQAAACQwiYFg7EjAAAAAAAAAAAAAAAAAAAAAAAAAAAAAAAAAAAAAAAAAAAAkMImBX9/fwDr6+sDzMzMAMDA/wB/f38AAAAAAAAAAAAAAAAAAAAAAAAAAAAhAAAAGAAAABQAAABLQwAA8/////tKAAAwKgAAAAAAACYAAAAIAAAA//////////8="/>
                </a:ext>
              </a:extLst>
            </p:cNvSpPr>
            <p:nvPr/>
          </p:nvSpPr>
          <p:spPr>
            <a:xfrm>
              <a:off x="10939145" y="-8255"/>
              <a:ext cx="1249680" cy="6866255"/>
            </a:xfrm>
            <a:custGeom>
              <a:avLst/>
              <a:gdLst/>
              <a:ahLst/>
              <a:cxnLst/>
              <a:rect l="0" t="0" r="1249680" b="6866255"/>
              <a:pathLst>
                <a:path w="1249680" h="6866255">
                  <a:moveTo>
                    <a:pt x="0" y="0"/>
                  </a:moveTo>
                  <a:lnTo>
                    <a:pt x="1249680" y="0"/>
                  </a:lnTo>
                  <a:lnTo>
                    <a:pt x="1249680" y="6866255"/>
                  </a:lnTo>
                  <a:lnTo>
                    <a:pt x="1109253" y="6866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000"/>
              </a:schemeClr>
            </a:solidFill>
            <a:ln>
              <a:noFill/>
            </a:ln>
            <a:effectLst/>
          </p:spPr>
        </p:sp>
        <p:sp>
          <p:nvSpPr>
            <p:cNvPr id="4" name="Isosceles Triangle 27"/>
            <p:cNvSpPr>
              <a:extLst>
                <a:ext uri="smNativeData">
                  <pr:smNativeData xmlns:pr="smNativeData" val="SMDATA_13_+xspXxMAAAAlAAAAagAAAA0AAAAAkAAAAEgAAACQAAAASAAAAAAAAAAAAAAAAAAAAAEAAABQAAAAAAAAAAAA8D8AAAAAAADgPwAAAAAAAOA/AAAAAAAA4D8AAAAAAADgPwAAAAAAAOA/AAAAAAAA4D8AAAAAAADgPwAAAAAAAOA/AAAAAAAA4D8CAAAAjAAAAAEAAAAAAAAAkMImDIOxIwAV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g7EjAAAAAAAAAAAAAAAAAAAAAAAAAAAAAAAAAAAAAAAAAAAAkMImBX9/fwDr6+sDzMzMAMDA/wB/f38AAAAAAAAAAAAAAAAAAAAAAAAAAAAhAAAAGAAAABQAAADNPwAAFRYAAPtKAAAwKgAAAAAAACYAAAAIAAAA//////////8="/>
                </a:ext>
              </a:extLst>
            </p:cNvSpPr>
            <p:nvPr/>
          </p:nvSpPr>
          <p:spPr>
            <a:xfrm>
              <a:off x="10371455" y="3589655"/>
              <a:ext cx="1817370" cy="3268345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9000"/>
              </a:schemeClr>
            </a:solidFill>
            <a:ln>
              <a:noFill/>
            </a:ln>
            <a:effectLst/>
          </p:spPr>
        </p:sp>
        <p:sp>
          <p:nvSpPr>
            <p:cNvPr id="3" name="Isosceles Triangle 28"/>
            <p:cNvSpPr>
              <a:extLst>
                <a:ext uri="smNativeData">
                  <pr:smNativeData xmlns:pr="smNativeData" val="SMDATA_13_+xspXxMAAAAlAAAAagAAAA0AAAAAkAAAAEgAAACQAAAASAAAAAAAAAAAAAAAAAAAAAEAAABQAAAAAAAAAAAAAAAAAAAAAADgPwAAAAAAAOA/AAAAAAAA4D8AAAAAAADgPwAAAAAAAOA/AAAAAAAA4D8AAAAAAADgPwAAAAAAAOA/AAAAAAAA4D8CAAAAjAAAAAEAAAAAAAAAkMImDIOxIwAQ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g7EjAAAAAAAAAAAAAAAAAAAAAAAAAAAAAAAAAAAAAAAAAAAAkMImBX9/fwDr6+sDzMzMAMDA/wB/f38AAAAAAAAAAAAAAAAAAAAAAAAAAAAhAAAAGAAAABQAAAAAAAAAsBgAAMMCAAAwKgAAAAAAACYAAAAIAAAA//////////8="/>
                </a:ext>
              </a:extLst>
            </p:cNvSpPr>
            <p:nvPr/>
          </p:nvSpPr>
          <p:spPr>
            <a:xfrm>
              <a:off x="0" y="4013200"/>
              <a:ext cx="448945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000"/>
              </a:schemeClr>
            </a:solidFill>
            <a:ln>
              <a:noFill/>
            </a:ln>
            <a:effectLst/>
          </p:spPr>
        </p:sp>
      </p:grpSp>
      <p:sp>
        <p:nvSpPr>
          <p:cNvPr id="13" name="Title Placeholder 1"/>
          <p:cNvSpPr>
            <a:spLocks noGrp="1" noChangeArrowheads="1"/>
            <a:extLst>
              <a:ext uri="smNativeData">
                <pr:smNativeData xmlns:pr="smNativeData" val="SMDATA_13_+xspX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wAMAAA05AADgCwAAEAAAACYAAAAIAAAAvy8AAP//wQE="/>
              </a:ext>
            </a:extLst>
          </p:cNvSpPr>
          <p:nvPr>
            <p:ph type="title"/>
          </p:nvPr>
        </p:nvSpPr>
        <p:spPr>
          <a:xfrm>
            <a:off x="677545" y="609600"/>
            <a:ext cx="8596630" cy="1320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14" name="Text Placeholder 2"/>
          <p:cNvSpPr>
            <a:spLocks noGrp="1" noChangeArrowheads="1"/>
            <a:extLst>
              <a:ext uri="smNativeData">
                <pr:smNativeData xmlns:pr="smNativeData" val="SMDATA_13_+xspX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G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Sw0AAA05AAAqJQAAEAAAACYAAAAIAAAAPy8AAP//wQE="/>
              </a:ext>
            </a:extLst>
          </p:cNvSpPr>
          <p:nvPr>
            <p:ph type="body" idx="1"/>
          </p:nvPr>
        </p:nvSpPr>
        <p:spPr>
          <a:xfrm>
            <a:off x="677545" y="2160905"/>
            <a:ext cx="8596630" cy="38804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15" name="Date Placeholder 3"/>
          <p:cNvSpPr>
            <a:spLocks noGrp="1" noChangeArrowheads="1"/>
            <a:extLst>
              <a:ext uri="smNativeData">
                <pr:smNativeData xmlns:pr="smNativeData" val="SMDATA_13_+xspX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TLAAAKiUAAO8xAABpJwAAEAAAACYAAAAIAAAAv48AAP//wQE="/>
              </a:ext>
            </a:extLst>
          </p:cNvSpPr>
          <p:nvPr>
            <p:ph type="dt" sz="half" idx="2"/>
          </p:nvPr>
        </p:nvSpPr>
        <p:spPr>
          <a:xfrm>
            <a:off x="7205345" y="6041390"/>
            <a:ext cx="91186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en-us" sz="900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BC51AA2-ECC6-90EC-887D-1AB954337E4F}" type="datetime1">
              <a:t/>
            </a:fld>
          </a:p>
        </p:txBody>
      </p:sp>
      <p:sp>
        <p:nvSpPr>
          <p:cNvPr id="16" name="Footer Placeholder 4"/>
          <p:cNvSpPr>
            <a:spLocks noGrp="1" noChangeArrowheads="1"/>
            <a:extLst>
              <a:ext uri="smNativeData">
                <pr:smNativeData xmlns:pr="smNativeData" val="SMDATA_13_+xspX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KiUAAOgqAABpJwAAEAAAACYAAAAIAAAAv48AAP//wQE="/>
              </a:ext>
            </a:extLst>
          </p:cNvSpPr>
          <p:nvPr>
            <p:ph type="ftr" sz="quarter" idx="3"/>
          </p:nvPr>
        </p:nvSpPr>
        <p:spPr>
          <a:xfrm>
            <a:off x="677545" y="6041390"/>
            <a:ext cx="6297295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n-us" sz="900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</a:p>
        </p:txBody>
      </p:sp>
      <p:sp>
        <p:nvSpPr>
          <p:cNvPr id="17" name="Slide Number Placeholder 5"/>
          <p:cNvSpPr>
            <a:spLocks noGrp="1" noChangeArrowheads="1"/>
            <a:extLst>
              <a:ext uri="smNativeData">
                <pr:smNativeData xmlns:pr="smNativeData" val="SMDATA_13_+xspX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GFhYf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ZNAAAKiUAAA05AABpJwAAEAAAACYAAAAIAAAAv48AAP//wQE="/>
              </a:ext>
            </a:extLst>
          </p:cNvSpPr>
          <p:nvPr>
            <p:ph type="sldNum" sz="quarter" idx="4"/>
          </p:nvPr>
        </p:nvSpPr>
        <p:spPr>
          <a:xfrm>
            <a:off x="8590915" y="6041390"/>
            <a:ext cx="68326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en-us" sz="900">
                <a:solidFill>
                  <a:schemeClr val="accent1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BC57EC8-86C6-9088-887D-70DD30337E25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3600" b="0" i="0" u="none" strike="noStrike" kern="1" spc="0" baseline="0">
          <a:solidFill>
            <a:schemeClr val="accent1"/>
          </a:solidFill>
          <a:effectLst/>
          <a:latin typeface="Trebuchet MS" pitchFamily="2" charset="0"/>
          <a:ea typeface="Trebuchet MS" pitchFamily="2" charset="0"/>
          <a:cs typeface="Trebuchet MS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2"/>
          </a:solidFill>
          <a:effectLst/>
          <a:latin typeface="Trebuchet MS" pitchFamily="2" charset="0"/>
          <a:ea typeface="Trebuchet MS" pitchFamily="2" charset="0"/>
          <a:cs typeface="Trebuchet MS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2"/>
          </a:solidFill>
          <a:effectLst/>
          <a:latin typeface="Trebuchet MS" pitchFamily="2" charset="0"/>
          <a:ea typeface="Trebuchet MS" pitchFamily="2" charset="0"/>
          <a:cs typeface="Trebuchet MS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2"/>
          </a:solidFill>
          <a:effectLst/>
          <a:latin typeface="Trebuchet MS" pitchFamily="2" charset="0"/>
          <a:ea typeface="Trebuchet MS" pitchFamily="2" charset="0"/>
          <a:cs typeface="Trebuchet MS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2"/>
          </a:solidFill>
          <a:effectLst/>
          <a:latin typeface="Trebuchet MS" pitchFamily="2" charset="0"/>
          <a:ea typeface="Trebuchet MS" pitchFamily="2" charset="0"/>
          <a:cs typeface="Trebuchet MS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2"/>
          </a:solidFill>
          <a:effectLst/>
          <a:latin typeface="Trebuchet MS" pitchFamily="2" charset="0"/>
          <a:ea typeface="Trebuchet MS" pitchFamily="2" charset="0"/>
          <a:cs typeface="Trebuchet MS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2"/>
          </a:solidFill>
          <a:effectLst/>
          <a:latin typeface="Trebuchet MS" pitchFamily="2" charset="0"/>
          <a:ea typeface="Trebuchet MS" pitchFamily="2" charset="0"/>
          <a:cs typeface="Trebuchet MS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2"/>
          </a:solidFill>
          <a:effectLst/>
          <a:latin typeface="Trebuchet MS" pitchFamily="2" charset="0"/>
          <a:ea typeface="Trebuchet MS" pitchFamily="2" charset="0"/>
          <a:cs typeface="Trebuchet MS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2"/>
          </a:solidFill>
          <a:effectLst/>
          <a:latin typeface="Trebuchet MS" pitchFamily="2" charset="0"/>
          <a:ea typeface="Trebuchet MS" pitchFamily="2" charset="0"/>
          <a:cs typeface="Trebuchet MS" pitchFamily="2" charset="0"/>
        </a:defRPr>
      </a:lvl9pPr>
    </p:titleStyle>
    <p:bodyStyle>
      <a:lvl1pPr marL="342900" marR="0" indent="-342900" algn="l" defTabSz="45720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ts val="1440"/>
        <a:buFont typeface="Wingdings 3" pitchFamily="1" charset="2"/>
        <a:buChar char=""/>
        <a:tabLst/>
        <a:defRPr lang="en-us" sz="1800" b="0" i="0" u="none" strike="noStrike" kern="1" spc="0" baseline="0">
          <a:solidFill>
            <a:srgbClr val="3F3F3F"/>
          </a:solidFill>
          <a:effectLst/>
          <a:latin typeface="Trebuchet MS" pitchFamily="2" charset="0"/>
          <a:ea typeface="Trebuchet MS" pitchFamily="2" charset="0"/>
          <a:cs typeface="Trebuchet MS" pitchFamily="2" charset="0"/>
        </a:defRPr>
      </a:lvl1pPr>
      <a:lvl2pPr marL="742950" marR="0" indent="-285750" algn="l" defTabSz="45720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ts val="1280"/>
        <a:buFont typeface="Wingdings 3" pitchFamily="1" charset="2"/>
        <a:buChar char=""/>
        <a:tabLst/>
        <a:defRPr lang="en-us" sz="1600" b="0" i="0" u="none" strike="noStrike" kern="1" spc="0" baseline="0">
          <a:solidFill>
            <a:srgbClr val="3F3F3F"/>
          </a:solidFill>
          <a:effectLst/>
          <a:latin typeface="Trebuchet MS" pitchFamily="2" charset="0"/>
          <a:ea typeface="Trebuchet MS" pitchFamily="2" charset="0"/>
          <a:cs typeface="Trebuchet MS" pitchFamily="2" charset="0"/>
        </a:defRPr>
      </a:lvl2pPr>
      <a:lvl3pPr marL="1143000" marR="0" indent="-228600" algn="l" defTabSz="45720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ts val="1120"/>
        <a:buFont typeface="Wingdings 3" pitchFamily="1" charset="2"/>
        <a:buChar char=""/>
        <a:tabLst/>
        <a:defRPr lang="en-us" sz="1400" b="0" i="0" u="none" strike="noStrike" kern="1" spc="0" baseline="0">
          <a:solidFill>
            <a:srgbClr val="3F3F3F"/>
          </a:solidFill>
          <a:effectLst/>
          <a:latin typeface="Trebuchet MS" pitchFamily="2" charset="0"/>
          <a:ea typeface="Trebuchet MS" pitchFamily="2" charset="0"/>
          <a:cs typeface="Trebuchet MS" pitchFamily="2" charset="0"/>
        </a:defRPr>
      </a:lvl3pPr>
      <a:lvl4pPr marL="1600200" marR="0" indent="-228600" algn="l" defTabSz="45720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ts val="960"/>
        <a:buFont typeface="Wingdings 3" pitchFamily="1" charset="2"/>
        <a:buChar char=""/>
        <a:tabLst/>
        <a:defRPr lang="en-us" sz="1200" b="0" i="0" u="none" strike="noStrike" kern="1" spc="0" baseline="0">
          <a:solidFill>
            <a:srgbClr val="3F3F3F"/>
          </a:solidFill>
          <a:effectLst/>
          <a:latin typeface="Trebuchet MS" pitchFamily="2" charset="0"/>
          <a:ea typeface="Trebuchet MS" pitchFamily="2" charset="0"/>
          <a:cs typeface="Trebuchet MS" pitchFamily="2" charset="0"/>
        </a:defRPr>
      </a:lvl4pPr>
      <a:lvl5pPr marL="2057400" marR="0" indent="-228600" algn="l" defTabSz="45720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ts val="960"/>
        <a:buFont typeface="Wingdings 3" pitchFamily="1" charset="2"/>
        <a:buChar char=""/>
        <a:tabLst/>
        <a:defRPr lang="en-us" sz="1200" b="0" i="0" u="none" strike="noStrike" kern="1" spc="0" baseline="0">
          <a:solidFill>
            <a:srgbClr val="3F3F3F"/>
          </a:solidFill>
          <a:effectLst/>
          <a:latin typeface="Trebuchet MS" pitchFamily="2" charset="0"/>
          <a:ea typeface="Trebuchet MS" pitchFamily="2" charset="0"/>
          <a:cs typeface="Trebuchet MS" pitchFamily="2" charset="0"/>
        </a:defRPr>
      </a:lvl5pPr>
      <a:lvl6pPr marL="2514600" marR="0" indent="-228600" algn="l" defTabSz="45720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Tx/>
        <a:buFont typeface="Wingdings 3" pitchFamily="1" charset="2"/>
        <a:buChar char=""/>
        <a:tabLst/>
        <a:defRPr lang="en-us" sz="1200" b="0" i="0" u="none" strike="noStrike" kern="1" spc="0" baseline="0">
          <a:solidFill>
            <a:srgbClr val="3F3F3F"/>
          </a:solidFill>
          <a:effectLst/>
          <a:latin typeface="Trebuchet MS" pitchFamily="2" charset="0"/>
          <a:ea typeface="Trebuchet MS" pitchFamily="2" charset="0"/>
          <a:cs typeface="Trebuchet MS" pitchFamily="2" charset="0"/>
        </a:defRPr>
      </a:lvl6pPr>
      <a:lvl7pPr marL="2971800" marR="0" indent="-228600" algn="l" defTabSz="45720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Tx/>
        <a:buFont typeface="Wingdings 3" pitchFamily="1" charset="2"/>
        <a:buChar char=""/>
        <a:tabLst/>
        <a:defRPr lang="en-us" sz="1200" b="0" i="0" u="none" strike="noStrike" kern="1" spc="0" baseline="0">
          <a:solidFill>
            <a:srgbClr val="3F3F3F"/>
          </a:solidFill>
          <a:effectLst/>
          <a:latin typeface="Trebuchet MS" pitchFamily="2" charset="0"/>
          <a:ea typeface="Trebuchet MS" pitchFamily="2" charset="0"/>
          <a:cs typeface="Trebuchet MS" pitchFamily="2" charset="0"/>
        </a:defRPr>
      </a:lvl7pPr>
      <a:lvl8pPr marL="3429000" marR="0" indent="-228600" algn="l" defTabSz="45720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Tx/>
        <a:buFont typeface="Wingdings 3" pitchFamily="1" charset="2"/>
        <a:buChar char=""/>
        <a:tabLst/>
        <a:defRPr lang="en-us" sz="1200" b="0" i="0" u="none" strike="noStrike" kern="1" spc="0" baseline="0">
          <a:solidFill>
            <a:srgbClr val="3F3F3F"/>
          </a:solidFill>
          <a:effectLst/>
          <a:latin typeface="Trebuchet MS" pitchFamily="2" charset="0"/>
          <a:ea typeface="Trebuchet MS" pitchFamily="2" charset="0"/>
          <a:cs typeface="Trebuchet MS" pitchFamily="2" charset="0"/>
        </a:defRPr>
      </a:lvl8pPr>
      <a:lvl9pPr marL="3886200" marR="0" indent="-228600" algn="l" defTabSz="45720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Tx/>
        <a:buFont typeface="Wingdings 3" pitchFamily="1" charset="2"/>
        <a:buChar char=""/>
        <a:tabLst/>
        <a:defRPr lang="en-us" sz="1200" b="0" i="0" u="none" strike="noStrike" kern="1" spc="0" baseline="0">
          <a:solidFill>
            <a:srgbClr val="3F3F3F"/>
          </a:solidFill>
          <a:effectLst/>
          <a:latin typeface="Trebuchet MS" pitchFamily="2" charset="0"/>
          <a:ea typeface="Trebuchet MS" pitchFamily="2" charset="0"/>
          <a:cs typeface="Trebuchet MS" pitchFamily="2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Trebuchet MS" pitchFamily="2" charset="0"/>
          <a:ea typeface="Trebuchet MS" pitchFamily="2" charset="0"/>
          <a:cs typeface="Trebuchet MS" pitchFamily="2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Trebuchet MS" pitchFamily="2" charset="0"/>
          <a:ea typeface="Trebuchet MS" pitchFamily="2" charset="0"/>
          <a:cs typeface="Trebuchet MS" pitchFamily="2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Trebuchet MS" pitchFamily="2" charset="0"/>
          <a:ea typeface="Trebuchet MS" pitchFamily="2" charset="0"/>
          <a:cs typeface="Trebuchet MS" pitchFamily="2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Trebuchet MS" pitchFamily="2" charset="0"/>
          <a:ea typeface="Trebuchet MS" pitchFamily="2" charset="0"/>
          <a:cs typeface="Trebuchet MS" pitchFamily="2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Trebuchet MS" pitchFamily="2" charset="0"/>
          <a:ea typeface="Trebuchet MS" pitchFamily="2" charset="0"/>
          <a:cs typeface="Trebuchet MS" pitchFamily="2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Trebuchet MS" pitchFamily="2" charset="0"/>
          <a:ea typeface="Trebuchet MS" pitchFamily="2" charset="0"/>
          <a:cs typeface="Trebuchet MS" pitchFamily="2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Trebuchet MS" pitchFamily="2" charset="0"/>
          <a:ea typeface="Trebuchet MS" pitchFamily="2" charset="0"/>
          <a:cs typeface="Trebuchet MS" pitchFamily="2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Trebuchet MS" pitchFamily="2" charset="0"/>
          <a:ea typeface="Trebuchet MS" pitchFamily="2" charset="0"/>
          <a:cs typeface="Trebuchet MS" pitchFamily="2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Trebuchet MS" pitchFamily="2" charset="0"/>
          <a:ea typeface="Trebuchet MS" pitchFamily="2" charset="0"/>
          <a:cs typeface="Trebuchet MS" pitchFamily="2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npmjs.com/" TargetMode="External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mysql.com/downloads/" TargetMode="External"/></Relationships>
</file>

<file path=ppt/slides/_rels/slide2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/Relationships>
</file>

<file path=ppt/slides/_rels/slide2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png"/></Relationships>
</file>

<file path=ppt/slides/_rels/slide3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5.emf"/><Relationship Id="rId4" Type="http://schemas.openxmlformats.org/officeDocument/2006/relationships/image" Target="../media/image26.png"/><Relationship Id="rId5" Type="http://schemas.openxmlformats.org/officeDocument/2006/relationships/image" Target="../media/image27.png"/></Relationships>
</file>

<file path=ppt/slides/_rels/slide3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8.png"/></Relationships>
</file>

<file path=ppt/slides/_rels/slide3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nodejs.org/" TargetMode="Externa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+xspX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FCQAAyw4AAA05AADrGAAAEAAAACYAAAAIAAAAAAAAAAAAAAA="/>
              </a:ext>
            </a:extLst>
          </p:cNvSpPr>
          <p:nvPr>
            <p:ph type="ctrTitle"/>
          </p:nvPr>
        </p:nvSpPr>
        <p:spPr/>
        <p:txBody>
          <a:bodyPr/>
          <a:lstStyle/>
          <a:p>
            <a:pPr>
              <a:defRPr lang="en-us"/>
            </a:pPr>
            <a:r>
              <a:t>Software Structure</a:t>
            </a:r>
          </a:p>
        </p:txBody>
      </p:sp>
      <p:sp>
        <p:nvSpPr>
          <p:cNvPr id="3" name="Subtitle 2"/>
          <p:cNvSpPr>
            <a:spLocks noGrp="1" noChangeArrowheads="1"/>
            <a:extLst>
              <a:ext uri="smNativeData">
                <pr:smNativeData xmlns:pr="smNativeData" val="SMDATA_13_+xspX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FCQAA6xgAAA05AACrHwAAEAAAACYAAAAIAAAAAAAAAAAAAAA=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pPr>
              <a:defRPr lang="en-us"/>
            </a:pPr>
            <a:r>
              <a:t>By Pargol Poshtareh</a:t>
            </a:r>
          </a:p>
          <a:p>
            <a:pPr>
              <a:defRPr lang="en-us"/>
            </a:pPr>
            <a:r>
              <a:t>Lecture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extLst>
              <a:ext uri="smNativeData">
                <pr:smNativeData xmlns:pr="smNativeData" val="SMDATA_13_+xspXxMAAAAlAAAAZAAAAE0AAAAAkAAAAEgAAACQAAAAS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AAAAAH9/fwDr6+sDzMzMAMDA/wB/f38AAAAAAAAAAAAAAAAAAAAAAAAAAAAhAAAAGAAAABQAAACdAgAAAQEAANsNAAD7BAAAECAAACYAAAAIAAAA//////////8="/>
              </a:ext>
            </a:extLst>
          </p:cNvSpPr>
          <p:nvPr/>
        </p:nvSpPr>
        <p:spPr>
          <a:xfrm>
            <a:off x="424815" y="163195"/>
            <a:ext cx="1827530" cy="646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>
                <a:solidFill>
                  <a:srgbClr val="FF0000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Create Server : </a:t>
            </a:r>
          </a:p>
          <a:p>
            <a:pPr>
              <a:defRPr lang="en-us"/>
            </a:pPr>
          </a:p>
        </p:txBody>
      </p:sp>
      <p:pic>
        <p:nvPicPr>
          <p:cNvPr id="3" name="Picture 3"/>
          <p:cNvPicPr>
            <a:picLocks noChangeAspect="1"/>
            <a:extLst>
              <a:ext uri="smNativeData">
                <pr:smNativeData xmlns:pr="smNativeData" val="SMDATA_15_+xspXxMAAAAlAAAAEQAAAC0AAAAAkAAAAEgAAACQAAAAS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AcAAAA4AAAAAAAAAAAAAAAAAAAA////AAAAAAAAAAAAAAAAAAAAAAAAAAAAAAAAAAAAAABkAAAAZAAAAAAAAAAjAAAABAAAAGQAAAAXAAAAFAAAAAAAAAAAAAAA/38AAP9/AAAAAAAACQAAAAQAAAD/////DAAAABAAAAAAAAAAAAAAAAAAAAAAAAAAHgAAAGgAAAAAAAAAAAAAAAAAAAAAAAAAAAAAABAnAAAQJwAAAAAAAAAAAAAAAAAAAAAAAAAAAAAAAAAAAAAAAAAAAAAUAAAAAAAAAMDA/wAAAAAAZAAAADIAAAAAAAAAZAAAAAAAAAB/f38ACgAAAB8AAABUAAAAkMImBf///wEAAAAAAAAAAAAAAAAAAAAAAAAAAAAAAAAAAAAAAAAAAAAAAAJ/f38A6+vrA8zMzADAwP8Af39/AAAAAAAAAAAAAAAAAP///wAAAAAAIQAAABgAAAAUAAAANwMAAHsFAABcOgAAqyU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522605" y="890905"/>
            <a:ext cx="8964295" cy="52324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extLst>
              <a:ext uri="smNativeData">
                <pr:smNativeData xmlns:pr="smNativeData" val="SMDATA_13_+xspXx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r6+sDzMzMAMDA/wB/f38AAAAAAAAAAAAAAAAAAAAAAAAAAAAhAAAAGAAAABQAAABNAgAAFAIAAOgZAACKBAAAECAAACYAAAAIAAAA//////////8="/>
              </a:ext>
            </a:extLst>
          </p:cNvSpPr>
          <p:nvPr/>
        </p:nvSpPr>
        <p:spPr>
          <a:xfrm>
            <a:off x="374015" y="337820"/>
            <a:ext cx="3837305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en-us"/>
            </a:pPr>
            <a:r>
              <a:rPr lang="en-us" sz="2000" b="1" i="1">
                <a:solidFill>
                  <a:srgbClr val="FF0000"/>
                </a:solidFill>
                <a:latin typeface="Segoe UI" pitchFamily="2" charset="0"/>
                <a:ea typeface="Trebuchet MS" pitchFamily="2" charset="0"/>
                <a:cs typeface="Trebuchet MS" pitchFamily="2" charset="0"/>
              </a:rPr>
              <a:t>NPM (Node Package Management)</a:t>
            </a:r>
            <a:endParaRPr lang="en-us" sz="2000" b="1" i="1">
              <a:solidFill>
                <a:srgbClr val="FF0000"/>
              </a:solidFill>
              <a:latin typeface="Segoe UI" pitchFamily="2" charset="0"/>
              <a:ea typeface="Trebuchet MS" pitchFamily="2" charset="0"/>
              <a:cs typeface="Trebuchet MS" pitchFamily="2" charset="0"/>
            </a:endParaRPr>
          </a:p>
        </p:txBody>
      </p:sp>
      <p:sp>
        <p:nvSpPr>
          <p:cNvPr id="3" name="Rectangle 3"/>
          <p:cNvSpPr>
            <a:extLst>
              <a:ext uri="smNativeData">
                <pr:smNativeData xmlns:pr="smNativeData" val="SMDATA_13_+xspXx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r6+sDzMzMAMDA/wB/f38AAAAAAAAAAAAAAAAAAAAAAAAAAAAhAAAAGAAAABQAAAB5AQAAqQcAACk6AAB0EgAAECAAACYAAAAIAAAA//////////8="/>
              </a:ext>
            </a:extLst>
          </p:cNvSpPr>
          <p:nvPr/>
        </p:nvSpPr>
        <p:spPr>
          <a:xfrm>
            <a:off x="239395" y="1245235"/>
            <a:ext cx="9215120" cy="17545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285750" indent="-285750">
              <a:lnSpc>
                <a:spcPct val="200000"/>
              </a:lnSpc>
              <a:buFont typeface="Arial" pitchFamily="2" charset="0"/>
              <a:buChar char="•"/>
              <a:defRPr lang="en-us"/>
            </a:pPr>
            <a:r>
              <a:rPr lang="en-us">
                <a:solidFill>
                  <a:srgbClr val="000000"/>
                </a:solidFill>
                <a:latin typeface="Verdana" pitchFamily="2" charset="0"/>
                <a:ea typeface="Trebuchet MS" pitchFamily="2" charset="0"/>
                <a:cs typeface="Trebuchet MS" pitchFamily="2" charset="0"/>
              </a:rPr>
              <a:t>NPM is a package manager for Node.js packages, or modules if you like.</a:t>
            </a:r>
            <a:endParaRPr lang="en-us">
              <a:solidFill>
                <a:srgbClr val="000000"/>
              </a:solidFill>
              <a:latin typeface="Verdana" pitchFamily="2" charset="0"/>
              <a:ea typeface="Trebuchet MS" pitchFamily="2" charset="0"/>
              <a:cs typeface="Trebuchet MS" pitchFamily="2" charset="0"/>
            </a:endParaRPr>
          </a:p>
          <a:p>
            <a:pPr marL="285750" indent="-285750">
              <a:lnSpc>
                <a:spcPct val="200000"/>
              </a:lnSpc>
              <a:buFont typeface="Arial" pitchFamily="2" charset="0"/>
              <a:buChar char="•"/>
              <a:defRPr lang="en-us"/>
            </a:pPr>
            <a:r>
              <a:rPr lang="en-us">
                <a:solidFill>
                  <a:srgbClr val="000000"/>
                </a:solidFill>
                <a:latin typeface="Verdana" pitchFamily="2" charset="0"/>
                <a:ea typeface="Trebuchet MS" pitchFamily="2" charset="0"/>
                <a:cs typeface="Trebuchet MS" pitchFamily="2" charset="0"/>
                <a:hlinkClick r:id="rId3"/>
              </a:rPr>
              <a:t>www.npmjs.com</a:t>
            </a:r>
            <a:r>
              <a:rPr lang="en-us">
                <a:solidFill>
                  <a:srgbClr val="000000"/>
                </a:solidFill>
                <a:latin typeface="Verdana" pitchFamily="2" charset="0"/>
                <a:ea typeface="Trebuchet MS" pitchFamily="2" charset="0"/>
                <a:cs typeface="Trebuchet MS" pitchFamily="2" charset="0"/>
              </a:rPr>
              <a:t> hosts thousands of free packages to download and use.</a:t>
            </a:r>
            <a:endParaRPr lang="en-us">
              <a:solidFill>
                <a:srgbClr val="000000"/>
              </a:solidFill>
              <a:latin typeface="Verdana" pitchFamily="2" charset="0"/>
              <a:ea typeface="Trebuchet MS" pitchFamily="2" charset="0"/>
              <a:cs typeface="Trebuchet MS" pitchFamily="2" charset="0"/>
            </a:endParaRPr>
          </a:p>
          <a:p>
            <a:pPr marL="285750" indent="-285750">
              <a:lnSpc>
                <a:spcPct val="200000"/>
              </a:lnSpc>
              <a:buFont typeface="Arial" pitchFamily="2" charset="0"/>
              <a:buChar char="•"/>
              <a:defRPr lang="en-us"/>
            </a:pPr>
            <a:r>
              <a:rPr lang="en-us">
                <a:solidFill>
                  <a:srgbClr val="000000"/>
                </a:solidFill>
                <a:latin typeface="Verdana" pitchFamily="2" charset="0"/>
                <a:ea typeface="Trebuchet MS" pitchFamily="2" charset="0"/>
                <a:cs typeface="Trebuchet MS" pitchFamily="2" charset="0"/>
              </a:rPr>
              <a:t>The NPM program is installed on your computer when you install Node.js</a:t>
            </a:r>
            <a:endParaRPr lang="en-us">
              <a:solidFill>
                <a:srgbClr val="000000"/>
              </a:solidFill>
              <a:latin typeface="Verdana" pitchFamily="2" charset="0"/>
              <a:ea typeface="Trebuchet MS" pitchFamily="2" charset="0"/>
              <a:cs typeface="Trebuchet MS" pitchFamily="2" charset="0"/>
            </a:endParaRPr>
          </a:p>
        </p:txBody>
      </p:sp>
      <p:sp>
        <p:nvSpPr>
          <p:cNvPr id="4" name="Rectangle 4"/>
          <p:cNvSpPr>
            <a:extLst>
              <a:ext uri="smNativeData">
                <pr:smNativeData xmlns:pr="smNativeData" val="SMDATA_13_+xspXx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r6+sDzMzMAMDA/wB/f38AAAAAAAAAAAAAAAAAAAAAAAAAAAAhAAAAGAAAABQAAAAtAgAAxhUAAMI5AADyIAAAECAAACYAAAAIAAAA//////////8="/>
              </a:ext>
            </a:extLst>
          </p:cNvSpPr>
          <p:nvPr/>
        </p:nvSpPr>
        <p:spPr>
          <a:xfrm>
            <a:off x="353695" y="3539490"/>
            <a:ext cx="9035415" cy="18161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lnSpc>
                <a:spcPct val="200000"/>
              </a:lnSpc>
              <a:defRPr lang="en-us"/>
            </a:pPr>
            <a:r>
              <a:rPr lang="en-us" sz="2000" b="1" i="1">
                <a:solidFill>
                  <a:srgbClr val="FF0000"/>
                </a:solidFill>
                <a:latin typeface="Segoe UI" pitchFamily="2" charset="0"/>
                <a:ea typeface="Trebuchet MS" pitchFamily="2" charset="0"/>
                <a:cs typeface="Trebuchet MS" pitchFamily="2" charset="0"/>
              </a:rPr>
              <a:t>What is a Package?</a:t>
            </a:r>
            <a:endParaRPr lang="en-us" sz="2000" b="1" i="1">
              <a:solidFill>
                <a:srgbClr val="FF0000"/>
              </a:solidFill>
              <a:latin typeface="Segoe UI" pitchFamily="2" charset="0"/>
              <a:ea typeface="Trebuchet MS" pitchFamily="2" charset="0"/>
              <a:cs typeface="Trebuchet MS" pitchFamily="2" charset="0"/>
            </a:endParaRPr>
          </a:p>
          <a:p>
            <a:pPr>
              <a:lnSpc>
                <a:spcPct val="200000"/>
              </a:lnSpc>
              <a:defRPr lang="en-us"/>
            </a:pPr>
            <a:r>
              <a:rPr lang="en-us">
                <a:solidFill>
                  <a:srgbClr val="000000"/>
                </a:solidFill>
                <a:latin typeface="Verdana" pitchFamily="2" charset="0"/>
                <a:ea typeface="Trebuchet MS" pitchFamily="2" charset="0"/>
                <a:cs typeface="Trebuchet MS" pitchFamily="2" charset="0"/>
              </a:rPr>
              <a:t>A package in Node.js contains all the files you need for a module.</a:t>
            </a:r>
            <a:endParaRPr lang="en-us">
              <a:solidFill>
                <a:srgbClr val="000000"/>
              </a:solidFill>
              <a:latin typeface="Verdana" pitchFamily="2" charset="0"/>
              <a:ea typeface="Trebuchet MS" pitchFamily="2" charset="0"/>
              <a:cs typeface="Trebuchet MS" pitchFamily="2" charset="0"/>
            </a:endParaRPr>
          </a:p>
          <a:p>
            <a:pPr>
              <a:lnSpc>
                <a:spcPct val="200000"/>
              </a:lnSpc>
              <a:defRPr lang="en-us"/>
            </a:pPr>
            <a:r>
              <a:rPr lang="en-us">
                <a:solidFill>
                  <a:srgbClr val="000000"/>
                </a:solidFill>
                <a:latin typeface="Verdana" pitchFamily="2" charset="0"/>
                <a:ea typeface="Trebuchet MS" pitchFamily="2" charset="0"/>
                <a:cs typeface="Trebuchet MS" pitchFamily="2" charset="0"/>
              </a:rPr>
              <a:t>Modules are JavaScript libraries you can include in your project.</a:t>
            </a:r>
            <a:endParaRPr lang="en-us">
              <a:solidFill>
                <a:srgbClr val="000000"/>
              </a:solidFill>
              <a:latin typeface="Verdana" pitchFamily="2" charset="0"/>
              <a:ea typeface="Trebuchet MS" pitchFamily="2" charset="0"/>
              <a:cs typeface="Trebuchet MS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>
            <a:extLst>
              <a:ext uri="smNativeData">
                <pr:smNativeData xmlns:pr="smNativeData" val="SMDATA_13_+xspXxMAAAAlAAAAZAAAAE0AAAAAkAAAAEgAAACQAAAAS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AAAAAH9/fwDr6+sDzMzMAMDA/wB/f38AAAAAAAAAAAAAAAAAAAAAAAAAAAAhAAAAGAAAABQAAAADAwAATwIAAHQMAADGBAAAECAAACYAAAAIAAAA//////////8="/>
              </a:ext>
            </a:extLst>
          </p:cNvSpPr>
          <p:nvPr/>
        </p:nvSpPr>
        <p:spPr>
          <a:xfrm>
            <a:off x="489585" y="375285"/>
            <a:ext cx="1534795" cy="4006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en-us"/>
            </a:pPr>
            <a:r>
              <a:rPr lang="en-us" sz="2000" b="1" i="1">
                <a:solidFill>
                  <a:srgbClr val="FF0000"/>
                </a:solidFill>
              </a:rPr>
              <a:t>Install npm</a:t>
            </a:r>
            <a:endParaRPr lang="en-us" sz="2000" b="1" i="1">
              <a:solidFill>
                <a:srgbClr val="FF0000"/>
              </a:solidFill>
            </a:endParaRPr>
          </a:p>
        </p:txBody>
      </p:sp>
      <p:pic>
        <p:nvPicPr>
          <p:cNvPr id="3" name="Picture 3"/>
          <p:cNvPicPr>
            <a:picLocks noChangeAspect="1"/>
            <a:extLst>
              <a:ext uri="smNativeData">
                <pr:smNativeData xmlns:pr="smNativeData" val="SMDATA_15_+xspXxMAAAAlAAAAEQAAAC0AAAAAkAAAAEgAAACQAAAAS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kMImBf///wEAAAAAAAAAAAAAAAAAAAAAAAAAAAAAAAAAAAAAAAAAAAAAAAJ/f38A6+vrA8zMzADAwP8Af39/AAAAAAAAAAAAAAAAAP///wAAAAAAIQAAABgAAAAUAAAAAgIAAKAFAAAOIwAAnBg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326390" y="914400"/>
            <a:ext cx="5372100" cy="30861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Picture 4"/>
          <p:cNvPicPr>
            <a:picLocks noChangeAspect="1"/>
            <a:extLst>
              <a:ext uri="smNativeData">
                <pr:smNativeData xmlns:pr="smNativeData" val="SMDATA_15_+xspXxMAAAAlAAAAEQAAAC0AAAAAkAAAAEgAAACQAAAAS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kMImBf///wEAAAAAAAAAAAAAAAAAAAAAAAAAAAAAAAAAAAAAAAAAAAAAAAJ/f38A6+vrA8zMzADAwP8Af39/AAAAAAAAAAAAAAAAAP///wAAAAAAIQAAABgAAAAUAAAAvAcAAFEVAACZLAAAUicAAB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1257300" y="3465195"/>
            <a:ext cx="5992495" cy="292671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 5"/>
          <p:cNvPicPr>
            <a:picLocks noChangeAspect="1"/>
            <a:extLst>
              <a:ext uri="smNativeData">
                <pr:smNativeData xmlns:pr="smNativeData" val="SMDATA_15_+xspXxMAAAAlAAAAEQAAAC0AAAAAkAAAAEgAAACQAAAAS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kMImBf///wEAAAAAAAAAAAAAAAAAAAAAAAAAAAAAAAAAAAAAAAAAAAAAAAJ/f38A6+vrA8zMzADAwP8Af39/AAAAAAAAAAAAAAAAAP///wAAAAAAIQAAABgAAAAUAAAA4CUAAMYFAAB8RAAA5RQAABAAAAAmAAAACAAAAP//////////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6156960" y="938530"/>
            <a:ext cx="4975860" cy="245808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  <a:extLst>
              <a:ext uri="smNativeData">
                <pr:smNativeData xmlns:pr="smNativeData" val="SMDATA_15_+xspXxMAAAAlAAAAEQAAAC0AAAAAkAAAAEgAAACQAAAAS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kMImBf///wEAAAAAAAAAAAAAAAAAAAAAAAAAAAAAAAAAAAAAAAAAAAAAAAJ/f38A6+vrA8zMzADAwP8Af39/AAAAAAAAAAAAAAAAAP///wAAAAAAIQAAABgAAAAUAAAAGQQAAO0FAAA/NwAAeyY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666115" y="963295"/>
            <a:ext cx="8314690" cy="529209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Box 2"/>
          <p:cNvSpPr>
            <a:extLst>
              <a:ext uri="smNativeData">
                <pr:smNativeData xmlns:pr="smNativeData" val="SMDATA_13_+xspXxMAAAAlAAAAZAAAAE0AAAAAkAAAAEgAAACQAAAAS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AAAAAH9/fwDr6+sDzMzMAMDA/wB/f38AAAAAAAAAAAAAAAAAAAAAAAAAAAAhAAAAGAAAABQAAACCAQAA6QEAAGYXAABfBAAAECAAACYAAAAIAAAA//////////8="/>
              </a:ext>
            </a:extLst>
          </p:cNvSpPr>
          <p:nvPr/>
        </p:nvSpPr>
        <p:spPr>
          <a:xfrm>
            <a:off x="245110" y="310515"/>
            <a:ext cx="355854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en-us"/>
            </a:pPr>
            <a:r>
              <a:rPr lang="en-us" sz="2000" b="1" i="1">
                <a:solidFill>
                  <a:srgbClr val="FF0000"/>
                </a:solidFill>
              </a:rPr>
              <a:t>How to install in the code : </a:t>
            </a:r>
            <a:endParaRPr lang="en-us" sz="2000" b="1" i="1">
              <a:solidFill>
                <a:srgbClr val="FF0000"/>
              </a:solidFill>
            </a:endParaRPr>
          </a:p>
        </p:txBody>
      </p:sp>
      <p:cxnSp>
        <p:nvCxnSpPr>
          <p:cNvPr id="4" name="Straight Arrow Connector 4"/>
          <p:cNvCxnSpPr>
            <a:extLst>
              <a:ext uri="smNativeData">
                <pr:smNativeData xmlns:pr="smNativeData" val="SMDATA_13_+xspXxMAAAAlAAAADQAAAA0AAAAAkAAAAEgAAACQAAAASAAAAAAAAAAAAAAAAA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MQvGgB9AAAAAQAAABQAAAAUAAAAFAAAAAEAAAAAAAAAZAAAAGQAAAAC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xC8aAH9/fwDr6+sDzMzMAMDA/wB/f38AAAAAAAAAAAAAAAAAAAAAAAAAAAAhAAAAGAAAABQAAABoKQAAqhYAAMgzAABwGAAAEAAAACYAAAAIAAAA//////////8="/>
              </a:ext>
            </a:extLst>
          </p:cNvCxnSpPr>
          <p:nvPr/>
        </p:nvCxnSpPr>
        <p:spPr>
          <a:xfrm rot="5400000">
            <a:off x="7430135" y="2985135"/>
            <a:ext cx="288290" cy="1686560"/>
          </a:xfrm>
          <a:prstGeom prst="straightConnector1">
            <a:avLst/>
          </a:prstGeom>
          <a:noFill/>
          <a:ln w="79375" cap="flat" cmpd="sng" algn="ctr">
            <a:solidFill>
              <a:srgbClr val="C42F1A"/>
            </a:solidFill>
            <a:prstDash val="solid"/>
            <a:headEnd type="none"/>
            <a:tailEnd type="triangle" w="med" len="med"/>
          </a:ln>
          <a:effectLst/>
        </p:spPr>
      </p:cxnSp>
      <p:cxnSp>
        <p:nvCxnSpPr>
          <p:cNvPr id="5" name="Straight Arrow Connector 8"/>
          <p:cNvCxnSpPr>
            <a:extLst>
              <a:ext uri="smNativeData">
                <pr:smNativeData xmlns:pr="smNativeData" val="SMDATA_13_+xspXxMAAAAlAAAADQAAAA0AAAAAkAAAAEgAAACQAAAASAAAAAAAAAAAAAAAAA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MQvGgB9AAAAAQAAABQAAAAUAAAAFAAAAAEAAAAAAAAAZAAAAGQAAAAC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xC8aAH9/fwDr6+sDzMzMAMDA/wB/f38AAAAAAAAAAAAAAAAAAAAAAAAAAAAhAAAAGAAAABQAAABQDAAABQQAAC4SAAC3CwAAEAAAACYAAAAIAAAA//////////8="/>
              </a:ext>
            </a:extLst>
          </p:cNvCxnSpPr>
          <p:nvPr/>
        </p:nvCxnSpPr>
        <p:spPr>
          <a:xfrm rot="5400000">
            <a:off x="1852930" y="802005"/>
            <a:ext cx="1250950" cy="953770"/>
          </a:xfrm>
          <a:prstGeom prst="straightConnector1">
            <a:avLst/>
          </a:prstGeom>
          <a:noFill/>
          <a:ln w="79375" cap="flat" cmpd="sng" algn="ctr">
            <a:solidFill>
              <a:srgbClr val="C42F1A"/>
            </a:solidFill>
            <a:prstDash val="solid"/>
            <a:headEnd type="none"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  <a:extLst>
              <a:ext uri="smNativeData">
                <pr:smNativeData xmlns:pr="smNativeData" val="SMDATA_15_+xspXxMAAAAlAAAAEQAAAC0AAAAAkAAAAEgAAACQAAAAS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kMImBf///wEAAAAAAAAAAAAAAAAAAAAAAAAAAAAAAAAAAAAAAAAAAAAAAAJ/f38A6+vrA8zMzADAwP8Af39/AAAAAAAAAAAAAAAAAP///wAAAAAAIQAAABgAAAAUAAAAOQUAAFQGAABMMwAAxyc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848995" y="1028700"/>
            <a:ext cx="7489825" cy="5437505"/>
          </a:xfrm>
          <a:prstGeom prst="rect">
            <a:avLst/>
          </a:prstGeom>
          <a:noFill/>
          <a:ln>
            <a:noFill/>
          </a:ln>
          <a:effectLst/>
        </p:spPr>
      </p:pic>
      <p:cxnSp>
        <p:nvCxnSpPr>
          <p:cNvPr id="3" name="Straight Arrow Connector 2"/>
          <p:cNvCxnSpPr>
            <a:extLst>
              <a:ext uri="smNativeData">
                <pr:smNativeData xmlns:pr="smNativeData" val="SMDATA_13_+xspXxMAAAAlAAAADQAAAA0AAAAAkAAAAEgAAACQAAAASAAAAAAAAAAAAAAAAA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MQvGgB9AAAAAQAAABQAAAAUAAAAFAAAAAEAAAAAAAAAZAAAAGQAAAAC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xC8aAH9/fwDr6+sDzMzMAMDA/wB/f38AAAAAAAAAAAAAAAAAAAAAAAAAAAAhAAAAGAAAABQAAACDDAAAHwUAAIIYAAAfDQAAEAAAACYAAAAIAAAA//////////8="/>
              </a:ext>
            </a:extLst>
          </p:cNvCxnSpPr>
          <p:nvPr/>
        </p:nvCxnSpPr>
        <p:spPr>
          <a:xfrm rot="5400000">
            <a:off x="2358390" y="508000"/>
            <a:ext cx="1300480" cy="1950085"/>
          </a:xfrm>
          <a:prstGeom prst="straightConnector1">
            <a:avLst/>
          </a:prstGeom>
          <a:noFill/>
          <a:ln w="79375" cap="flat" cmpd="sng" algn="ctr">
            <a:solidFill>
              <a:srgbClr val="C42F1A"/>
            </a:solidFill>
            <a:prstDash val="solid"/>
            <a:headEnd type="none"/>
            <a:tailEnd type="triangle" w="med" len="med"/>
          </a:ln>
          <a:effectLst/>
        </p:spPr>
      </p:cxnSp>
      <p:sp>
        <p:nvSpPr>
          <p:cNvPr id="4" name="TextBox 4"/>
          <p:cNvSpPr>
            <a:extLst>
              <a:ext uri="smNativeData">
                <pr:smNativeData xmlns:pr="smNativeData" val="SMDATA_13_+xspXxMAAAAlAAAAZAAAAE0AAAAAkAAAAEgAAACQAAAAS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AAAAAH9/fwDr6+sDzMzMAMDA/wB/f38AAAAAAAAAAAAAAAAAAAAAAAAAAAAhAAAAGAAAABQAAAA4BAAAHAIAAMI0AABiBAAAECAAACYAAAAIAAAA//////////8="/>
              </a:ext>
            </a:extLst>
          </p:cNvSpPr>
          <p:nvPr/>
        </p:nvSpPr>
        <p:spPr>
          <a:xfrm>
            <a:off x="685800" y="342900"/>
            <a:ext cx="7890510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en-us"/>
            </a:pPr>
            <a:r>
              <a:t>One module could depends on others , that’s why you have more than one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extLst>
              <a:ext uri="smNativeData">
                <pr:smNativeData xmlns:pr="smNativeData" val="SMDATA_13_+xspXx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r6+sDzMzMAMDA/wB/f38AAAAAAAAAAAAAAAAAAAAAAAAAAAAhAAAAGAAAABQAAAAgAQAALgIAAKIMAABzBAAAECAAACYAAAAIAAAA//////////8="/>
              </a:ext>
            </a:extLst>
          </p:cNvSpPr>
          <p:nvPr/>
        </p:nvSpPr>
        <p:spPr>
          <a:xfrm>
            <a:off x="182880" y="354330"/>
            <a:ext cx="1870710" cy="3689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en-us"/>
            </a:pPr>
            <a:r>
              <a:rPr lang="en-us">
                <a:solidFill>
                  <a:srgbClr val="FF0000"/>
                </a:solidFill>
              </a:rPr>
              <a:t>Node.js Modules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extLst>
              <a:ext uri="smNativeData">
                <pr:smNativeData xmlns:pr="smNativeData" val="SMDATA_13_+xspXx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r6+sDzMzMAMDA/wB/f38AAAAAAAAAAAAAAAAAAAAAAAAAAAAhAAAAGAAAABQAAABfAQAAJwYAAHE2AAD6DAAAECAAACYAAAAIAAAA//////////8="/>
              </a:ext>
            </a:extLst>
          </p:cNvSpPr>
          <p:nvPr/>
        </p:nvSpPr>
        <p:spPr>
          <a:xfrm>
            <a:off x="222885" y="1000125"/>
            <a:ext cx="8627110" cy="1109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lnSpc>
                <a:spcPct val="200000"/>
              </a:lnSpc>
              <a:defRPr lang="en-us"/>
            </a:pPr>
            <a:r>
              <a:rPr lang="en-us">
                <a:solidFill>
                  <a:srgbClr val="000000"/>
                </a:solidFill>
                <a:latin typeface="Verdana" pitchFamily="2" charset="0"/>
                <a:ea typeface="Trebuchet MS" pitchFamily="2" charset="0"/>
                <a:cs typeface="Trebuchet MS" pitchFamily="2" charset="0"/>
              </a:rPr>
              <a:t>Consider modules to be the same as JavaScript libraries.</a:t>
            </a:r>
            <a:endParaRPr lang="en-us">
              <a:solidFill>
                <a:srgbClr val="000000"/>
              </a:solidFill>
              <a:latin typeface="Verdana" pitchFamily="2" charset="0"/>
              <a:ea typeface="Trebuchet MS" pitchFamily="2" charset="0"/>
              <a:cs typeface="Trebuchet MS" pitchFamily="2" charset="0"/>
            </a:endParaRPr>
          </a:p>
          <a:p>
            <a:pPr>
              <a:lnSpc>
                <a:spcPct val="200000"/>
              </a:lnSpc>
              <a:defRPr lang="en-us"/>
            </a:pPr>
            <a:r>
              <a:rPr lang="en-us">
                <a:solidFill>
                  <a:srgbClr val="000000"/>
                </a:solidFill>
                <a:latin typeface="Verdana" pitchFamily="2" charset="0"/>
                <a:ea typeface="Trebuchet MS" pitchFamily="2" charset="0"/>
                <a:cs typeface="Trebuchet MS" pitchFamily="2" charset="0"/>
              </a:rPr>
              <a:t>A set of functions you want to include in your application.</a:t>
            </a:r>
            <a:endParaRPr lang="en-us">
              <a:solidFill>
                <a:srgbClr val="000000"/>
              </a:solidFill>
              <a:latin typeface="Verdana" pitchFamily="2" charset="0"/>
              <a:ea typeface="Trebuchet MS" pitchFamily="2" charset="0"/>
              <a:cs typeface="Trebuchet MS" pitchFamily="2" charset="0"/>
            </a:endParaRPr>
          </a:p>
        </p:txBody>
      </p:sp>
      <p:sp>
        <p:nvSpPr>
          <p:cNvPr id="4" name="Rectangle 3"/>
          <p:cNvSpPr>
            <a:extLst>
              <a:ext uri="smNativeData">
                <pr:smNativeData xmlns:pr="smNativeData" val="SMDATA_13_+xspXx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r6+sDzMzMAMDA/wB/f38AAAAAAAAAAAAAAAAAAAAAAAAAAAAhAAAAGAAAABQAAAB5AQAA2hEAAI86AACIFwAAECAAACYAAAAIAAAA//////////8="/>
              </a:ext>
            </a:extLst>
          </p:cNvSpPr>
          <p:nvPr/>
        </p:nvSpPr>
        <p:spPr>
          <a:xfrm>
            <a:off x="239395" y="2901950"/>
            <a:ext cx="9279890" cy="9232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en-us">
                <a:solidFill>
                  <a:srgbClr val="FF0000"/>
                </a:solidFill>
              </a:rPr>
              <a:t>Include</a:t>
            </a:r>
            <a:r>
              <a:rPr lang="en-us">
                <a:solidFill>
                  <a:srgbClr val="000000"/>
                </a:solidFill>
                <a:latin typeface="Segoe UI" pitchFamily="2" charset="0"/>
                <a:ea typeface="Trebuchet MS" pitchFamily="2" charset="0"/>
                <a:cs typeface="Trebuchet MS" pitchFamily="2" charset="0"/>
              </a:rPr>
              <a:t> </a:t>
            </a:r>
            <a:r>
              <a:rPr lang="en-us">
                <a:solidFill>
                  <a:srgbClr val="FF0000"/>
                </a:solidFill>
              </a:rPr>
              <a:t>Modules:</a:t>
            </a:r>
            <a:endParaRPr lang="en-us">
              <a:solidFill>
                <a:srgbClr val="FF0000"/>
              </a:solidFill>
            </a:endParaRPr>
          </a:p>
          <a:p>
            <a:pPr>
              <a:defRPr lang="en-us"/>
            </a:pPr>
            <a:endParaRPr lang="en-us">
              <a:solidFill>
                <a:srgbClr val="FF0000"/>
              </a:solidFill>
            </a:endParaRPr>
          </a:p>
          <a:p>
            <a:pPr>
              <a:defRPr lang="en-us"/>
            </a:pPr>
            <a:r>
              <a:rPr lang="en-us">
                <a:solidFill>
                  <a:srgbClr val="000000"/>
                </a:solidFill>
                <a:latin typeface="Verdana" pitchFamily="2" charset="0"/>
                <a:ea typeface="Trebuchet MS" pitchFamily="2" charset="0"/>
                <a:cs typeface="Trebuchet MS" pitchFamily="2" charset="0"/>
              </a:rPr>
              <a:t>To include a module, use the require() function with the name of the module:</a:t>
            </a:r>
            <a:endParaRPr lang="en-us">
              <a:solidFill>
                <a:srgbClr val="000000"/>
              </a:solidFill>
              <a:latin typeface="Verdana" pitchFamily="2" charset="0"/>
              <a:ea typeface="Trebuchet MS" pitchFamily="2" charset="0"/>
              <a:cs typeface="Trebuchet MS" pitchFamily="2" charset="0"/>
            </a:endParaRPr>
          </a:p>
        </p:txBody>
      </p:sp>
      <p:sp>
        <p:nvSpPr>
          <p:cNvPr id="5" name="Rectangle 4"/>
          <p:cNvSpPr>
            <a:extLst>
              <a:ext uri="smNativeData">
                <pr:smNativeData xmlns:pr="smNativeData" val="SMDATA_13_+xspXx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r6+sDzMzMAMDA/wB/f38AAAAAAAAAAAAAAAAAAAAAAAAAAAAhAAAAGAAAABQAAABRBAAAsBoAAH0aAAD2HAAAECAAACYAAAAIAAAA//////////8="/>
              </a:ext>
            </a:extLst>
          </p:cNvSpPr>
          <p:nvPr/>
        </p:nvSpPr>
        <p:spPr>
          <a:xfrm>
            <a:off x="701675" y="4338320"/>
            <a:ext cx="3604260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en-us"/>
            </a:pPr>
            <a:r>
              <a:rPr lang="en-us">
                <a:solidFill>
                  <a:srgbClr val="0000CD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var</a:t>
            </a:r>
            <a:r>
              <a:rPr lang="en-us">
                <a:solidFill>
                  <a:srgbClr val="000000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 http = require(</a:t>
            </a:r>
            <a:r>
              <a:rPr lang="en-us">
                <a:solidFill>
                  <a:srgbClr val="A52A2A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'http'</a:t>
            </a:r>
            <a:r>
              <a:rPr lang="en-us">
                <a:solidFill>
                  <a:srgbClr val="000000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);</a:t>
            </a:r>
          </a:p>
        </p:txBody>
      </p:sp>
      <p:sp>
        <p:nvSpPr>
          <p:cNvPr id="6" name="Rectangle 5"/>
          <p:cNvSpPr>
            <a:extLst>
              <a:ext uri="smNativeData">
                <pr:smNativeData xmlns:pr="smNativeData" val="SMDATA_13_+xspXx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r6+sDzMzMAMDA/wB/f38AAAAAAAAAAAAAAAAAAAAAAAAAAAAhAAAAGAAAABQAAABIAwAAXSAAAC4/AAB6JQAAECAAACYAAAAIAAAA//////////8="/>
              </a:ext>
            </a:extLst>
          </p:cNvSpPr>
          <p:nvPr/>
        </p:nvSpPr>
        <p:spPr>
          <a:xfrm>
            <a:off x="533400" y="5260975"/>
            <a:ext cx="9737090" cy="8312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en-us" sz="1600">
                <a:solidFill>
                  <a:srgbClr val="000000"/>
                </a:solidFill>
                <a:latin typeface="Verdana" pitchFamily="2" charset="0"/>
                <a:ea typeface="Trebuchet MS" pitchFamily="2" charset="0"/>
                <a:cs typeface="Trebuchet MS" pitchFamily="2" charset="0"/>
              </a:rPr>
              <a:t>Now your application has access to the HTTP module, and is able to create a server:</a:t>
            </a:r>
            <a:endParaRPr lang="en-us" sz="1600">
              <a:solidFill>
                <a:srgbClr val="000000"/>
              </a:solidFill>
              <a:latin typeface="Verdana" pitchFamily="2" charset="0"/>
              <a:ea typeface="Trebuchet MS" pitchFamily="2" charset="0"/>
              <a:cs typeface="Trebuchet MS" pitchFamily="2" charset="0"/>
            </a:endParaRPr>
          </a:p>
          <a:p>
            <a:pPr>
              <a:defRPr lang="en-us"/>
            </a:pPr>
            <a:endParaRPr lang="en-us" sz="1600">
              <a:solidFill>
                <a:srgbClr val="000000"/>
              </a:solidFill>
              <a:latin typeface="Verdana" pitchFamily="2" charset="0"/>
              <a:ea typeface="Trebuchet MS" pitchFamily="2" charset="0"/>
              <a:cs typeface="Trebuchet MS" pitchFamily="2" charset="0"/>
            </a:endParaRPr>
          </a:p>
          <a:p>
            <a:pPr>
              <a:defRPr lang="en-us"/>
            </a:pPr>
            <a:r>
              <a:rPr lang="en-us" sz="1600" b="1">
                <a:solidFill>
                  <a:srgbClr val="000000"/>
                </a:solidFill>
                <a:latin typeface="Verdana" pitchFamily="2" charset="0"/>
                <a:ea typeface="Trebuchet MS" pitchFamily="2" charset="0"/>
                <a:cs typeface="Trebuchet MS" pitchFamily="2" charset="0"/>
              </a:rPr>
              <a:t>Previous slide</a:t>
            </a:r>
            <a:endParaRPr lang="en-us" sz="16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extLst>
              <a:ext uri="smNativeData">
                <pr:smNativeData xmlns:pr="smNativeData" val="SMDATA_13_+xspXxMAAAAlAAAAZAAAAE0AAAAAkAAAAEgAAACQAAAAS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BTjFioMAAAAEAAAAAAAAAAAAAAAAAAAAAAAAAAeAAAAaAAAAAAAAAAAAAAAAAAAAAAAAAAAAAAAECcAABAnAAAAAAAAAAAAAAAAAAAAAAAAAAAAAAAAAAAAAAAAAAAAABQAAAAAAAAAwMD/AAAAAABkAAAAMgAAAAAAAABkAAAAAAAAAH9/fwAKAAAAHwAAAFQAAACQwiYF////AQAAAAAAAAAAAAAAAAAAAAAAAAAAAAAAAAAAAAAAAAAAAAAAAH9/fwDr6+sDzMzMAMDA/wB/f38AAAAAAAAAAAAAAAAAAAAAAAAAAAAhAAAAGAAAABQAAACCAQAAtQEAACQkAAD7AwAAECAAACYAAAAIAAAA//////////8="/>
              </a:ext>
            </a:extLst>
          </p:cNvSpPr>
          <p:nvPr/>
        </p:nvSpPr>
        <p:spPr>
          <a:xfrm>
            <a:off x="245110" y="277495"/>
            <a:ext cx="5629910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en-us"/>
            </a:pPr>
            <a:r>
              <a:rPr lang="en-us">
                <a:solidFill>
                  <a:srgbClr val="FF0000"/>
                </a:solidFill>
              </a:rPr>
              <a:t>Different way to create Modules and exports them : 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  <a:extLst>
              <a:ext uri="smNativeData">
                <pr:smNativeData xmlns:pr="smNativeData" val="SMDATA_15_+xspXxMAAAAlAAAAEQAAAC0AAAAAkAAAAEgAAACQAAAAS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AcAAAA4AAAAAAAAAAAAAAAAAAAA////AAAAAAAAAAAAAAAAAAAAAAAAAAAAAAAAAAAAAABkAAAAZAAAAAAAAAAjAAAABAAAAGQAAAAXAAAAFAAAAAAAAAAAAAAA/38AAP9/AAAAAAAACQAAAAQAAAD7////DAAAABAAAAAAAAAAAAAAAAAAAAAAAAAAHgAAAGgAAAAAAAAAAAAAAAAAAAAAAAAAAAAAABAnAAAQJwAAAAAAAAAAAAAAAAAAAAAAAAAAAAAAAAAAAAAAAAAAAAAUAAAAAAAAAMDA/wAAAAAAZAAAADIAAAAAAAAAZAAAAAAAAAB/f38ACgAAAB8AAABUAAAAkMImBf///wEAAAAAAAAAAAAAAAAAAAAAAAAAAAAAAAAAAAAAAAAAAAAAAAJ/f38A6+vrA8zMzADAwP8Af39/AAAAAAAAAAAAAAAAAP///wAAAAAAIQAAABgAAAAUAAAAtQEAAB0FAAAxKwAACR4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277495" y="831215"/>
            <a:ext cx="6743700" cy="40513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Picture 3"/>
          <p:cNvPicPr>
            <a:picLocks noChangeAspect="1"/>
            <a:extLst>
              <a:ext uri="smNativeData">
                <pr:smNativeData xmlns:pr="smNativeData" val="SMDATA_15_+xspXxMAAAAlAAAAEQAAAC0AAAAAkAAAAEgAAACQAAAAS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AcAAAA4AAAAAAAAAAAAAAAAAAAA////AAAAAAAAAAAAAAAAAAAAAAAAAAAAAAAAAAAAAABkAAAAZAAAAAAAAAAjAAAABAAAAGQAAAAXAAAAFAAAAAAAAAAAAAAA/38AAP9/AAAAAAAACQAAAAQAAAAACG0ADAAAABAAAAAAAAAAAAAAAAAAAAAAAAAAHgAAAGgAAAAAAAAAAAAAAAAAAAAAAAAAAAAAABAnAAAQJwAAAAAAAAAAAAAAAAAAAAAAAAAAAAAAAAAAAAAAAAAAAAAUAAAAAAAAAMDA/wAAAAAAZAAAADIAAAAAAAAAZAAAAAAAAAB/f38ACgAAAB8AAABUAAAAkMImBf///wEAAAAAAAAAAAAAAAAAAAAAAAAAAAAAAAAAAAAAAAAAAAAAAAJ/f38A6+vrA8zMzADAwP8Af39/AAAAAAAAAAAAAAAAAP///wAAAAAAIQAAABgAAAAUAAAA6CsAAJQWAABISQAAMCoAAB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7137400" y="3670300"/>
            <a:ext cx="4775200" cy="31877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>
            <a:extLst>
              <a:ext uri="smNativeData">
                <pr:smNativeData xmlns:pr="smNativeData" val="SMDATA_13_+xspXxMAAAAlAAAAZAAAAE0AAAAAkAAAAEgAAACQAAAAS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CQwiYF////AQAAAAAAAAAAAAAAAAAAAAAAAAAAAAAAAAAAAAAAAAAAAAAAAH9/fwDr6+sDzMzMAMDA/wB/f38AAAAAAAAAAAAAAAAAAAAAAAAAAAAhAAAAGAAAABQAAACCAQAAtQEAAHUYAAD7AwAAECAAACYAAAAIAAAA//////////8="/>
              </a:ext>
            </a:extLst>
          </p:cNvSpPr>
          <p:nvPr/>
        </p:nvSpPr>
        <p:spPr>
          <a:xfrm>
            <a:off x="245110" y="277495"/>
            <a:ext cx="3730625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en-us"/>
            </a:pPr>
            <a:r>
              <a:rPr lang="en-us">
                <a:solidFill>
                  <a:srgbClr val="FF0000"/>
                </a:solidFill>
              </a:rPr>
              <a:t>File System (fs) Module in Node JS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TextBox 4"/>
          <p:cNvSpPr>
            <a:extLst>
              <a:ext uri="smNativeData">
                <pr:smNativeData xmlns:pr="smNativeData" val="SMDATA_13_+xspXxMAAAAlAAAAZAAAAE0AAAAAkAAAAEgAAACQAAAAS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AAAAAH9/fwDr6+sDzMzMAMDA/wB/f38AAAAAAAAAAAAAAAAAAAAAAAAAAAAhAAAAGAAAABQAAABpAgAAbQUAAC8mAABmCQAAECAAACYAAAAIAAAA//////////8="/>
              </a:ext>
            </a:extLst>
          </p:cNvSpPr>
          <p:nvPr/>
        </p:nvSpPr>
        <p:spPr>
          <a:xfrm>
            <a:off x="391795" y="882015"/>
            <a:ext cx="5815330" cy="6457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en-us"/>
            </a:pPr>
            <a:r>
              <a:t>We should have an option to read or use the file in JS:</a:t>
            </a:r>
          </a:p>
          <a:p>
            <a:pPr>
              <a:defRPr lang="en-us"/>
            </a:pPr>
          </a:p>
        </p:txBody>
      </p:sp>
      <p:pic>
        <p:nvPicPr>
          <p:cNvPr id="4" name="Picture 5"/>
          <p:cNvPicPr>
            <a:picLocks noChangeAspect="1"/>
            <a:extLst>
              <a:ext uri="smNativeData">
                <pr:smNativeData xmlns:pr="smNativeData" val="SMDATA_15_+xspXxMAAAAlAAAAEQAAAC0AAAAAkAAAAEgAAACQAAAAS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AcAAAA4AAAAAAAAAAAAAAAAAAAA////AAAAAAAAAAAAAAAAAAAAAAAAAAAAAAAAAAAAAABkAAAAZAAAAAAAAAAjAAAABAAAAGQAAAAXAAAAFAAAAAAAAAAAAAAA/38AAP9/AAAAAAAACQAAAAQAAAD6pv4UDAAAABAAAAAAAAAAAAAAAAAAAAAAAAAAHgAAAGgAAAAAAAAAAAAAAAAAAAAAAAAAAAAAABAnAAAQJwAAAAAAAAAAAAAAAAAAAAAAAAAAAAAAAAAAAAAAAAAAAAAUAAAAAAAAAMDA/wAAAAAAZAAAADIAAAAAAAAAZAAAAAAAAAB/f38ACgAAAB8AAABUAAAAkMImBf///wEAAAAAAAAAAAAAAAAAAAAAAAAAAAAAAAAAAAAAAAAAAAAAAAJ/f38A6+vrA8zMzADAwP8Af39/AAAAAAAAAAAAAAAAAP///wAAAAAAIQAAABgAAAAUAAAAWQMAAKMIAAAOOQAACyc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544195" y="1403985"/>
            <a:ext cx="8730615" cy="494284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extLst>
              <a:ext uri="smNativeData">
                <pr:smNativeData xmlns:pr="smNativeData" val="SMDATA_13_+xspXxMAAAAlAAAAZAAAAE0AAAAAkAAAAEgAAACQAAAAS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BDAEQMAAAAEAAAAAAAAAAAAAAAAAAAAAAAAAAeAAAAaAAAAAAAAAAAAAAAAAAAAAAAAAAAAAAAECcAABAnAAAAAAAAAAAAAAAAAAAAAAAAAAAAAAAAAAAAAAAAAAAAABQAAAAAAAAAwMD/AAAAAABkAAAAMgAAAAAAAABkAAAAAAAAAH9/fwAKAAAAHwAAAFQAAACQwiYF////AQAAAAAAAAAAAAAAAAAAAAAAAAAAAAAAAAAAAAAAAAAAAAAAAH9/fwDr6+sDzMzMAMDA/wB/f38AAAAAAAAAAAAAAAAAAAAAAAAAAAAhAAAAGAAAABQAAACCAQAAtQEAANYSAAD7AwAAECAAACYAAAAIAAAA//////////8="/>
              </a:ext>
            </a:extLst>
          </p:cNvSpPr>
          <p:nvPr/>
        </p:nvSpPr>
        <p:spPr>
          <a:xfrm>
            <a:off x="245110" y="277495"/>
            <a:ext cx="2816860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en-us"/>
            </a:pPr>
            <a:r>
              <a:rPr lang="en-us">
                <a:solidFill>
                  <a:srgbClr val="FF0000"/>
                </a:solidFill>
              </a:rPr>
              <a:t>How about write the file?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  <a:extLst>
              <a:ext uri="smNativeData">
                <pr:smNativeData xmlns:pr="smNativeData" val="SMDATA_15_+xspXxMAAAAlAAAAEQAAAC0AAAAAkAAAAEgAAACQAAAAS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AcAAAA4AAAAAAAAAAAAAAAAAAAA////AAAAAAAAAAAAAAAAAAAAAAAAAAAAAAAAAAAAAABkAAAAZAAAAAAAAAAjAAAABAAAAGQAAAAXAAAAFAAAAAAAAAAAAAAA/38AAP9/AAAAAAAACQAAAAQAAAALz88tDAAAABAAAAAAAAAAAAAAAAAAAAAAAAAAHgAAAGgAAAAAAAAAAAAAAAAAAAAAAAAAAAAAABAnAAAQJwAAAAAAAAAAAAAAAAAAAAAAAAAAAAAAAAAAAAAAAAAAAAAUAAAAAAAAAMDA/wAAAAAAZAAAADIAAAAAAAAAZAAAAAAAAAB/f38ACgAAAB8AAABUAAAAkMImBf///wEAAAAAAAAAAAAAAAAAAAAAAAAAAAAAAAAAAAAAAAAAAAAAAAJ/f38A6+vrA8zMzADAwP8Af39/AAAAAAAAAAAAAAAAAP///wAAAAAAIQAAABgAAAAUAAAAsAQAADgEAACxKgAAyx0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685800"/>
            <a:ext cx="6177915" cy="415734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TextBox 3"/>
          <p:cNvSpPr>
            <a:extLst>
              <a:ext uri="smNativeData">
                <pr:smNativeData xmlns:pr="smNativeData" val="SMDATA_13_+xspXxMAAAAlAAAAZAAAAE0AAAAAkAAAAEgAAACQAAAAS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FLHUxMMAAAAEAAAAAAAAAAAAAAAAAAAAAAAAAAeAAAAaAAAAAAAAAAAAAAAAAAAAAAAAAAAAAAAECcAABAnAAAAAAAAAAAAAAAAAAAAAAAAAAAAAAAAAAAAAAAAAAAAABQAAAAAAAAAwMD/AAAAAABkAAAAMgAAAAAAAABkAAAAAAAAAH9/fwAKAAAAHwAAAFQAAACQwiYF////AQAAAAAAAAAAAAAAAAAAAAAAAAAAAAAAAAAAAAAAAAAAAAAAAH9/fwDr6+sDzMzMAMDA/wB/f38AAAAAAAAAAAAAAAAAAAAAAAAAAAAhAAAAGAAAABQAAABrBAAAih8AAG0xAADtJgAAECAAACYAAAAIAAAA//////////8="/>
              </a:ext>
            </a:extLst>
          </p:cNvSpPr>
          <p:nvPr/>
        </p:nvSpPr>
        <p:spPr>
          <a:xfrm>
            <a:off x="718185" y="5126990"/>
            <a:ext cx="7316470" cy="12007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en-us"/>
            </a:pPr>
            <a:r>
              <a:t>If you write the name the file which is already exist ,it over write it.</a:t>
            </a:r>
          </a:p>
          <a:p>
            <a:pPr>
              <a:defRPr lang="en-us"/>
            </a:pPr>
          </a:p>
          <a:p>
            <a:pPr>
              <a:defRPr lang="en-us"/>
            </a:pPr>
            <a:r>
              <a:t>To prevent that , instead of writeFile you can use </a:t>
            </a:r>
            <a:r>
              <a:rPr lang="en-us">
                <a:solidFill>
                  <a:srgbClr val="FF0000"/>
                </a:solidFill>
              </a:rPr>
              <a:t>appendFile</a:t>
            </a:r>
            <a:endParaRPr lang="en-us">
              <a:solidFill>
                <a:srgbClr val="FF0000"/>
              </a:solidFill>
            </a:endParaRPr>
          </a:p>
          <a:p>
            <a:pPr>
              <a:defRPr lang="en-us"/>
            </a:pP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  <a:extLst>
              <a:ext uri="smNativeData">
                <pr:smNativeData xmlns:pr="smNativeData" val="SMDATA_15_+xspXxMAAAAlAAAAEQAAAC0AAAAAkAAAAEgAAACQAAAAS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AcAAAA4AAAAAAAAAAAAAAAAAAAA////AAAAAAAAAAAAAAAAAAAAAAAAAAAAAAAAAAAAAABkAAAAZAAAAAAAAAAjAAAABAAAAGQAAAAXAAAAFAAAAAAAAAAAAAAA/38AAP9/AAAAAAAACQAAAAQAAAAACKYADAAAABAAAAAAAAAAAAAAAAAAAAAAAAAAHgAAAGgAAAAAAAAAAAAAAAAAAAAAAAAAAAAAABAnAAAQJwAAAAAAAAAAAAAAAAAAAAAAAAAAAAAAAAAAAAAAAAAAAAAUAAAAAAAAAMDA/wAAAAAAZAAAADIAAAAAAAAAZAAAAAAAAAB/f38ACgAAAB8AAABUAAAAkMImBf///wEAAAAAAAAAAAAAAAAAAAAAAAAAAAAAAAAAAAAAAAAAAAAAAAJ/f38A6+vrA8zMzADAwP8Af39/AAAAAAAAAAAAAAAAAP///wAAAAAAIQAAABgAAAAUAAAAkQcAAO4GAADLKwAA/CY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229995" y="1126490"/>
            <a:ext cx="5888990" cy="521081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Rectangle 2"/>
          <p:cNvSpPr>
            <a:extLst>
              <a:ext uri="smNativeData">
                <pr:smNativeData xmlns:pr="smNativeData" val="SMDATA_13_+xspXx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r6+sDzMzMAMDA/wB/f38AAAAAAAAAAAAAAAAAAAAAAAAAAAAhAAAAGAAAABQAAAD6AQAACAIAAIQwAABNBAAAECAAACYAAAAIAAAA//////////8="/>
              </a:ext>
            </a:extLst>
          </p:cNvSpPr>
          <p:nvPr/>
        </p:nvSpPr>
        <p:spPr>
          <a:xfrm>
            <a:off x="321310" y="330200"/>
            <a:ext cx="7565390" cy="3689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en-us">
                <a:solidFill>
                  <a:srgbClr val="FF0000"/>
                </a:solidFill>
              </a:rPr>
              <a:t>If you want to delet a file you need to use  </a:t>
            </a:r>
            <a:r>
              <a:rPr lang="en-us">
                <a:solidFill>
                  <a:schemeClr val="accent2"/>
                </a:solidFill>
              </a:rPr>
              <a:t>unlink </a:t>
            </a:r>
            <a:r>
              <a:rPr lang="en-us">
                <a:solidFill>
                  <a:srgbClr val="FF0000"/>
                </a:solidFill>
              </a:rPr>
              <a:t>function </a:t>
            </a:r>
            <a:endParaRPr 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extLst>
              <a:ext uri="smNativeData">
                <pr:smNativeData xmlns:pr="smNativeData" val="SMDATA_13_+xspXx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r6+sDzMzMAMDA/wB/f38AAAAAAAAAAAAAAAAAAAAAAAAAAAAhAAAAGAAAABQAAABcAwAAXwMAAHwuAADSHgAAECAAACYAAAAIAAAA//////////8="/>
              </a:ext>
            </a:extLst>
          </p:cNvSpPr>
          <p:nvPr/>
        </p:nvSpPr>
        <p:spPr>
          <a:xfrm>
            <a:off x="546100" y="548005"/>
            <a:ext cx="7010400" cy="44621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lnSpc>
                <a:spcPct val="200000"/>
              </a:lnSpc>
              <a:defRPr lang="en-us"/>
            </a:pPr>
            <a:r>
              <a:rPr lang="en-us" sz="2000" b="1" i="1">
                <a:solidFill>
                  <a:srgbClr val="FF0000"/>
                </a:solidFill>
              </a:rPr>
              <a:t>Outline </a:t>
            </a:r>
            <a:endParaRPr lang="en-us">
              <a:solidFill>
                <a:srgbClr val="FF0000"/>
              </a:solidFill>
            </a:endParaRPr>
          </a:p>
          <a:p>
            <a:pPr indent="-285750">
              <a:lnSpc>
                <a:spcPct val="200000"/>
              </a:lnSpc>
              <a:buFont typeface="Arial" pitchFamily="2" charset="0"/>
              <a:buChar char="•"/>
              <a:defRPr lang="en-us"/>
            </a:pPr>
            <a:r>
              <a:t>What is Node.js</a:t>
            </a:r>
          </a:p>
          <a:p>
            <a:pPr indent="-285750">
              <a:lnSpc>
                <a:spcPct val="200000"/>
              </a:lnSpc>
              <a:buFont typeface="Arial" pitchFamily="2" charset="0"/>
              <a:buChar char="•"/>
              <a:defRPr lang="en-us"/>
            </a:pPr>
            <a:r>
              <a:t>What Can Node.js Do?</a:t>
            </a:r>
          </a:p>
          <a:p>
            <a:pPr indent="-285750">
              <a:lnSpc>
                <a:spcPct val="200000"/>
              </a:lnSpc>
              <a:buFont typeface="Arial" pitchFamily="2" charset="0"/>
              <a:buChar char="•"/>
              <a:defRPr lang="en-us"/>
            </a:pPr>
            <a:r>
              <a:t>What is a Node.js File?</a:t>
            </a:r>
          </a:p>
          <a:p>
            <a:pPr indent="-285750">
              <a:lnSpc>
                <a:spcPct val="200000"/>
              </a:lnSpc>
              <a:buFont typeface="Arial" pitchFamily="2" charset="0"/>
              <a:buChar char="•"/>
              <a:defRPr lang="en-us"/>
            </a:pPr>
            <a:r>
              <a:t>Getting start with Node.js</a:t>
            </a:r>
          </a:p>
          <a:p>
            <a:pPr>
              <a:lnSpc>
                <a:spcPct val="200000"/>
              </a:lnSpc>
              <a:buFont typeface="Arial" pitchFamily="2" charset="0"/>
              <a:buChar char="•"/>
              <a:defRPr lang="en-us"/>
            </a:pPr>
            <a:endParaRPr lang="en-us">
              <a:solidFill>
                <a:srgbClr val="000000"/>
              </a:solidFill>
              <a:latin typeface="Segoe UI" pitchFamily="2" charset="0"/>
              <a:ea typeface="Trebuchet MS" pitchFamily="2" charset="0"/>
              <a:cs typeface="Trebuchet MS" pitchFamily="2" charset="0"/>
            </a:endParaRPr>
          </a:p>
          <a:p>
            <a:pPr>
              <a:lnSpc>
                <a:spcPct val="200000"/>
              </a:lnSpc>
              <a:buFont typeface="Arial" pitchFamily="2" charset="0"/>
              <a:buChar char="•"/>
              <a:defRPr lang="en-us"/>
            </a:pPr>
          </a:p>
          <a:p>
            <a:pPr>
              <a:lnSpc>
                <a:spcPct val="200000"/>
              </a:lnSpc>
              <a:defRPr lang="en-us"/>
            </a:pPr>
            <a:r>
              <a:rPr lang="en-us" sz="140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  <a:extLst>
              <a:ext uri="smNativeData">
                <pr:smNativeData xmlns:pr="smNativeData" val="SMDATA_15_+xspXxMAAAAlAAAAEQAAAC0AAAAAkAAAAEgAAACQAAAAS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kMImBf///wEAAAAAAAAAAAAAAAAAAAAAAAAAAAAAAAAAAAAAAAAAAAAAAAJ/f38A6+vrA8zMzADAwP8Af39/AAAAAAAAAAAAAAAAAP///wAAAAAAIQAAABgAAAAUAAAAJA0AAJIIAADiQwAA3yQ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2136140" y="1393190"/>
            <a:ext cx="8898890" cy="46005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Box 3"/>
          <p:cNvSpPr>
            <a:extLst>
              <a:ext uri="smNativeData">
                <pr:smNativeData xmlns:pr="smNativeData" val="SMDATA_13_+xspXxMAAAAlAAAAZAAAAE0AAAAAkAAAAEgAAACQAAAAS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gACAAMAAAAEAAAAAAAAAAAAAAAAAAAAAAAAAAeAAAAaAAAAAAAAAAAAAAAAAAAAAAAAAAAAAAAECcAABAnAAAAAAAAAAAAAAAAAAAAAAAAAAAAAAAAAAAAAAAAAAAAABQAAAAAAAAAwMD/AAAAAABkAAAAMgAAAAAAAABkAAAAAAAAAH9/fwAKAAAAHwAAAFQAAACQwiYF////AQAAAAAAAAAAAAAAAAAAAAAAAAAAAAAAAAAAAAAAAAAAAAAAAH9/fwDr6+sDzMzMAMDA/wB/f38AAAAAAAAAAAAAAAAAAAAAAAAAAAAhAAAAGAAAABQAAAAfBQAAnQIAANUSAADiBAAAECAAACYAAAAIAAAA//////////8="/>
              </a:ext>
            </a:extLst>
          </p:cNvSpPr>
          <p:nvPr/>
        </p:nvSpPr>
        <p:spPr>
          <a:xfrm>
            <a:off x="832485" y="424815"/>
            <a:ext cx="2228850" cy="3689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en-us"/>
            </a:pPr>
            <a:r>
              <a:rPr lang="en-us">
                <a:solidFill>
                  <a:srgbClr val="FF0000"/>
                </a:solidFill>
              </a:rPr>
              <a:t>Use express module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extLst>
              <a:ext uri="smNativeData">
                <pr:smNativeData xmlns:pr="smNativeData" val="SMDATA_13_+xspXx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N0a3ewMAAAAEAAAAAAAAAAAAAAAAAAAAAAAAAAeAAAAaAAAAAAAAAAAAAAAAAAAAAAAAAAAAAAAECcAABAnAAAAAAAAAAAAAAAAAAAAAAAAAAAAAAAAAAAAAAAAAAAAABQAAAAAAAAAwMD/AAAAAABkAAAAMgAAAAAAAABkAAAAAAAAAH9/fwAKAAAAHwAAAFQAAAD///8A////AQAAAAAAAAAAAAAAAAAAAAAAAAAAAAAAAAAAAAAAAAAAAAAAAH9/fwDr6+sDzMzMAMDA/wB/f38AAAAAAAAAAAAAAAAAAAAAAAAAAAAhAAAAGAAAABQAAAAGAwAALgIAAH8NAABzBAAAECAAACYAAAAIAAAA//////////8="/>
              </a:ext>
            </a:extLst>
          </p:cNvSpPr>
          <p:nvPr/>
        </p:nvSpPr>
        <p:spPr>
          <a:xfrm>
            <a:off x="491490" y="354330"/>
            <a:ext cx="1702435" cy="3689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en-us"/>
            </a:pPr>
            <a:r>
              <a:rPr lang="en-us">
                <a:solidFill>
                  <a:srgbClr val="FF0000"/>
                </a:solidFill>
              </a:rPr>
              <a:t>Node.js MySQL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Rectangle 4"/>
          <p:cNvSpPr>
            <a:extLst>
              <a:ext uri="smNativeData">
                <pr:smNativeData xmlns:pr="smNativeData" val="SMDATA_13_+xspXx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JxgAMAAAAEAAAAAAAAAAAAAAAAAAAAAAAAAAeAAAAaAAAAAAAAAAAAAAAAAAAAAAAAAAAAAAAECcAABAnAAAAAAAAAAAAAAAAAAAAAAAAAAAAAAAAAAAAAAAAAAAAABQAAAAAAAAAwMD/AAAAAABkAAAAMgAAAAAAAABkAAAAAAAAAH9/fwAKAAAAHwAAAFQAAAD///8A////AQAAAAAAAAAAAAAAAAAAAAAAAAAAAAAAAAAAAAAAAAAAAAAAAH9/fwDr6+sDzMzMAMDA/wB/f38AAAAAAAAAAAAAAAAAAAAAAAAAAAAhAAAAGAAAABQAAAAuAwAAJwYAAEM7AADyEAAAECAAACYAAAAIAAAA//////////8="/>
              </a:ext>
            </a:extLst>
          </p:cNvSpPr>
          <p:nvPr/>
        </p:nvSpPr>
        <p:spPr>
          <a:xfrm>
            <a:off x="516890" y="1000125"/>
            <a:ext cx="9116695" cy="17545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lnSpc>
                <a:spcPct val="200000"/>
              </a:lnSpc>
              <a:defRPr lang="en-us"/>
            </a:pPr>
            <a:r>
              <a:rPr lang="en-us">
                <a:solidFill>
                  <a:srgbClr val="000000"/>
                </a:solidFill>
                <a:latin typeface="Verdana" pitchFamily="2" charset="0"/>
                <a:ea typeface="Trebuchet MS" pitchFamily="2" charset="0"/>
                <a:cs typeface="Trebuchet MS" pitchFamily="2" charset="0"/>
              </a:rPr>
              <a:t>Node.js can be used in database applications. One of the most popular databases is MySQL.</a:t>
            </a:r>
            <a:endParaRPr lang="en-us">
              <a:solidFill>
                <a:srgbClr val="000000"/>
              </a:solidFill>
              <a:latin typeface="Verdana" pitchFamily="2" charset="0"/>
              <a:ea typeface="Trebuchet MS" pitchFamily="2" charset="0"/>
              <a:cs typeface="Trebuchet MS" pitchFamily="2" charset="0"/>
            </a:endParaRPr>
          </a:p>
          <a:p>
            <a:pPr>
              <a:defRPr lang="en-us"/>
            </a:pPr>
            <a:br/>
          </a:p>
        </p:txBody>
      </p:sp>
      <p:sp>
        <p:nvSpPr>
          <p:cNvPr id="4" name="Rectangle 5"/>
          <p:cNvSpPr>
            <a:extLst>
              <a:ext uri="smNativeData">
                <pr:smNativeData xmlns:pr="smNativeData" val="SMDATA_13_+xspXx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r6+sDzMzMAMDA/wB/f38AAAAAAAAAAAAAAAAAAAAAAAAAAAAhAAAAGAAAABQAAAD7AgAA/Q0AAN06AAAxHAAAECAAACYAAAAIAAAA//////////8="/>
              </a:ext>
            </a:extLst>
          </p:cNvSpPr>
          <p:nvPr/>
        </p:nvSpPr>
        <p:spPr>
          <a:xfrm>
            <a:off x="484505" y="2273935"/>
            <a:ext cx="9084310" cy="23088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lnSpc>
                <a:spcPct val="200000"/>
              </a:lnSpc>
              <a:defRPr lang="en-us"/>
            </a:pPr>
            <a:r>
              <a:rPr lang="en-us">
                <a:solidFill>
                  <a:srgbClr val="FF0000"/>
                </a:solidFill>
              </a:rPr>
              <a:t>MySQL Database</a:t>
            </a:r>
            <a:endParaRPr lang="en-us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  <a:defRPr lang="en-us"/>
            </a:pPr>
            <a:r>
              <a:rPr lang="en-us">
                <a:solidFill>
                  <a:srgbClr val="000000"/>
                </a:solidFill>
                <a:latin typeface="Verdana" pitchFamily="2" charset="0"/>
                <a:ea typeface="Trebuchet MS" pitchFamily="2" charset="0"/>
                <a:cs typeface="Trebuchet MS" pitchFamily="2" charset="0"/>
              </a:rPr>
              <a:t>To be able to experiment with the code examples, you should have MySQL installed on your computer.You can download a free MySQL database at </a:t>
            </a:r>
            <a:r>
              <a:rPr lang="en-us">
                <a:solidFill>
                  <a:srgbClr val="000000"/>
                </a:solidFill>
                <a:latin typeface="Verdana" pitchFamily="2" charset="0"/>
                <a:ea typeface="Trebuchet MS" pitchFamily="2" charset="0"/>
                <a:cs typeface="Trebuchet MS" pitchFamily="2" charset="0"/>
                <a:hlinkClick r:id="rId3"/>
              </a:rPr>
              <a:t>https://www.mysql.com/downloads/</a:t>
            </a:r>
            <a:r>
              <a:rPr lang="en-us">
                <a:solidFill>
                  <a:srgbClr val="000000"/>
                </a:solidFill>
                <a:latin typeface="Verdana" pitchFamily="2" charset="0"/>
                <a:ea typeface="Trebuchet MS" pitchFamily="2" charset="0"/>
                <a:cs typeface="Trebuchet MS" pitchFamily="2" charset="0"/>
              </a:rPr>
              <a:t>.</a:t>
            </a:r>
            <a:endParaRPr lang="en-us">
              <a:solidFill>
                <a:srgbClr val="000000"/>
              </a:solidFill>
              <a:latin typeface="Verdana" pitchFamily="2" charset="0"/>
              <a:ea typeface="Trebuchet MS" pitchFamily="2" charset="0"/>
              <a:cs typeface="Trebuchet MS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extLst>
              <a:ext uri="smNativeData">
                <pr:smNativeData xmlns:pr="smNativeData" val="SMDATA_13_+xspXx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r6+sDzMzMAMDA/wB/f38AAAAAAAAAAAAAAAAAAAAAAAAAAAAhAAAAGAAAABQAAAD6AQAAcgIAAMM6AABHHgAAECAAACYAAAAIAAAA//////////8="/>
              </a:ext>
            </a:extLst>
          </p:cNvSpPr>
          <p:nvPr/>
        </p:nvSpPr>
        <p:spPr>
          <a:xfrm>
            <a:off x="321310" y="397510"/>
            <a:ext cx="9230995" cy="4524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lnSpc>
                <a:spcPct val="200000"/>
              </a:lnSpc>
              <a:defRPr lang="en-us"/>
            </a:pPr>
            <a:r>
              <a:rPr lang="en-us">
                <a:solidFill>
                  <a:srgbClr val="FF0000"/>
                </a:solidFill>
              </a:rPr>
              <a:t>Install MySQL Driver</a:t>
            </a:r>
            <a:endParaRPr lang="en-us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  <a:defRPr lang="en-us"/>
            </a:pPr>
            <a:r>
              <a:t>Once you have MySQL up and running on your computer, you can access it by using Node.js.</a:t>
            </a:r>
          </a:p>
          <a:p>
            <a:pPr>
              <a:lnSpc>
                <a:spcPct val="200000"/>
              </a:lnSpc>
              <a:defRPr lang="en-us"/>
            </a:pPr>
            <a:r>
              <a:t>To access a MySQL database with Node.js, you need a MySQL driver. This tutorial will use the "mysql" module, downloaded from NPM.</a:t>
            </a:r>
          </a:p>
          <a:p>
            <a:pPr>
              <a:lnSpc>
                <a:spcPct val="200000"/>
              </a:lnSpc>
              <a:defRPr lang="en-us"/>
            </a:pPr>
            <a:r>
              <a:t>To download and install the "mysql" module, open the Command Terminal and execute the following:</a:t>
            </a:r>
          </a:p>
          <a:p>
            <a:pPr>
              <a:defRPr lang="en-us"/>
            </a:pPr>
            <a:br/>
          </a:p>
        </p:txBody>
      </p:sp>
      <p:pic>
        <p:nvPicPr>
          <p:cNvPr id="3" name="Picture 2"/>
          <p:cNvPicPr>
            <a:picLocks noChangeAspect="1"/>
            <a:extLst>
              <a:ext uri="smNativeData">
                <pr:smNativeData xmlns:pr="smNativeData" val="SMDATA_15_+xspXxMAAAAlAAAAEQAAAC0AAAAAkAAAAEgAAACQAAAAS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kMImBf///wEAAAAAAAAAAAAAAAAAAAAAAAAAAAAAAAAAAAAAAAAAAAAAAAJ/f38A6+vrA8zMzADAwP8Af39/AAAAAAAAAAAAAAAAAP///wAAAAAAIQAAABgAAAAUAAAAVwYAACIeAACHJgAA3iA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030605" y="4898390"/>
            <a:ext cx="5232400" cy="4445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extLst>
              <a:ext uri="smNativeData">
                <pr:smNativeData xmlns:pr="smNativeData" val="SMDATA_13_+xspXx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IvwAMAAAAEAAAAAAAAAAAAAAAAAAAAAAAAAAeAAAAaAAAAAAAAAAAAAAAAAAAAAAAAAAAAAAAECcAABAnAAAAAAAAAAAAAAAAAAAAAAAAAAAAAAAAAAAAAAAAAAAAABQAAAAAAAAAwMD/AAAAAABkAAAAMgAAAAAAAABkAAAAAAAAAH9/fwAKAAAAHwAAAFQAAAD///8A////AQAAAAAAAAAAAAAAAAAAAAAAAAAAAAAAAAAAAAAAAAAAAAAAAH9/fwDr6+sDzMzMAMDA/wB/f38AAAAAAAAAAAAAAAAAAAAAAAAAAAAhAAAAGAAAABQAAAD5AAAAVQEAACU3AAAoCAAAECAAACYAAAAIAAAA//////////8="/>
              </a:ext>
            </a:extLst>
          </p:cNvSpPr>
          <p:nvPr/>
        </p:nvSpPr>
        <p:spPr>
          <a:xfrm>
            <a:off x="158115" y="216535"/>
            <a:ext cx="8806180" cy="1109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lnSpc>
                <a:spcPct val="200000"/>
              </a:lnSpc>
              <a:defRPr lang="en-us"/>
            </a:pPr>
            <a:r>
              <a:rPr lang="en-us">
                <a:solidFill>
                  <a:srgbClr val="000000"/>
                </a:solidFill>
                <a:latin typeface="Verdana" pitchFamily="2" charset="0"/>
                <a:ea typeface="Trebuchet MS" pitchFamily="2" charset="0"/>
                <a:cs typeface="Trebuchet MS" pitchFamily="2" charset="0"/>
              </a:rPr>
              <a:t>Now you have downloaded and installed a mysql database driver.</a:t>
            </a:r>
            <a:endParaRPr lang="en-us">
              <a:solidFill>
                <a:srgbClr val="000000"/>
              </a:solidFill>
              <a:latin typeface="Verdana" pitchFamily="2" charset="0"/>
              <a:ea typeface="Trebuchet MS" pitchFamily="2" charset="0"/>
              <a:cs typeface="Trebuchet MS" pitchFamily="2" charset="0"/>
            </a:endParaRPr>
          </a:p>
          <a:p>
            <a:pPr>
              <a:lnSpc>
                <a:spcPct val="200000"/>
              </a:lnSpc>
              <a:defRPr lang="en-us"/>
            </a:pPr>
            <a:r>
              <a:rPr lang="en-us">
                <a:solidFill>
                  <a:srgbClr val="000000"/>
                </a:solidFill>
                <a:latin typeface="Verdana" pitchFamily="2" charset="0"/>
                <a:ea typeface="Trebuchet MS" pitchFamily="2" charset="0"/>
                <a:cs typeface="Trebuchet MS" pitchFamily="2" charset="0"/>
              </a:rPr>
              <a:t>Node.js can use this module to manipulate the MySQL database:</a:t>
            </a:r>
            <a:endParaRPr lang="en-us">
              <a:solidFill>
                <a:srgbClr val="000000"/>
              </a:solidFill>
              <a:latin typeface="Verdana" pitchFamily="2" charset="0"/>
              <a:ea typeface="Trebuchet MS" pitchFamily="2" charset="0"/>
              <a:cs typeface="Trebuchet MS" pitchFamily="2" charset="0"/>
            </a:endParaRPr>
          </a:p>
        </p:txBody>
      </p:sp>
      <p:sp>
        <p:nvSpPr>
          <p:cNvPr id="3" name="Rectangle 2"/>
          <p:cNvSpPr>
            <a:extLst>
              <a:ext uri="smNativeData">
                <pr:smNativeData xmlns:pr="smNativeData" val="SMDATA_13_+xspXx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r6+sDzMzMAMDA/wB/f38AAAAAAAAAAAAAAAAAAAAAAAAAAAAhAAAAGAAAABQAAABGAQAAEQkAAKg5AACtEwAAECAAACYAAAAIAAAA//////////8="/>
              </a:ext>
            </a:extLst>
          </p:cNvSpPr>
          <p:nvPr/>
        </p:nvSpPr>
        <p:spPr>
          <a:xfrm>
            <a:off x="207010" y="1473835"/>
            <a:ext cx="9165590" cy="17246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lnSpc>
                <a:spcPct val="200000"/>
              </a:lnSpc>
              <a:defRPr lang="en-us"/>
            </a:pPr>
            <a:r>
              <a:rPr lang="en-us" sz="2000" b="1" i="1">
                <a:solidFill>
                  <a:srgbClr val="FF0000"/>
                </a:solidFill>
                <a:latin typeface="Segoe UI" pitchFamily="2" charset="0"/>
                <a:ea typeface="Trebuchet MS" pitchFamily="2" charset="0"/>
                <a:cs typeface="Trebuchet MS" pitchFamily="2" charset="0"/>
              </a:rPr>
              <a:t>Create Connection</a:t>
            </a:r>
            <a:endParaRPr lang="en-us" sz="2000" b="1" i="1">
              <a:solidFill>
                <a:srgbClr val="FF0000"/>
              </a:solidFill>
              <a:latin typeface="Segoe UI" pitchFamily="2" charset="0"/>
              <a:ea typeface="Trebuchet MS" pitchFamily="2" charset="0"/>
              <a:cs typeface="Trebuchet MS" pitchFamily="2" charset="0"/>
            </a:endParaRPr>
          </a:p>
          <a:p>
            <a:pPr>
              <a:lnSpc>
                <a:spcPct val="200000"/>
              </a:lnSpc>
              <a:defRPr lang="en-us"/>
            </a:pPr>
            <a:r>
              <a:rPr lang="en-us">
                <a:solidFill>
                  <a:srgbClr val="000000"/>
                </a:solidFill>
                <a:latin typeface="Verdana" pitchFamily="2" charset="0"/>
                <a:ea typeface="Trebuchet MS" pitchFamily="2" charset="0"/>
                <a:cs typeface="Trebuchet MS" pitchFamily="2" charset="0"/>
              </a:rPr>
              <a:t>Start by creating a connection to the database.</a:t>
            </a:r>
            <a:endParaRPr lang="en-us">
              <a:solidFill>
                <a:srgbClr val="000000"/>
              </a:solidFill>
              <a:latin typeface="Verdana" pitchFamily="2" charset="0"/>
              <a:ea typeface="Trebuchet MS" pitchFamily="2" charset="0"/>
              <a:cs typeface="Trebuchet MS" pitchFamily="2" charset="0"/>
            </a:endParaRPr>
          </a:p>
          <a:p>
            <a:pPr>
              <a:lnSpc>
                <a:spcPct val="200000"/>
              </a:lnSpc>
              <a:defRPr lang="en-us"/>
            </a:pPr>
            <a:r>
              <a:rPr lang="en-us">
                <a:solidFill>
                  <a:srgbClr val="000000"/>
                </a:solidFill>
                <a:latin typeface="Verdana" pitchFamily="2" charset="0"/>
                <a:ea typeface="Trebuchet MS" pitchFamily="2" charset="0"/>
                <a:cs typeface="Trebuchet MS" pitchFamily="2" charset="0"/>
              </a:rPr>
              <a:t>Use the username and password from your MySQL database.</a:t>
            </a:r>
            <a:endParaRPr lang="en-us">
              <a:solidFill>
                <a:srgbClr val="000000"/>
              </a:solidFill>
              <a:latin typeface="Verdana" pitchFamily="2" charset="0"/>
              <a:ea typeface="Trebuchet MS" pitchFamily="2" charset="0"/>
              <a:cs typeface="Trebuchet MS" pitchFamily="2" charset="0"/>
            </a:endParaRPr>
          </a:p>
        </p:txBody>
      </p:sp>
      <p:sp>
        <p:nvSpPr>
          <p:cNvPr id="4" name="TextBox 3"/>
          <p:cNvSpPr>
            <a:extLst>
              <a:ext uri="smNativeData">
                <pr:smNativeData xmlns:pr="smNativeData" val="SMDATA_13_+xspXxMAAAAlAAAAZAAAAE0AAAAAkAAAAEgAAACQAAAAS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IggAMAAAAEAAAAAAAAAAAAAAAAAAAAAAAAAAeAAAAaAAAAAAAAAAAAAAAAAAAAAAAAAAAAAAAECcAABAnAAAAAAAAAAAAAAAAAAAAAAAAAAAAAAAAAAAAAAAAAAAAABQAAAAAAAAAwMD/AAAAAABkAAAAMgAAAAAAAABkAAAAAAAAAH9/fwAKAAAAHwAAAFQAAACQwiYF////AQAAAAAAAAAAAAAAAAAAAAAAAAAAAAAAAAAAAAAAAAAAAAAAAH9/fwDr6+sDzMzMAMDA/wB/f38AAAAAAAAAAAAAAAAAAAAAAAAAAAAhAAAAGAAAABQAAAA3AwAAUhsAAHI9AADIHQAAECAAACYAAAAIAAAA//////////8="/>
              </a:ext>
            </a:extLst>
          </p:cNvSpPr>
          <p:nvPr/>
        </p:nvSpPr>
        <p:spPr>
          <a:xfrm>
            <a:off x="522605" y="4441190"/>
            <a:ext cx="9465945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en-us"/>
            </a:pPr>
            <a:r>
              <a:rPr lang="en-us" sz="2000" b="1" i="1">
                <a:solidFill>
                  <a:srgbClr val="FF0000"/>
                </a:solidFill>
              </a:rPr>
              <a:t>Make sure you have workbench and mysql server download in your computer</a:t>
            </a:r>
            <a:endParaRPr lang="en-us" sz="2000" b="1" i="1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  <a:extLst>
              <a:ext uri="smNativeData">
                <pr:smNativeData xmlns:pr="smNativeData" val="SMDATA_15_+xspXxMAAAAlAAAAEQAAAC0AAAAAkAAAAEgAAACQAAAAS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AcAAAA4AAAAAAAAAAAAAAAAAAAA////AAAAAAAAAAAAAAAAAAAAAAAAAAAAAAAAAAAAAABkAAAAZAAAAAAAAAAjAAAABAAAAGQAAAAXAAAAFAAAAAAAAAAAAAAA/38AAP9/AAAAAAAACQAAAAQAAAAIAAgADAAAABAAAAAAAAAAAAAAAAAAAAAAAAAAHgAAAGgAAAAAAAAAAAAAAAAAAAAAAAAAAAAAABAnAAAQJwAAAAAAAAAAAAAAAAAAAAAAAAAAAAAAAAAAAAAAAAAAAAAUAAAAAAAAAMDA/wAAAAAAZAAAADIAAAAAAAAAZAAAAAAAAAB/f38ACgAAAB8AAABUAAAAkMImBf///wEAAAAAAAAAAAAAAAAAAAAAAAAAAAAAAAAAAAAAAAAAAAAAAAJ/f38A6+vrA8zMzADAwP8Af39/AAAAAAAAAAAAAAAAAP///wAAAAAAIQAAABgAAAAUAAAAzgMAAAofAABGNQAAYCc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618490" y="5045710"/>
            <a:ext cx="8041640" cy="135509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  <a:extLst>
              <a:ext uri="smNativeData">
                <pr:smNativeData xmlns:pr="smNativeData" val="SMDATA_15_+xspXxMAAAAlAAAAEQAAAC0AAAAAkAAAAEgAAACQAAAAS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AcAAAA4AAAAAAAAAAAAAAAAAAAA////AAAAAAAAAAAAAAAAAAAAAAAAAAAAAAAAAAAAAABkAAAAZAAAAAAAAAAjAAAABAAAAGQAAAAXAAAAFAAAAAAAAAAAAAAA/38AAP9/AAAAAAAACQAAAAQAAADfAOEADAAAABAAAAAAAAAAAAAAAAAAAAAAAAAAHgAAAGgAAAAAAAAAAAAAAAAAAAAAAAAAAAAAABAnAAAQJwAAAAAAAAAAAAAAAAAAAAAAAAAAAAAAAAAAAAAAAAAAAAAUAAAAAAAAAMDA/wAAAAAAZAAAADIAAAAAAAAAZAAAAAAAAAB/f38ACgAAAB8AAABUAAAAkMImBf///wEAAAAAAAAAAAAAAAAAAAAAAAAAAAAAAAAAAAAAAAAAAAAAAAJ/f38A6+vrA8zMzADAwP8Af39/AAAAAAAAAAAAAAAAAP///wAAAAAAIQAAABgAAAAUAAAADQYAAGoDAABqOAAAdyU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983615" y="554990"/>
            <a:ext cx="8187055" cy="5535295"/>
          </a:xfrm>
          <a:prstGeom prst="rect">
            <a:avLst/>
          </a:prstGeom>
          <a:noFill/>
          <a:ln>
            <a:noFill/>
          </a:ln>
          <a:effectLst/>
        </p:spPr>
      </p:pic>
      <p:cxnSp>
        <p:nvCxnSpPr>
          <p:cNvPr id="3" name="Straight Arrow Connector 2"/>
          <p:cNvCxnSpPr>
            <a:extLst>
              <a:ext uri="smNativeData">
                <pr:smNativeData xmlns:pr="smNativeData" val="SMDATA_13_+xspXxMAAAAlAAAADQAAAA0AAAAAkAAAAEgAAACQAAAASAAAAAAAAAAAAAAAAg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MQvGgB9AAAAAQAAABQAAAAUAAAAFAAAAAEAAAAAAAAAZAAAAGQAAAAC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BAFAQAMAAAAEAAAAAAAAAAAAAAAAAAAAAAAAAAeAAAAaAAAAAAAAAAAAAAAAAAAAAAAAAAAAAAAECcAABAnAAAAAAAAAAAAAAAAAAAAAAAAAAAAAAAAAAAAAAAAAAAAABQAAAAAAAAAwMD/AAAAAABkAAAAMgAAAAAAAABkAAAAAAAAAH9/fwAKAAAAHwAAAFQAAAD///8A////AQAAAAAAAAAAAAAAAAAAAAAAAAAAAAAAAAAAAAAAAAAAxC8aAH9/fwDr6+sDzMzMAMDA/wB/f38AAAAAAAAAAAAAAAAAAAAAAAAAAAAhAAAAGAAAABQAAABaFQAAzB4AACkkAADcIwAAEAAAACYAAAAIAAAA//////////8="/>
              </a:ext>
            </a:extLst>
          </p:cNvCxnSpPr>
          <p:nvPr/>
        </p:nvCxnSpPr>
        <p:spPr>
          <a:xfrm rot="16200000">
            <a:off x="4262755" y="4214495"/>
            <a:ext cx="822960" cy="2407285"/>
          </a:xfrm>
          <a:prstGeom prst="straightConnector1">
            <a:avLst/>
          </a:prstGeom>
          <a:noFill/>
          <a:ln w="79375" cap="flat" cmpd="sng" algn="ctr">
            <a:solidFill>
              <a:srgbClr val="C42F1A"/>
            </a:solidFill>
            <a:prstDash val="solid"/>
            <a:headEnd type="none"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extLst>
              <a:ext uri="smNativeData">
                <pr:smNativeData xmlns:pr="smNativeData" val="SMDATA_13_+xspXx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r6+sDzMzMAMDA/wB/f38AAAAAAAAAAAAAAAAAAAAAAAAAAAAhAAAAGAAAABQAAABGAQAAAAAAANo4AAAPBgAAECAAACYAAAAIAAAA//////////8="/>
              </a:ext>
            </a:extLst>
          </p:cNvSpPr>
          <p:nvPr/>
        </p:nvSpPr>
        <p:spPr>
          <a:xfrm>
            <a:off x="207010" y="0"/>
            <a:ext cx="9034780" cy="9848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lnSpc>
                <a:spcPct val="200000"/>
              </a:lnSpc>
              <a:defRPr lang="en-us"/>
            </a:pPr>
            <a:r>
              <a:rPr lang="en-us" sz="2000" i="1">
                <a:solidFill>
                  <a:srgbClr val="FF0000"/>
                </a:solidFill>
                <a:latin typeface="Segoe UI" pitchFamily="2" charset="0"/>
                <a:ea typeface="Trebuchet MS" pitchFamily="2" charset="0"/>
                <a:cs typeface="Trebuchet MS" pitchFamily="2" charset="0"/>
              </a:rPr>
              <a:t>Creating a Database</a:t>
            </a:r>
            <a:endParaRPr lang="en-us" sz="2000" i="1">
              <a:solidFill>
                <a:srgbClr val="FF0000"/>
              </a:solidFill>
              <a:latin typeface="Segoe UI" pitchFamily="2" charset="0"/>
              <a:ea typeface="Trebuchet MS" pitchFamily="2" charset="0"/>
              <a:cs typeface="Trebuchet MS" pitchFamily="2" charset="0"/>
            </a:endParaRPr>
          </a:p>
          <a:p>
            <a:pPr>
              <a:defRPr lang="en-us"/>
            </a:pPr>
            <a:r>
              <a:rPr lang="en-us">
                <a:solidFill>
                  <a:srgbClr val="000000"/>
                </a:solidFill>
                <a:latin typeface="Verdana" pitchFamily="2" charset="0"/>
                <a:ea typeface="Trebuchet MS" pitchFamily="2" charset="0"/>
                <a:cs typeface="Trebuchet MS" pitchFamily="2" charset="0"/>
              </a:rPr>
              <a:t>To create a database in MySQL, use the "CREATE DATABASE" statement:</a:t>
            </a:r>
            <a:endParaRPr lang="en-us">
              <a:solidFill>
                <a:srgbClr val="000000"/>
              </a:solidFill>
              <a:latin typeface="Verdana" pitchFamily="2" charset="0"/>
              <a:ea typeface="Trebuchet MS" pitchFamily="2" charset="0"/>
              <a:cs typeface="Trebuchet MS" pitchFamily="2" charset="0"/>
            </a:endParaRPr>
          </a:p>
        </p:txBody>
      </p:sp>
      <p:pic>
        <p:nvPicPr>
          <p:cNvPr id="3" name="Picture 2"/>
          <p:cNvPicPr>
            <a:picLocks noChangeAspect="1"/>
            <a:extLst>
              <a:ext uri="smNativeData">
                <pr:smNativeData xmlns:pr="smNativeData" val="SMDATA_15_+xspXxMAAAAlAAAAEQAAAC0AAAAAkAAAAEgAAACQAAAAS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AcAAAA4AAAAAAAAAAAAAAAAAAAA////AAAAAAAAAAAAAAAAAAAAAAAAAAAAAAAAAAAAAABkAAAAZAAAAAAAAAAjAAAABAAAAGQAAAAXAAAAFAAAAAAAAAAAAAAA/38AAP9/AAAAAAAACQAAAAQAAAAACfIADAAAABAAAAAAAAAAAAAAAAAAAAAAAAAAHgAAAGgAAAAAAAAAAAAAAAAAAAAAAAAAAAAAABAnAAAQJwAAAAAAAAAAAAAAAAAAAAAAAAAAAAAAAAAAAAAAAAAAAAAUAAAAAAAAAMDA/wAAAAAAZAAAADIAAAAAAAAAZAAAAAAAAAB/f38ACgAAAB8AAABUAAAAkMImBf///wEAAAAAAAAAAAAAAAAAAAAAAAAAAAAAAAAAAAAAAAAAAAAAAAJ/f38A6+vrA8zMzADAwP8Af39/AAAAAAAAAAAAAAAAAP///wAAAAAAIQAAABgAAAAUAAAAOwIAAG0GAADJPwAAkCQ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362585" y="1044575"/>
            <a:ext cx="10006330" cy="4899025"/>
          </a:xfrm>
          <a:prstGeom prst="rect">
            <a:avLst/>
          </a:prstGeom>
          <a:noFill/>
          <a:ln>
            <a:noFill/>
          </a:ln>
          <a:effectLst/>
        </p:spPr>
      </p:pic>
      <p:cxnSp>
        <p:nvCxnSpPr>
          <p:cNvPr id="4" name="Straight Arrow Connector 4"/>
          <p:cNvCxnSpPr>
            <a:extLst>
              <a:ext uri="smNativeData">
                <pr:smNativeData xmlns:pr="smNativeData" val="SMDATA_13_+xspXxMAAAAlAAAADQAAAA0AAAAAkAAAAEgAAACQAAAASAAAAAAAAAAAAAAAAg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MQvGgB9AAAAAQAAABQAAAAUAAAAFAAAAAEAAAAAAAAAZAAAAGQAAAAC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xC8aAH9/fwDr6+sDzMzMAMDA/wB/f38AAAAAAAAAAAAAAAAAAAAAAAAAAAAhAAAAGAAAABQAAAAcGwAAvSAAAOspAADNJQAAEAAAACYAAAAIAAAA//////////8="/>
              </a:ext>
            </a:extLst>
          </p:cNvCxnSpPr>
          <p:nvPr/>
        </p:nvCxnSpPr>
        <p:spPr>
          <a:xfrm rot="16200000">
            <a:off x="5198745" y="4530090"/>
            <a:ext cx="822960" cy="2407285"/>
          </a:xfrm>
          <a:prstGeom prst="straightConnector1">
            <a:avLst/>
          </a:prstGeom>
          <a:noFill/>
          <a:ln w="79375" cap="flat" cmpd="sng" algn="ctr">
            <a:solidFill>
              <a:srgbClr val="C42F1A"/>
            </a:solidFill>
            <a:prstDash val="solid"/>
            <a:headEnd type="none"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extLst>
              <a:ext uri="smNativeData">
                <pr:smNativeData xmlns:pr="smNativeData" val="SMDATA_13_+xspXx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r6+sDzMzMAMDA/wB/f38AAAAAAAAAAAAAAAAAAAAAAAAAAAAhAAAAGAAAABQAAAAsAQAALP////Y6AADzDQAAECAAACYAAAAIAAAA//////////8="/>
              </a:ext>
            </a:extLst>
          </p:cNvSpPr>
          <p:nvPr/>
        </p:nvSpPr>
        <p:spPr>
          <a:xfrm>
            <a:off x="190500" y="-134620"/>
            <a:ext cx="9394190" cy="24022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lnSpc>
                <a:spcPct val="200000"/>
              </a:lnSpc>
              <a:defRPr lang="en-us"/>
            </a:pPr>
            <a:r>
              <a:rPr lang="en-us" sz="2400" b="1" i="1">
                <a:solidFill>
                  <a:srgbClr val="FF0000"/>
                </a:solidFill>
                <a:latin typeface="Segoe UI" pitchFamily="2" charset="0"/>
                <a:ea typeface="Trebuchet MS" pitchFamily="2" charset="0"/>
                <a:cs typeface="Trebuchet MS" pitchFamily="2" charset="0"/>
              </a:rPr>
              <a:t>Creating a Table</a:t>
            </a:r>
            <a:endParaRPr lang="en-us" sz="2400" b="1" i="1">
              <a:solidFill>
                <a:srgbClr val="FF0000"/>
              </a:solidFill>
              <a:latin typeface="Segoe UI" pitchFamily="2" charset="0"/>
              <a:ea typeface="Trebuchet MS" pitchFamily="2" charset="0"/>
              <a:cs typeface="Trebuchet MS" pitchFamily="2" charset="0"/>
            </a:endParaRPr>
          </a:p>
          <a:p>
            <a:pPr>
              <a:lnSpc>
                <a:spcPct val="200000"/>
              </a:lnSpc>
              <a:defRPr lang="en-us"/>
            </a:pPr>
            <a:r>
              <a:rPr lang="en-us">
                <a:solidFill>
                  <a:srgbClr val="000000"/>
                </a:solidFill>
                <a:latin typeface="Verdana" pitchFamily="2" charset="0"/>
                <a:ea typeface="Trebuchet MS" pitchFamily="2" charset="0"/>
                <a:cs typeface="Trebuchet MS" pitchFamily="2" charset="0"/>
              </a:rPr>
              <a:t>To create a table in MySQL, use the "CREATE TABLE" statement.</a:t>
            </a:r>
            <a:endParaRPr lang="en-us">
              <a:solidFill>
                <a:srgbClr val="000000"/>
              </a:solidFill>
              <a:latin typeface="Verdana" pitchFamily="2" charset="0"/>
              <a:ea typeface="Trebuchet MS" pitchFamily="2" charset="0"/>
              <a:cs typeface="Trebuchet MS" pitchFamily="2" charset="0"/>
            </a:endParaRPr>
          </a:p>
          <a:p>
            <a:pPr>
              <a:lnSpc>
                <a:spcPct val="200000"/>
              </a:lnSpc>
              <a:defRPr lang="en-us"/>
            </a:pPr>
            <a:r>
              <a:rPr lang="en-us">
                <a:solidFill>
                  <a:srgbClr val="000000"/>
                </a:solidFill>
                <a:latin typeface="Verdana" pitchFamily="2" charset="0"/>
                <a:ea typeface="Trebuchet MS" pitchFamily="2" charset="0"/>
                <a:cs typeface="Trebuchet MS" pitchFamily="2" charset="0"/>
              </a:rPr>
              <a:t>Make sure you define the name of the database when you create the connection:</a:t>
            </a:r>
            <a:endParaRPr lang="en-us">
              <a:solidFill>
                <a:srgbClr val="000000"/>
              </a:solidFill>
              <a:latin typeface="Verdana" pitchFamily="2" charset="0"/>
              <a:ea typeface="Trebuchet MS" pitchFamily="2" charset="0"/>
              <a:cs typeface="Trebuchet MS" pitchFamily="2" charset="0"/>
            </a:endParaRPr>
          </a:p>
        </p:txBody>
      </p:sp>
      <p:pic>
        <p:nvPicPr>
          <p:cNvPr id="3" name="Picture 2"/>
          <p:cNvPicPr>
            <a:picLocks noChangeAspect="1"/>
            <a:extLst>
              <a:ext uri="smNativeData">
                <pr:smNativeData xmlns:pr="smNativeData" val="SMDATA_15_+xspXxMAAAAlAAAAEQAAAC0AAAAAkAAAAEgAAACQAAAAS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kMImBf///wEAAAAAAAAAAAAAAAAAAAAAAAAAAAAAAAAAAAAAAAAAAAAAAAJ/f38A6+vrA8zMzADAwP8Af39/AAAAAAAAAAAAAAAAAP///wAAAAAAIQAAABgAAAAUAAAAYwwAAIsKAACOOQAAYik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2013585" y="1713865"/>
            <a:ext cx="7342505" cy="5013325"/>
          </a:xfrm>
          <a:prstGeom prst="rect">
            <a:avLst/>
          </a:prstGeom>
          <a:noFill/>
          <a:ln>
            <a:noFill/>
          </a:ln>
          <a:effectLst/>
        </p:spPr>
      </p:pic>
      <p:cxnSp>
        <p:nvCxnSpPr>
          <p:cNvPr id="4" name="Straight Arrow Connector 3"/>
          <p:cNvCxnSpPr>
            <a:extLst>
              <a:ext uri="smNativeData">
                <pr:smNativeData xmlns:pr="smNativeData" val="SMDATA_13_+xspXxMAAAAlAAAADQAAAA0AAAAAkAAAAEgAAACQAAAASAAAAAAAAAAAAAAAAg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MQvGgB9AAAAAQAAABQAAAAUAAAAFAAAAAEAAAAAAAAAZAAAAGQAAAAC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xC8aAH9/fwDr6+sDzMzMAMDA/wB/f38AAAAAAAAAAAAAAAAAAAAAAAAAAAAhAAAAGAAAABQAAABRHAAAICUAAPYjAAAtJwAAEAAAACYAAAAIAAAA//////////8="/>
              </a:ext>
            </a:extLst>
          </p:cNvCxnSpPr>
          <p:nvPr/>
        </p:nvCxnSpPr>
        <p:spPr>
          <a:xfrm rot="16200000">
            <a:off x="5057775" y="5580380"/>
            <a:ext cx="333375" cy="1242695"/>
          </a:xfrm>
          <a:prstGeom prst="straightConnector1">
            <a:avLst/>
          </a:prstGeom>
          <a:noFill/>
          <a:ln w="79375" cap="flat" cmpd="sng" algn="ctr">
            <a:solidFill>
              <a:srgbClr val="C42F1A"/>
            </a:solidFill>
            <a:prstDash val="solid"/>
            <a:headEnd type="none"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extLst>
              <a:ext uri="smNativeData">
                <pr:smNativeData xmlns:pr="smNativeData" val="SMDATA_13_+xspXx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r6+sDzMzMAMDA/wB/f38AAAAAAAAAAAAAAAAAAAAAAAAAAAAhAAAAGAAAABQAAAAsAQAAAAAAAKk6AAC+EgAAECAAACYAAAAIAAAA//////////8="/>
              </a:ext>
            </a:extLst>
          </p:cNvSpPr>
          <p:nvPr/>
        </p:nvSpPr>
        <p:spPr>
          <a:xfrm>
            <a:off x="190500" y="0"/>
            <a:ext cx="9345295" cy="30467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lnSpc>
                <a:spcPct val="200000"/>
              </a:lnSpc>
              <a:defRPr lang="en-us"/>
            </a:pPr>
            <a:r>
              <a:rPr lang="en-us" sz="2400" b="1" i="1">
                <a:solidFill>
                  <a:srgbClr val="FF0000"/>
                </a:solidFill>
                <a:latin typeface="Segoe UI" pitchFamily="2" charset="0"/>
                <a:ea typeface="Trebuchet MS" pitchFamily="2" charset="0"/>
                <a:cs typeface="Trebuchet MS" pitchFamily="2" charset="0"/>
              </a:rPr>
              <a:t>Primary Key</a:t>
            </a:r>
            <a:endParaRPr lang="en-us" sz="2400" b="1" i="1">
              <a:solidFill>
                <a:srgbClr val="FF0000"/>
              </a:solidFill>
              <a:latin typeface="Segoe UI" pitchFamily="2" charset="0"/>
              <a:ea typeface="Trebuchet MS" pitchFamily="2" charset="0"/>
              <a:cs typeface="Trebuchet MS" pitchFamily="2" charset="0"/>
            </a:endParaRPr>
          </a:p>
          <a:p>
            <a:pPr>
              <a:lnSpc>
                <a:spcPct val="200000"/>
              </a:lnSpc>
              <a:defRPr lang="en-us"/>
            </a:pPr>
            <a:r>
              <a:rPr lang="en-us">
                <a:solidFill>
                  <a:srgbClr val="000000"/>
                </a:solidFill>
                <a:latin typeface="Verdana" pitchFamily="2" charset="0"/>
                <a:ea typeface="Trebuchet MS" pitchFamily="2" charset="0"/>
                <a:cs typeface="Trebuchet MS" pitchFamily="2" charset="0"/>
              </a:rPr>
              <a:t>When creating a table, you should also create a column with a unique key for each record.This can be done by defining a column as "INT AUTO_INCREMENT PRIMARY KEY" which will insert a unique number for each record. Starting at 1, and increased by one for each record.</a:t>
            </a:r>
            <a:endParaRPr lang="en-us">
              <a:solidFill>
                <a:srgbClr val="000000"/>
              </a:solidFill>
              <a:latin typeface="Verdana" pitchFamily="2" charset="0"/>
              <a:ea typeface="Trebuchet MS" pitchFamily="2" charset="0"/>
              <a:cs typeface="Trebuchet MS" pitchFamily="2" charset="0"/>
            </a:endParaRPr>
          </a:p>
        </p:txBody>
      </p:sp>
      <p:sp>
        <p:nvSpPr>
          <p:cNvPr id="3" name="Rectangle 2"/>
          <p:cNvSpPr>
            <a:extLst>
              <a:ext uri="smNativeData">
                <pr:smNativeData xmlns:pr="smNativeData" val="SMDATA_13_+xspXx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r6+sDzMzMAMDA/wB/f38AAAAAAAAAAAAAAAAAAAAAAAAAAAAhAAAAGAAAABQAAACtAQAA2xIAAMI5AADVFgAAECAAACYAAAAIAAAA//////////8="/>
              </a:ext>
            </a:extLst>
          </p:cNvSpPr>
          <p:nvPr/>
        </p:nvSpPr>
        <p:spPr>
          <a:xfrm>
            <a:off x="272415" y="3065145"/>
            <a:ext cx="9116695" cy="646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en-us">
                <a:solidFill>
                  <a:srgbClr val="0000CD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var</a:t>
            </a:r>
            <a:r>
              <a:rPr lang="en-us">
                <a:solidFill>
                  <a:srgbClr val="000000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 sql = </a:t>
            </a:r>
            <a:r>
              <a:rPr lang="en-us">
                <a:solidFill>
                  <a:srgbClr val="A52A2A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"CREATE TABLE customers (</a:t>
            </a:r>
            <a:r>
              <a:rPr lang="en-us" b="1">
                <a:solidFill>
                  <a:srgbClr val="A52A2A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id INT AUTO_INCREMENT PRIMARY KEY</a:t>
            </a:r>
            <a:r>
              <a:rPr lang="en-us">
                <a:solidFill>
                  <a:srgbClr val="A52A2A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, name VARCHAR(255), address VARCHAR(255))"</a:t>
            </a:r>
            <a:r>
              <a:rPr lang="en-us">
                <a:solidFill>
                  <a:srgbClr val="000000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;</a:t>
            </a:r>
          </a:p>
        </p:txBody>
      </p:sp>
      <p:sp>
        <p:nvSpPr>
          <p:cNvPr id="4" name="Rectangle 3"/>
          <p:cNvSpPr>
            <a:extLst>
              <a:ext uri="smNativeData">
                <pr:smNativeData xmlns:pr="smNativeData" val="SMDATA_13_+xspXx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r6+sDzMzMAMDA/wB/f38AAAAAAAAAAAAAAAAAAAAAAAAAAAAhAAAAGAAAABQAAABfAQAAuhcAACM1AAAAGgAAECAAACYAAAAIAAAA//////////8="/>
              </a:ext>
            </a:extLst>
          </p:cNvSpPr>
          <p:nvPr/>
        </p:nvSpPr>
        <p:spPr>
          <a:xfrm>
            <a:off x="222885" y="3856990"/>
            <a:ext cx="8415020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en-us">
                <a:solidFill>
                  <a:srgbClr val="000000"/>
                </a:solidFill>
                <a:latin typeface="Verdana" pitchFamily="2" charset="0"/>
                <a:ea typeface="Trebuchet MS" pitchFamily="2" charset="0"/>
                <a:cs typeface="Trebuchet MS" pitchFamily="2" charset="0"/>
              </a:rPr>
              <a:t>If the table already exists, use the ALTER TABLE keyword:</a:t>
            </a:r>
          </a:p>
        </p:txBody>
      </p:sp>
      <p:sp>
        <p:nvSpPr>
          <p:cNvPr id="5" name="Rectangle 4"/>
          <p:cNvSpPr>
            <a:extLst>
              <a:ext uri="smNativeData">
                <pr:smNativeData xmlns:pr="smNativeData" val="SMDATA_13_+xspXx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r6+sDzMzMAMDA/wB/f38AAAAAAAAAAAAAAAAAAAAAAAAAAAAhAAAAGAAAABQAAAB5AQAA2BsAAEU8AADSHwAAECAAACYAAAAIAAAA//////////8="/>
              </a:ext>
            </a:extLst>
          </p:cNvSpPr>
          <p:nvPr/>
        </p:nvSpPr>
        <p:spPr>
          <a:xfrm>
            <a:off x="239395" y="4526280"/>
            <a:ext cx="9558020" cy="646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en-us">
                <a:solidFill>
                  <a:srgbClr val="0000CD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var</a:t>
            </a:r>
            <a:r>
              <a:rPr lang="en-us">
                <a:solidFill>
                  <a:srgbClr val="000000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 sql = </a:t>
            </a:r>
            <a:r>
              <a:rPr lang="en-us">
                <a:solidFill>
                  <a:srgbClr val="A52A2A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"</a:t>
            </a:r>
            <a:r>
              <a:rPr lang="en-us" b="1">
                <a:solidFill>
                  <a:srgbClr val="A52A2A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ALTER TABLE customers ADD COLUMN id INT AUTO_INCREMENT PRIMARY KEY</a:t>
            </a:r>
            <a:r>
              <a:rPr lang="en-us">
                <a:solidFill>
                  <a:srgbClr val="A52A2A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"</a:t>
            </a:r>
            <a:r>
              <a:rPr lang="en-us">
                <a:solidFill>
                  <a:srgbClr val="000000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extLst>
              <a:ext uri="smNativeData">
                <pr:smNativeData xmlns:pr="smNativeData" val="SMDATA_13_+xspXx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FPgMAAAAEAAAAAAAAAAAAAAAAAAAAAAAAAAeAAAAaAAAAAAAAAAAAAAAAAAAAAAAAAAAAAAAECcAABAnAAAAAAAAAAAAAAAAAAAAAAAAAAAAAAAAAAAAAAAAAAAAABQAAAAAAAAAwMD/AAAAAABkAAAAMgAAAAAAAABkAAAAAAAAAH9/fwAKAAAAHwAAAFQAAAD///8A////AQAAAAAAAAAAAAAAAAAAAAAAAAAAAAAAAAAAAAAAAAAAAAAAAH9/fwDr6+sDzMzMAMDA/wB/f38AAAAAAAAAAAAAAAAAAAAAAAAAAAAhAAAAGAAAABQAAADfAAAA+f7//0g/AAAyCQAAECAAACYAAAAIAAAA//////////8="/>
              </a:ext>
            </a:extLst>
          </p:cNvSpPr>
          <p:nvPr/>
        </p:nvSpPr>
        <p:spPr>
          <a:xfrm>
            <a:off x="141605" y="-167005"/>
            <a:ext cx="10145395" cy="16617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lnSpc>
                <a:spcPct val="200000"/>
              </a:lnSpc>
              <a:defRPr lang="en-us"/>
            </a:pPr>
            <a:r>
              <a:rPr lang="en-us" sz="2400" b="1" i="1">
                <a:solidFill>
                  <a:srgbClr val="FF0000"/>
                </a:solidFill>
                <a:latin typeface="Segoe UI" pitchFamily="2" charset="0"/>
                <a:ea typeface="Trebuchet MS" pitchFamily="2" charset="0"/>
                <a:cs typeface="Trebuchet MS" pitchFamily="2" charset="0"/>
              </a:rPr>
              <a:t>Insert Into Table</a:t>
            </a:r>
            <a:endParaRPr lang="en-us" sz="2400" b="1" i="1">
              <a:solidFill>
                <a:srgbClr val="FF0000"/>
              </a:solidFill>
              <a:latin typeface="Segoe UI" pitchFamily="2" charset="0"/>
              <a:ea typeface="Trebuchet MS" pitchFamily="2" charset="0"/>
              <a:cs typeface="Trebuchet MS" pitchFamily="2" charset="0"/>
            </a:endParaRPr>
          </a:p>
          <a:p>
            <a:pPr>
              <a:defRPr lang="en-us"/>
            </a:pPr>
            <a:r>
              <a:t>To fill a table in MySQL, use the "INSERT INTO" statement.</a:t>
            </a:r>
          </a:p>
          <a:p>
            <a:pPr>
              <a:defRPr lang="en-us"/>
            </a:pPr>
            <a:br/>
          </a:p>
        </p:txBody>
      </p:sp>
      <p:pic>
        <p:nvPicPr>
          <p:cNvPr id="3" name="Picture 2"/>
          <p:cNvPicPr>
            <a:picLocks noChangeAspect="1"/>
            <a:extLst>
              <a:ext uri="smNativeData">
                <pr:smNativeData xmlns:pr="smNativeData" val="SMDATA_15_+xspXxMAAAAlAAAAEQAAAC0AAAAAkAAAAEgAAACQAAAAS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kMImBf///wEAAAAAAAAAAAAAAAAAAAAAAAAAAAAAAAAAAAAAAAAAAAAAAAJ/f38A6+vrA8zMzADAwP8Af39/AAAAAAAAAAAAAAAAAP///wAAAAAAIQAAABgAAAAUAAAALwYAAGYGAAAlNwAAeyg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005205" y="1040130"/>
            <a:ext cx="7959090" cy="55403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extLst>
              <a:ext uri="smNativeData">
                <pr:smNativeData xmlns:pr="smNativeData" val="SMDATA_13_+xspXx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r6+sDzMzMAMDA/wB/f38AAAAAAAAAAAAAAAAAAAAAAAAAAAAhAAAAGAAAABQAAAASAQAAK////w04AAD8BQAAECAAACYAAAAIAAAA//////////8="/>
              </a:ext>
            </a:extLst>
          </p:cNvSpPr>
          <p:nvPr/>
        </p:nvSpPr>
        <p:spPr>
          <a:xfrm>
            <a:off x="173990" y="-135255"/>
            <a:ext cx="8937625" cy="11080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lnSpc>
                <a:spcPct val="200000"/>
              </a:lnSpc>
              <a:defRPr lang="en-us"/>
            </a:pPr>
            <a:r>
              <a:rPr lang="en-us" sz="2400" b="1" i="1">
                <a:solidFill>
                  <a:srgbClr val="FF0000"/>
                </a:solidFill>
                <a:latin typeface="Segoe UI" pitchFamily="2" charset="0"/>
                <a:ea typeface="Trebuchet MS" pitchFamily="2" charset="0"/>
                <a:cs typeface="Trebuchet MS" pitchFamily="2" charset="0"/>
              </a:rPr>
              <a:t>Selecting From a Table</a:t>
            </a:r>
            <a:endParaRPr lang="en-us" sz="2400" b="1" i="1">
              <a:solidFill>
                <a:srgbClr val="FF0000"/>
              </a:solidFill>
              <a:latin typeface="Segoe UI" pitchFamily="2" charset="0"/>
              <a:ea typeface="Trebuchet MS" pitchFamily="2" charset="0"/>
              <a:cs typeface="Trebuchet MS" pitchFamily="2" charset="0"/>
            </a:endParaRPr>
          </a:p>
          <a:p>
            <a:pPr>
              <a:defRPr lang="en-us"/>
            </a:pPr>
            <a:r>
              <a:rPr lang="en-us">
                <a:solidFill>
                  <a:srgbClr val="000000"/>
                </a:solidFill>
                <a:latin typeface="Verdana" pitchFamily="2" charset="0"/>
                <a:ea typeface="Trebuchet MS" pitchFamily="2" charset="0"/>
                <a:cs typeface="Trebuchet MS" pitchFamily="2" charset="0"/>
              </a:rPr>
              <a:t>To select data from a table in MySQL, use the "SELECT" statement.</a:t>
            </a:r>
            <a:endParaRPr lang="en-us">
              <a:solidFill>
                <a:srgbClr val="000000"/>
              </a:solidFill>
              <a:latin typeface="Verdana" pitchFamily="2" charset="0"/>
              <a:ea typeface="Trebuchet MS" pitchFamily="2" charset="0"/>
              <a:cs typeface="Trebuchet MS" pitchFamily="2" charset="0"/>
            </a:endParaRPr>
          </a:p>
        </p:txBody>
      </p:sp>
      <p:pic>
        <p:nvPicPr>
          <p:cNvPr id="3" name="Picture 2"/>
          <p:cNvPicPr>
            <a:picLocks noChangeAspect="1"/>
            <a:extLst>
              <a:ext uri="smNativeData">
                <pr:smNativeData xmlns:pr="smNativeData" val="SMDATA_15_+xspXxMAAAAlAAAAEQAAAC0AAAAAkAAAAEgAAACQAAAAS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AcAAAA4AAAAAAAAAAAAAAAAAAAA////AAAAAAAAAAAAAAAAAAAAAAAAAAAAAAAAAAAAAABkAAAAZAAAAAAAAAAjAAAABAAAAGQAAAAXAAAAFAAAAAAAAAAAAAAA/38AAP9/AAAAAAAACQAAAAQAAAD+FB63DAAAABAAAAAAAAAAAAAAAAAAAAAAAAAAHgAAAGgAAAAAAAAAAAAAAAAAAAAAAAAAAAAAABAnAAAQJwAAAAAAAAAAAAAAAAAAAAAAAAAAAAAAAAAAAAAAAAAAAAAUAAAAAAAAAMDA/wAAAAAAZAAAADIAAAAAAAAAZAAAAAAAAAB/f38ACgAAAB8AAABUAAAAkMImBf///wEAAAAAAAAAAAAAAAAAAAAAAAAAAAAAAAAAAAAAAAAAAAAAAAJ/f38A6+vrA8zMzADAwP8Af39/AAAAAAAAAAAAAAAAAP///wAAAAAAIQAAABgAAAAUAAAAnAQAAHUGAAA5MgAA+yg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1049655"/>
            <a:ext cx="7414895" cy="56121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extLst>
              <a:ext uri="smNativeData">
                <pr:smNativeData xmlns:pr="smNativeData" val="SMDATA_13_+xspXx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GAAMAAAAEAAAAAAAAAAAAAAAAAAAAAAAAAAeAAAAaAAAAAAAAAAAAAAAAAAAAAAAAAAAAAAAECcAABAnAAAAAAAAAAAAAAAAAAAAAAAAAAAAAAAAAAAAAAAAAAAAABQAAAAAAAAAwMD/AAAAAABkAAAAMgAAAAAAAABkAAAAAAAAAH9/fwAKAAAAHwAAAFQAAAD///8A////AQAAAAAAAAAAAAAAAAAAAAAAAAAAAAAAAAAAAAAAAAAAAAAAAH9/fwDr6+sDzMzMAMDA/wB/f38AAAAAAAAAAAAAAAAAAAAAAAAAAAAhAAAAGAAAABQAAAATAgAAAAAAAEI6AABuEQAAECAAACYAAAAIAAAA//////////8="/>
              </a:ext>
            </a:extLst>
          </p:cNvSpPr>
          <p:nvPr/>
        </p:nvSpPr>
        <p:spPr>
          <a:xfrm>
            <a:off x="337185" y="0"/>
            <a:ext cx="9133205" cy="28333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lnSpc>
                <a:spcPct val="200000"/>
              </a:lnSpc>
              <a:defRPr lang="en-us"/>
            </a:pPr>
            <a:r>
              <a:rPr lang="en-us" sz="2000" b="1" i="1">
                <a:solidFill>
                  <a:srgbClr val="FF0000"/>
                </a:solidFill>
                <a:latin typeface="Segoe UI" pitchFamily="2" charset="0"/>
                <a:ea typeface="Trebuchet MS" pitchFamily="2" charset="0"/>
                <a:cs typeface="Trebuchet MS" pitchFamily="2" charset="0"/>
              </a:rPr>
              <a:t>What is Node.js?</a:t>
            </a:r>
            <a:endParaRPr lang="en-us" sz="2000" b="1" i="1">
              <a:solidFill>
                <a:srgbClr val="FF0000"/>
              </a:solidFill>
              <a:latin typeface="Segoe UI" pitchFamily="2" charset="0"/>
              <a:ea typeface="Trebuchet MS" pitchFamily="2" charset="0"/>
              <a:cs typeface="Trebuchet MS" pitchFamily="2" charset="0"/>
            </a:endParaRPr>
          </a:p>
          <a:p>
            <a:pPr>
              <a:lnSpc>
                <a:spcPct val="200000"/>
              </a:lnSpc>
              <a:buFont typeface="Arial" pitchFamily="2" charset="0"/>
              <a:buChar char="•"/>
              <a:defRPr lang="en-us"/>
            </a:pPr>
            <a:r>
              <a:rPr lang="en-us">
                <a:solidFill>
                  <a:srgbClr val="000000"/>
                </a:solidFill>
                <a:latin typeface="Verdana" pitchFamily="2" charset="0"/>
                <a:ea typeface="Trebuchet MS" pitchFamily="2" charset="0"/>
                <a:cs typeface="Trebuchet MS" pitchFamily="2" charset="0"/>
              </a:rPr>
              <a:t>Node.js is an open source server environment</a:t>
            </a:r>
            <a:endParaRPr lang="en-us">
              <a:solidFill>
                <a:srgbClr val="000000"/>
              </a:solidFill>
              <a:latin typeface="Verdana" pitchFamily="2" charset="0"/>
              <a:ea typeface="Trebuchet MS" pitchFamily="2" charset="0"/>
              <a:cs typeface="Trebuchet MS" pitchFamily="2" charset="0"/>
            </a:endParaRPr>
          </a:p>
          <a:p>
            <a:pPr>
              <a:lnSpc>
                <a:spcPct val="200000"/>
              </a:lnSpc>
              <a:buFont typeface="Arial" pitchFamily="2" charset="0"/>
              <a:buChar char="•"/>
              <a:defRPr lang="en-us"/>
            </a:pPr>
            <a:r>
              <a:rPr lang="en-us">
                <a:solidFill>
                  <a:srgbClr val="000000"/>
                </a:solidFill>
                <a:latin typeface="Verdana" pitchFamily="2" charset="0"/>
                <a:ea typeface="Trebuchet MS" pitchFamily="2" charset="0"/>
                <a:cs typeface="Trebuchet MS" pitchFamily="2" charset="0"/>
              </a:rPr>
              <a:t>Node.js is free</a:t>
            </a:r>
            <a:endParaRPr lang="en-us">
              <a:solidFill>
                <a:srgbClr val="000000"/>
              </a:solidFill>
              <a:latin typeface="Verdana" pitchFamily="2" charset="0"/>
              <a:ea typeface="Trebuchet MS" pitchFamily="2" charset="0"/>
              <a:cs typeface="Trebuchet MS" pitchFamily="2" charset="0"/>
            </a:endParaRPr>
          </a:p>
          <a:p>
            <a:pPr>
              <a:lnSpc>
                <a:spcPct val="200000"/>
              </a:lnSpc>
              <a:buFont typeface="Arial" pitchFamily="2" charset="0"/>
              <a:buChar char="•"/>
              <a:defRPr lang="en-us"/>
            </a:pPr>
            <a:r>
              <a:rPr lang="en-us">
                <a:solidFill>
                  <a:srgbClr val="000000"/>
                </a:solidFill>
                <a:latin typeface="Verdana" pitchFamily="2" charset="0"/>
                <a:ea typeface="Trebuchet MS" pitchFamily="2" charset="0"/>
                <a:cs typeface="Trebuchet MS" pitchFamily="2" charset="0"/>
              </a:rPr>
              <a:t>Node.js runs on various platforms (Windows, Linux, Unix, Mac OS X, etc.)</a:t>
            </a:r>
            <a:endParaRPr lang="en-us">
              <a:solidFill>
                <a:srgbClr val="000000"/>
              </a:solidFill>
              <a:latin typeface="Verdana" pitchFamily="2" charset="0"/>
              <a:ea typeface="Trebuchet MS" pitchFamily="2" charset="0"/>
              <a:cs typeface="Trebuchet MS" pitchFamily="2" charset="0"/>
            </a:endParaRPr>
          </a:p>
          <a:p>
            <a:pPr>
              <a:lnSpc>
                <a:spcPct val="200000"/>
              </a:lnSpc>
              <a:buFont typeface="Arial" pitchFamily="2" charset="0"/>
              <a:buChar char="•"/>
              <a:defRPr lang="en-us"/>
            </a:pPr>
            <a:r>
              <a:rPr lang="en-us">
                <a:solidFill>
                  <a:srgbClr val="000000"/>
                </a:solidFill>
                <a:latin typeface="Verdana" pitchFamily="2" charset="0"/>
                <a:ea typeface="Trebuchet MS" pitchFamily="2" charset="0"/>
                <a:cs typeface="Trebuchet MS" pitchFamily="2" charset="0"/>
              </a:rPr>
              <a:t>Node.js uses JavaScript on the server</a:t>
            </a:r>
            <a:endParaRPr lang="en-us">
              <a:solidFill>
                <a:srgbClr val="000000"/>
              </a:solidFill>
              <a:latin typeface="Verdana" pitchFamily="2" charset="0"/>
              <a:ea typeface="Trebuchet MS" pitchFamily="2" charset="0"/>
              <a:cs typeface="Trebuchet MS" pitchFamily="2" charset="0"/>
            </a:endParaRPr>
          </a:p>
        </p:txBody>
      </p:sp>
      <p:sp>
        <p:nvSpPr>
          <p:cNvPr id="3" name="Rectangle 3"/>
          <p:cNvSpPr>
            <a:extLst>
              <a:ext uri="smNativeData">
                <pr:smNativeData xmlns:pr="smNativeData" val="SMDATA_13_+xspXx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r6+sDzMzMAMDA/wB/f38AAAAAAAAAAAAAAAAAAAAAAAAAAAAhAAAAGAAAABQAAAD6AQAAERMAABM+AAANJQAAECAAACYAAAAIAAAA//////////8="/>
              </a:ext>
            </a:extLst>
          </p:cNvSpPr>
          <p:nvPr/>
        </p:nvSpPr>
        <p:spPr>
          <a:xfrm>
            <a:off x="321310" y="3099435"/>
            <a:ext cx="9769475" cy="29235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lnSpc>
                <a:spcPct val="200000"/>
              </a:lnSpc>
              <a:defRPr lang="en-us"/>
            </a:pPr>
            <a:r>
              <a:rPr lang="en-us" sz="2000" b="1" i="1">
                <a:solidFill>
                  <a:srgbClr val="FF0000"/>
                </a:solidFill>
                <a:latin typeface="Segoe UI" pitchFamily="2" charset="0"/>
                <a:ea typeface="Trebuchet MS" pitchFamily="2" charset="0"/>
                <a:cs typeface="Trebuchet MS" pitchFamily="2" charset="0"/>
              </a:rPr>
              <a:t>What Can Node.js Do?</a:t>
            </a:r>
            <a:endParaRPr lang="en-us" sz="2000" b="1" i="1">
              <a:solidFill>
                <a:srgbClr val="FF0000"/>
              </a:solidFill>
              <a:latin typeface="Segoe UI" pitchFamily="2" charset="0"/>
              <a:ea typeface="Trebuchet MS" pitchFamily="2" charset="0"/>
              <a:cs typeface="Trebuchet MS" pitchFamily="2" charset="0"/>
            </a:endParaRPr>
          </a:p>
          <a:p>
            <a:pPr indent="-285750">
              <a:lnSpc>
                <a:spcPct val="200000"/>
              </a:lnSpc>
              <a:buFont typeface="Arial" pitchFamily="2" charset="0"/>
              <a:buChar char="•"/>
              <a:defRPr lang="en-us"/>
            </a:pPr>
            <a:r>
              <a:rPr lang="en-us">
                <a:solidFill>
                  <a:srgbClr val="000000"/>
                </a:solidFill>
                <a:latin typeface="Verdana" pitchFamily="2" charset="0"/>
                <a:ea typeface="Trebuchet MS" pitchFamily="2" charset="0"/>
                <a:cs typeface="Trebuchet MS" pitchFamily="2" charset="0"/>
              </a:rPr>
              <a:t>Node.js can generate dynamic page content</a:t>
            </a:r>
            <a:endParaRPr lang="en-us">
              <a:solidFill>
                <a:srgbClr val="000000"/>
              </a:solidFill>
              <a:latin typeface="Verdana" pitchFamily="2" charset="0"/>
              <a:ea typeface="Trebuchet MS" pitchFamily="2" charset="0"/>
              <a:cs typeface="Trebuchet MS" pitchFamily="2" charset="0"/>
            </a:endParaRPr>
          </a:p>
          <a:p>
            <a:pPr indent="-285750">
              <a:lnSpc>
                <a:spcPct val="200000"/>
              </a:lnSpc>
              <a:buFont typeface="Arial" pitchFamily="2" charset="0"/>
              <a:buChar char="•"/>
              <a:defRPr lang="en-us"/>
            </a:pPr>
            <a:r>
              <a:rPr lang="en-us">
                <a:solidFill>
                  <a:srgbClr val="000000"/>
                </a:solidFill>
                <a:latin typeface="Verdana" pitchFamily="2" charset="0"/>
                <a:ea typeface="Trebuchet MS" pitchFamily="2" charset="0"/>
                <a:cs typeface="Trebuchet MS" pitchFamily="2" charset="0"/>
              </a:rPr>
              <a:t>Node.js can create, open, read, write, delete, and close files on the server</a:t>
            </a:r>
            <a:endParaRPr lang="en-us">
              <a:solidFill>
                <a:srgbClr val="000000"/>
              </a:solidFill>
              <a:latin typeface="Verdana" pitchFamily="2" charset="0"/>
              <a:ea typeface="Trebuchet MS" pitchFamily="2" charset="0"/>
              <a:cs typeface="Trebuchet MS" pitchFamily="2" charset="0"/>
            </a:endParaRPr>
          </a:p>
          <a:p>
            <a:pPr indent="-285750">
              <a:lnSpc>
                <a:spcPct val="200000"/>
              </a:lnSpc>
              <a:buFont typeface="Arial" pitchFamily="2" charset="0"/>
              <a:buChar char="•"/>
              <a:defRPr lang="en-us"/>
            </a:pPr>
            <a:r>
              <a:rPr lang="en-us">
                <a:solidFill>
                  <a:srgbClr val="000000"/>
                </a:solidFill>
                <a:latin typeface="Verdana" pitchFamily="2" charset="0"/>
                <a:ea typeface="Trebuchet MS" pitchFamily="2" charset="0"/>
                <a:cs typeface="Trebuchet MS" pitchFamily="2" charset="0"/>
              </a:rPr>
              <a:t>Node.js can collect form data</a:t>
            </a:r>
            <a:endParaRPr lang="en-us">
              <a:solidFill>
                <a:srgbClr val="000000"/>
              </a:solidFill>
              <a:latin typeface="Verdana" pitchFamily="2" charset="0"/>
              <a:ea typeface="Trebuchet MS" pitchFamily="2" charset="0"/>
              <a:cs typeface="Trebuchet MS" pitchFamily="2" charset="0"/>
            </a:endParaRPr>
          </a:p>
          <a:p>
            <a:pPr indent="-285750">
              <a:lnSpc>
                <a:spcPct val="200000"/>
              </a:lnSpc>
              <a:buFont typeface="Arial" pitchFamily="2" charset="0"/>
              <a:buChar char="•"/>
              <a:defRPr lang="en-us"/>
            </a:pPr>
            <a:r>
              <a:rPr lang="en-us">
                <a:solidFill>
                  <a:srgbClr val="000000"/>
                </a:solidFill>
                <a:latin typeface="Verdana" pitchFamily="2" charset="0"/>
                <a:ea typeface="Trebuchet MS" pitchFamily="2" charset="0"/>
                <a:cs typeface="Trebuchet MS" pitchFamily="2" charset="0"/>
              </a:rPr>
              <a:t>Node.js can add, delete, modify data in your database</a:t>
            </a:r>
            <a:endParaRPr lang="en-us">
              <a:solidFill>
                <a:srgbClr val="000000"/>
              </a:solidFill>
              <a:latin typeface="Verdana" pitchFamily="2" charset="0"/>
              <a:ea typeface="Trebuchet MS" pitchFamily="2" charset="0"/>
              <a:cs typeface="Trebuchet MS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extLst>
              <a:ext uri="smNativeData">
                <pr:smNativeData xmlns:pr="smNativeData" val="SMDATA_13_+xspXx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C1+LlwMAAAAEAAAAAAAAAAAAAAAAAAAAAAAAAAeAAAAaAAAAAAAAAAAAAAAAAAAAAAAAAAAAAAAECcAABAnAAAAAAAAAAAAAAAAAAAAAAAAAAAAAAAAAAAAAAAAAAAAABQAAAAAAAAAwMD/AAAAAABkAAAAMgAAAAAAAABkAAAAAAAAAH9/fwAKAAAAHwAAAFQAAAD///8A////AQAAAAAAAAAAAAAAAAAAAAAAAAAAAAAAAAAAAAAAAAAAAAAAAH9/fwDr6+sDzMzMAMDA/wB/f38AAAAAAAAAAAAAAAAAAAAAAAAAAAAhAAAAGAAAABQAAAD5AAAARv///2I/AAAzCwAAECAAACYAAAAIAAAA//////////8="/>
              </a:ext>
            </a:extLst>
          </p:cNvSpPr>
          <p:nvPr/>
        </p:nvSpPr>
        <p:spPr>
          <a:xfrm>
            <a:off x="158115" y="-118110"/>
            <a:ext cx="10145395" cy="19386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lnSpc>
                <a:spcPct val="200000"/>
              </a:lnSpc>
              <a:defRPr lang="en-us"/>
            </a:pPr>
            <a:r>
              <a:rPr lang="en-us" sz="2400" b="1" i="1">
                <a:solidFill>
                  <a:srgbClr val="FF0000"/>
                </a:solidFill>
                <a:latin typeface="Segoe UI" pitchFamily="2" charset="0"/>
                <a:ea typeface="Trebuchet MS" pitchFamily="2" charset="0"/>
                <a:cs typeface="Trebuchet MS" pitchFamily="2" charset="0"/>
              </a:rPr>
              <a:t>Selecting Columns</a:t>
            </a:r>
            <a:endParaRPr lang="en-us" sz="2400" b="1" i="1">
              <a:solidFill>
                <a:srgbClr val="FF0000"/>
              </a:solidFill>
              <a:latin typeface="Segoe UI" pitchFamily="2" charset="0"/>
              <a:ea typeface="Trebuchet MS" pitchFamily="2" charset="0"/>
              <a:cs typeface="Trebuchet MS" pitchFamily="2" charset="0"/>
            </a:endParaRPr>
          </a:p>
          <a:p>
            <a:pPr>
              <a:defRPr lang="en-us"/>
            </a:pPr>
            <a:r>
              <a:t>To select only some of the columns in a table, use the "SELECT" statement followed by the column name.</a:t>
            </a:r>
          </a:p>
          <a:p>
            <a:pPr>
              <a:defRPr lang="en-us"/>
            </a:pPr>
            <a:br/>
          </a:p>
        </p:txBody>
      </p:sp>
      <p:sp>
        <p:nvSpPr>
          <p:cNvPr id="3" name="Rectangle 3"/>
          <p:cNvSpPr>
            <a:extLst>
              <a:ext uri="smNativeData">
                <pr:smNativeData xmlns:pr="smNativeData" val="SMDATA_13_+xspXx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r6+sDzMzMAMDA/wB/f38AAAAAAAAAAAAAAAAAAAAAAAAAAAAhAAAAGAAAABQAAABIAwAAxQgAAINGAABHEwAAECAAACYAAAAIAAAA//////////8="/>
              </a:ext>
            </a:extLst>
          </p:cNvSpPr>
          <p:nvPr/>
        </p:nvSpPr>
        <p:spPr>
          <a:xfrm>
            <a:off x="533400" y="1425575"/>
            <a:ext cx="10928985" cy="17081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en-us" sz="1500">
                <a:solidFill>
                  <a:srgbClr val="000000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con.connect(</a:t>
            </a:r>
            <a:r>
              <a:rPr lang="en-us" sz="1500">
                <a:solidFill>
                  <a:srgbClr val="0000CD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function</a:t>
            </a:r>
            <a:r>
              <a:rPr lang="en-us" sz="1500">
                <a:solidFill>
                  <a:srgbClr val="000000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(err) {</a:t>
            </a:r>
            <a:br/>
            <a:r>
              <a:rPr lang="en-us" sz="1500">
                <a:solidFill>
                  <a:srgbClr val="000000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  </a:t>
            </a:r>
            <a:r>
              <a:rPr lang="en-us" sz="1500">
                <a:solidFill>
                  <a:srgbClr val="0000CD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if</a:t>
            </a:r>
            <a:r>
              <a:rPr lang="en-us" sz="1500">
                <a:solidFill>
                  <a:srgbClr val="000000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 (err) </a:t>
            </a:r>
            <a:r>
              <a:rPr lang="en-us" sz="1500">
                <a:solidFill>
                  <a:srgbClr val="0000CD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throw</a:t>
            </a:r>
            <a:r>
              <a:rPr lang="en-us" sz="1500">
                <a:solidFill>
                  <a:srgbClr val="000000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 err;</a:t>
            </a:r>
            <a:br/>
            <a:r>
              <a:rPr lang="en-us" sz="1500">
                <a:solidFill>
                  <a:srgbClr val="000000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  con.query(</a:t>
            </a:r>
            <a:r>
              <a:rPr lang="en-us" sz="1500">
                <a:solidFill>
                  <a:srgbClr val="A52A2A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"</a:t>
            </a:r>
            <a:r>
              <a:rPr lang="en-us" sz="1500" b="1">
                <a:solidFill>
                  <a:srgbClr val="A52A2A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SELECT name, address FROM customers</a:t>
            </a:r>
            <a:r>
              <a:rPr lang="en-us" sz="1500">
                <a:solidFill>
                  <a:srgbClr val="A52A2A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"</a:t>
            </a:r>
            <a:r>
              <a:rPr lang="en-us" sz="1500">
                <a:solidFill>
                  <a:srgbClr val="000000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, </a:t>
            </a:r>
            <a:r>
              <a:rPr lang="en-us" sz="1500">
                <a:solidFill>
                  <a:srgbClr val="0000CD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function</a:t>
            </a:r>
            <a:r>
              <a:rPr lang="en-us" sz="1500">
                <a:solidFill>
                  <a:srgbClr val="000000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 (err, result, fields) {</a:t>
            </a:r>
            <a:br/>
            <a:r>
              <a:rPr lang="en-us" sz="1500">
                <a:solidFill>
                  <a:srgbClr val="000000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    </a:t>
            </a:r>
            <a:r>
              <a:rPr lang="en-us" sz="1500">
                <a:solidFill>
                  <a:srgbClr val="0000CD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if</a:t>
            </a:r>
            <a:r>
              <a:rPr lang="en-us" sz="1500">
                <a:solidFill>
                  <a:srgbClr val="000000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 (err) </a:t>
            </a:r>
            <a:r>
              <a:rPr lang="en-us" sz="1500">
                <a:solidFill>
                  <a:srgbClr val="0000CD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throw</a:t>
            </a:r>
            <a:r>
              <a:rPr lang="en-us" sz="1500">
                <a:solidFill>
                  <a:srgbClr val="000000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 err;</a:t>
            </a:r>
            <a:br/>
            <a:r>
              <a:rPr lang="en-us" sz="1500">
                <a:solidFill>
                  <a:srgbClr val="000000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    console.log(result);</a:t>
            </a:r>
            <a:br/>
            <a:r>
              <a:rPr lang="en-us" sz="1500">
                <a:solidFill>
                  <a:srgbClr val="000000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  });</a:t>
            </a:r>
            <a:br/>
            <a:r>
              <a:rPr lang="en-us" sz="1500">
                <a:solidFill>
                  <a:srgbClr val="000000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});</a:t>
            </a:r>
            <a:endParaRPr lang="en-us" sz="15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extLst>
              <a:ext uri="smNativeData">
                <pr:smNativeData xmlns:pr="smNativeData" val="SMDATA_13_+xspXx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XFBdUMAAAAEAAAAAAAAAAAAAAAAAAAAAAAAAAeAAAAaAAAAAAAAAAAAAAAAAAAAAAAAAAAAAAAECcAABAnAAAAAAAAAAAAAAAAAAAAAAAAAAAAAAAAAAAAAAAAAAAAABQAAAAAAAAAwMD/AAAAAABkAAAAMgAAAAAAAABkAAAAAAAAAH9/fwAKAAAAHwAAAFQAAAD///8A////AQAAAAAAAAAAAAAAAAAAAAAAAAAAAAAAAAAAAAAAAAAAAAAAAH9/fwDr6+sDzMzMAMDA/wB/f38AAAAAAAAAAAAAAAAAAAAAAAAAAAAhAAAAGAAAABQAAAAcAQAAAAAAAIsTAAB6BAAAECAAACYAAAAIAAAA//////////8="/>
              </a:ext>
            </a:extLst>
          </p:cNvSpPr>
          <p:nvPr/>
        </p:nvSpPr>
        <p:spPr>
          <a:xfrm>
            <a:off x="180340" y="0"/>
            <a:ext cx="2996565" cy="727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lnSpc>
                <a:spcPct val="200000"/>
              </a:lnSpc>
              <a:defRPr lang="en-us"/>
            </a:pPr>
            <a:r>
              <a:rPr lang="en-us" sz="2400" b="1" i="1">
                <a:solidFill>
                  <a:srgbClr val="FF0000"/>
                </a:solidFill>
                <a:latin typeface="Segoe UI" pitchFamily="2" charset="0"/>
                <a:ea typeface="Trebuchet MS" pitchFamily="2" charset="0"/>
                <a:cs typeface="Trebuchet MS" pitchFamily="2" charset="0"/>
              </a:rPr>
              <a:t>Node.js MySQL Where</a:t>
            </a:r>
            <a:endParaRPr lang="en-us" sz="2400" b="1" i="1">
              <a:solidFill>
                <a:srgbClr val="FF0000"/>
              </a:solidFill>
              <a:latin typeface="Segoe UI" pitchFamily="2" charset="0"/>
              <a:ea typeface="Trebuchet MS" pitchFamily="2" charset="0"/>
              <a:cs typeface="Trebuchet MS" pitchFamily="2" charset="0"/>
            </a:endParaRPr>
          </a:p>
        </p:txBody>
      </p:sp>
      <p:sp>
        <p:nvSpPr>
          <p:cNvPr id="3" name="Rectangle 2"/>
          <p:cNvSpPr>
            <a:extLst>
              <a:ext uri="smNativeData">
                <pr:smNativeData xmlns:pr="smNativeData" val="SMDATA_13_+xspXx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BNuFA0MAAAAEAAAAAAAAAAAAAAAAAAAAAAAAAAeAAAAaAAAAAAAAAAAAAAAAAAAAAAAAAAAAAAAECcAABAnAAAAAAAAAAAAAAAAAAAAAAAAAAAAAAAAAAAAAAAAAAAAABQAAAAAAAAAwMD/AAAAAABkAAAAMgAAAAAAAABkAAAAAAAAAH9/fwAKAAAAHwAAAFQAAAD///8A////AQAAAAAAAAAAAAAAAAAAAAAAAAAAAAAAAAAAAAAAAAAAAAAAAH9/fwDr6+sDzMzMAMDA/wB/f38AAAAAAAAAAAAAAAAAAAAAAAAAAAAhAAAAGAAAABQAAABGAQAAZQQAABU/AAD4CwAAECAAACYAAAAIAAAA//////////8="/>
              </a:ext>
            </a:extLst>
          </p:cNvSpPr>
          <p:nvPr/>
        </p:nvSpPr>
        <p:spPr>
          <a:xfrm>
            <a:off x="207010" y="714375"/>
            <a:ext cx="10047605" cy="12312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en-us" sz="2000" b="1" i="1">
                <a:solidFill>
                  <a:srgbClr val="FF0000"/>
                </a:solidFill>
                <a:latin typeface="Segoe UI" pitchFamily="2" charset="0"/>
                <a:ea typeface="Trebuchet MS" pitchFamily="2" charset="0"/>
                <a:cs typeface="Trebuchet MS" pitchFamily="2" charset="0"/>
              </a:rPr>
              <a:t>Select With a Filter : </a:t>
            </a:r>
            <a:r>
              <a:t>When selecting records from a table, you can filter the selection by using the "WHERE" statement:</a:t>
            </a:r>
          </a:p>
          <a:p>
            <a:pPr>
              <a:defRPr lang="en-us"/>
            </a:pPr>
            <a:br/>
          </a:p>
        </p:txBody>
      </p:sp>
      <p:pic>
        <p:nvPicPr>
          <p:cNvPr id="4" name="Picture 3"/>
          <p:cNvPicPr>
            <a:picLocks noChangeAspect="1"/>
            <a:extLst>
              <a:ext uri="smNativeData">
                <pr:smNativeData xmlns:pr="smNativeData" val="SMDATA_15_+xspXxMAAAAlAAAAEQAAAC0AAAAAkAAAAEgAAACQAAAAS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AcAAAA4AAAAAAAAAAAAAAAAAAAA////AAAAAAAAAAAAAAAAAAAAAAAAAAAAAAAAAAAAAABkAAAAZAAAAAAAAAAjAAAABAAAAGQAAAAXAAAAFAAAAAAAAAAAAAAA/38AAP9/AAAAAAAACQAAAAQAAABSgRDfDAAAABAAAAAAAAAAAAAAAAAAAAAAAAAAHgAAAGgAAAAAAAAAAAAAAAAAAAAAAAAAAAAAABAnAAAQJwAAAAAAAAAAAAAAAAAAAAAAAAAAAAAAAAAAAAAAAAAAAAAUAAAAAAAAAMDA/wAAAAAAZAAAADIAAAAAAAAAZAAAAAAAAAB/f38ACgAAAB8AAABUAAAAkMImBf///wEAAAAAAAAAAAAAAAAAAAAAAAAAAAAAAAAAAAAAAAAAAAAAAAJ/f38A6+vrA8zMzADAwP8Af39/AAAAAAAAAAAAAAAAAP///wAAAAAAIQAAABgAAAAUAAAA7QQAAA0JAACcNAAAkCg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800735" y="1471295"/>
            <a:ext cx="7751445" cy="512254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extLst>
              <a:ext uri="smNativeData">
                <pr:smNativeData xmlns:pr="smNativeData" val="SMDATA_13_+xspXx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r6+sDzMzMAMDA/wB/f38AAAAAAAAAAAAAAAAAAAAAAAAAAAAhAAAAGAAAABQAAADFAAAA+P7//ys8AAB9BwAAECAAACYAAAAIAAAA//////////8="/>
              </a:ext>
            </a:extLst>
          </p:cNvSpPr>
          <p:nvPr/>
        </p:nvSpPr>
        <p:spPr>
          <a:xfrm>
            <a:off x="125095" y="-167640"/>
            <a:ext cx="9655810" cy="13849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lnSpc>
                <a:spcPct val="200000"/>
              </a:lnSpc>
              <a:defRPr lang="en-us"/>
            </a:pPr>
            <a:r>
              <a:rPr lang="en-us" sz="2400" b="1" i="1">
                <a:solidFill>
                  <a:srgbClr val="FF0000"/>
                </a:solidFill>
                <a:latin typeface="Segoe UI" pitchFamily="2" charset="0"/>
                <a:ea typeface="Trebuchet MS" pitchFamily="2" charset="0"/>
                <a:cs typeface="Trebuchet MS" pitchFamily="2" charset="0"/>
              </a:rPr>
              <a:t>Delete Record</a:t>
            </a:r>
            <a:endParaRPr lang="en-us" sz="2400" b="1" i="1">
              <a:solidFill>
                <a:srgbClr val="FF0000"/>
              </a:solidFill>
              <a:latin typeface="Segoe UI" pitchFamily="2" charset="0"/>
              <a:ea typeface="Trebuchet MS" pitchFamily="2" charset="0"/>
              <a:cs typeface="Trebuchet MS" pitchFamily="2" charset="0"/>
            </a:endParaRPr>
          </a:p>
          <a:p>
            <a:pPr>
              <a:defRPr lang="en-us"/>
            </a:pPr>
            <a:r>
              <a:rPr lang="en-us">
                <a:solidFill>
                  <a:srgbClr val="000000"/>
                </a:solidFill>
                <a:latin typeface="Verdana" pitchFamily="2" charset="0"/>
                <a:ea typeface="Trebuchet MS" pitchFamily="2" charset="0"/>
                <a:cs typeface="Trebuchet MS" pitchFamily="2" charset="0"/>
              </a:rPr>
              <a:t>You can delete records from an existing table by using the "DELETE FROM" statement:</a:t>
            </a:r>
            <a:endParaRPr lang="en-us">
              <a:solidFill>
                <a:srgbClr val="000000"/>
              </a:solidFill>
              <a:latin typeface="Verdana" pitchFamily="2" charset="0"/>
              <a:ea typeface="Trebuchet MS" pitchFamily="2" charset="0"/>
              <a:cs typeface="Trebuchet MS" pitchFamily="2" charset="0"/>
            </a:endParaRPr>
          </a:p>
        </p:txBody>
      </p:sp>
      <p:sp>
        <p:nvSpPr>
          <p:cNvPr id="3" name="Rectangle 2"/>
          <p:cNvSpPr>
            <a:extLst>
              <a:ext uri="smNativeData">
                <pr:smNativeData xmlns:pr="smNativeData" val="SMDATA_13_+xspXx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ISoXQ4MAAAAEAAAAAAAAAAAAAAAAAAAAAAAAAAeAAAAaAAAAAAAAAAAAAAAAAAAAAAAAAAAAAAAECcAABAnAAAAAAAAAAAAAAAAAAAAAAAAAAAAAAAAAAAAAAAAAAAAABQAAAAAAAAAwMD/AAAAAABkAAAAMgAAAAAAAABkAAAAAAAAAH9/fwAKAAAAHwAAAFQAAAD///8A////AQAAAAAAAAAAAAAAAAAAAAAAAAAAAAAAAAAAAAAAAAAAAAAAAH9/fwDr6+sDzMzMAMDA/wB/f38AAAAAAAAAAAAAAAAAAAAAAAAAAAAhAAAAGAAAABQAAABkBQAAMg0AAEU8AABlGwAAECAAACYAAAAIAAAA//////////8="/>
              </a:ext>
            </a:extLst>
          </p:cNvSpPr>
          <p:nvPr/>
        </p:nvSpPr>
        <p:spPr>
          <a:xfrm>
            <a:off x="876300" y="2145030"/>
            <a:ext cx="8921115" cy="23082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en-us">
                <a:solidFill>
                  <a:srgbClr val="000000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con.connect(</a:t>
            </a:r>
            <a:r>
              <a:rPr lang="en-us">
                <a:solidFill>
                  <a:srgbClr val="0000CD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function</a:t>
            </a:r>
            <a:r>
              <a:rPr lang="en-us">
                <a:solidFill>
                  <a:srgbClr val="000000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(err) {</a:t>
            </a:r>
            <a:br/>
            <a:r>
              <a:rPr lang="en-us">
                <a:solidFill>
                  <a:srgbClr val="000000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  </a:t>
            </a:r>
            <a:r>
              <a:rPr lang="en-us">
                <a:solidFill>
                  <a:srgbClr val="0000CD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if</a:t>
            </a:r>
            <a:r>
              <a:rPr lang="en-us">
                <a:solidFill>
                  <a:srgbClr val="000000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 (err) </a:t>
            </a:r>
            <a:r>
              <a:rPr lang="en-us">
                <a:solidFill>
                  <a:srgbClr val="0000CD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throw</a:t>
            </a:r>
            <a:r>
              <a:rPr lang="en-us">
                <a:solidFill>
                  <a:srgbClr val="000000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 err;</a:t>
            </a:r>
            <a:br/>
            <a:r>
              <a:rPr lang="en-us" b="1">
                <a:solidFill>
                  <a:srgbClr val="000000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  </a:t>
            </a:r>
            <a:r>
              <a:rPr lang="en-us" b="1">
                <a:solidFill>
                  <a:srgbClr val="0000CD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var</a:t>
            </a:r>
            <a:r>
              <a:rPr lang="en-us" b="1">
                <a:solidFill>
                  <a:srgbClr val="000000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 sql = </a:t>
            </a:r>
            <a:r>
              <a:rPr lang="en-us" b="1">
                <a:solidFill>
                  <a:srgbClr val="A52A2A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"DELETE FROM customers WHERE address = 'Mountain 21'"</a:t>
            </a:r>
            <a:r>
              <a:rPr lang="en-us" b="1">
                <a:solidFill>
                  <a:srgbClr val="000000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;</a:t>
            </a:r>
            <a:br/>
            <a:r>
              <a:rPr lang="en-us">
                <a:solidFill>
                  <a:srgbClr val="000000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  con.query(</a:t>
            </a:r>
            <a:r>
              <a:rPr lang="en-us" b="1">
                <a:solidFill>
                  <a:srgbClr val="000000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sql,</a:t>
            </a:r>
            <a:r>
              <a:rPr lang="en-us">
                <a:solidFill>
                  <a:srgbClr val="000000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 </a:t>
            </a:r>
            <a:r>
              <a:rPr lang="en-us">
                <a:solidFill>
                  <a:srgbClr val="0000CD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function</a:t>
            </a:r>
            <a:r>
              <a:rPr lang="en-us">
                <a:solidFill>
                  <a:srgbClr val="000000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 (err, result) {</a:t>
            </a:r>
            <a:br/>
            <a:r>
              <a:rPr lang="en-us">
                <a:solidFill>
                  <a:srgbClr val="000000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    </a:t>
            </a:r>
            <a:r>
              <a:rPr lang="en-us">
                <a:solidFill>
                  <a:srgbClr val="0000CD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if</a:t>
            </a:r>
            <a:r>
              <a:rPr lang="en-us">
                <a:solidFill>
                  <a:srgbClr val="000000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 (err) </a:t>
            </a:r>
            <a:r>
              <a:rPr lang="en-us">
                <a:solidFill>
                  <a:srgbClr val="0000CD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throw</a:t>
            </a:r>
            <a:r>
              <a:rPr lang="en-us">
                <a:solidFill>
                  <a:srgbClr val="000000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 err;</a:t>
            </a:r>
            <a:br/>
            <a:r>
              <a:rPr lang="en-us">
                <a:solidFill>
                  <a:srgbClr val="000000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    console.log(</a:t>
            </a:r>
            <a:r>
              <a:rPr lang="en-us">
                <a:solidFill>
                  <a:srgbClr val="A52A2A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"Number of records deleted: "</a:t>
            </a:r>
            <a:r>
              <a:rPr lang="en-us">
                <a:solidFill>
                  <a:srgbClr val="000000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 + result.affectedRows);</a:t>
            </a:r>
            <a:br/>
            <a:r>
              <a:rPr lang="en-us">
                <a:solidFill>
                  <a:srgbClr val="000000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  });</a:t>
            </a:r>
            <a:br/>
            <a:r>
              <a:rPr lang="en-us">
                <a:solidFill>
                  <a:srgbClr val="000000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});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extLst>
              <a:ext uri="smNativeData">
                <pr:smNativeData xmlns:pr="smNativeData" val="SMDATA_13_+xspXx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r6+sDzMzMAMDA/wB/f38AAAAAAAAAAAAAAAAAAAAAAAAAAAAhAAAAGAAAABQAAABfAQAA3/7//1U0AAAYCQAAECAAACYAAAAIAAAA//////////8="/>
              </a:ext>
            </a:extLst>
          </p:cNvSpPr>
          <p:nvPr/>
        </p:nvSpPr>
        <p:spPr>
          <a:xfrm>
            <a:off x="222885" y="-183515"/>
            <a:ext cx="8284210" cy="16617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lnSpc>
                <a:spcPct val="200000"/>
              </a:lnSpc>
              <a:defRPr lang="en-us"/>
            </a:pPr>
            <a:r>
              <a:rPr lang="en-us" sz="2400" b="1" i="1">
                <a:solidFill>
                  <a:srgbClr val="FF0000"/>
                </a:solidFill>
                <a:latin typeface="Segoe UI" pitchFamily="2" charset="0"/>
                <a:ea typeface="Trebuchet MS" pitchFamily="2" charset="0"/>
                <a:cs typeface="Trebuchet MS" pitchFamily="2" charset="0"/>
              </a:rPr>
              <a:t>Delete a Table</a:t>
            </a:r>
            <a:endParaRPr lang="en-us" sz="2400" b="1" i="1">
              <a:solidFill>
                <a:srgbClr val="FF0000"/>
              </a:solidFill>
              <a:latin typeface="Segoe UI" pitchFamily="2" charset="0"/>
              <a:ea typeface="Trebuchet MS" pitchFamily="2" charset="0"/>
              <a:cs typeface="Trebuchet MS" pitchFamily="2" charset="0"/>
            </a:endParaRPr>
          </a:p>
          <a:p>
            <a:pPr>
              <a:defRPr lang="en-us"/>
            </a:pPr>
            <a:r>
              <a:t>You can delete an existing table by using the "DROP TABLE" statement:</a:t>
            </a:r>
          </a:p>
          <a:p>
            <a:pPr>
              <a:defRPr lang="en-us"/>
            </a:pPr>
            <a:br/>
          </a:p>
        </p:txBody>
      </p:sp>
      <p:sp>
        <p:nvSpPr>
          <p:cNvPr id="3" name="Rectangle 2"/>
          <p:cNvSpPr>
            <a:extLst>
              <a:ext uri="smNativeData">
                <pr:smNativeData xmlns:pr="smNativeData" val="SMDATA_13_+xspXx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r6+sDzMzMAMDA/wB/f38AAAAAAAAAAAAAAAAAAAAAAAAAAAAhAAAAGAAAABQAAAATAgAAwwYAAOUrAAD2FAAAECAAACYAAAAIAAAA//////////8="/>
              </a:ext>
            </a:extLst>
          </p:cNvSpPr>
          <p:nvPr/>
        </p:nvSpPr>
        <p:spPr>
          <a:xfrm>
            <a:off x="337185" y="1099185"/>
            <a:ext cx="6798310" cy="23082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en-us">
                <a:solidFill>
                  <a:srgbClr val="000000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con.connect(</a:t>
            </a:r>
            <a:r>
              <a:rPr lang="en-us">
                <a:solidFill>
                  <a:srgbClr val="0000CD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function</a:t>
            </a:r>
            <a:r>
              <a:rPr lang="en-us">
                <a:solidFill>
                  <a:srgbClr val="000000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(err) {</a:t>
            </a:r>
            <a:br/>
            <a:r>
              <a:rPr lang="en-us">
                <a:solidFill>
                  <a:srgbClr val="000000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  </a:t>
            </a:r>
            <a:r>
              <a:rPr lang="en-us">
                <a:solidFill>
                  <a:srgbClr val="0000CD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if</a:t>
            </a:r>
            <a:r>
              <a:rPr lang="en-us">
                <a:solidFill>
                  <a:srgbClr val="000000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 (err) </a:t>
            </a:r>
            <a:r>
              <a:rPr lang="en-us">
                <a:solidFill>
                  <a:srgbClr val="0000CD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throw</a:t>
            </a:r>
            <a:r>
              <a:rPr lang="en-us">
                <a:solidFill>
                  <a:srgbClr val="000000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 err;</a:t>
            </a:r>
            <a:br/>
            <a:r>
              <a:rPr lang="en-us" b="1">
                <a:solidFill>
                  <a:srgbClr val="000000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  </a:t>
            </a:r>
            <a:r>
              <a:rPr lang="en-us" b="1">
                <a:solidFill>
                  <a:srgbClr val="0000CD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var</a:t>
            </a:r>
            <a:r>
              <a:rPr lang="en-us" b="1">
                <a:solidFill>
                  <a:srgbClr val="000000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 sql = </a:t>
            </a:r>
            <a:r>
              <a:rPr lang="en-us" b="1">
                <a:solidFill>
                  <a:srgbClr val="A52A2A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"DROP TABLE customers"</a:t>
            </a:r>
            <a:r>
              <a:rPr lang="en-us" b="1">
                <a:solidFill>
                  <a:srgbClr val="000000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;</a:t>
            </a:r>
            <a:br/>
            <a:r>
              <a:rPr lang="en-us">
                <a:solidFill>
                  <a:srgbClr val="000000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  con.query(</a:t>
            </a:r>
            <a:r>
              <a:rPr lang="en-us" b="1">
                <a:solidFill>
                  <a:srgbClr val="000000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sql,</a:t>
            </a:r>
            <a:r>
              <a:rPr lang="en-us">
                <a:solidFill>
                  <a:srgbClr val="000000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 </a:t>
            </a:r>
            <a:r>
              <a:rPr lang="en-us">
                <a:solidFill>
                  <a:srgbClr val="0000CD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function</a:t>
            </a:r>
            <a:r>
              <a:rPr lang="en-us">
                <a:solidFill>
                  <a:srgbClr val="000000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 (err, result) {</a:t>
            </a:r>
            <a:br/>
            <a:r>
              <a:rPr lang="en-us">
                <a:solidFill>
                  <a:srgbClr val="000000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    </a:t>
            </a:r>
            <a:r>
              <a:rPr lang="en-us">
                <a:solidFill>
                  <a:srgbClr val="0000CD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if</a:t>
            </a:r>
            <a:r>
              <a:rPr lang="en-us">
                <a:solidFill>
                  <a:srgbClr val="000000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 (err) </a:t>
            </a:r>
            <a:r>
              <a:rPr lang="en-us">
                <a:solidFill>
                  <a:srgbClr val="0000CD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throw</a:t>
            </a:r>
            <a:r>
              <a:rPr lang="en-us">
                <a:solidFill>
                  <a:srgbClr val="000000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 err;</a:t>
            </a:r>
            <a:br/>
            <a:r>
              <a:rPr lang="en-us">
                <a:solidFill>
                  <a:srgbClr val="000000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    console.log(</a:t>
            </a:r>
            <a:r>
              <a:rPr lang="en-us">
                <a:solidFill>
                  <a:srgbClr val="A52A2A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"Table deleted"</a:t>
            </a:r>
            <a:r>
              <a:rPr lang="en-us">
                <a:solidFill>
                  <a:srgbClr val="000000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);</a:t>
            </a:r>
            <a:br/>
            <a:r>
              <a:rPr lang="en-us">
                <a:solidFill>
                  <a:srgbClr val="000000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  });</a:t>
            </a:r>
            <a:br/>
            <a:r>
              <a:rPr lang="en-us">
                <a:solidFill>
                  <a:srgbClr val="000000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});</a:t>
            </a:r>
          </a:p>
        </p:txBody>
      </p:sp>
      <p:sp>
        <p:nvSpPr>
          <p:cNvPr id="4" name="Rectangle 3"/>
          <p:cNvSpPr>
            <a:extLst>
              <a:ext uri="smNativeData">
                <pr:smNativeData xmlns:pr="smNativeData" val="SMDATA_13_+xspXx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r6+sDzMzMAMDA/wB/f38AAAAAAAAAAAAAAAAAAAAAAAAAAAAhAAAAGAAAABQAAABfAQAAQhMAAKk6AAATGgAAECAAACYAAAAIAAAA//////////8="/>
              </a:ext>
            </a:extLst>
          </p:cNvSpPr>
          <p:nvPr/>
        </p:nvSpPr>
        <p:spPr>
          <a:xfrm>
            <a:off x="222885" y="3130550"/>
            <a:ext cx="9312910" cy="11080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lnSpc>
                <a:spcPct val="200000"/>
              </a:lnSpc>
              <a:defRPr lang="en-us"/>
            </a:pPr>
            <a:r>
              <a:rPr lang="en-us" sz="2400" b="1" i="1">
                <a:solidFill>
                  <a:srgbClr val="FF0000"/>
                </a:solidFill>
                <a:latin typeface="Segoe UI" pitchFamily="2" charset="0"/>
                <a:ea typeface="Trebuchet MS" pitchFamily="2" charset="0"/>
                <a:cs typeface="Trebuchet MS" pitchFamily="2" charset="0"/>
              </a:rPr>
              <a:t>Update Table</a:t>
            </a:r>
            <a:endParaRPr lang="en-us" sz="2400" b="1" i="1">
              <a:solidFill>
                <a:srgbClr val="FF0000"/>
              </a:solidFill>
              <a:latin typeface="Segoe UI" pitchFamily="2" charset="0"/>
              <a:ea typeface="Trebuchet MS" pitchFamily="2" charset="0"/>
              <a:cs typeface="Trebuchet MS" pitchFamily="2" charset="0"/>
            </a:endParaRPr>
          </a:p>
          <a:p>
            <a:pPr>
              <a:defRPr lang="en-us"/>
            </a:pPr>
            <a:r>
              <a:rPr lang="en-us">
                <a:solidFill>
                  <a:srgbClr val="000000"/>
                </a:solidFill>
                <a:latin typeface="Verdana" pitchFamily="2" charset="0"/>
                <a:ea typeface="Trebuchet MS" pitchFamily="2" charset="0"/>
                <a:cs typeface="Trebuchet MS" pitchFamily="2" charset="0"/>
              </a:rPr>
              <a:t>You can update existing records in a table by using the "UPDATE" statement:</a:t>
            </a:r>
            <a:endParaRPr lang="en-us">
              <a:solidFill>
                <a:srgbClr val="000000"/>
              </a:solidFill>
              <a:latin typeface="Verdana" pitchFamily="2" charset="0"/>
              <a:ea typeface="Trebuchet MS" pitchFamily="2" charset="0"/>
              <a:cs typeface="Trebuchet MS" pitchFamily="2" charset="0"/>
            </a:endParaRPr>
          </a:p>
        </p:txBody>
      </p:sp>
      <p:sp>
        <p:nvSpPr>
          <p:cNvPr id="5" name="Rectangle 4"/>
          <p:cNvSpPr>
            <a:extLst>
              <a:ext uri="smNativeData">
                <pr:smNativeData xmlns:pr="smNativeData" val="SMDATA_13_+xspXx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r6+sDzMzMAMDA/wB/f38AAAAAAAAAAAAAAAAAAAAAAAAAAAAhAAAAGAAAABQAAABIAwAASRoAABU/AAAwKgAAECAAACYAAAAIAAAA//////////8="/>
              </a:ext>
            </a:extLst>
          </p:cNvSpPr>
          <p:nvPr/>
        </p:nvSpPr>
        <p:spPr>
          <a:xfrm>
            <a:off x="533400" y="4272915"/>
            <a:ext cx="9721215" cy="25850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en-us">
                <a:solidFill>
                  <a:srgbClr val="000000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con.connect(</a:t>
            </a:r>
            <a:r>
              <a:rPr lang="en-us">
                <a:solidFill>
                  <a:srgbClr val="0000CD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function</a:t>
            </a:r>
            <a:r>
              <a:rPr lang="en-us">
                <a:solidFill>
                  <a:srgbClr val="000000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(err) {</a:t>
            </a:r>
            <a:br/>
            <a:r>
              <a:rPr lang="en-us">
                <a:solidFill>
                  <a:srgbClr val="000000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  </a:t>
            </a:r>
            <a:r>
              <a:rPr lang="en-us">
                <a:solidFill>
                  <a:srgbClr val="0000CD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if</a:t>
            </a:r>
            <a:r>
              <a:rPr lang="en-us">
                <a:solidFill>
                  <a:srgbClr val="000000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 (err) </a:t>
            </a:r>
            <a:r>
              <a:rPr lang="en-us">
                <a:solidFill>
                  <a:srgbClr val="0000CD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throw</a:t>
            </a:r>
            <a:r>
              <a:rPr lang="en-us">
                <a:solidFill>
                  <a:srgbClr val="000000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 err;</a:t>
            </a:r>
            <a:br/>
            <a:r>
              <a:rPr lang="en-us" b="1">
                <a:solidFill>
                  <a:srgbClr val="000000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  </a:t>
            </a:r>
            <a:r>
              <a:rPr lang="en-us" b="1">
                <a:solidFill>
                  <a:srgbClr val="0000CD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var</a:t>
            </a:r>
            <a:r>
              <a:rPr lang="en-us" b="1">
                <a:solidFill>
                  <a:srgbClr val="000000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 sql = </a:t>
            </a:r>
            <a:r>
              <a:rPr lang="en-us" b="1">
                <a:solidFill>
                  <a:srgbClr val="A52A2A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"UPDATE customers SET address = 'Canyon 123' WHERE address = 'Valley 345'"</a:t>
            </a:r>
            <a:r>
              <a:rPr lang="en-us" b="1">
                <a:solidFill>
                  <a:srgbClr val="000000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;</a:t>
            </a:r>
            <a:br/>
            <a:r>
              <a:rPr lang="en-us">
                <a:solidFill>
                  <a:srgbClr val="000000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  con.query(</a:t>
            </a:r>
            <a:r>
              <a:rPr lang="en-us" b="1">
                <a:solidFill>
                  <a:srgbClr val="000000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sql,</a:t>
            </a:r>
            <a:r>
              <a:rPr lang="en-us">
                <a:solidFill>
                  <a:srgbClr val="000000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 </a:t>
            </a:r>
            <a:r>
              <a:rPr lang="en-us">
                <a:solidFill>
                  <a:srgbClr val="0000CD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function</a:t>
            </a:r>
            <a:r>
              <a:rPr lang="en-us">
                <a:solidFill>
                  <a:srgbClr val="000000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 (err, result) {</a:t>
            </a:r>
            <a:br/>
            <a:r>
              <a:rPr lang="en-us">
                <a:solidFill>
                  <a:srgbClr val="000000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    </a:t>
            </a:r>
            <a:r>
              <a:rPr lang="en-us">
                <a:solidFill>
                  <a:srgbClr val="0000CD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if</a:t>
            </a:r>
            <a:r>
              <a:rPr lang="en-us">
                <a:solidFill>
                  <a:srgbClr val="000000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 (err) </a:t>
            </a:r>
            <a:r>
              <a:rPr lang="en-us">
                <a:solidFill>
                  <a:srgbClr val="0000CD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throw</a:t>
            </a:r>
            <a:r>
              <a:rPr lang="en-us">
                <a:solidFill>
                  <a:srgbClr val="000000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 err;</a:t>
            </a:r>
            <a:br/>
            <a:r>
              <a:rPr lang="en-us">
                <a:solidFill>
                  <a:srgbClr val="000000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    console.log(result.affectedRows + </a:t>
            </a:r>
            <a:r>
              <a:rPr lang="en-us">
                <a:solidFill>
                  <a:srgbClr val="A52A2A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" record(s) updated"</a:t>
            </a:r>
            <a:r>
              <a:rPr lang="en-us">
                <a:solidFill>
                  <a:srgbClr val="000000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);</a:t>
            </a:r>
            <a:br/>
            <a:r>
              <a:rPr lang="en-us">
                <a:solidFill>
                  <a:srgbClr val="000000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  });</a:t>
            </a:r>
            <a:br/>
            <a:r>
              <a:rPr lang="en-us">
                <a:solidFill>
                  <a:srgbClr val="000000"/>
                </a:solidFill>
                <a:latin typeface="Consolas" pitchFamily="3" charset="0"/>
                <a:ea typeface="Trebuchet MS" pitchFamily="2" charset="0"/>
                <a:cs typeface="Trebuchet MS" pitchFamily="2" charset="0"/>
              </a:rPr>
              <a:t>});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  <a:extLst>
              <a:ext uri="smNativeData">
                <pr:smNativeData xmlns:pr="smNativeData" val="SMDATA_15_+xspXxMAAAAlAAAAEQAAAC0AAAAAkAAAAEgAAACQAAAAS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AcAAAA4AAAAAAAAAAAAAAAAAAAA////AAAAAAAAAAAAAAAAAAAAAAAAAAAAAAAAAAAAAABkAAAAZAAAAAAAAAAjAAAABAAAAGQAAAAXAAAAFAAAAAAAAAAAAAAA/38AAP9/AAAAAAAACQAAAAQAAABBv7heDAAAABAAAAAAAAAAAAAAAAAAAAAAAAAAHgAAAGgAAAAAAAAAAAAAAAAAAAAAAAAAAAAAABAnAAAQJwAAAAAAAAAAAAAAAAAAAAAAAAAAAAAAAAAAAAAAAAAAAAAUAAAAAAAAAMDA/wAAAAAAZAAAADIAAAAAAAAAZAAAAAAAAAB/f38ACgAAAB8AAABUAAAAkMImBf///wEAAAAAAAAAAAAAAAAAAAAAAAAAAAAAAAAAAAAAAAAAAAAAAAJ/f38A6+vrA8zMzADAwP8Af39/AAAAAAAAAAAAAAAAAP///wAAAAAAIQAAABgAAAAUAAAAAAAAAAAAAAAASwAAMCo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Picture 4"/>
          <p:cNvPicPr>
            <a:picLocks noChangeAspect="1"/>
            <a:extLst>
              <a:ext uri="smNativeData">
                <pr:smNativeData xmlns:pr="smNativeData" val="SMDATA_15_+xspXxMAAAAlAAAAEQAAAC0AAAAAkAAAAEgAAACQAAAAS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AcAAAA4AAAAAAAAAAAAAAAAAAAA////AAAAAAAAAAAAAAAAAAAAAAAAAAAAAAAAAAAAAABkAAAAZAAAAAAAAAAjAAAABAAAAGQAAAAXAAAAFAAAAAAAAAAAAAAA/38AAP9/AAAAAAAACQAAAAQAAABq0rz3DAAAABAAAAAAAAAAAAAAAAAAAAAAAAAAHgAAAGgAAAAAAAAAAAAAAAAAAAAAAAAAAAAAABAnAAAQJwAAAAAAAAAAAAAAAAAAAAAAAAAAAAAAAAAAAAAAAAAAAAAUAAAAAAAAAMDA/wAAAAAAZAAAADIAAAAAAAAAZAAAAAAAAAB/f38ACgAAAB8AAABUAAAAkMImBf///wEAAAAAAAAAAAAAAAAAAAAAAAAAAAAAAAAAAAAAAAAAAAAAAAJ/f38A6+vrA8zMzADAwP8Af39/AAAAAAAAAAAAAAAAAP///wAAAAAAIQAAABgAAAAUAAAA8R8AAJ8JAAB+SQAAhScAAB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5192395" y="1564005"/>
            <a:ext cx="6754495" cy="486029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Picture 3"/>
          <p:cNvPicPr>
            <a:picLocks noChangeAspect="1"/>
            <a:extLst>
              <a:ext uri="smNativeData">
                <pr:smNativeData xmlns:pr="smNativeData" val="SMDATA_15_+xspXxMAAAAlAAAAEQAAAC0AAAAAkAAAAEgAAACQAAAAS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AcAAAA4AAAAAAAAAAAAAAAAAAAA////AAAAAAAAAAAAAAAAAAAAAAAAAAAAAAAAAAAAAABkAAAAZAAAAAAAAAAjAAAABAAAAGQAAAAXAAAAFAAAAAAAAAAAAAAA/38AAP9/AAAAAAAACQAAAAQAAABPm0a/DAAAABAAAAAAAAAAAAAAAAAAAAAAAAAAHgAAAGgAAAAAAAAAAAAAAAAAAAAAAAAAAAAAABAnAAAQJwAAAAAAAAAAAAAAAAAAAAAAAAAAAAAAAAAAAAAAAAAAAAAUAAAAAAAAAMDA/wAAAAAAZAAAADIAAAAAAAAAZAAAAAAAAAB/f38ACgAAAB8AAABUAAAAkMImBf///wEAAAAAAAAAAAAAAAAAAAAAAAAAAAAAAAAAAAAAAAAAAAAAAAJ/f38A6+vrA8zMzADAwP8Af39/AAAAAAAAAAAAAAAAAP///wAAAAAAIQAAABgAAAAUAAAAAgIAAE4BAACqKQAAIR0AABAAAAAmAAAACAAAAP//////////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326390" y="212090"/>
            <a:ext cx="6446520" cy="452310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  <a:extLst>
              <a:ext uri="smNativeData">
                <pr:smNativeData xmlns:pr="smNativeData" val="SMDATA_15_+xspXxMAAAAlAAAAEQAAAC0AAAAAkAAAAEgAAACQAAAAS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AcAAAA4AAAAAAAAAAAAAAAAAAAA////AAAAAAAAAAAAAAAAAAAAAAAAAAAAAAAAAAAAAABkAAAAZAAAAAAAAAAjAAAABAAAAGQAAAAXAAAAFAAAAAAAAAAAAAAA/38AAP9/AAAAAAAACQAAAAQAAABIv1oIDAAAABAAAAAAAAAAAAAAAAAAAAAAAAAAHgAAAGgAAAAAAAAAAAAAAAAAAAAAAAAAAAAAABAnAAAQJwAAAAAAAAAAAAAAAAAAAAAAAAAAAAAAAAAAAAAAAAAAAAAUAAAAAAAAAMDA/wAAAAAAZAAAADIAAAAAAAAAZAAAAAAAAAB/f38ACgAAAB8AAABUAAAAkMImBf///wEAAAAAAAAAAAAAAAAAAAAAAAAAAAAAAAAAAAAAAAAAAAAAAAJ/f38A6+vrA8zMzADAwP8Af39/AAAAAAAAAAAAAAAAAP///wAAAAAAIQAAABgAAAAUAAAACAIAALwCAADZNwAAjyM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" y="444500"/>
            <a:ext cx="8748395" cy="5335905"/>
          </a:xfrm>
          <a:prstGeom prst="rect">
            <a:avLst/>
          </a:prstGeom>
          <a:noFill/>
          <a:ln>
            <a:noFill/>
          </a:ln>
          <a:effectLst/>
        </p:spPr>
      </p:pic>
      <p:cxnSp>
        <p:nvCxnSpPr>
          <p:cNvPr id="3" name="Straight Arrow Connector 3"/>
          <p:cNvCxnSpPr>
            <a:extLst>
              <a:ext uri="smNativeData">
                <pr:smNativeData xmlns:pr="smNativeData" val="SMDATA_13_+xspXxMAAAAlAAAADQAAAA0AAAAAkAAAAEgAAACQAAAASAAAAAAAAAAAAAAAAg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MQvGgB9AAAAAQAAABQAAAAUAAAAFAAAAAEAAAAAAAAAZAAAAGQAAAAC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REQAQMAAAAEAAAAAAAAAAAAAAAAAAAAAAAAAAeAAAAaAAAAAAAAAAAAAAAAAAAAAAAAAAAAAAAECcAABAnAAAAAAAAAAAAAAAAAAAAAAAAAAAAAAAAAAAAAAAAAAAAABQAAAAAAAAAwMD/AAAAAABkAAAAMgAAAAAAAABkAAAAAAAAAH9/fwAKAAAAHwAAAFQAAAD///8A////AQAAAAAAAAAAAAAAAAAAAAAAAAAAAAAAAAAAAAAAAAAAxC8aAH9/fwDr6+sDzMzMAMDA/wB/f38AAAAAAAAAAAAAAAAAAAAAAAAAAAAhAAAAGAAAABQAAAC3GwAA/wcAAFsjAAALCgAAEAAAACYAAAAIAAAA//////////8="/>
              </a:ext>
            </a:extLst>
          </p:cNvCxnSpPr>
          <p:nvPr/>
        </p:nvCxnSpPr>
        <p:spPr>
          <a:xfrm rot="16200000">
            <a:off x="4959985" y="845185"/>
            <a:ext cx="332740" cy="1242060"/>
          </a:xfrm>
          <a:prstGeom prst="straightConnector1">
            <a:avLst/>
          </a:prstGeom>
          <a:noFill/>
          <a:ln w="79375" cap="flat" cmpd="sng" algn="ctr">
            <a:solidFill>
              <a:srgbClr val="C42F1A"/>
            </a:solidFill>
            <a:prstDash val="solid"/>
            <a:headEnd type="none"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>
            <a:extLst>
              <a:ext uri="smNativeData">
                <pr:smNativeData xmlns:pr="smNativeData" val="SMDATA_13_+xspXxMAAAAlAAAAZAAAAE0AAAAAkAAAAEgAAACQAAAAS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AAAAAH9/fwDr6+sDzMzMAMDA/wB/f38AAAAAAAAAAAAAAAAAAAAAAAAAAAAhAAAAGAAAABQAAACDAgAA6gIAAMoRAACYCAAAECAAACYAAAAIAAAA//////////8="/>
              </a:ext>
            </a:extLst>
          </p:cNvSpPr>
          <p:nvPr/>
        </p:nvSpPr>
        <p:spPr>
          <a:xfrm>
            <a:off x="408305" y="473710"/>
            <a:ext cx="2483485" cy="9232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en-us"/>
            </a:pPr>
            <a:r>
              <a:t>Exercise  :</a:t>
            </a:r>
          </a:p>
          <a:p>
            <a:pPr>
              <a:defRPr lang="en-us"/>
            </a:pPr>
          </a:p>
          <a:p>
            <a:pPr>
              <a:defRPr lang="en-us"/>
            </a:pPr>
            <a:r>
              <a:t>Create dynamic table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extLst>
              <a:ext uri="smNativeData">
                <pr:smNativeData xmlns:pr="smNativeData" val="SMDATA_13_+xspXxMAAAAlAAAAZAAAAE0AAAAAkAAAAEgAAACQAAAAS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AAAAAH9/fwDr6+sDzMzMAMDA/wB/f38AAAAAAAAAAAAAAAAAAAAAAAAAAAAhAAAAGAAAABQAAABPHwAArhIAACIkAAD0FAAAECAAACYAAAAIAAAA//////////8="/>
              </a:ext>
            </a:extLst>
          </p:cNvSpPr>
          <p:nvPr/>
        </p:nvSpPr>
        <p:spPr>
          <a:xfrm>
            <a:off x="5089525" y="3036570"/>
            <a:ext cx="784225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en-us"/>
            </a:pPr>
            <a:r>
              <a:t>Finish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extLst>
              <a:ext uri="smNativeData">
                <pr:smNativeData xmlns:pr="smNativeData" val="SMDATA_13_+xspXx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r6+sDzMzMAMDA/wB/f38AAAAAAAAAAAAAAAAAAAAAAAAAAAAhAAAAGAAAABQAAABHAgAAvQEAAN47AAC6EwAAECAAACYAAAAIAAAA//////////8="/>
              </a:ext>
            </a:extLst>
          </p:cNvSpPr>
          <p:nvPr/>
        </p:nvSpPr>
        <p:spPr>
          <a:xfrm>
            <a:off x="370205" y="282575"/>
            <a:ext cx="9361805" cy="2924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en-us" sz="2000" b="1" i="1">
                <a:solidFill>
                  <a:srgbClr val="FF0000"/>
                </a:solidFill>
                <a:latin typeface="Segoe UI" pitchFamily="2" charset="0"/>
                <a:ea typeface="Trebuchet MS" pitchFamily="2" charset="0"/>
                <a:cs typeface="Trebuchet MS" pitchFamily="2" charset="0"/>
              </a:rPr>
              <a:t>What is a Node.js File?</a:t>
            </a:r>
            <a:endParaRPr lang="en-us" sz="2000" b="1" i="1">
              <a:solidFill>
                <a:srgbClr val="FF0000"/>
              </a:solidFill>
              <a:latin typeface="Segoe UI" pitchFamily="2" charset="0"/>
              <a:ea typeface="Trebuchet MS" pitchFamily="2" charset="0"/>
              <a:cs typeface="Trebuchet MS" pitchFamily="2" charset="0"/>
            </a:endParaRPr>
          </a:p>
          <a:p>
            <a:pPr>
              <a:defRPr lang="en-us"/>
            </a:pPr>
            <a:endParaRPr lang="en-us" sz="2000" b="1" i="1">
              <a:solidFill>
                <a:srgbClr val="FF0000"/>
              </a:solidFill>
              <a:latin typeface="Segoe UI" pitchFamily="2" charset="0"/>
              <a:ea typeface="Trebuchet MS" pitchFamily="2" charset="0"/>
              <a:cs typeface="Trebuchet MS" pitchFamily="2" charset="0"/>
            </a:endParaRPr>
          </a:p>
          <a:p>
            <a:pPr indent="-285750">
              <a:lnSpc>
                <a:spcPct val="200000"/>
              </a:lnSpc>
              <a:buFont typeface="Arial" pitchFamily="2" charset="0"/>
              <a:buChar char="•"/>
              <a:defRPr lang="en-us"/>
            </a:pPr>
            <a:r>
              <a:rPr lang="en-us">
                <a:solidFill>
                  <a:srgbClr val="000000"/>
                </a:solidFill>
                <a:latin typeface="Verdana" pitchFamily="2" charset="0"/>
                <a:ea typeface="Trebuchet MS" pitchFamily="2" charset="0"/>
                <a:cs typeface="Trebuchet MS" pitchFamily="2" charset="0"/>
              </a:rPr>
              <a:t>Node.js files contain tasks that will be executed on certain events</a:t>
            </a:r>
            <a:endParaRPr lang="en-us">
              <a:solidFill>
                <a:srgbClr val="000000"/>
              </a:solidFill>
              <a:latin typeface="Verdana" pitchFamily="2" charset="0"/>
              <a:ea typeface="Trebuchet MS" pitchFamily="2" charset="0"/>
              <a:cs typeface="Trebuchet MS" pitchFamily="2" charset="0"/>
            </a:endParaRPr>
          </a:p>
          <a:p>
            <a:pPr indent="-285750">
              <a:lnSpc>
                <a:spcPct val="200000"/>
              </a:lnSpc>
              <a:buFont typeface="Arial" pitchFamily="2" charset="0"/>
              <a:buChar char="•"/>
              <a:defRPr lang="en-us"/>
            </a:pPr>
            <a:r>
              <a:rPr lang="en-us">
                <a:solidFill>
                  <a:srgbClr val="000000"/>
                </a:solidFill>
                <a:latin typeface="Verdana" pitchFamily="2" charset="0"/>
                <a:ea typeface="Trebuchet MS" pitchFamily="2" charset="0"/>
                <a:cs typeface="Trebuchet MS" pitchFamily="2" charset="0"/>
              </a:rPr>
              <a:t>A typical event is someone trying to access a port on the server</a:t>
            </a:r>
            <a:endParaRPr lang="en-us">
              <a:solidFill>
                <a:srgbClr val="000000"/>
              </a:solidFill>
              <a:latin typeface="Verdana" pitchFamily="2" charset="0"/>
              <a:ea typeface="Trebuchet MS" pitchFamily="2" charset="0"/>
              <a:cs typeface="Trebuchet MS" pitchFamily="2" charset="0"/>
            </a:endParaRPr>
          </a:p>
          <a:p>
            <a:pPr indent="-285750">
              <a:lnSpc>
                <a:spcPct val="200000"/>
              </a:lnSpc>
              <a:buFont typeface="Arial" pitchFamily="2" charset="0"/>
              <a:buChar char="•"/>
              <a:defRPr lang="en-us"/>
            </a:pPr>
            <a:r>
              <a:rPr lang="en-us">
                <a:solidFill>
                  <a:srgbClr val="000000"/>
                </a:solidFill>
                <a:latin typeface="Verdana" pitchFamily="2" charset="0"/>
                <a:ea typeface="Trebuchet MS" pitchFamily="2" charset="0"/>
                <a:cs typeface="Trebuchet MS" pitchFamily="2" charset="0"/>
              </a:rPr>
              <a:t>Node.js files must be initiated on the server before having any effect</a:t>
            </a:r>
            <a:endParaRPr lang="en-us">
              <a:solidFill>
                <a:srgbClr val="000000"/>
              </a:solidFill>
              <a:latin typeface="Verdana" pitchFamily="2" charset="0"/>
              <a:ea typeface="Trebuchet MS" pitchFamily="2" charset="0"/>
              <a:cs typeface="Trebuchet MS" pitchFamily="2" charset="0"/>
            </a:endParaRPr>
          </a:p>
          <a:p>
            <a:pPr indent="-285750">
              <a:lnSpc>
                <a:spcPct val="200000"/>
              </a:lnSpc>
              <a:buFont typeface="Arial" pitchFamily="2" charset="0"/>
              <a:buChar char="•"/>
              <a:defRPr lang="en-us"/>
            </a:pPr>
            <a:r>
              <a:rPr lang="en-us">
                <a:solidFill>
                  <a:srgbClr val="000000"/>
                </a:solidFill>
                <a:latin typeface="Verdana" pitchFamily="2" charset="0"/>
                <a:ea typeface="Trebuchet MS" pitchFamily="2" charset="0"/>
                <a:cs typeface="Trebuchet MS" pitchFamily="2" charset="0"/>
              </a:rPr>
              <a:t>Node.js files have extension ".js"</a:t>
            </a:r>
            <a:endParaRPr lang="en-us">
              <a:solidFill>
                <a:srgbClr val="000000"/>
              </a:solidFill>
              <a:latin typeface="Verdana" pitchFamily="2" charset="0"/>
              <a:ea typeface="Trebuchet MS" pitchFamily="2" charset="0"/>
              <a:cs typeface="Trebuchet MS" pitchFamily="2" charset="0"/>
            </a:endParaRPr>
          </a:p>
        </p:txBody>
      </p:sp>
      <p:sp>
        <p:nvSpPr>
          <p:cNvPr id="3" name="TextBox 3"/>
          <p:cNvSpPr>
            <a:extLst>
              <a:ext uri="smNativeData">
                <pr:smNativeData xmlns:pr="smNativeData" val="SMDATA_13_+xspXxMAAAAlAAAAZAAAAE0AAAAAkAAAAEgAAACQAAAAS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AAAAAH9/fwDr6+sDzMzMAMDA/wB/f38AAAAAAAAAAAAAAAAAAAAAAAAAAAAhAAAAGAAAABQAAADQAgAAzxgAAPspAAAVGwAAECAAACYAAAAIAAAA//////////8="/>
              </a:ext>
            </a:extLst>
          </p:cNvSpPr>
          <p:nvPr/>
        </p:nvSpPr>
        <p:spPr>
          <a:xfrm>
            <a:off x="457200" y="4032885"/>
            <a:ext cx="6367145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en-us"/>
            </a:pPr>
            <a:r>
              <a:rPr lang="en-us" b="1" i="1">
                <a:solidFill>
                  <a:srgbClr val="FF0000"/>
                </a:solidFill>
              </a:rPr>
              <a:t>Node.js is a runtime environment. It is not a framework </a:t>
            </a:r>
            <a:endParaRPr lang="en-us" b="1" i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extLst>
              <a:ext uri="smNativeData">
                <pr:smNativeData xmlns:pr="smNativeData" val="SMDATA_13_+xspXx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r6+sDzMzMAMDA/wB/f38AAAAAAAAAAAAAAAAAAAAAAAAAAAAhAAAAGAAAABQAAACTAQAAPwUAAJpDAAAZDAAAECAAACYAAAAIAAAA//////////8="/>
              </a:ext>
            </a:extLst>
          </p:cNvSpPr>
          <p:nvPr/>
        </p:nvSpPr>
        <p:spPr>
          <a:xfrm>
            <a:off x="255905" y="852805"/>
            <a:ext cx="10733405" cy="11137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lnSpc>
                <a:spcPct val="200000"/>
              </a:lnSpc>
              <a:defRPr lang="en-us"/>
            </a:pPr>
            <a:r>
              <a:rPr lang="en-us">
                <a:solidFill>
                  <a:srgbClr val="000000"/>
                </a:solidFill>
                <a:latin typeface="Verdana" pitchFamily="2" charset="0"/>
                <a:ea typeface="Trebuchet MS" pitchFamily="2" charset="0"/>
                <a:cs typeface="Trebuchet MS" pitchFamily="2" charset="0"/>
              </a:rPr>
              <a:t>The official Node.js website has installation instructions for Node.js: </a:t>
            </a:r>
            <a:endParaRPr lang="en-us">
              <a:solidFill>
                <a:srgbClr val="000000"/>
              </a:solidFill>
              <a:latin typeface="Verdana" pitchFamily="2" charset="0"/>
              <a:ea typeface="Trebuchet MS" pitchFamily="2" charset="0"/>
              <a:cs typeface="Trebuchet MS" pitchFamily="2" charset="0"/>
            </a:endParaRPr>
          </a:p>
          <a:p>
            <a:pPr>
              <a:lnSpc>
                <a:spcPct val="200000"/>
              </a:lnSpc>
              <a:defRPr lang="en-us"/>
            </a:pPr>
            <a:r>
              <a:rPr lang="en-us">
                <a:latin typeface="Verdana" pitchFamily="2" charset="0"/>
                <a:ea typeface="Trebuchet MS" pitchFamily="2" charset="0"/>
                <a:cs typeface="Trebuchet MS" pitchFamily="2" charset="0"/>
                <a:hlinkClick r:id="rId3"/>
              </a:rPr>
              <a:t>https://nodejs.org</a:t>
            </a:r>
          </a:p>
        </p:txBody>
      </p:sp>
      <p:sp>
        <p:nvSpPr>
          <p:cNvPr id="3" name="Rectangle 4"/>
          <p:cNvSpPr>
            <a:extLst>
              <a:ext uri="smNativeData">
                <pr:smNativeData xmlns:pr="smNativeData" val="SMDATA_13_+xspXx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r6+sDzMzMAMDA/wB/f38AAAAAAAAAAAAAAAAAAAAAAAAAAAAhAAAAGAAAABQAAACBAQAA+gEAAF8OAABwBAAAECAAACYAAAAIAAAA//////////8="/>
              </a:ext>
            </a:extLst>
          </p:cNvSpPr>
          <p:nvPr/>
        </p:nvSpPr>
        <p:spPr>
          <a:xfrm>
            <a:off x="244475" y="321310"/>
            <a:ext cx="209169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en-us"/>
            </a:pPr>
            <a:r>
              <a:rPr lang="en-us" sz="2000" b="1" i="1">
                <a:solidFill>
                  <a:srgbClr val="FF0000"/>
                </a:solidFill>
                <a:latin typeface="Segoe UI" pitchFamily="2" charset="0"/>
                <a:ea typeface="Trebuchet MS" pitchFamily="2" charset="0"/>
                <a:cs typeface="Trebuchet MS" pitchFamily="2" charset="0"/>
              </a:rPr>
              <a:t>Download Node.js</a:t>
            </a:r>
            <a:endParaRPr lang="en-us" sz="2000" b="1" i="1">
              <a:solidFill>
                <a:srgbClr val="FF0000"/>
              </a:solidFill>
              <a:latin typeface="Segoe UI" pitchFamily="2" charset="0"/>
              <a:ea typeface="Trebuchet MS" pitchFamily="2" charset="0"/>
              <a:cs typeface="Trebuchet MS" pitchFamily="2" charset="0"/>
            </a:endParaRPr>
          </a:p>
        </p:txBody>
      </p:sp>
      <p:sp>
        <p:nvSpPr>
          <p:cNvPr id="4" name="TextBox 5"/>
          <p:cNvSpPr>
            <a:extLst>
              <a:ext uri="smNativeData">
                <pr:smNativeData xmlns:pr="smNativeData" val="SMDATA_13_+xspXxMAAAAlAAAAZAAAAE0AAAAAkAAAAEgAAACQAAAAS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AAAAAH9/fwDr6+sDzMzMAMDA/wB/f38AAAAAAAAAAAAAAAAAAAAAAAAAAAAhAAAAGAAAABQAAAC1AQAA3w8AAJUeAAAkEgAAECAAACYAAAAIAAAA//////////8="/>
              </a:ext>
            </a:extLst>
          </p:cNvSpPr>
          <p:nvPr/>
        </p:nvSpPr>
        <p:spPr>
          <a:xfrm>
            <a:off x="277495" y="2580005"/>
            <a:ext cx="4693920" cy="3689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en-us"/>
            </a:pPr>
            <a:r>
              <a:t>But first check if you have Node by default </a:t>
            </a:r>
          </a:p>
        </p:txBody>
      </p:sp>
      <p:sp>
        <p:nvSpPr>
          <p:cNvPr id="5" name="TextBox 6"/>
          <p:cNvSpPr>
            <a:extLst>
              <a:ext uri="smNativeData">
                <pr:smNativeData xmlns:pr="smNativeData" val="SMDATA_13_+xspXxMAAAAlAAAAZAAAAE0AAAAAkAAAAEgAAACQAAAAS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GAAMAAAAEAAAAAAAAAAAAAAAAAAAAAAAAAAeAAAAaAAAAAAAAAAAAAAAAAAAAAAAAAAAAAAAECcAABAnAAAAAAAAAAAAAAAAAAAAAAAAAAAAAAAAAAAAAAAAAAAAABQAAAAAAAAAwMD/AAAAAABkAAAAMgAAAAAAAABkAAAAAAAAAH9/fwAKAAAAHwAAAFQAAACQwiYF////AQAAAAAAAAAAAAAAAAAAAAAAAAAAAAAAAAAAAAAAAAAAAAAAAH9/fwDr6+sDzMzMAMDA/wB/f38AAAAAAAAAAAAAAAAAAAAAAAAAAAAhAAAAGAAAABQAAABpAgAA/hQAAFkSAAApGQAAECAAACYAAAAIAAAA//////////8="/>
              </a:ext>
            </a:extLst>
          </p:cNvSpPr>
          <p:nvPr/>
        </p:nvSpPr>
        <p:spPr>
          <a:xfrm>
            <a:off x="391795" y="3412490"/>
            <a:ext cx="2590800" cy="6775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en-us"/>
            </a:pPr>
            <a:r>
              <a:rPr lang="en-us" sz="2000" b="1"/>
              <a:t>Command  : node -v</a:t>
            </a:r>
            <a:endParaRPr lang="en-us" sz="2000" b="1"/>
          </a:p>
          <a:p>
            <a:pPr>
              <a:defRPr lang="en-us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extLst>
              <a:ext uri="smNativeData">
                <pr:smNativeData xmlns:pr="smNativeData" val="SMDATA_13_+xspXx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GAAMAAAAEAAAAAAAAAAAAAAAAAAAAAAAAAAeAAAAaAAAAAAAAAAAAAAAAAAAAAAAAAAAAAAAECcAABAnAAAAAAAAAAAAAAAAAAAAAAAAAAAAAAAAAAAAAAAAAAAAABQAAAAAAAAAwMD/AAAAAABkAAAAMgAAAAAAAABkAAAAAAAAAH9/fwAKAAAAHwAAAFQAAAD///8A////AQAAAAAAAAAAAAAAAAAAAAAAAAAAAAAAAAAAAAAAAAAAAAAAAH9/fwDr6+sDzMzMAMDA/wB/f38AAAAAAAAAAAAAAAAAAAAAAAAAAAAhAAAAGAAAABQAAABNAgAAFAIAADsNAACKBAAAECAAACYAAAAIAAAA//////////8="/>
              </a:ext>
            </a:extLst>
          </p:cNvSpPr>
          <p:nvPr/>
        </p:nvSpPr>
        <p:spPr>
          <a:xfrm>
            <a:off x="374015" y="337820"/>
            <a:ext cx="177673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en-us"/>
            </a:pPr>
            <a:r>
              <a:rPr lang="en-us" sz="2000" b="1" i="1">
                <a:solidFill>
                  <a:srgbClr val="FF0000"/>
                </a:solidFill>
                <a:latin typeface="Segoe UI" pitchFamily="2" charset="0"/>
                <a:ea typeface="Trebuchet MS" pitchFamily="2" charset="0"/>
                <a:cs typeface="Trebuchet MS" pitchFamily="2" charset="0"/>
              </a:rPr>
              <a:t>Getting Started</a:t>
            </a:r>
            <a:endParaRPr lang="en-us" sz="2000" b="1" i="1">
              <a:solidFill>
                <a:srgbClr val="FF0000"/>
              </a:solidFill>
              <a:latin typeface="Segoe UI" pitchFamily="2" charset="0"/>
              <a:ea typeface="Trebuchet MS" pitchFamily="2" charset="0"/>
              <a:cs typeface="Trebuchet MS" pitchFamily="2" charset="0"/>
            </a:endParaRPr>
          </a:p>
        </p:txBody>
      </p:sp>
      <p:sp>
        <p:nvSpPr>
          <p:cNvPr id="3" name="TextBox 2"/>
          <p:cNvSpPr>
            <a:extLst>
              <a:ext uri="smNativeData">
                <pr:smNativeData xmlns:pr="smNativeData" val="SMDATA_13_+xspXxMAAAAlAAAAZAAAAE0AAAAAkAAAAEgAAACQAAAAS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AAAAAH9/fwDr6+sDzMzMAMDA/wB/f38AAAAAAAAAAAAAAAAAAAAAAAAAAAAhAAAAGAAAABQAAACfBAAAvAcAANEcAADTEAAAECAAACYAAAAIAAAA//////////8="/>
              </a:ext>
            </a:extLst>
          </p:cNvSpPr>
          <p:nvPr/>
        </p:nvSpPr>
        <p:spPr>
          <a:xfrm>
            <a:off x="751205" y="1257300"/>
            <a:ext cx="3933190" cy="1477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285750" indent="-285750">
              <a:buFont typeface="Arial" pitchFamily="2" charset="0"/>
              <a:buChar char="•"/>
              <a:defRPr lang="en-us"/>
            </a:pPr>
            <a:r>
              <a:t>Open Visual studio and terminal. </a:t>
            </a:r>
          </a:p>
          <a:p>
            <a:pPr marL="285750" indent="-285750">
              <a:lnSpc>
                <a:spcPct val="200000"/>
              </a:lnSpc>
              <a:buFont typeface="Arial" pitchFamily="2" charset="0"/>
              <a:buChar char="•"/>
              <a:defRPr lang="en-us"/>
            </a:pPr>
            <a:r>
              <a:t>Create folder and file </a:t>
            </a:r>
          </a:p>
          <a:p>
            <a:pPr marL="285750" indent="-285750">
              <a:lnSpc>
                <a:spcPct val="200000"/>
              </a:lnSpc>
              <a:buFont typeface="Arial" pitchFamily="2" charset="0"/>
              <a:buChar char="•"/>
              <a:defRPr lang="en-us"/>
            </a:pPr>
            <a:r>
              <a:t>How to run in terminal?</a:t>
            </a:r>
          </a:p>
        </p:txBody>
      </p:sp>
      <p:pic>
        <p:nvPicPr>
          <p:cNvPr id="4" name="Picture 4"/>
          <p:cNvPicPr>
            <a:picLocks noChangeAspect="1"/>
            <a:extLst>
              <a:ext uri="smNativeData">
                <pr:smNativeData xmlns:pr="smNativeData" val="SMDATA_15_+xspXxMAAAAlAAAAEQAAAC0AAAAAkAAAAEgAAACQAAAAS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kMImBf///wEAAAAAAAAAAAAAAAAAAAAAAAAAAAAAAAAAAAAAAAAAAAAAAAJ/f38A6+vrA8zMzADAwP8Af39/AAAAAAAAAAAAAAAAAP///wAAAAAAIQAAABgAAAAUAAAAmxcAAOEOAAAgSQAA1Sg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3837305" y="2418715"/>
            <a:ext cx="8049895" cy="421894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  <a:extLst>
              <a:ext uri="smNativeData">
                <pr:smNativeData xmlns:pr="smNativeData" val="SMDATA_15_+xspXxMAAAAlAAAAEQAAAC0AAAAAkAAAAEgAAACQAAAAS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AcAAAA4AAAAAAAAAAAAAAAAAAAA////AAAAAAAAAAAAAAAAAAAAAAAAAAAAAAAAAAAAAABkAAAAZAAAAAAAAAAjAAAABAAAAGQAAAAXAAAAFAAAAAAAAAAAAAAA/38AAP9/AAAAAAAACQAAAAQAAABsUBYPDAAAABAAAAAAAAAAAAAAAAAAAAAAAAAAHgAAAGgAAAAAAAAAAAAAAAAAAAAAAAAAAAAAABAnAAAQJwAAAAAAAAAAAAAAAAAAAAAAAAAAAAAAAAAAAAAAAAAAAAAUAAAAAAAAAMDA/wAAAAAAZAAAADIAAAAAAAAAZAAAAAAAAAB/f38ACgAAAB8AAABUAAAAkMImBf///wEAAAAAAAAAAAAAAAAAAAAAAAAAAAAAAAAAAAAAAAAAAAAAAAJ/f38A6+vrA8zMzADAwP8Af39/AAAAAAAAAAAAAAAAAP///wAAAAAAIQAAABgAAAAUAAAAFwMAAAwIAADAOQAApyI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502285" y="1308100"/>
            <a:ext cx="8885555" cy="432498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Box 2"/>
          <p:cNvSpPr>
            <a:extLst>
              <a:ext uri="smNativeData">
                <pr:smNativeData xmlns:pr="smNativeData" val="SMDATA_13_+xspXxMAAAAlAAAAZAAAAE0AAAAAkAAAAEgAAACQAAAAS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AAAAAH9/fwDr6+sDzMzMAMDA/wB/f38AAAAAAAAAAAAAAAAAAAAAAAAAAAAhAAAAGAAAABQAAABpAgAA6gIAAL4NAAAvBQAAECAAACYAAAAIAAAA//////////8="/>
              </a:ext>
            </a:extLst>
          </p:cNvSpPr>
          <p:nvPr/>
        </p:nvSpPr>
        <p:spPr>
          <a:xfrm>
            <a:off x="391795" y="473710"/>
            <a:ext cx="1842135" cy="3689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en-us"/>
            </a:pPr>
            <a:r>
              <a:t>How var works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/>
            <a:extLst>
              <a:ext uri="smNativeData">
                <pr:smNativeData xmlns:pr="smNativeData" val="SMDATA_15_+xspXxMAAAAlAAAAEQAAAC0AAAAAkAAAAEgAAACQAAAAS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kMImBf///wEAAAAAAAAAAAAAAAAAAAAAAAAAAAAAAAAAAAAAAAAAAAAAAAJ/f38A6+vrA8zMzADAwP8Af39/AAAAAAAAAAAAAAAAAP///wAAAAAAIQAAABgAAAAUAAAAsQIAAF4FAAD+NwAAdyU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37515" y="872490"/>
            <a:ext cx="8664575" cy="521779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Box 4"/>
          <p:cNvSpPr>
            <a:extLst>
              <a:ext uri="smNativeData">
                <pr:smNativeData xmlns:pr="smNativeData" val="SMDATA_13_+xspXxMAAAAlAAAAZAAAAE0AAAAAkAAAAEgAAACQAAAAS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AAAAAH9/fwDr6+sDzMzMAMDA/wB/f38AAAAAAAAAAAAAAAAAAAAAAAAAAAAhAAAAGAAAABQAAAADAwAAgwIAAKEUAAB9BgAAECAAACYAAAAIAAAA//////////8="/>
              </a:ext>
            </a:extLst>
          </p:cNvSpPr>
          <p:nvPr/>
        </p:nvSpPr>
        <p:spPr>
          <a:xfrm>
            <a:off x="489585" y="408305"/>
            <a:ext cx="2863850" cy="646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en-us"/>
            </a:pPr>
            <a:r>
              <a:t>How domain Name works?</a:t>
            </a:r>
          </a:p>
          <a:p>
            <a:pPr>
              <a:defRPr lang="en-us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  <a:extLst>
              <a:ext uri="smNativeData">
                <pr:smNativeData xmlns:pr="smNativeData" val="SMDATA_15_+xspXxMAAAAlAAAAEQAAAC0AAAAAkAAAAEgAAACQAAAAS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AcAAAA4AAAAAAAAAAAAAAAAAAAA////AAAAAAAAAAAAAAAAAAAAAAAAAAAAAAAAAAAAAABkAAAAZAAAAAAAAAAjAAAABAAAAGQAAAAXAAAAFAAAAAAAAAAAAAAA/38AAP9/AAAAAAAACQAAAAQAAAD/////DAAAABAAAAAAAAAAAAAAAAAAAAAAAAAAHgAAAGgAAAAAAAAAAAAAAAAAAAAAAAAAAAAAABAnAAAQJwAAAAAAAAAAAAAAAAAAAAAAAAAAAAAAAAAAAAAAAAAAAAAUAAAAAAAAAMDA/wAAAAAAZAAAADIAAAAAAAAAZAAAAAAAAAB/f38ACgAAAB8AAABUAAAAkMImBf///wEAAAAAAAAAAAAAAAAAAAAAAAAAAAAAAAAAAAAAAAAAAAAAAAJ/f38A6+vrA8zMzADAwP8Af39/AAAAAAAAAAAAAAAAAP///wAAAAAAIQAAABgAAAAUAAAAyAUAABMHAAC4LgAADyk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939800" y="1149985"/>
            <a:ext cx="6654800" cy="55245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Box 2"/>
          <p:cNvSpPr>
            <a:extLst>
              <a:ext uri="smNativeData">
                <pr:smNativeData xmlns:pr="smNativeData" val="SMDATA_13_+xspXxMAAAAlAAAAZAAAAE0AAAAAkAAAAEgAAACQAAAAS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AAAAAH9/fwDr6+sDzMzMAMDA/wB/f38AAAAAAAAAAAAAAAAAAAAAAAAAAAAhAAAAGAAAABQAAABpAgAA6gIAAHscAAAvBQAAECAAACYAAAAIAAAA//////////8="/>
              </a:ext>
            </a:extLst>
          </p:cNvSpPr>
          <p:nvPr/>
        </p:nvSpPr>
        <p:spPr>
          <a:xfrm>
            <a:off x="391795" y="473710"/>
            <a:ext cx="4237990" cy="3689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en-us"/>
            </a:pPr>
            <a:r>
              <a:t>Each IP Address has multiple services : </a:t>
            </a:r>
          </a:p>
        </p:txBody>
      </p:sp>
      <p:sp>
        <p:nvSpPr>
          <p:cNvPr id="4" name="TextBox 3"/>
          <p:cNvSpPr>
            <a:extLst>
              <a:ext uri="smNativeData">
                <pr:smNativeData xmlns:pr="smNativeData" val="SMDATA_13_+xspXxMAAAAlAAAAZAAAAE0AAAAAkAAAAEgAAACQAAAAS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AAAAAH9/fwDr6+sDzMzMAMDA/wB/f38AAAAAAAAAAAAAAAAAAAAAAAAAAAAhAAAAGAAAABQAAAA2LwAADw0AAFw6AABTFwAAECAAACYAAAAIAAAA//////////8="/>
              </a:ext>
            </a:extLst>
          </p:cNvSpPr>
          <p:nvPr/>
        </p:nvSpPr>
        <p:spPr>
          <a:xfrm>
            <a:off x="7674610" y="2122805"/>
            <a:ext cx="1812290" cy="16687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lnSpc>
                <a:spcPct val="200000"/>
              </a:lnSpc>
              <a:defRPr lang="en-us"/>
            </a:pPr>
            <a:r>
              <a:rPr lang="en-us" b="1"/>
              <a:t>HTTP : 80</a:t>
            </a:r>
            <a:endParaRPr lang="en-us" b="1"/>
          </a:p>
          <a:p>
            <a:pPr>
              <a:lnSpc>
                <a:spcPct val="200000"/>
              </a:lnSpc>
              <a:defRPr lang="en-us"/>
            </a:pPr>
            <a:r>
              <a:rPr lang="en-us" b="1"/>
              <a:t>FTP   : 21</a:t>
            </a:r>
            <a:endParaRPr lang="en-us" b="1"/>
          </a:p>
          <a:p>
            <a:pPr>
              <a:lnSpc>
                <a:spcPct val="200000"/>
              </a:lnSpc>
              <a:defRPr lang="en-us"/>
            </a:pPr>
            <a:r>
              <a:rPr lang="en-us" b="1"/>
              <a:t>SMTP : 25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Presentation">
      <a:majorFont>
        <a:latin typeface="Trebuchet MS"/>
        <a:ea typeface="Trebuchet MS"/>
        <a:cs typeface="Trebuchet MS"/>
      </a:majorFont>
      <a:minorFont>
        <a:latin typeface="Trebuchet MS"/>
        <a:ea typeface="Trebuchet MS"/>
        <a:cs typeface="Trebuchet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2C3C43"/>
        </a:dk2>
        <a:lt2>
          <a:srgbClr val="EBEBEB"/>
        </a:lt2>
        <a:accent1>
          <a:srgbClr val="90C226"/>
        </a:accent1>
        <a:accent2>
          <a:srgbClr val="54A021"/>
        </a:accent2>
        <a:accent3>
          <a:srgbClr val="E6B91E"/>
        </a:accent3>
        <a:accent4>
          <a:srgbClr val="E76618"/>
        </a:accent4>
        <a:accent5>
          <a:srgbClr val="C42F1A"/>
        </a:accent5>
        <a:accent6>
          <a:srgbClr val="918655"/>
        </a:accent6>
        <a:hlink>
          <a:srgbClr val="99CA3C"/>
        </a:hlink>
        <a:folHlink>
          <a:srgbClr val="B9D18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Trebuchet MS"/>
        <a:ea typeface="Trebuchet MS"/>
        <a:cs typeface="Trebuchet MS"/>
      </a:majorFont>
      <a:minorFont>
        <a:latin typeface="Trebuchet MS"/>
        <a:ea typeface="Trebuchet MS"/>
        <a:cs typeface="Trebuchet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</dc:title>
  <dc:subject/>
  <dc:creator>Microsoft Office User</dc:creator>
  <cp:keywords/>
  <dc:description/>
  <cp:lastModifiedBy>josep</cp:lastModifiedBy>
  <cp:revision>0</cp:revision>
  <dcterms:created xsi:type="dcterms:W3CDTF">2020-05-06T01:15:08Z</dcterms:created>
  <dcterms:modified xsi:type="dcterms:W3CDTF">2020-08-04T08:27:39Z</dcterms:modified>
</cp:coreProperties>
</file>