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70" autoAdjust="0"/>
  </p:normalViewPr>
  <p:slideViewPr>
    <p:cSldViewPr>
      <p:cViewPr varScale="1">
        <p:scale>
          <a:sx n="85" d="100"/>
          <a:sy n="85" d="100"/>
        </p:scale>
        <p:origin x="11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16/11/2019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656184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Introduction to object-oriented programming</a:t>
            </a: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might result in the following: 0x0012FF7C</a:t>
            </a: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 marL="0" indent="-320400"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An address is always represented by a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hexadecimal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number. This value is obtained</a:t>
            </a:r>
            <a:r>
              <a:rPr lang="en-CA" dirty="0" smtClean="0">
                <a:solidFill>
                  <a:srgbClr val="000000"/>
                </a:solidFill>
                <a:latin typeface="Tw Cen MT (Corps)"/>
              </a:rPr>
              <a:t> by using the </a:t>
            </a:r>
            <a:r>
              <a:rPr lang="en-CA" b="1" dirty="0" smtClean="0">
                <a:solidFill>
                  <a:srgbClr val="000000"/>
                </a:solidFill>
                <a:latin typeface="Tw Cen MT (Corps)"/>
              </a:rPr>
              <a:t>address-of </a:t>
            </a:r>
            <a:r>
              <a:rPr lang="en-CA" dirty="0" smtClean="0">
                <a:solidFill>
                  <a:srgbClr val="000000"/>
                </a:solidFill>
                <a:latin typeface="Tw Cen MT (Corps)"/>
              </a:rPr>
              <a:t>operator.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might result in the following: 0x0012FF7C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is the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address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of the variable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x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results in: 5</a:t>
            </a: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 marL="0"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is the value contained in the variable pointed to by the pointer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p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, obtained using the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dereference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might result in the following: 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0x0012FF78</a:t>
            </a:r>
          </a:p>
          <a:p>
            <a:pPr>
              <a:buNone/>
            </a:pP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This is the address of the pointer </a:t>
            </a:r>
            <a:r>
              <a:rPr lang="en-CA" b="1" noProof="0" dirty="0" smtClean="0">
                <a:solidFill>
                  <a:srgbClr val="000000"/>
                </a:solidFill>
                <a:latin typeface="Tw Cen MT (Corps)"/>
              </a:rPr>
              <a:t>p</a:t>
            </a:r>
            <a:r>
              <a:rPr lang="en-CA" noProof="0" dirty="0" smtClean="0">
                <a:solidFill>
                  <a:srgbClr val="000000"/>
                </a:solidFill>
                <a:latin typeface="Tw Cen MT (Corp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10;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results in: 10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results in: 0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results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fr-CA" sz="3200" dirty="0" smtClean="0">
                <a:solidFill>
                  <a:srgbClr val="000000"/>
                </a:solidFill>
                <a:latin typeface="Consolas"/>
              </a:rPr>
              <a:t>*p = 15;</a:t>
            </a:r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smtClean="0">
                <a:solidFill>
                  <a:srgbClr val="A31515"/>
                </a:solidFill>
                <a:latin typeface="Consolas"/>
              </a:rPr>
              <a:t>"x = "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x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dirty="0">
                <a:solidFill>
                  <a:srgbClr val="000000"/>
                </a:solidFill>
                <a:latin typeface="Tw Cen MT (Corps)"/>
              </a:rPr>
              <a:t>This results </a:t>
            </a:r>
            <a:r>
              <a:rPr lang="en-CA" dirty="0" smtClean="0">
                <a:solidFill>
                  <a:srgbClr val="000000"/>
                </a:solidFill>
                <a:latin typeface="Tw Cen MT (Corps)"/>
              </a:rPr>
              <a:t>in</a:t>
            </a:r>
            <a:r>
              <a:rPr lang="fr-CA" dirty="0" smtClean="0">
                <a:solidFill>
                  <a:srgbClr val="000000"/>
                </a:solidFill>
                <a:latin typeface="Tw Cen MT (Corps)"/>
              </a:rPr>
              <a:t>: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Summary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CA" sz="3200" noProof="0" dirty="0" smtClean="0"/>
              <a:t>In summary, a pointer is a variable that can store a memory address (a location in memory). The </a:t>
            </a:r>
            <a:r>
              <a:rPr lang="en-CA" sz="3200" b="1" noProof="0" dirty="0" smtClean="0"/>
              <a:t>*p </a:t>
            </a:r>
            <a:r>
              <a:rPr lang="en-CA" sz="3200" noProof="0" dirty="0" smtClean="0"/>
              <a:t>operation (dereference operator) </a:t>
            </a:r>
            <a:r>
              <a:rPr lang="en-CA" sz="3200" noProof="0" dirty="0" smtClean="0"/>
              <a:t>allows you to obtain the data stored in the pointed-to variable. The </a:t>
            </a:r>
            <a:r>
              <a:rPr lang="en-CA" sz="3200" b="1" noProof="0" dirty="0" smtClean="0"/>
              <a:t>&amp;variable </a:t>
            </a:r>
            <a:r>
              <a:rPr lang="en-CA" sz="3200" noProof="0" dirty="0" smtClean="0"/>
              <a:t>operation (address-of operator) allows you </a:t>
            </a:r>
            <a:r>
              <a:rPr lang="en-CA" sz="3200" noProof="0" dirty="0" smtClean="0"/>
              <a:t>to obtain the memory address of the variable. </a:t>
            </a:r>
          </a:p>
          <a:p>
            <a:pPr marL="0">
              <a:buNone/>
            </a:pPr>
            <a:endParaRPr lang="en-CA" sz="3200" noProof="0" dirty="0" smtClean="0"/>
          </a:p>
          <a:p>
            <a:pPr marL="0">
              <a:buNone/>
            </a:pPr>
            <a:r>
              <a:rPr lang="en-CA" sz="3200" noProof="0" dirty="0" smtClean="0"/>
              <a:t>In short, a </a:t>
            </a:r>
            <a:r>
              <a:rPr lang="en-CA" sz="3200" b="1" noProof="0" dirty="0" smtClean="0"/>
              <a:t>pointer</a:t>
            </a:r>
            <a:r>
              <a:rPr lang="en-CA" sz="3200" noProof="0" dirty="0" smtClean="0"/>
              <a:t> is an </a:t>
            </a:r>
            <a:r>
              <a:rPr lang="en-CA" sz="3200" b="1" noProof="0" dirty="0" smtClean="0"/>
              <a:t>address</a:t>
            </a:r>
            <a:r>
              <a:rPr lang="en-CA" sz="3200" noProof="0" dirty="0" smtClean="0"/>
              <a:t>, while </a:t>
            </a:r>
            <a:r>
              <a:rPr lang="en-CA" sz="3200" b="1" noProof="0" dirty="0" smtClean="0"/>
              <a:t>*pointer</a:t>
            </a:r>
            <a:r>
              <a:rPr lang="en-CA" sz="3200" noProof="0" dirty="0" smtClean="0"/>
              <a:t> is a piece of data.</a:t>
            </a:r>
            <a:endParaRPr lang="en-CA" noProof="0" dirty="0" smtClean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Definition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A pointer is a variable that can only contain a value of the type </a:t>
            </a:r>
            <a:r>
              <a:rPr lang="en-CA" b="1" noProof="0" dirty="0" smtClean="0"/>
              <a:t>memory address</a:t>
            </a:r>
            <a:r>
              <a:rPr lang="en-CA" noProof="0" dirty="0" smtClean="0"/>
              <a:t>. That is, a pointer stores the value of the first byte in RAM where the corresponding data is stored (rather than the value of the data itself).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You can consider a memory address to be like a number written on the outside of a box, while the data is the value that is inside the box.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Syntax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A pointer is declared as follows:</a:t>
            </a:r>
          </a:p>
          <a:p>
            <a:pPr marL="0" indent="0">
              <a:buNone/>
            </a:pPr>
            <a:r>
              <a:rPr lang="en-CA" noProof="0" dirty="0" smtClean="0"/>
              <a:t>	type* </a:t>
            </a:r>
            <a:r>
              <a:rPr lang="en-CA" noProof="0" dirty="0" err="1" smtClean="0"/>
              <a:t>pointerName</a:t>
            </a:r>
            <a:r>
              <a:rPr lang="en-CA" noProof="0" dirty="0" smtClean="0"/>
              <a:t>;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A pointer is declared like any variable, except that we add an asterisk (</a:t>
            </a:r>
            <a:r>
              <a:rPr lang="en-CA" b="1" noProof="0" dirty="0" smtClean="0"/>
              <a:t>*</a:t>
            </a:r>
            <a:r>
              <a:rPr lang="en-CA" noProof="0" dirty="0" smtClean="0"/>
              <a:t>) directly after the type. The </a:t>
            </a:r>
            <a:r>
              <a:rPr lang="en-CA" b="1" noProof="0" dirty="0" smtClean="0"/>
              <a:t>type</a:t>
            </a:r>
            <a:r>
              <a:rPr lang="en-CA" noProof="0" dirty="0" smtClean="0"/>
              <a:t> does not refer to the type of the pointer itself (pointers are always of type </a:t>
            </a:r>
            <a:r>
              <a:rPr lang="en-CA" b="1" noProof="0" dirty="0" smtClean="0"/>
              <a:t>pointer</a:t>
            </a:r>
            <a:r>
              <a:rPr lang="en-CA" noProof="0" dirty="0" smtClean="0"/>
              <a:t>, which is to say an address), but rather the type of the data to which the pointer points.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noProof="0" dirty="0" err="1" smtClean="0"/>
              <a:t>int</a:t>
            </a:r>
            <a:r>
              <a:rPr lang="en-CA" b="1" noProof="0" dirty="0" smtClean="0"/>
              <a:t>* p</a:t>
            </a:r>
            <a:r>
              <a:rPr lang="en-CA" noProof="0" dirty="0" smtClean="0"/>
              <a:t>; declares </a:t>
            </a:r>
            <a:r>
              <a:rPr lang="en-CA" b="1" noProof="0" dirty="0" smtClean="0"/>
              <a:t>p</a:t>
            </a:r>
            <a:r>
              <a:rPr lang="en-CA" noProof="0" dirty="0" smtClean="0"/>
              <a:t>, in which we can store the address of a 	 variable of type </a:t>
            </a:r>
            <a:r>
              <a:rPr lang="en-CA" b="1" noProof="0" dirty="0" smtClean="0"/>
              <a:t>int</a:t>
            </a:r>
            <a:r>
              <a:rPr lang="en-CA" noProof="0" dirty="0" smtClean="0"/>
              <a:t>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It is important to note that we cannot put an integer value into the variable </a:t>
            </a:r>
            <a:r>
              <a:rPr lang="en-CA" b="1" dirty="0"/>
              <a:t>p</a:t>
            </a:r>
            <a:r>
              <a:rPr lang="en-CA" noProof="0" dirty="0" smtClean="0"/>
              <a:t>, but rather the address of an integer, which is to say the location of the integer in the RAM of the computer. </a:t>
            </a:r>
          </a:p>
          <a:p>
            <a:pPr marL="0" indent="0">
              <a:buNone/>
            </a:pPr>
            <a:endParaRPr lang="en-CA" b="1" noProof="0" dirty="0" smtClean="0"/>
          </a:p>
          <a:p>
            <a:pPr marL="0" indent="0">
              <a:buNone/>
            </a:pPr>
            <a:r>
              <a:rPr lang="en-CA" b="1" noProof="0" dirty="0" smtClean="0"/>
              <a:t>double* pointer</a:t>
            </a:r>
            <a:r>
              <a:rPr lang="en-CA" noProof="0" dirty="0" smtClean="0"/>
              <a:t>; declares </a:t>
            </a:r>
            <a:r>
              <a:rPr lang="en-CA" b="1" noProof="0" dirty="0" smtClean="0"/>
              <a:t>pointer</a:t>
            </a:r>
            <a:r>
              <a:rPr lang="en-CA" noProof="0" dirty="0" smtClean="0"/>
              <a:t> as a variable in which 		       we can store the address of a variable 		       of type </a:t>
            </a:r>
            <a:r>
              <a:rPr lang="en-CA" b="1" dirty="0" smtClean="0"/>
              <a:t>double</a:t>
            </a:r>
            <a:r>
              <a:rPr lang="en-CA" dirty="0" smtClean="0"/>
              <a:t>.</a:t>
            </a:r>
            <a:r>
              <a:rPr lang="en-CA" noProof="0" dirty="0" smtClean="0"/>
              <a:t> 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Address operators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To manipulate pointers, we need new operators. There are two:</a:t>
            </a:r>
          </a:p>
          <a:p>
            <a:r>
              <a:rPr lang="en-CA" b="1" noProof="0" dirty="0" smtClean="0"/>
              <a:t>Address-of operator </a:t>
            </a:r>
            <a:r>
              <a:rPr lang="en-CA" noProof="0" dirty="0" smtClean="0"/>
              <a:t>(</a:t>
            </a:r>
            <a:r>
              <a:rPr lang="en-CA" b="1" noProof="0" dirty="0" smtClean="0"/>
              <a:t>&amp;</a:t>
            </a:r>
            <a:r>
              <a:rPr lang="en-CA" noProof="0" dirty="0" smtClean="0"/>
              <a:t>): </a:t>
            </a:r>
            <a:r>
              <a:rPr lang="en-CA" b="1" noProof="0" dirty="0" smtClean="0"/>
              <a:t>&amp;variable </a:t>
            </a:r>
            <a:r>
              <a:rPr lang="en-CA" noProof="0" dirty="0" smtClean="0"/>
              <a:t>returns the </a:t>
            </a:r>
            <a:r>
              <a:rPr lang="en-CA" b="1" noProof="0" dirty="0" smtClean="0"/>
              <a:t>address </a:t>
            </a:r>
            <a:r>
              <a:rPr lang="en-CA" noProof="0" dirty="0" smtClean="0"/>
              <a:t>of the variable named </a:t>
            </a:r>
            <a:r>
              <a:rPr lang="en-CA" b="1" noProof="0" dirty="0" smtClean="0"/>
              <a:t>variable</a:t>
            </a:r>
            <a:r>
              <a:rPr lang="en-CA" noProof="0" dirty="0" smtClean="0"/>
              <a:t>.</a:t>
            </a:r>
          </a:p>
          <a:p>
            <a:endParaRPr lang="en-CA" noProof="0" dirty="0" smtClean="0"/>
          </a:p>
          <a:p>
            <a:r>
              <a:rPr lang="en-CA" b="1" noProof="0" dirty="0" smtClean="0"/>
              <a:t>Dereference operator </a:t>
            </a:r>
            <a:r>
              <a:rPr lang="en-CA" noProof="0" dirty="0" smtClean="0"/>
              <a:t>(</a:t>
            </a:r>
            <a:r>
              <a:rPr lang="en-CA" b="1" noProof="0" dirty="0" smtClean="0"/>
              <a:t>*</a:t>
            </a:r>
            <a:r>
              <a:rPr lang="en-CA" noProof="0" dirty="0" smtClean="0"/>
              <a:t>): </a:t>
            </a:r>
            <a:r>
              <a:rPr lang="en-CA" b="1" noProof="0" dirty="0" smtClean="0"/>
              <a:t>*pointer</a:t>
            </a:r>
            <a:r>
              <a:rPr lang="en-CA" noProof="0" dirty="0" smtClean="0"/>
              <a:t> returns the data the pointer named </a:t>
            </a:r>
            <a:r>
              <a:rPr lang="en-CA" b="1" noProof="0" dirty="0" smtClean="0"/>
              <a:t>pointer </a:t>
            </a:r>
            <a:r>
              <a:rPr lang="en-CA" noProof="0" dirty="0" smtClean="0"/>
              <a:t>points to (the data found at the address stored in the pointer variable).</a:t>
            </a:r>
          </a:p>
          <a:p>
            <a:pPr marL="0" indent="0"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Watch out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643998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Be careful not to confuse the </a:t>
            </a:r>
            <a:r>
              <a:rPr lang="en-CA" b="1" noProof="0" dirty="0" smtClean="0"/>
              <a:t>*</a:t>
            </a:r>
            <a:r>
              <a:rPr lang="en-CA" noProof="0" dirty="0" smtClean="0"/>
              <a:t> operator that returns the data a pointer points to with the </a:t>
            </a:r>
            <a:r>
              <a:rPr lang="en-CA" b="1" noProof="0" dirty="0" smtClean="0"/>
              <a:t>*</a:t>
            </a:r>
            <a:r>
              <a:rPr lang="en-CA" noProof="0" dirty="0" smtClean="0"/>
              <a:t> that is used to declare variables of type pointer. The first is used in </a:t>
            </a:r>
            <a:r>
              <a:rPr lang="en-CA" b="1" noProof="0" dirty="0" smtClean="0"/>
              <a:t>instructions</a:t>
            </a:r>
            <a:r>
              <a:rPr lang="en-CA" noProof="0" dirty="0" smtClean="0"/>
              <a:t>, while the latter is used in </a:t>
            </a:r>
            <a:r>
              <a:rPr lang="en-CA" b="1" noProof="0" dirty="0" smtClean="0"/>
              <a:t>declarations</a:t>
            </a:r>
            <a:r>
              <a:rPr lang="en-CA" noProof="0" dirty="0" smtClean="0"/>
              <a:t>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* p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= 5;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"x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x = 10;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"x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*p = 0;</a:t>
            </a:r>
          </a:p>
          <a:p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"x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x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&amp;x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"p 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p 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"*p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*p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&amp;p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20327</TotalTime>
  <Words>730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Tw Cen MT</vt:lpstr>
      <vt:lpstr>Tw Cen MT (Corps)</vt:lpstr>
      <vt:lpstr>Wingdings</vt:lpstr>
      <vt:lpstr>Wingdings 2</vt:lpstr>
      <vt:lpstr>Médian</vt:lpstr>
      <vt:lpstr>Introduction to object-oriented programming</vt:lpstr>
      <vt:lpstr>Definition</vt:lpstr>
      <vt:lpstr>Syntax</vt:lpstr>
      <vt:lpstr>Example</vt:lpstr>
      <vt:lpstr>Address operators</vt:lpstr>
      <vt:lpstr>Watch out</vt:lpstr>
      <vt:lpstr>Example</vt:lpstr>
      <vt:lpstr>Example</vt:lpstr>
      <vt:lpstr>Example</vt:lpstr>
      <vt:lpstr>Example results</vt:lpstr>
      <vt:lpstr>Example results</vt:lpstr>
      <vt:lpstr>Example results</vt:lpstr>
      <vt:lpstr>Example results</vt:lpstr>
      <vt:lpstr>Example results</vt:lpstr>
      <vt:lpstr>Example results</vt:lpstr>
      <vt:lpstr>Example results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Jared Chevalier</cp:lastModifiedBy>
  <cp:revision>72</cp:revision>
  <dcterms:created xsi:type="dcterms:W3CDTF">2018-07-19T18:09:45Z</dcterms:created>
  <dcterms:modified xsi:type="dcterms:W3CDTF">2019-11-16T17:49:17Z</dcterms:modified>
</cp:coreProperties>
</file>