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23" autoAdjust="0"/>
    <p:restoredTop sz="94670" autoAdjust="0"/>
  </p:normalViewPr>
  <p:slideViewPr>
    <p:cSldViewPr>
      <p:cViewPr varScale="1">
        <p:scale>
          <a:sx n="85" d="100"/>
          <a:sy n="85" d="100"/>
        </p:scale>
        <p:origin x="124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07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0C7C0E3-3EE4-41FD-80C5-ACED9F57A717}" type="datetimeFigureOut">
              <a:rPr lang="fr-FR" smtClean="0"/>
              <a:pPr/>
              <a:t>17/03/2019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C0E3-3EE4-41FD-80C5-ACED9F57A717}" type="datetimeFigureOut">
              <a:rPr lang="fr-FR" smtClean="0"/>
              <a:pPr/>
              <a:t>17/03/2019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0C7C0E3-3EE4-41FD-80C5-ACED9F57A717}" type="datetimeFigureOut">
              <a:rPr lang="fr-FR" smtClean="0"/>
              <a:pPr/>
              <a:t>17/03/2019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C0E3-3EE4-41FD-80C5-ACED9F57A717}" type="datetimeFigureOut">
              <a:rPr lang="fr-FR" smtClean="0"/>
              <a:pPr/>
              <a:t>17/03/2019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C0E3-3EE4-41FD-80C5-ACED9F57A717}" type="datetimeFigureOut">
              <a:rPr lang="fr-FR" smtClean="0"/>
              <a:pPr/>
              <a:t>17/03/2019</a:t>
            </a:fld>
            <a:endParaRPr lang="fr-FR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0C7C0E3-3EE4-41FD-80C5-ACED9F57A717}" type="datetimeFigureOut">
              <a:rPr lang="fr-FR" smtClean="0"/>
              <a:pPr/>
              <a:t>17/03/2019</a:t>
            </a:fld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0C7C0E3-3EE4-41FD-80C5-ACED9F57A717}" type="datetimeFigureOut">
              <a:rPr lang="fr-FR" smtClean="0"/>
              <a:pPr/>
              <a:t>17/03/2019</a:t>
            </a:fld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fr-FR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C0E3-3EE4-41FD-80C5-ACED9F57A717}" type="datetimeFigureOut">
              <a:rPr lang="fr-FR" smtClean="0"/>
              <a:pPr/>
              <a:t>17/03/2019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C0E3-3EE4-41FD-80C5-ACED9F57A717}" type="datetimeFigureOut">
              <a:rPr lang="fr-FR" smtClean="0"/>
              <a:pPr/>
              <a:t>17/03/2019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C0E3-3EE4-41FD-80C5-ACED9F57A717}" type="datetimeFigureOut">
              <a:rPr lang="fr-FR" smtClean="0"/>
              <a:pPr/>
              <a:t>17/03/2019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0C7C0E3-3EE4-41FD-80C5-ACED9F57A717}" type="datetimeFigureOut">
              <a:rPr lang="fr-FR" smtClean="0"/>
              <a:pPr/>
              <a:t>17/03/2019</a:t>
            </a:fld>
            <a:endParaRPr lang="fr-FR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0C7C0E3-3EE4-41FD-80C5-ACED9F57A717}" type="datetimeFigureOut">
              <a:rPr lang="fr-FR" smtClean="0"/>
              <a:pPr/>
              <a:t>17/03/2019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00034" y="171448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CA" noProof="0" dirty="0" smtClean="0"/>
              <a:t>Introduction to object-oriented programming</a:t>
            </a:r>
            <a:br>
              <a:rPr lang="en-CA" noProof="0" dirty="0" smtClean="0"/>
            </a:br>
            <a:r>
              <a:rPr lang="en-CA" noProof="0" dirty="0" smtClean="0"/>
              <a:t/>
            </a:r>
            <a:br>
              <a:rPr lang="en-CA" noProof="0" dirty="0" smtClean="0"/>
            </a:br>
            <a:endParaRPr lang="en-CA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noProof="0" dirty="0" smtClean="0"/>
              <a:t>Destructors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>
            <a:normAutofit/>
          </a:bodyPr>
          <a:lstStyle/>
          <a:p>
            <a:r>
              <a:rPr lang="en-CA" noProof="0" dirty="0" smtClean="0"/>
              <a:t>Destructors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14282" y="1714488"/>
            <a:ext cx="8715436" cy="49292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noProof="0" dirty="0" smtClean="0"/>
              <a:t>Destructors</a:t>
            </a:r>
            <a:r>
              <a:rPr lang="en-CA" noProof="0" dirty="0" smtClean="0"/>
              <a:t> are methods used to clean up an instance before memory is deallocated during the deletion of the instance.</a:t>
            </a:r>
            <a:endParaRPr lang="en-CA" b="1" noProof="0" dirty="0" smtClean="0"/>
          </a:p>
          <a:p>
            <a:pPr marL="0" indent="0">
              <a:buNone/>
            </a:pPr>
            <a:endParaRPr lang="en-CA" noProof="0" dirty="0" smtClean="0"/>
          </a:p>
          <a:p>
            <a:pPr marL="0" indent="0">
              <a:buNone/>
            </a:pPr>
            <a:r>
              <a:rPr lang="en-CA" noProof="0" dirty="0" smtClean="0"/>
              <a:t>Just like the default constructor, all classes have a default destructor that contains no lines of code.</a:t>
            </a:r>
          </a:p>
          <a:p>
            <a:pPr marL="0" indent="0">
              <a:buNone/>
            </a:pPr>
            <a:endParaRPr lang="en-CA" noProof="0" dirty="0" smtClean="0"/>
          </a:p>
          <a:p>
            <a:pPr marL="0" indent="0">
              <a:buNone/>
            </a:pPr>
            <a:endParaRPr lang="en-CA" noProof="0" dirty="0" smtClean="0"/>
          </a:p>
          <a:p>
            <a:pPr marL="0" indent="0">
              <a:buNone/>
            </a:pPr>
            <a:endParaRPr lang="en-CA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>
            <a:normAutofit/>
          </a:bodyPr>
          <a:lstStyle/>
          <a:p>
            <a:r>
              <a:rPr lang="en-CA" noProof="0" dirty="0" smtClean="0"/>
              <a:t>Destructors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14282" y="1714488"/>
            <a:ext cx="8715436" cy="49292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noProof="0" dirty="0" smtClean="0"/>
              <a:t>Declaring the destructor of a class is done in the same </a:t>
            </a:r>
            <a:r>
              <a:rPr lang="en-CA" noProof="0" dirty="0" smtClean="0"/>
              <a:t>way as </a:t>
            </a:r>
            <a:r>
              <a:rPr lang="en-CA" noProof="0" dirty="0" smtClean="0"/>
              <a:t>declaring the constructor, which is to say that the declaration is done in the header file (.h), and the definition </a:t>
            </a:r>
            <a:r>
              <a:rPr lang="en-CA" dirty="0" smtClean="0"/>
              <a:t>in the source file (.</a:t>
            </a:r>
            <a:r>
              <a:rPr lang="en-CA" dirty="0" err="1" smtClean="0"/>
              <a:t>cpp</a:t>
            </a:r>
            <a:r>
              <a:rPr lang="en-CA" dirty="0" smtClean="0"/>
              <a:t>) of the class.</a:t>
            </a:r>
            <a:endParaRPr lang="en-CA" noProof="0" dirty="0" smtClean="0"/>
          </a:p>
          <a:p>
            <a:pPr marL="0" indent="0">
              <a:buNone/>
            </a:pPr>
            <a:endParaRPr lang="en-CA" noProof="0" dirty="0" smtClean="0"/>
          </a:p>
          <a:p>
            <a:pPr marL="0" indent="0">
              <a:buNone/>
            </a:pPr>
            <a:r>
              <a:rPr lang="en-CA" noProof="0" dirty="0" smtClean="0"/>
              <a:t>The name of the destructor is similar to that of the constructor, but with a </a:t>
            </a:r>
            <a:r>
              <a:rPr lang="en-CA" b="1" dirty="0" smtClean="0"/>
              <a:t>~</a:t>
            </a:r>
            <a:r>
              <a:rPr lang="en-CA" dirty="0" smtClean="0"/>
              <a:t>(tilde) added before it.</a:t>
            </a:r>
            <a:endParaRPr lang="en-CA" noProof="0" dirty="0" smtClean="0"/>
          </a:p>
          <a:p>
            <a:pPr marL="0" indent="0">
              <a:buNone/>
            </a:pPr>
            <a:endParaRPr lang="en-CA" noProof="0" dirty="0" smtClean="0"/>
          </a:p>
          <a:p>
            <a:pPr marL="0" indent="0">
              <a:buNone/>
            </a:pPr>
            <a:r>
              <a:rPr lang="en-CA" noProof="0" dirty="0" smtClean="0"/>
              <a:t>Destructors can never have formal parameters.</a:t>
            </a:r>
            <a:endParaRPr lang="en-CA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>
            <a:normAutofit/>
          </a:bodyPr>
          <a:lstStyle/>
          <a:p>
            <a:r>
              <a:rPr lang="en-CA" noProof="0" dirty="0" smtClean="0"/>
              <a:t>Destructors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14282" y="1714488"/>
            <a:ext cx="8715436" cy="492922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CA" sz="3200" noProof="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2B91AF"/>
                </a:solidFill>
                <a:latin typeface="Consolas"/>
              </a:rPr>
              <a:t>Person</a:t>
            </a:r>
            <a:endParaRPr lang="en-CA" sz="32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:</a:t>
            </a:r>
            <a:endParaRPr lang="en-CA" noProof="0" dirty="0" smtClean="0"/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	Person(); </a:t>
            </a:r>
            <a:r>
              <a:rPr lang="en-CA" sz="3200" noProof="0" dirty="0" smtClean="0">
                <a:solidFill>
                  <a:srgbClr val="008000"/>
                </a:solidFill>
                <a:latin typeface="Consolas"/>
              </a:rPr>
              <a:t>// constructor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8000"/>
                </a:solidFill>
                <a:latin typeface="Consolas"/>
              </a:rPr>
              <a:t>	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~Person(); </a:t>
            </a:r>
            <a:r>
              <a:rPr lang="en-CA" sz="3200" noProof="0" dirty="0" smtClean="0">
                <a:solidFill>
                  <a:srgbClr val="008000"/>
                </a:solidFill>
                <a:latin typeface="Consolas"/>
              </a:rPr>
              <a:t>// destructor</a:t>
            </a:r>
            <a:r>
              <a:rPr lang="en-CA" sz="3200" noProof="0" dirty="0" smtClean="0">
                <a:solidFill>
                  <a:srgbClr val="0000FF"/>
                </a:solidFill>
                <a:latin typeface="Consolas"/>
              </a:rPr>
              <a:t>		</a:t>
            </a:r>
            <a:endParaRPr lang="en-CA" sz="32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en-CA" sz="3200" b="1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>
            <a:normAutofit/>
          </a:bodyPr>
          <a:lstStyle/>
          <a:p>
            <a:r>
              <a:rPr lang="en-CA" noProof="0" dirty="0" smtClean="0"/>
              <a:t>Destructors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0" y="1571612"/>
            <a:ext cx="9144000" cy="52863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CA" sz="2400" noProof="0" dirty="0" smtClean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CA" sz="24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400" noProof="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CA" sz="2400" noProof="0" dirty="0" err="1" smtClean="0">
                <a:solidFill>
                  <a:srgbClr val="A31515"/>
                </a:solidFill>
                <a:latin typeface="Consolas"/>
              </a:rPr>
              <a:t>Person.h</a:t>
            </a:r>
            <a:r>
              <a:rPr lang="en-CA" sz="2400" noProof="0" dirty="0" smtClean="0">
                <a:solidFill>
                  <a:srgbClr val="A31515"/>
                </a:solidFill>
                <a:latin typeface="Consolas"/>
              </a:rPr>
              <a:t>"</a:t>
            </a:r>
          </a:p>
          <a:p>
            <a:pPr>
              <a:buNone/>
            </a:pPr>
            <a:r>
              <a:rPr lang="en-CA" sz="2400" noProof="0" dirty="0" smtClean="0">
                <a:solidFill>
                  <a:srgbClr val="2B91AF"/>
                </a:solidFill>
                <a:latin typeface="Consolas"/>
              </a:rPr>
              <a:t>Person</a:t>
            </a:r>
            <a:r>
              <a:rPr lang="en-CA" sz="2400" noProof="0" dirty="0" smtClean="0">
                <a:solidFill>
                  <a:srgbClr val="000000"/>
                </a:solidFill>
                <a:latin typeface="Consolas"/>
              </a:rPr>
              <a:t>::Person() {</a:t>
            </a:r>
          </a:p>
          <a:p>
            <a:pPr>
              <a:buNone/>
            </a:pPr>
            <a:r>
              <a:rPr lang="en-CA" sz="2400" noProof="0" dirty="0" smtClean="0">
                <a:solidFill>
                  <a:srgbClr val="2B91AF"/>
                </a:solidFill>
                <a:latin typeface="Consolas"/>
              </a:rPr>
              <a:t>	</a:t>
            </a:r>
            <a:r>
              <a:rPr lang="en-CA" sz="2400" noProof="0" dirty="0" err="1" smtClean="0">
                <a:solidFill>
                  <a:srgbClr val="000000"/>
                </a:solidFill>
                <a:latin typeface="Consolas"/>
              </a:rPr>
              <a:t>cout</a:t>
            </a:r>
            <a:r>
              <a:rPr lang="en-CA" sz="24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4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24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400" noProof="0" dirty="0" smtClean="0">
                <a:solidFill>
                  <a:srgbClr val="A31515"/>
                </a:solidFill>
                <a:latin typeface="Consolas"/>
              </a:rPr>
              <a:t>“In the constructor"</a:t>
            </a:r>
            <a:r>
              <a:rPr lang="en-CA" sz="24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4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24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400" noProof="0" dirty="0" err="1" smtClean="0">
                <a:solidFill>
                  <a:srgbClr val="000000"/>
                </a:solidFill>
                <a:latin typeface="Consolas"/>
              </a:rPr>
              <a:t>endl</a:t>
            </a:r>
            <a:r>
              <a:rPr lang="en-CA" sz="2400" noProof="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en-CA" sz="2400" noProof="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buNone/>
            </a:pPr>
            <a:r>
              <a:rPr lang="en-CA" sz="2400" noProof="0" dirty="0" smtClean="0">
                <a:solidFill>
                  <a:srgbClr val="2B91AF"/>
                </a:solidFill>
                <a:latin typeface="Consolas"/>
              </a:rPr>
              <a:t>Person</a:t>
            </a:r>
            <a:r>
              <a:rPr lang="en-CA" sz="2400" noProof="0" dirty="0" smtClean="0">
                <a:solidFill>
                  <a:srgbClr val="000000"/>
                </a:solidFill>
                <a:latin typeface="Consolas"/>
              </a:rPr>
              <a:t>::~Person() {</a:t>
            </a:r>
          </a:p>
          <a:p>
            <a:pPr>
              <a:buNone/>
            </a:pPr>
            <a:r>
              <a:rPr lang="en-CA" sz="2400" noProof="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CA" sz="2400" noProof="0" dirty="0" err="1" smtClean="0">
                <a:solidFill>
                  <a:srgbClr val="000000"/>
                </a:solidFill>
                <a:latin typeface="Consolas"/>
              </a:rPr>
              <a:t>cout</a:t>
            </a:r>
            <a:r>
              <a:rPr lang="en-CA" sz="24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4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24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400" noProof="0" dirty="0" smtClean="0">
                <a:solidFill>
                  <a:srgbClr val="A31515"/>
                </a:solidFill>
                <a:latin typeface="Consolas"/>
              </a:rPr>
              <a:t>“In the destructor"</a:t>
            </a:r>
            <a:r>
              <a:rPr lang="en-CA" sz="24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4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24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400" noProof="0" dirty="0" err="1" smtClean="0">
                <a:solidFill>
                  <a:srgbClr val="000000"/>
                </a:solidFill>
                <a:latin typeface="Consolas"/>
              </a:rPr>
              <a:t>endl</a:t>
            </a:r>
            <a:r>
              <a:rPr lang="en-CA" sz="2400" noProof="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en-CA" sz="2400" noProof="0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>
            <a:normAutofit/>
          </a:bodyPr>
          <a:lstStyle/>
          <a:p>
            <a:r>
              <a:rPr lang="en-CA" noProof="0" dirty="0" smtClean="0"/>
              <a:t>Destructors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0" y="1571612"/>
            <a:ext cx="9144000" cy="52863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CA" sz="2400" noProof="0" dirty="0" smtClean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CA" sz="24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400" noProof="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CA" sz="2400" noProof="0" dirty="0" err="1" smtClean="0">
                <a:solidFill>
                  <a:srgbClr val="A31515"/>
                </a:solidFill>
                <a:latin typeface="Consolas"/>
              </a:rPr>
              <a:t>Person.h</a:t>
            </a:r>
            <a:r>
              <a:rPr lang="en-CA" sz="2400" noProof="0" dirty="0" smtClean="0">
                <a:solidFill>
                  <a:srgbClr val="A31515"/>
                </a:solidFill>
                <a:latin typeface="Consolas"/>
              </a:rPr>
              <a:t>"</a:t>
            </a:r>
          </a:p>
          <a:p>
            <a:pPr>
              <a:buNone/>
            </a:pPr>
            <a:r>
              <a:rPr lang="en-CA" sz="2400" noProof="0" dirty="0" smtClean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CA" sz="24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400" noProof="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CA" sz="2400" noProof="0" dirty="0" err="1" smtClean="0">
                <a:solidFill>
                  <a:srgbClr val="A31515"/>
                </a:solidFill>
                <a:latin typeface="Consolas"/>
              </a:rPr>
              <a:t>iostream</a:t>
            </a:r>
            <a:r>
              <a:rPr lang="en-CA" sz="2400" noProof="0" dirty="0" smtClean="0">
                <a:solidFill>
                  <a:srgbClr val="A31515"/>
                </a:solidFill>
                <a:latin typeface="Consolas"/>
              </a:rPr>
              <a:t>&gt;</a:t>
            </a:r>
            <a:endParaRPr lang="en-CA" sz="24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2400" noProof="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CA" sz="24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400" noProof="0" dirty="0" smtClean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CA" sz="24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400" noProof="0" dirty="0" err="1" smtClean="0">
                <a:solidFill>
                  <a:srgbClr val="000000"/>
                </a:solidFill>
                <a:latin typeface="Consolas"/>
              </a:rPr>
              <a:t>std</a:t>
            </a:r>
            <a:r>
              <a:rPr lang="en-CA" sz="2400" noProof="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en-CA" sz="2400" noProof="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2400" noProof="0" dirty="0" smtClean="0">
                <a:solidFill>
                  <a:srgbClr val="000000"/>
                </a:solidFill>
                <a:latin typeface="Consolas"/>
              </a:rPr>
              <a:t> main() {</a:t>
            </a:r>
          </a:p>
          <a:p>
            <a:pPr>
              <a:buNone/>
            </a:pPr>
            <a:r>
              <a:rPr lang="en-CA" sz="2400" noProof="0" dirty="0" smtClean="0">
                <a:solidFill>
                  <a:srgbClr val="000000"/>
                </a:solidFill>
                <a:latin typeface="Consolas"/>
              </a:rPr>
              <a:t>	{</a:t>
            </a:r>
          </a:p>
          <a:p>
            <a:pPr>
              <a:buNone/>
            </a:pPr>
            <a:r>
              <a:rPr lang="en-CA" sz="2400" noProof="0" dirty="0" smtClean="0">
                <a:solidFill>
                  <a:srgbClr val="2B91AF"/>
                </a:solidFill>
                <a:latin typeface="Consolas"/>
              </a:rPr>
              <a:t>		Person</a:t>
            </a:r>
            <a:r>
              <a:rPr lang="en-CA" sz="2400" noProof="0" dirty="0" smtClean="0">
                <a:solidFill>
                  <a:srgbClr val="000000"/>
                </a:solidFill>
                <a:latin typeface="Consolas"/>
              </a:rPr>
              <a:t> p;</a:t>
            </a:r>
          </a:p>
          <a:p>
            <a:pPr>
              <a:buNone/>
            </a:pPr>
            <a:r>
              <a:rPr lang="en-CA" sz="2400" noProof="0" dirty="0" smtClean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r>
              <a:rPr lang="en-CA" sz="2400" noProof="0" dirty="0" smtClean="0">
                <a:solidFill>
                  <a:srgbClr val="000000"/>
                </a:solidFill>
                <a:latin typeface="Consolas"/>
              </a:rPr>
              <a:t>	system(</a:t>
            </a:r>
            <a:r>
              <a:rPr lang="en-CA" sz="2400" noProof="0" dirty="0" smtClean="0">
                <a:solidFill>
                  <a:srgbClr val="A31515"/>
                </a:solidFill>
                <a:latin typeface="Consolas"/>
              </a:rPr>
              <a:t>"pause"</a:t>
            </a:r>
            <a:r>
              <a:rPr lang="en-CA" sz="2400" noProof="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en-CA" sz="2400" noProof="0" dirty="0" smtClean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CA" sz="2400" noProof="0" dirty="0" smtClean="0">
                <a:solidFill>
                  <a:srgbClr val="000000"/>
                </a:solidFill>
                <a:latin typeface="Consolas"/>
              </a:rPr>
              <a:t> 0;</a:t>
            </a:r>
          </a:p>
          <a:p>
            <a:pPr>
              <a:buNone/>
            </a:pPr>
            <a:r>
              <a:rPr lang="en-CA" sz="2400" noProof="0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714744" y="4286256"/>
            <a:ext cx="2038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 smtClean="0"/>
              <a:t>Result</a:t>
            </a:r>
            <a:r>
              <a:rPr lang="fr-CA" dirty="0" smtClean="0"/>
              <a:t> in the console:</a:t>
            </a:r>
            <a:endParaRPr lang="fr-FR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67445"/>
              </p:ext>
            </p:extLst>
          </p:nvPr>
        </p:nvGraphicFramePr>
        <p:xfrm>
          <a:off x="3491880" y="4655588"/>
          <a:ext cx="5544616" cy="1743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3" imgW="6463440" imgH="2031480" progId="">
                  <p:embed/>
                </p:oleObj>
              </mc:Choice>
              <mc:Fallback>
                <p:oleObj r:id="rId3" imgW="6463440" imgH="20314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91880" y="4655588"/>
                        <a:ext cx="5544616" cy="17433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>
            <a:normAutofit/>
          </a:bodyPr>
          <a:lstStyle/>
          <a:p>
            <a:r>
              <a:rPr lang="en-CA" noProof="0" dirty="0" smtClean="0"/>
              <a:t>Destructors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14282" y="1714488"/>
            <a:ext cx="8715436" cy="49292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noProof="0" dirty="0" smtClean="0"/>
              <a:t>For now, we are working with static allocation, but when we start working with dynamic allocation and with polymorphism, destructors will become </a:t>
            </a:r>
            <a:r>
              <a:rPr lang="en-CA" noProof="0" smtClean="0"/>
              <a:t>crucially important.</a:t>
            </a:r>
            <a:endParaRPr lang="en-CA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édian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é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é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20366</TotalTime>
  <Words>193</Words>
  <Application>Microsoft Office PowerPoint</Application>
  <PresentationFormat>On-screen Show (4:3)</PresentationFormat>
  <Paragraphs>42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Consolas</vt:lpstr>
      <vt:lpstr>Tw Cen MT</vt:lpstr>
      <vt:lpstr>Wingdings</vt:lpstr>
      <vt:lpstr>Wingdings 2</vt:lpstr>
      <vt:lpstr>Médian</vt:lpstr>
      <vt:lpstr>Introduction to object-oriented programming  </vt:lpstr>
      <vt:lpstr>Destructors</vt:lpstr>
      <vt:lpstr>Destructors</vt:lpstr>
      <vt:lpstr>Destructors</vt:lpstr>
      <vt:lpstr>Destructors</vt:lpstr>
      <vt:lpstr>Destructors</vt:lpstr>
      <vt:lpstr>Destructors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Technique et logique de programmation</dc:title>
  <dc:creator>Francois Capone</dc:creator>
  <cp:lastModifiedBy>Braden</cp:lastModifiedBy>
  <cp:revision>94</cp:revision>
  <dcterms:created xsi:type="dcterms:W3CDTF">2018-07-19T18:09:45Z</dcterms:created>
  <dcterms:modified xsi:type="dcterms:W3CDTF">2019-03-18T00:23:43Z</dcterms:modified>
</cp:coreProperties>
</file>