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595" autoAdjust="0"/>
  </p:normalViewPr>
  <p:slideViewPr>
    <p:cSldViewPr>
      <p:cViewPr varScale="1">
        <p:scale>
          <a:sx n="82" d="100"/>
          <a:sy n="82" d="100"/>
        </p:scale>
        <p:origin x="90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4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07/05/2019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07/05/2019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07/05/2019</a:t>
            </a:fld>
            <a:endParaRPr lang="fr-BE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07/05/2019</a:t>
            </a:fld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07/05/2019</a:t>
            </a:fld>
            <a:endParaRPr lang="fr-BE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BE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07/05/2019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07/05/2019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07/05/2019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A309A6D-C09C-4548-B29A-6CF363A7E532}" type="datetimeFigureOut">
              <a:rPr lang="fr-FR" smtClean="0"/>
              <a:pPr/>
              <a:t>07/05/2019</a:t>
            </a:fld>
            <a:endParaRPr lang="fr-BE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07/05/2019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noProof="0" dirty="0" smtClean="0"/>
              <a:t>Introduction</a:t>
            </a:r>
            <a:endParaRPr lang="en-CA" noProof="0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427984" y="1340768"/>
            <a:ext cx="3960440" cy="352839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CA" cap="none" dirty="0" smtClean="0"/>
              <a:t>420-D04-SU</a:t>
            </a:r>
          </a:p>
          <a:p>
            <a:pPr algn="r"/>
            <a:r>
              <a:rPr lang="en-CA" cap="none" dirty="0" smtClean="0"/>
              <a:t>Object-oriented programming I</a:t>
            </a:r>
            <a:r>
              <a:rPr lang="en-CA" cap="none" dirty="0" smtClean="0"/>
              <a:t/>
            </a:r>
            <a:br>
              <a:rPr lang="en-CA" cap="none" dirty="0" smtClean="0"/>
            </a:br>
            <a:r>
              <a:rPr lang="en-CA" cap="none" dirty="0" smtClean="0"/>
              <a:t/>
            </a:r>
            <a:br>
              <a:rPr lang="en-CA" cap="none" dirty="0" smtClean="0"/>
            </a:br>
            <a:r>
              <a:rPr lang="en-CA" sz="3600" cap="none" dirty="0" smtClean="0"/>
              <a:t>Java </a:t>
            </a:r>
            <a:r>
              <a:rPr lang="en-CA" sz="3600" cap="none" dirty="0" smtClean="0"/>
              <a:t>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noProof="0" dirty="0" smtClean="0"/>
              <a:t>Java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Java is a very widely used programming language.</a:t>
            </a:r>
            <a:endParaRPr lang="en-CA" noProof="0" dirty="0" smtClean="0"/>
          </a:p>
          <a:p>
            <a:r>
              <a:rPr lang="en-CA" noProof="0" dirty="0" smtClean="0"/>
              <a:t>It is a modern programming language, developed by Sun Microsystems, which has since been </a:t>
            </a:r>
            <a:r>
              <a:rPr lang="en-CA" dirty="0" smtClean="0"/>
              <a:t>acquired by Oracle.</a:t>
            </a:r>
            <a:endParaRPr lang="en-CA" noProof="0" dirty="0" smtClean="0"/>
          </a:p>
          <a:p>
            <a:r>
              <a:rPr lang="en-CA" dirty="0" smtClean="0"/>
              <a:t>Don’t confuse Java with JavaScript.</a:t>
            </a:r>
            <a:r>
              <a:rPr lang="en-CA" noProof="0" dirty="0" smtClean="0"/>
              <a:t> </a:t>
            </a:r>
          </a:p>
          <a:p>
            <a:r>
              <a:rPr lang="en-CA" dirty="0" smtClean="0"/>
              <a:t>Java’s biggest strength is its excellent portability.</a:t>
            </a:r>
            <a:endParaRPr lang="en-CA" noProof="0" dirty="0" smtClean="0"/>
          </a:p>
          <a:p>
            <a:pPr lvl="1"/>
            <a:r>
              <a:rPr lang="en-CA" noProof="0" dirty="0" smtClean="0"/>
              <a:t>Windows</a:t>
            </a:r>
          </a:p>
          <a:p>
            <a:pPr lvl="1"/>
            <a:r>
              <a:rPr lang="en-CA" noProof="0" dirty="0" smtClean="0"/>
              <a:t>Mac</a:t>
            </a:r>
          </a:p>
          <a:p>
            <a:pPr lvl="1"/>
            <a:r>
              <a:rPr lang="en-CA" noProof="0" dirty="0" smtClean="0"/>
              <a:t>Linux</a:t>
            </a:r>
          </a:p>
          <a:p>
            <a:pPr lvl="1"/>
            <a:r>
              <a:rPr lang="en-CA" noProof="0" dirty="0" smtClean="0"/>
              <a:t>Android</a:t>
            </a:r>
          </a:p>
          <a:p>
            <a:pPr lvl="1"/>
            <a:r>
              <a:rPr lang="en-CA" noProof="0" dirty="0" err="1" smtClean="0"/>
              <a:t>Etc</a:t>
            </a:r>
            <a:r>
              <a:rPr lang="en-CA" noProof="0" dirty="0" smtClean="0"/>
              <a:t>…</a:t>
            </a:r>
            <a:endParaRPr lang="en-CA" noProof="0" dirty="0"/>
          </a:p>
        </p:txBody>
      </p:sp>
      <p:pic>
        <p:nvPicPr>
          <p:cNvPr id="1026" name="Picture 2" descr="C:\Cours\p32-Java I\power-point\img\220px-Duke3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5156597"/>
            <a:ext cx="831436" cy="880566"/>
          </a:xfrm>
          <a:prstGeom prst="rect">
            <a:avLst/>
          </a:prstGeom>
          <a:noFill/>
        </p:spPr>
      </p:pic>
      <p:pic>
        <p:nvPicPr>
          <p:cNvPr id="1027" name="Picture 3" descr="C:\Cours\p32-Java I\power-point\img\Java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4869160"/>
            <a:ext cx="781730" cy="1455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noProof="0" dirty="0" smtClean="0"/>
              <a:t>Java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/>
          </a:bodyPr>
          <a:lstStyle/>
          <a:p>
            <a:r>
              <a:rPr lang="en-CA" noProof="0" dirty="0" smtClean="0"/>
              <a:t>Can make console applications, or window applications with a graphical user interface (GUI)</a:t>
            </a:r>
          </a:p>
          <a:p>
            <a:pPr lvl="1"/>
            <a:r>
              <a:rPr lang="en-CA" dirty="0" smtClean="0"/>
              <a:t>Java Standard Edition (Java SE)</a:t>
            </a:r>
          </a:p>
          <a:p>
            <a:pPr lvl="1"/>
            <a:r>
              <a:rPr lang="en-CA" dirty="0" smtClean="0"/>
              <a:t>AWT, Swing, </a:t>
            </a:r>
            <a:r>
              <a:rPr lang="en-CA" dirty="0" err="1" smtClean="0"/>
              <a:t>JavaFx</a:t>
            </a:r>
            <a:endParaRPr lang="en-CA" noProof="0" dirty="0" smtClean="0"/>
          </a:p>
          <a:p>
            <a:r>
              <a:rPr lang="en-CA" noProof="0" dirty="0" smtClean="0"/>
              <a:t>Can make programs incorporated into websites: applets</a:t>
            </a:r>
          </a:p>
          <a:p>
            <a:pPr lvl="1"/>
            <a:r>
              <a:rPr lang="en-CA" noProof="0" dirty="0" smtClean="0"/>
              <a:t>Java SE</a:t>
            </a:r>
          </a:p>
          <a:p>
            <a:r>
              <a:rPr lang="en-CA" noProof="0" dirty="0" smtClean="0"/>
              <a:t>Can make web applications (Java II / Java III courses)</a:t>
            </a:r>
          </a:p>
          <a:p>
            <a:pPr lvl="1"/>
            <a:r>
              <a:rPr lang="en-CA" noProof="0" dirty="0" smtClean="0"/>
              <a:t>Java Enterprise Edition (Java EE)</a:t>
            </a:r>
          </a:p>
          <a:p>
            <a:r>
              <a:rPr lang="en-CA" noProof="0" dirty="0" smtClean="0"/>
              <a:t>Can make mobile apps</a:t>
            </a:r>
          </a:p>
          <a:p>
            <a:pPr lvl="1"/>
            <a:r>
              <a:rPr lang="en-CA" noProof="0" dirty="0" smtClean="0"/>
              <a:t>Java Micro Edition (Java ME)</a:t>
            </a:r>
          </a:p>
          <a:p>
            <a:pPr lvl="1"/>
            <a:r>
              <a:rPr lang="en-CA" noProof="0" dirty="0" smtClean="0"/>
              <a:t>Android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Cours\p32-Java I\power-point\img\devic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8552" y="2420888"/>
            <a:ext cx="3779912" cy="3779912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noProof="0" dirty="0" smtClean="0"/>
              <a:t>Java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85000" lnSpcReduction="20000"/>
          </a:bodyPr>
          <a:lstStyle/>
          <a:p>
            <a:r>
              <a:rPr lang="en-CA" noProof="0" dirty="0" smtClean="0"/>
              <a:t>Java is a high-level programming language. </a:t>
            </a:r>
            <a:r>
              <a:rPr lang="en-CA" dirty="0" smtClean="0"/>
              <a:t>The following are some main characteristics of the language:</a:t>
            </a:r>
            <a:endParaRPr lang="en-CA" noProof="0" dirty="0" smtClean="0"/>
          </a:p>
          <a:p>
            <a:pPr lvl="1"/>
            <a:r>
              <a:rPr lang="en-CA" noProof="0" dirty="0" smtClean="0"/>
              <a:t>Simple</a:t>
            </a:r>
          </a:p>
          <a:p>
            <a:pPr lvl="1"/>
            <a:r>
              <a:rPr lang="en-CA" noProof="0" dirty="0" smtClean="0"/>
              <a:t>Object-oriented</a:t>
            </a:r>
          </a:p>
          <a:p>
            <a:pPr lvl="1"/>
            <a:r>
              <a:rPr lang="en-CA" dirty="0" smtClean="0"/>
              <a:t>Class-based</a:t>
            </a:r>
            <a:endParaRPr lang="en-CA" noProof="0" dirty="0" smtClean="0"/>
          </a:p>
          <a:p>
            <a:pPr lvl="1"/>
            <a:r>
              <a:rPr lang="en-CA" dirty="0" smtClean="0"/>
              <a:t>Distributed</a:t>
            </a:r>
            <a:endParaRPr lang="en-CA" noProof="0" dirty="0" smtClean="0"/>
          </a:p>
          <a:p>
            <a:pPr lvl="1"/>
            <a:r>
              <a:rPr lang="en-CA" noProof="0" dirty="0" smtClean="0"/>
              <a:t>Multithreaded</a:t>
            </a:r>
          </a:p>
          <a:p>
            <a:pPr lvl="1"/>
            <a:r>
              <a:rPr lang="en-CA" dirty="0" smtClean="0"/>
              <a:t>Dynamic</a:t>
            </a:r>
          </a:p>
          <a:p>
            <a:pPr lvl="1"/>
            <a:r>
              <a:rPr lang="en-CA" noProof="0" dirty="0" smtClean="0"/>
              <a:t>Platform independent</a:t>
            </a:r>
          </a:p>
          <a:p>
            <a:pPr lvl="1"/>
            <a:r>
              <a:rPr lang="en-CA" dirty="0" smtClean="0"/>
              <a:t>Architecture neutral</a:t>
            </a:r>
            <a:endParaRPr lang="en-CA" noProof="0" dirty="0" smtClean="0"/>
          </a:p>
          <a:p>
            <a:pPr lvl="1"/>
            <a:r>
              <a:rPr lang="en-CA" noProof="0" dirty="0" smtClean="0"/>
              <a:t>Portable</a:t>
            </a:r>
          </a:p>
          <a:p>
            <a:pPr lvl="1"/>
            <a:r>
              <a:rPr lang="en-CA" noProof="0" dirty="0" smtClean="0"/>
              <a:t>High performance</a:t>
            </a:r>
          </a:p>
          <a:p>
            <a:pPr lvl="1"/>
            <a:r>
              <a:rPr lang="en-CA" dirty="0" smtClean="0"/>
              <a:t>Robust</a:t>
            </a:r>
            <a:endParaRPr lang="en-CA" noProof="0" dirty="0" smtClean="0"/>
          </a:p>
          <a:p>
            <a:pPr lvl="1"/>
            <a:r>
              <a:rPr lang="en-CA" dirty="0" smtClean="0"/>
              <a:t>Secure</a:t>
            </a:r>
            <a:endParaRPr lang="en-CA" noProof="0" dirty="0" smtClean="0"/>
          </a:p>
          <a:p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noProof="0" dirty="0" smtClean="0"/>
              <a:t>Version history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CA" noProof="0" dirty="0" smtClean="0"/>
              <a:t>The numbering of versions is somewhat irregular. </a:t>
            </a:r>
          </a:p>
          <a:p>
            <a:pPr lvl="1"/>
            <a:r>
              <a:rPr lang="en-CA" noProof="0" dirty="0" smtClean="0"/>
              <a:t>JDK 1.0</a:t>
            </a:r>
          </a:p>
          <a:p>
            <a:pPr lvl="1"/>
            <a:r>
              <a:rPr lang="en-CA" noProof="0" dirty="0" smtClean="0"/>
              <a:t>JDK 1.1</a:t>
            </a:r>
          </a:p>
          <a:p>
            <a:pPr lvl="1"/>
            <a:r>
              <a:rPr lang="en-CA" noProof="0" dirty="0" smtClean="0"/>
              <a:t>J2SE 1.2 (Java 2)</a:t>
            </a:r>
          </a:p>
          <a:p>
            <a:pPr lvl="1"/>
            <a:r>
              <a:rPr lang="en-CA" noProof="0" dirty="0" smtClean="0"/>
              <a:t>J2SE 1.3 (Java 2)</a:t>
            </a:r>
          </a:p>
          <a:p>
            <a:pPr lvl="1"/>
            <a:r>
              <a:rPr lang="en-CA" noProof="0" dirty="0" smtClean="0"/>
              <a:t>J2SE 1.4 (Java 2)</a:t>
            </a:r>
          </a:p>
          <a:p>
            <a:pPr lvl="1"/>
            <a:r>
              <a:rPr lang="en-CA" noProof="0" dirty="0" smtClean="0"/>
              <a:t>Java SE 5 (1.5)</a:t>
            </a:r>
          </a:p>
          <a:p>
            <a:pPr lvl="1"/>
            <a:r>
              <a:rPr lang="en-CA" noProof="0" dirty="0" smtClean="0"/>
              <a:t>Java SE 6</a:t>
            </a:r>
          </a:p>
          <a:p>
            <a:pPr lvl="1"/>
            <a:r>
              <a:rPr lang="en-CA" noProof="0" dirty="0" smtClean="0"/>
              <a:t>Java SE 7</a:t>
            </a:r>
          </a:p>
          <a:p>
            <a:pPr lvl="1"/>
            <a:r>
              <a:rPr lang="en-CA" noProof="0" dirty="0" smtClean="0"/>
              <a:t>Java SE 8</a:t>
            </a:r>
          </a:p>
          <a:p>
            <a:pPr lvl="1"/>
            <a:r>
              <a:rPr lang="en-CA" dirty="0" smtClean="0"/>
              <a:t>Java SE 9</a:t>
            </a:r>
          </a:p>
          <a:p>
            <a:pPr lvl="1"/>
            <a:r>
              <a:rPr lang="en-CA" dirty="0"/>
              <a:t>Java </a:t>
            </a:r>
            <a:r>
              <a:rPr lang="en-CA" dirty="0" smtClean="0"/>
              <a:t>SE 10</a:t>
            </a:r>
          </a:p>
          <a:p>
            <a:pPr lvl="1"/>
            <a:r>
              <a:rPr lang="en-CA" dirty="0"/>
              <a:t>Java </a:t>
            </a:r>
            <a:r>
              <a:rPr lang="en-CA" dirty="0" smtClean="0"/>
              <a:t>SE 11</a:t>
            </a:r>
          </a:p>
          <a:p>
            <a:pPr lvl="1"/>
            <a:r>
              <a:rPr lang="en-CA" dirty="0"/>
              <a:t>Java </a:t>
            </a:r>
            <a:r>
              <a:rPr lang="en-CA" dirty="0" smtClean="0"/>
              <a:t>SE 12</a:t>
            </a:r>
            <a:endParaRPr lang="en-CA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 Java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2996952"/>
            <a:ext cx="8153400" cy="3456384"/>
          </a:xfrm>
        </p:spPr>
        <p:txBody>
          <a:bodyPr>
            <a:normAutofit/>
          </a:bodyPr>
          <a:lstStyle/>
          <a:p>
            <a:r>
              <a:rPr lang="en-CA" dirty="0" smtClean="0"/>
              <a:t>Java source code is stored in .java files </a:t>
            </a:r>
            <a:r>
              <a:rPr lang="en-CA" dirty="0" smtClean="0"/>
              <a:t>(in human-readable language).</a:t>
            </a:r>
            <a:endParaRPr lang="en-CA" noProof="0" dirty="0" smtClean="0"/>
          </a:p>
          <a:p>
            <a:r>
              <a:rPr lang="en-CA" noProof="0" dirty="0" smtClean="0"/>
              <a:t>The compiler (</a:t>
            </a:r>
            <a:r>
              <a:rPr lang="en-CA" noProof="0" dirty="0" err="1" smtClean="0"/>
              <a:t>javac</a:t>
            </a:r>
            <a:r>
              <a:rPr lang="en-CA" noProof="0" dirty="0" smtClean="0"/>
              <a:t>) transforms the .java source files into </a:t>
            </a:r>
            <a:r>
              <a:rPr lang="en-CA" dirty="0" smtClean="0"/>
              <a:t>.class files, containing bytecode, a language that can be interpreted by the Java Virtual Machine (JVM).</a:t>
            </a:r>
            <a:endParaRPr lang="en-CA" noProof="0" dirty="0" smtClean="0"/>
          </a:p>
          <a:p>
            <a:r>
              <a:rPr lang="en-CA" noProof="0" dirty="0" smtClean="0"/>
              <a:t>The program is launched from an instance of JVM.</a:t>
            </a:r>
          </a:p>
          <a:p>
            <a:pPr lvl="1"/>
            <a:endParaRPr lang="en-CA" noProof="0" dirty="0"/>
          </a:p>
        </p:txBody>
      </p:sp>
      <p:pic>
        <p:nvPicPr>
          <p:cNvPr id="2050" name="Picture 2" descr="C:\Cours\p32-Java I\power-point\img\getStarted-compil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84784"/>
            <a:ext cx="7632848" cy="14489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noProof="0" dirty="0" smtClean="0"/>
              <a:t>Portability</a:t>
            </a:r>
            <a:endParaRPr lang="en-CA" noProof="0" dirty="0"/>
          </a:p>
        </p:txBody>
      </p:sp>
      <p:pic>
        <p:nvPicPr>
          <p:cNvPr id="4098" name="Picture 2" descr="C:\Cours\p32-Java I\power-point\img\helloWorl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56792"/>
            <a:ext cx="6192688" cy="5301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noProof="0" dirty="0" smtClean="0"/>
              <a:t>Key acronyms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85000" lnSpcReduction="20000"/>
          </a:bodyPr>
          <a:lstStyle/>
          <a:p>
            <a:r>
              <a:rPr lang="en-CA" noProof="0" dirty="0" smtClean="0"/>
              <a:t>JVM (Java Virtual Machine)</a:t>
            </a:r>
          </a:p>
          <a:p>
            <a:pPr lvl="1"/>
            <a:r>
              <a:rPr lang="en-CA" dirty="0" smtClean="0"/>
              <a:t>Enables computer to execute Java programs.</a:t>
            </a:r>
          </a:p>
          <a:p>
            <a:pPr lvl="1"/>
            <a:r>
              <a:rPr lang="en-CA" noProof="0" dirty="0" smtClean="0"/>
              <a:t>JVM available for many operating systems.</a:t>
            </a:r>
          </a:p>
          <a:p>
            <a:r>
              <a:rPr lang="en-CA" noProof="0" dirty="0" smtClean="0"/>
              <a:t>JRE (Java Runtime Environment)</a:t>
            </a:r>
          </a:p>
          <a:p>
            <a:pPr lvl="1"/>
            <a:r>
              <a:rPr lang="en-CA" dirty="0" smtClean="0"/>
              <a:t>Primarily contains:</a:t>
            </a:r>
          </a:p>
          <a:p>
            <a:pPr lvl="2"/>
            <a:r>
              <a:rPr lang="en-CA" dirty="0" smtClean="0"/>
              <a:t>a JVM</a:t>
            </a:r>
          </a:p>
          <a:p>
            <a:pPr lvl="2"/>
            <a:r>
              <a:rPr lang="en-CA" dirty="0" smtClean="0"/>
              <a:t>the Java standard library </a:t>
            </a:r>
            <a:r>
              <a:rPr lang="en-CA" dirty="0" smtClean="0"/>
              <a:t>(JCL: Java </a:t>
            </a:r>
            <a:r>
              <a:rPr lang="en-CA" dirty="0" smtClean="0"/>
              <a:t>Class Library)</a:t>
            </a:r>
            <a:endParaRPr lang="en-CA" noProof="0" dirty="0" smtClean="0"/>
          </a:p>
          <a:p>
            <a:r>
              <a:rPr lang="en-CA" noProof="0" dirty="0" smtClean="0"/>
              <a:t>JDK (Java Development Kit)</a:t>
            </a:r>
          </a:p>
          <a:p>
            <a:pPr lvl="1"/>
            <a:r>
              <a:rPr lang="en-CA" dirty="0" smtClean="0"/>
              <a:t>This</a:t>
            </a:r>
            <a:r>
              <a:rPr lang="en-CA" noProof="0" dirty="0" smtClean="0"/>
              <a:t> SDK (Software Development </a:t>
            </a:r>
            <a:r>
              <a:rPr lang="en-CA" noProof="0" dirty="0" smtClean="0"/>
              <a:t>Kit</a:t>
            </a:r>
            <a:r>
              <a:rPr lang="en-CA" noProof="0" dirty="0" smtClean="0"/>
              <a:t>) contains:</a:t>
            </a:r>
            <a:endParaRPr lang="en-CA" noProof="0" dirty="0" smtClean="0"/>
          </a:p>
          <a:p>
            <a:pPr lvl="2"/>
            <a:r>
              <a:rPr lang="en-CA" noProof="0" dirty="0" smtClean="0"/>
              <a:t>The JRE</a:t>
            </a:r>
          </a:p>
          <a:p>
            <a:pPr lvl="2"/>
            <a:r>
              <a:rPr lang="en-CA" noProof="0" dirty="0" smtClean="0"/>
              <a:t>A compiler, </a:t>
            </a:r>
            <a:r>
              <a:rPr lang="en-CA" noProof="0" dirty="0" err="1" smtClean="0"/>
              <a:t>javac</a:t>
            </a:r>
            <a:r>
              <a:rPr lang="en-CA" noProof="0" dirty="0" smtClean="0"/>
              <a:t> (translates Java source code into bytecode)</a:t>
            </a:r>
          </a:p>
          <a:p>
            <a:pPr lvl="2"/>
            <a:r>
              <a:rPr lang="en-CA" noProof="0" dirty="0" smtClean="0"/>
              <a:t>An interpreter/loader, java</a:t>
            </a:r>
            <a:endParaRPr lang="en-CA" b="1" noProof="0" dirty="0" smtClean="0"/>
          </a:p>
          <a:p>
            <a:pPr lvl="2"/>
            <a:r>
              <a:rPr lang="en-CA" dirty="0" smtClean="0"/>
              <a:t>A debugger</a:t>
            </a:r>
          </a:p>
          <a:p>
            <a:pPr lvl="2"/>
            <a:r>
              <a:rPr lang="en-CA" noProof="0" dirty="0" smtClean="0"/>
              <a:t>Other development tools</a:t>
            </a:r>
            <a:endParaRPr lang="en-CA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4996</TotalTime>
  <Words>345</Words>
  <Application>Microsoft Office PowerPoint</Application>
  <PresentationFormat>On-screen Show (4:3)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Wingdings</vt:lpstr>
      <vt:lpstr>Wingdings 2</vt:lpstr>
      <vt:lpstr>Médian</vt:lpstr>
      <vt:lpstr>PowerPoint Presentation</vt:lpstr>
      <vt:lpstr>Java</vt:lpstr>
      <vt:lpstr>Java</vt:lpstr>
      <vt:lpstr>Java</vt:lpstr>
      <vt:lpstr>Version history</vt:lpstr>
      <vt:lpstr> Java</vt:lpstr>
      <vt:lpstr>Portability</vt:lpstr>
      <vt:lpstr>Key acronyms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420-P32-SU Programmation orientée objets I</dc:title>
  <dc:creator>Jean-François Lidou</dc:creator>
  <cp:lastModifiedBy>Jared Chevalier</cp:lastModifiedBy>
  <cp:revision>28</cp:revision>
  <dcterms:created xsi:type="dcterms:W3CDTF">2016-02-08T15:32:11Z</dcterms:created>
  <dcterms:modified xsi:type="dcterms:W3CDTF">2019-05-08T07:35:47Z</dcterms:modified>
</cp:coreProperties>
</file>