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4660"/>
  </p:normalViewPr>
  <p:slideViewPr>
    <p:cSldViewPr>
      <p:cViewPr varScale="1">
        <p:scale>
          <a:sx n="78" d="100"/>
          <a:sy n="78" d="100"/>
        </p:scale>
        <p:origin x="15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POINTERS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&amp;x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Output: 0x0012FF7C</a:t>
            </a:r>
          </a:p>
          <a:p>
            <a:pPr>
              <a:buNone/>
            </a:pPr>
            <a:endParaRPr lang="fr-CA" dirty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The address value is in </a:t>
            </a:r>
            <a:r>
              <a:rPr lang="fr-CA" b="1" dirty="0">
                <a:solidFill>
                  <a:srgbClr val="000000"/>
                </a:solidFill>
                <a:latin typeface="Tw Cen MT (Corps)"/>
              </a:rPr>
              <a:t>Hexadecimal</a:t>
            </a:r>
            <a:r>
              <a:rPr lang="fr-CA" dirty="0">
                <a:solidFill>
                  <a:srgbClr val="000000"/>
                </a:solidFill>
                <a:latin typeface="Tw Cen MT (Corps)"/>
              </a:rPr>
              <a:t>. This value is obtained by using the </a:t>
            </a:r>
            <a:r>
              <a:rPr lang="fr-CA" b="1" dirty="0">
                <a:solidFill>
                  <a:srgbClr val="000000"/>
                </a:solidFill>
                <a:latin typeface="Tw Cen MT (Corps)"/>
              </a:rPr>
              <a:t>Reference</a:t>
            </a:r>
            <a:r>
              <a:rPr lang="fr-CA" dirty="0">
                <a:solidFill>
                  <a:srgbClr val="000000"/>
                </a:solidFill>
                <a:latin typeface="Tw Cen MT (Corps)"/>
              </a:rPr>
              <a:t> operator.</a:t>
            </a:r>
            <a:endParaRPr lang="fr-FR" dirty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p = &amp;x;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Output: 0x0012FF7C</a:t>
            </a:r>
          </a:p>
          <a:p>
            <a:pPr>
              <a:buNone/>
            </a:pPr>
            <a:endParaRPr lang="fr-CA" dirty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This is the address of variable </a:t>
            </a:r>
            <a:r>
              <a:rPr lang="fr-CA" b="1" dirty="0">
                <a:solidFill>
                  <a:srgbClr val="000000"/>
                </a:solidFill>
                <a:latin typeface="Tw Cen MT (Corps)"/>
              </a:rPr>
              <a:t>x</a:t>
            </a:r>
            <a:r>
              <a:rPr lang="fr-CA" dirty="0">
                <a:solidFill>
                  <a:srgbClr val="000000"/>
                </a:solidFill>
                <a:latin typeface="Tw Cen MT (Corps)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p = &amp;x;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"*p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Output: 5</a:t>
            </a:r>
          </a:p>
          <a:p>
            <a:pPr>
              <a:buNone/>
            </a:pPr>
            <a:endParaRPr lang="fr-CA" dirty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We get the Value that the pointer </a:t>
            </a:r>
            <a:r>
              <a:rPr lang="fr-CA" b="1" dirty="0">
                <a:solidFill>
                  <a:srgbClr val="000000"/>
                </a:solidFill>
                <a:latin typeface="Tw Cen MT (Corps)"/>
              </a:rPr>
              <a:t>p</a:t>
            </a:r>
            <a:r>
              <a:rPr lang="fr-CA" dirty="0">
                <a:solidFill>
                  <a:srgbClr val="000000"/>
                </a:solidFill>
                <a:latin typeface="Tw Cen MT (Corps)"/>
              </a:rPr>
              <a:t> is refering to by the </a:t>
            </a:r>
            <a:r>
              <a:rPr lang="fr-CA" b="1" dirty="0">
                <a:solidFill>
                  <a:srgbClr val="000000"/>
                </a:solidFill>
                <a:latin typeface="Tw Cen MT (Corps)"/>
              </a:rPr>
              <a:t>Dereference</a:t>
            </a:r>
            <a:r>
              <a:rPr lang="fr-CA" dirty="0">
                <a:solidFill>
                  <a:srgbClr val="000000"/>
                </a:solidFill>
                <a:latin typeface="Tw Cen MT (Corps)"/>
              </a:rPr>
              <a:t> operator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p = &amp;x;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Output: 0x0012FF78</a:t>
            </a:r>
          </a:p>
          <a:p>
            <a:pPr>
              <a:buNone/>
            </a:pPr>
            <a:endParaRPr lang="fr-CA" dirty="0">
              <a:solidFill>
                <a:srgbClr val="000000"/>
              </a:solidFill>
              <a:latin typeface="Tw Cen MT (Corps)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This is the address of </a:t>
            </a:r>
            <a:r>
              <a:rPr lang="fr-CA" b="1" dirty="0">
                <a:solidFill>
                  <a:srgbClr val="000000"/>
                </a:solidFill>
                <a:latin typeface="Tw Cen MT (Corps)"/>
              </a:rPr>
              <a:t>p</a:t>
            </a:r>
            <a:r>
              <a:rPr lang="fr-CA" dirty="0">
                <a:solidFill>
                  <a:srgbClr val="000000"/>
                </a:solidFill>
                <a:latin typeface="Tw Cen MT (Corps)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x = 10;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"*p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  : 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x = 0;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"*p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  :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5;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pPr>
              <a:buNone/>
            </a:pPr>
            <a:r>
              <a:rPr lang="fr-CA" sz="3200" dirty="0">
                <a:solidFill>
                  <a:srgbClr val="000000"/>
                </a:solidFill>
                <a:latin typeface="Consolas"/>
              </a:rPr>
              <a:t>*p = 15;</a:t>
            </a:r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"x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x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CA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dirty="0">
                <a:solidFill>
                  <a:srgbClr val="000000"/>
                </a:solidFill>
                <a:latin typeface="Tw Cen MT (Corps)"/>
              </a:rPr>
              <a:t>output  :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/>
              <a:t>In summary, a pointer is a variable that can</a:t>
            </a:r>
          </a:p>
          <a:p>
            <a:pPr>
              <a:buNone/>
            </a:pPr>
            <a:r>
              <a:rPr lang="en-US" sz="3200" dirty="0"/>
              <a:t>contain a memory address (a position in</a:t>
            </a:r>
          </a:p>
          <a:p>
            <a:pPr>
              <a:buNone/>
            </a:pPr>
            <a:r>
              <a:rPr lang="en-US" sz="3200" dirty="0"/>
              <a:t>memory. The operation * p allows you to move to</a:t>
            </a:r>
          </a:p>
          <a:p>
            <a:pPr>
              <a:buNone/>
            </a:pPr>
            <a:r>
              <a:rPr lang="en-US" sz="3200" dirty="0"/>
              <a:t>this address to extract a piece of data</a:t>
            </a:r>
          </a:p>
          <a:p>
            <a:pPr>
              <a:buNone/>
            </a:pPr>
            <a:r>
              <a:rPr lang="en-US" sz="3200" dirty="0"/>
              <a:t>in the dotted variable. The operation &amp; variable</a:t>
            </a:r>
          </a:p>
          <a:p>
            <a:pPr>
              <a:buNone/>
            </a:pPr>
            <a:r>
              <a:rPr lang="en-US" sz="3200" dirty="0"/>
              <a:t>allows to know the position of the variable in</a:t>
            </a:r>
          </a:p>
          <a:p>
            <a:pPr>
              <a:buNone/>
            </a:pPr>
            <a:r>
              <a:rPr lang="en-US" sz="3200" dirty="0"/>
              <a:t>memory.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In short, the pointer is an address, * pointer is a</a:t>
            </a:r>
          </a:p>
          <a:p>
            <a:pPr>
              <a:buNone/>
            </a:pPr>
            <a:r>
              <a:rPr lang="en-US" sz="3200" dirty="0"/>
              <a:t>given.</a:t>
            </a:r>
            <a:endParaRPr lang="fr-CA" dirty="0">
              <a:solidFill>
                <a:srgbClr val="000000"/>
              </a:solidFill>
              <a:latin typeface="Tw Cen MT (Corps)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pointer is a variable that can only contain a value of type memory-address. That is, the number of the first byte in RAM where data is stored (not the value itself).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consider the address as a box number, while the data is the value that is in the box.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Syntax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We declare pointers with the following syntax</a:t>
            </a:r>
          </a:p>
          <a:p>
            <a:pPr marL="0" indent="0">
              <a:buNone/>
            </a:pPr>
            <a:r>
              <a:rPr lang="fr-CA" dirty="0"/>
              <a:t>	type* nameOfPointer;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We declare a pointer by using any variable type followed by a *. This does not declare what the variable type is, but what type of variable the pointer can point to.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int *p</a:t>
            </a:r>
            <a:r>
              <a:rPr lang="fr-FR" dirty="0"/>
              <a:t>; This declare a variable </a:t>
            </a:r>
            <a:r>
              <a:rPr lang="fr-FR" b="1" dirty="0"/>
              <a:t>p </a:t>
            </a:r>
            <a:r>
              <a:rPr lang="fr-FR" dirty="0"/>
              <a:t>that contains an </a:t>
            </a:r>
            <a:r>
              <a:rPr lang="fr-FR" b="1" dirty="0"/>
              <a:t>Adress</a:t>
            </a:r>
            <a:r>
              <a:rPr lang="fr-FR" dirty="0"/>
              <a:t> of a variable which contains type </a:t>
            </a:r>
            <a:r>
              <a:rPr lang="fr-FR" b="1" dirty="0"/>
              <a:t>int.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We are not</a:t>
            </a:r>
            <a:r>
              <a:rPr lang="fr-CA" b="1" dirty="0"/>
              <a:t> </a:t>
            </a:r>
            <a:r>
              <a:rPr lang="fr-CA" dirty="0"/>
              <a:t>storing an int in p, instead we are storing an address, which is the position of an int is stored in RAM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double *p</a:t>
            </a:r>
            <a:r>
              <a:rPr lang="fr-FR" dirty="0"/>
              <a:t>; Same as above, but not it is storing an address of a double in RAM.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Reference operators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To manipulate pointers, we will need to use the following two operators</a:t>
            </a:r>
          </a:p>
          <a:p>
            <a:r>
              <a:rPr lang="fr-FR" dirty="0"/>
              <a:t>Reference Operator(&amp;) : </a:t>
            </a:r>
            <a:r>
              <a:rPr lang="fr-FR" b="1" dirty="0"/>
              <a:t>&amp;variable </a:t>
            </a:r>
            <a:r>
              <a:rPr lang="fr-FR" dirty="0"/>
              <a:t>returns the address of the variable</a:t>
            </a:r>
          </a:p>
          <a:p>
            <a:endParaRPr lang="fr-FR" dirty="0"/>
          </a:p>
          <a:p>
            <a:r>
              <a:rPr lang="fr-FR" dirty="0"/>
              <a:t>Dereference Operator(*) : </a:t>
            </a:r>
            <a:r>
              <a:rPr lang="fr-FR" b="1" dirty="0"/>
              <a:t>*pointer </a:t>
            </a:r>
            <a:r>
              <a:rPr lang="fr-FR" dirty="0"/>
              <a:t>returns the </a:t>
            </a:r>
            <a:r>
              <a:rPr lang="fr-FR" b="1" dirty="0"/>
              <a:t>value</a:t>
            </a:r>
            <a:r>
              <a:rPr lang="fr-FR" dirty="0"/>
              <a:t> the pointer is pointing 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643998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 careful not to confuse the * operator that returns the value of the variable pointed with the * we use to declare a pointer variable. The first is used in an instruction, the second in a statement.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643998" cy="52863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 p;</a:t>
            </a:r>
          </a:p>
          <a:p>
            <a:pPr>
              <a:buNone/>
            </a:pPr>
            <a:r>
              <a:rPr lang="fr-FR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x = 5;</a:t>
            </a: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p = &amp;x;</a:t>
            </a: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"x 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x 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&amp;x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"p 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p 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"*p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x = 10;</a:t>
            </a: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"x 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x 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&amp;x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"p 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p 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"*p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dirty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715436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*p = 0;</a:t>
            </a:r>
          </a:p>
          <a:p>
            <a:endParaRPr lang="fr-FR" sz="3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"x 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x 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"&amp;x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&amp;x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"p 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p 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"*p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*p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3200" dirty="0">
                <a:solidFill>
                  <a:srgbClr val="000000"/>
                </a:solidFill>
                <a:latin typeface="Consolas"/>
              </a:rPr>
              <a:t>cout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A31515"/>
                </a:solidFill>
                <a:latin typeface="Consolas"/>
              </a:rPr>
              <a:t>"&amp;p = "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&amp;p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>
                <a:solidFill>
                  <a:srgbClr val="000000"/>
                </a:solidFill>
                <a:latin typeface="Consolas"/>
              </a:rPr>
              <a:t>;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20347</TotalTime>
  <Words>721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Tw Cen MT</vt:lpstr>
      <vt:lpstr>Tw Cen MT (Corps)</vt:lpstr>
      <vt:lpstr>Wingdings</vt:lpstr>
      <vt:lpstr>Wingdings 2</vt:lpstr>
      <vt:lpstr>Médian</vt:lpstr>
      <vt:lpstr>Introduction TO POINTERS  </vt:lpstr>
      <vt:lpstr>Definition</vt:lpstr>
      <vt:lpstr>Syntax</vt:lpstr>
      <vt:lpstr>Example</vt:lpstr>
      <vt:lpstr>Reference operators</vt:lpstr>
      <vt:lpstr>Attention</vt:lpstr>
      <vt:lpstr>Example</vt:lpstr>
      <vt:lpstr>Example</vt:lpstr>
      <vt:lpstr>Example</vt:lpstr>
      <vt:lpstr>Example</vt:lpstr>
      <vt:lpstr>Examples</vt:lpstr>
      <vt:lpstr>Examples</vt:lpstr>
      <vt:lpstr>Examples</vt:lpstr>
      <vt:lpstr>Examples</vt:lpstr>
      <vt:lpstr>Examples</vt:lpstr>
      <vt:lpstr>Examples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Matt St</cp:lastModifiedBy>
  <cp:revision>65</cp:revision>
  <dcterms:created xsi:type="dcterms:W3CDTF">2018-07-19T18:09:45Z</dcterms:created>
  <dcterms:modified xsi:type="dcterms:W3CDTF">2019-01-29T17:13:54Z</dcterms:modified>
</cp:coreProperties>
</file>