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BD4C40-E807-4AD3-86CD-BEE8F80063C9}" v="392" dt="2019-09-28T19:30:00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54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682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10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7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9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7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8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6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4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6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6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0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7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80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06443" y="1325880"/>
            <a:ext cx="3979904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200" dirty="0"/>
              <a:t>INFNET ADS LIVE TP4/TP5</a:t>
            </a:r>
            <a:br>
              <a:rPr lang="pt-BR" sz="2600" dirty="0"/>
            </a:br>
            <a:br>
              <a:rPr lang="pt-BR" sz="2600" dirty="0"/>
            </a:br>
            <a:r>
              <a:rPr lang="pt-BR" sz="2000" dirty="0"/>
              <a:t>RODRIGO FERNANDES MUNIZ</a:t>
            </a:r>
            <a:br>
              <a:rPr lang="pt-BR" sz="2000" dirty="0"/>
            </a:br>
            <a:r>
              <a:rPr lang="pt-BR" sz="2000" dirty="0"/>
              <a:t>WESLEY FREITAS</a:t>
            </a:r>
            <a:br>
              <a:rPr lang="pt-BR" sz="2000" dirty="0"/>
            </a:br>
            <a:r>
              <a:rPr lang="pt-BR" sz="2000" dirty="0"/>
              <a:t>MICHEL RIBEIRO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06443" y="4588329"/>
            <a:ext cx="3737857" cy="1621508"/>
          </a:xfrm>
        </p:spPr>
        <p:txBody>
          <a:bodyPr>
            <a:normAutofit/>
          </a:bodyPr>
          <a:lstStyle/>
          <a:p>
            <a:r>
              <a:rPr lang="pt-BR" sz="1800" dirty="0"/>
              <a:t>PROTOTIPAÇÃO</a:t>
            </a: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25C7F45E-A48C-4D58-922B-89CD05154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5" y="2240"/>
            <a:ext cx="6460162" cy="620759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7291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06443" y="1325880"/>
            <a:ext cx="3979904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200" dirty="0"/>
              <a:t>INFNET ADS LIVE TP4/TP5</a:t>
            </a:r>
            <a:br>
              <a:rPr lang="pt-BR" sz="2600" dirty="0"/>
            </a:br>
            <a:br>
              <a:rPr lang="pt-BR" sz="2600" dirty="0"/>
            </a:br>
            <a:r>
              <a:rPr lang="pt-BR" sz="2000" dirty="0"/>
              <a:t> </a:t>
            </a:r>
            <a:br>
              <a:rPr lang="pt-BR" sz="2000" dirty="0"/>
            </a:br>
            <a:r>
              <a:rPr lang="pt-BR" sz="2000" dirty="0">
                <a:ea typeface="+mj-lt"/>
                <a:cs typeface="+mj-lt"/>
              </a:rPr>
              <a:t>MICHEL RIBEIRO</a:t>
            </a:r>
            <a:br>
              <a:rPr lang="pt-BR" sz="2000" dirty="0">
                <a:ea typeface="+mj-lt"/>
                <a:cs typeface="+mj-lt"/>
              </a:rPr>
            </a:br>
            <a:r>
              <a:rPr lang="pt-BR" sz="2000" dirty="0">
                <a:ea typeface="+mj-lt"/>
                <a:cs typeface="+mj-lt"/>
              </a:rPr>
              <a:t>RODRIGO FERNANDES MUNIZ</a:t>
            </a:r>
            <a:br>
              <a:rPr lang="pt-BR" sz="2000" dirty="0">
                <a:ea typeface="+mj-lt"/>
                <a:cs typeface="+mj-lt"/>
              </a:rPr>
            </a:br>
            <a:r>
              <a:rPr lang="pt-BR" sz="2000" dirty="0">
                <a:ea typeface="+mj-lt"/>
                <a:cs typeface="+mj-lt"/>
              </a:rPr>
              <a:t>WESLEY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06443" y="4588329"/>
            <a:ext cx="3737857" cy="1621508"/>
          </a:xfrm>
        </p:spPr>
        <p:txBody>
          <a:bodyPr>
            <a:normAutofit/>
          </a:bodyPr>
          <a:lstStyle/>
          <a:p>
            <a:r>
              <a:rPr lang="pt-BR" sz="1800" dirty="0"/>
              <a:t>PROTOTIPAÇÃO </a:t>
            </a:r>
          </a:p>
          <a:p>
            <a:r>
              <a:rPr lang="pt-BR" sz="1800" dirty="0"/>
              <a:t>HEADER</a:t>
            </a: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3E70E956-8316-45BC-86A7-ED4B3A09E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42" y="2933777"/>
            <a:ext cx="7016375" cy="99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5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06443" y="1325880"/>
            <a:ext cx="3979904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200" dirty="0"/>
              <a:t>INFNET ADS LIVE TP4/TP5</a:t>
            </a:r>
            <a:br>
              <a:rPr lang="pt-BR" sz="2600" dirty="0"/>
            </a:br>
            <a:br>
              <a:rPr lang="pt-BR" sz="2600" dirty="0"/>
            </a:br>
            <a:r>
              <a:rPr lang="pt-BR" sz="2000" dirty="0">
                <a:ea typeface="+mj-lt"/>
                <a:cs typeface="+mj-lt"/>
              </a:rPr>
              <a:t>MICHEL RIBEIRO</a:t>
            </a:r>
            <a:br>
              <a:rPr lang="pt-BR" sz="2000" dirty="0">
                <a:ea typeface="+mj-lt"/>
                <a:cs typeface="+mj-lt"/>
              </a:rPr>
            </a:br>
            <a:r>
              <a:rPr lang="pt-BR" sz="2000" dirty="0">
                <a:ea typeface="+mj-lt"/>
                <a:cs typeface="+mj-lt"/>
              </a:rPr>
              <a:t>RODRIGO FERNANDES MUNIZ</a:t>
            </a:r>
            <a:br>
              <a:rPr lang="pt-BR" sz="2000" dirty="0">
                <a:ea typeface="+mj-lt"/>
                <a:cs typeface="+mj-lt"/>
              </a:rPr>
            </a:br>
            <a:r>
              <a:rPr lang="pt-BR" sz="2000" dirty="0">
                <a:ea typeface="+mj-lt"/>
                <a:cs typeface="+mj-lt"/>
              </a:rPr>
              <a:t>WESLEY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06443" y="4588329"/>
            <a:ext cx="3737857" cy="1621508"/>
          </a:xfrm>
        </p:spPr>
        <p:txBody>
          <a:bodyPr>
            <a:normAutofit/>
          </a:bodyPr>
          <a:lstStyle/>
          <a:p>
            <a:r>
              <a:rPr lang="pt-BR" sz="1800" dirty="0"/>
              <a:t>PROTOTIPAÇÃO </a:t>
            </a:r>
          </a:p>
          <a:p>
            <a:r>
              <a:rPr lang="pt-BR" sz="1800" dirty="0"/>
              <a:t>BODY</a:t>
            </a: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Imagem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19589F63-5EC6-483A-868C-625052D50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2856"/>
            <a:ext cx="7422775" cy="46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3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06443" y="1325880"/>
            <a:ext cx="3979904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200" dirty="0"/>
              <a:t>INFNET ADS LIVE TP4/TP5</a:t>
            </a:r>
            <a:br>
              <a:rPr lang="pt-BR" sz="2600" dirty="0"/>
            </a:br>
            <a:br>
              <a:rPr lang="pt-BR" sz="2600" dirty="0"/>
            </a:br>
            <a:r>
              <a:rPr lang="pt-BR" sz="2000" dirty="0">
                <a:ea typeface="+mj-lt"/>
                <a:cs typeface="+mj-lt"/>
              </a:rPr>
              <a:t>MICHEL RIBEIRO</a:t>
            </a:r>
            <a:br>
              <a:rPr lang="pt-BR" sz="2000" dirty="0">
                <a:ea typeface="+mj-lt"/>
                <a:cs typeface="+mj-lt"/>
              </a:rPr>
            </a:br>
            <a:r>
              <a:rPr lang="pt-BR" sz="2000" dirty="0">
                <a:ea typeface="+mj-lt"/>
                <a:cs typeface="+mj-lt"/>
              </a:rPr>
              <a:t>RODRIGO FERNANDES MUNIZ</a:t>
            </a:r>
            <a:br>
              <a:rPr lang="pt-BR" sz="2000" dirty="0">
                <a:ea typeface="+mj-lt"/>
                <a:cs typeface="+mj-lt"/>
              </a:rPr>
            </a:br>
            <a:r>
              <a:rPr lang="pt-BR" sz="2000" dirty="0">
                <a:ea typeface="+mj-lt"/>
                <a:cs typeface="+mj-lt"/>
              </a:rPr>
              <a:t>WESLEY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06443" y="4588329"/>
            <a:ext cx="3737857" cy="1621508"/>
          </a:xfrm>
        </p:spPr>
        <p:txBody>
          <a:bodyPr>
            <a:normAutofit/>
          </a:bodyPr>
          <a:lstStyle/>
          <a:p>
            <a:r>
              <a:rPr lang="pt-BR" sz="1800" dirty="0"/>
              <a:t>PROTOTIPAÇÃO </a:t>
            </a:r>
          </a:p>
          <a:p>
            <a:r>
              <a:rPr lang="pt-BR" sz="1800" dirty="0"/>
              <a:t>FOOTER</a:t>
            </a: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Imagem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2C1CE41F-2BBA-436B-9E3E-4AD273EE9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6" y="2653537"/>
            <a:ext cx="7377954" cy="155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85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Íon</vt:lpstr>
      <vt:lpstr>INFNET ADS LIVE TP4/TP5  RODRIGO FERNANDES MUNIZ WESLEY FREITAS MICHEL RIBEIRO</vt:lpstr>
      <vt:lpstr>INFNET ADS LIVE TP4/TP5    MICHEL RIBEIRO RODRIGO FERNANDES MUNIZ WESLEY</vt:lpstr>
      <vt:lpstr>INFNET ADS LIVE TP4/TP5  MICHEL RIBEIRO RODRIGO FERNANDES MUNIZ WESLEY</vt:lpstr>
      <vt:lpstr>INFNET ADS LIVE TP4/TP5  MICHEL RIBEIRO RODRIGO FERNANDES MUNIZ WESLEY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Petr Barborik</dc:creator>
  <cp:lastModifiedBy>Petr Barborik</cp:lastModifiedBy>
  <cp:revision>117</cp:revision>
  <dcterms:created xsi:type="dcterms:W3CDTF">2013-07-31T14:23:59Z</dcterms:created>
  <dcterms:modified xsi:type="dcterms:W3CDTF">2019-09-28T19:32:54Z</dcterms:modified>
</cp:coreProperties>
</file>