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56" r:id="rId3"/>
    <p:sldId id="257" r:id="rId4"/>
    <p:sldId id="258" r:id="rId5"/>
  </p:sldIdLst>
  <p:sldSz cx="5327650" cy="7559675"/>
  <p:notesSz cx="9874250" cy="67976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54" autoAdjust="0"/>
    <p:restoredTop sz="94660"/>
  </p:normalViewPr>
  <p:slideViewPr>
    <p:cSldViewPr snapToGrid="0">
      <p:cViewPr varScale="1">
        <p:scale>
          <a:sx n="147" d="100"/>
          <a:sy n="147" d="100"/>
        </p:scale>
        <p:origin x="434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9574" y="1237197"/>
            <a:ext cx="4528503" cy="2631887"/>
          </a:xfrm>
        </p:spPr>
        <p:txBody>
          <a:bodyPr anchor="b"/>
          <a:lstStyle>
            <a:lvl1pPr algn="ctr">
              <a:defRPr sz="3496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5956" y="3970580"/>
            <a:ext cx="3995738" cy="1825171"/>
          </a:xfrm>
        </p:spPr>
        <p:txBody>
          <a:bodyPr/>
          <a:lstStyle>
            <a:lvl1pPr marL="0" indent="0" algn="ctr">
              <a:buNone/>
              <a:defRPr sz="1398"/>
            </a:lvl1pPr>
            <a:lvl2pPr marL="266365" indent="0" algn="ctr">
              <a:buNone/>
              <a:defRPr sz="1165"/>
            </a:lvl2pPr>
            <a:lvl3pPr marL="532729" indent="0" algn="ctr">
              <a:buNone/>
              <a:defRPr sz="1049"/>
            </a:lvl3pPr>
            <a:lvl4pPr marL="799094" indent="0" algn="ctr">
              <a:buNone/>
              <a:defRPr sz="932"/>
            </a:lvl4pPr>
            <a:lvl5pPr marL="1065459" indent="0" algn="ctr">
              <a:buNone/>
              <a:defRPr sz="932"/>
            </a:lvl5pPr>
            <a:lvl6pPr marL="1331824" indent="0" algn="ctr">
              <a:buNone/>
              <a:defRPr sz="932"/>
            </a:lvl6pPr>
            <a:lvl7pPr marL="1598188" indent="0" algn="ctr">
              <a:buNone/>
              <a:defRPr sz="932"/>
            </a:lvl7pPr>
            <a:lvl8pPr marL="1864553" indent="0" algn="ctr">
              <a:buNone/>
              <a:defRPr sz="932"/>
            </a:lvl8pPr>
            <a:lvl9pPr marL="2130918" indent="0" algn="ctr">
              <a:buNone/>
              <a:defRPr sz="932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5173C-D430-48FC-BEA2-FCB55B57D1CC}" type="datetimeFigureOut">
              <a:rPr lang="de-DE" smtClean="0"/>
              <a:t>2023-08-27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48A8B-6DF2-4CEE-B468-BEDE036AF86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0543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5173C-D430-48FC-BEA2-FCB55B57D1CC}" type="datetimeFigureOut">
              <a:rPr lang="de-DE" smtClean="0"/>
              <a:t>2023-08-27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48A8B-6DF2-4CEE-B468-BEDE036AF86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1927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2600" y="402483"/>
            <a:ext cx="1148775" cy="640647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6276" y="402483"/>
            <a:ext cx="3379728" cy="640647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5173C-D430-48FC-BEA2-FCB55B57D1CC}" type="datetimeFigureOut">
              <a:rPr lang="de-DE" smtClean="0"/>
              <a:t>2023-08-27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48A8B-6DF2-4CEE-B468-BEDE036AF86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9959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5173C-D430-48FC-BEA2-FCB55B57D1CC}" type="datetimeFigureOut">
              <a:rPr lang="de-DE" smtClean="0"/>
              <a:t>2023-08-27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48A8B-6DF2-4CEE-B468-BEDE036AF86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3014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501" y="1884671"/>
            <a:ext cx="4595098" cy="3144614"/>
          </a:xfrm>
        </p:spPr>
        <p:txBody>
          <a:bodyPr anchor="b"/>
          <a:lstStyle>
            <a:lvl1pPr>
              <a:defRPr sz="3496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3501" y="5059035"/>
            <a:ext cx="4595098" cy="1653678"/>
          </a:xfrm>
        </p:spPr>
        <p:txBody>
          <a:bodyPr/>
          <a:lstStyle>
            <a:lvl1pPr marL="0" indent="0">
              <a:buNone/>
              <a:defRPr sz="1398">
                <a:solidFill>
                  <a:schemeClr val="tx1"/>
                </a:solidFill>
              </a:defRPr>
            </a:lvl1pPr>
            <a:lvl2pPr marL="266365" indent="0">
              <a:buNone/>
              <a:defRPr sz="1165">
                <a:solidFill>
                  <a:schemeClr val="tx1">
                    <a:tint val="75000"/>
                  </a:schemeClr>
                </a:solidFill>
              </a:defRPr>
            </a:lvl2pPr>
            <a:lvl3pPr marL="532729" indent="0">
              <a:buNone/>
              <a:defRPr sz="1049">
                <a:solidFill>
                  <a:schemeClr val="tx1">
                    <a:tint val="75000"/>
                  </a:schemeClr>
                </a:solidFill>
              </a:defRPr>
            </a:lvl3pPr>
            <a:lvl4pPr marL="799094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4pPr>
            <a:lvl5pPr marL="1065459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5pPr>
            <a:lvl6pPr marL="1331824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6pPr>
            <a:lvl7pPr marL="1598188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7pPr>
            <a:lvl8pPr marL="1864553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8pPr>
            <a:lvl9pPr marL="2130918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5173C-D430-48FC-BEA2-FCB55B57D1CC}" type="datetimeFigureOut">
              <a:rPr lang="de-DE" smtClean="0"/>
              <a:t>2023-08-27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48A8B-6DF2-4CEE-B468-BEDE036AF86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0401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6276" y="2012414"/>
            <a:ext cx="2264251" cy="479654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97123" y="2012414"/>
            <a:ext cx="2264251" cy="479654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5173C-D430-48FC-BEA2-FCB55B57D1CC}" type="datetimeFigureOut">
              <a:rPr lang="de-DE" smtClean="0"/>
              <a:t>2023-08-27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48A8B-6DF2-4CEE-B468-BEDE036AF86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6430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970" y="402484"/>
            <a:ext cx="4595098" cy="146118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6971" y="1853171"/>
            <a:ext cx="2253845" cy="908210"/>
          </a:xfrm>
        </p:spPr>
        <p:txBody>
          <a:bodyPr anchor="b"/>
          <a:lstStyle>
            <a:lvl1pPr marL="0" indent="0">
              <a:buNone/>
              <a:defRPr sz="1398" b="1"/>
            </a:lvl1pPr>
            <a:lvl2pPr marL="266365" indent="0">
              <a:buNone/>
              <a:defRPr sz="1165" b="1"/>
            </a:lvl2pPr>
            <a:lvl3pPr marL="532729" indent="0">
              <a:buNone/>
              <a:defRPr sz="1049" b="1"/>
            </a:lvl3pPr>
            <a:lvl4pPr marL="799094" indent="0">
              <a:buNone/>
              <a:defRPr sz="932" b="1"/>
            </a:lvl4pPr>
            <a:lvl5pPr marL="1065459" indent="0">
              <a:buNone/>
              <a:defRPr sz="932" b="1"/>
            </a:lvl5pPr>
            <a:lvl6pPr marL="1331824" indent="0">
              <a:buNone/>
              <a:defRPr sz="932" b="1"/>
            </a:lvl6pPr>
            <a:lvl7pPr marL="1598188" indent="0">
              <a:buNone/>
              <a:defRPr sz="932" b="1"/>
            </a:lvl7pPr>
            <a:lvl8pPr marL="1864553" indent="0">
              <a:buNone/>
              <a:defRPr sz="932" b="1"/>
            </a:lvl8pPr>
            <a:lvl9pPr marL="2130918" indent="0">
              <a:buNone/>
              <a:defRPr sz="932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6971" y="2761381"/>
            <a:ext cx="2253845" cy="406157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97123" y="1853171"/>
            <a:ext cx="2264945" cy="908210"/>
          </a:xfrm>
        </p:spPr>
        <p:txBody>
          <a:bodyPr anchor="b"/>
          <a:lstStyle>
            <a:lvl1pPr marL="0" indent="0">
              <a:buNone/>
              <a:defRPr sz="1398" b="1"/>
            </a:lvl1pPr>
            <a:lvl2pPr marL="266365" indent="0">
              <a:buNone/>
              <a:defRPr sz="1165" b="1"/>
            </a:lvl2pPr>
            <a:lvl3pPr marL="532729" indent="0">
              <a:buNone/>
              <a:defRPr sz="1049" b="1"/>
            </a:lvl3pPr>
            <a:lvl4pPr marL="799094" indent="0">
              <a:buNone/>
              <a:defRPr sz="932" b="1"/>
            </a:lvl4pPr>
            <a:lvl5pPr marL="1065459" indent="0">
              <a:buNone/>
              <a:defRPr sz="932" b="1"/>
            </a:lvl5pPr>
            <a:lvl6pPr marL="1331824" indent="0">
              <a:buNone/>
              <a:defRPr sz="932" b="1"/>
            </a:lvl6pPr>
            <a:lvl7pPr marL="1598188" indent="0">
              <a:buNone/>
              <a:defRPr sz="932" b="1"/>
            </a:lvl7pPr>
            <a:lvl8pPr marL="1864553" indent="0">
              <a:buNone/>
              <a:defRPr sz="932" b="1"/>
            </a:lvl8pPr>
            <a:lvl9pPr marL="2130918" indent="0">
              <a:buNone/>
              <a:defRPr sz="932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97123" y="2761381"/>
            <a:ext cx="2264945" cy="406157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5173C-D430-48FC-BEA2-FCB55B57D1CC}" type="datetimeFigureOut">
              <a:rPr lang="de-DE" smtClean="0"/>
              <a:t>2023-08-27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48A8B-6DF2-4CEE-B468-BEDE036AF86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5077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5173C-D430-48FC-BEA2-FCB55B57D1CC}" type="datetimeFigureOut">
              <a:rPr lang="de-DE" smtClean="0"/>
              <a:t>2023-08-27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48A8B-6DF2-4CEE-B468-BEDE036AF86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6279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5173C-D430-48FC-BEA2-FCB55B57D1CC}" type="datetimeFigureOut">
              <a:rPr lang="de-DE" smtClean="0"/>
              <a:t>2023-08-27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48A8B-6DF2-4CEE-B468-BEDE036AF86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5083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970" y="503978"/>
            <a:ext cx="1718306" cy="1763924"/>
          </a:xfrm>
        </p:spPr>
        <p:txBody>
          <a:bodyPr anchor="b"/>
          <a:lstStyle>
            <a:lvl1pPr>
              <a:defRPr sz="186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4945" y="1088455"/>
            <a:ext cx="2697123" cy="5372269"/>
          </a:xfrm>
        </p:spPr>
        <p:txBody>
          <a:bodyPr/>
          <a:lstStyle>
            <a:lvl1pPr>
              <a:defRPr sz="1864"/>
            </a:lvl1pPr>
            <a:lvl2pPr>
              <a:defRPr sz="1631"/>
            </a:lvl2pPr>
            <a:lvl3pPr>
              <a:defRPr sz="1398"/>
            </a:lvl3pPr>
            <a:lvl4pPr>
              <a:defRPr sz="1165"/>
            </a:lvl4pPr>
            <a:lvl5pPr>
              <a:defRPr sz="1165"/>
            </a:lvl5pPr>
            <a:lvl6pPr>
              <a:defRPr sz="1165"/>
            </a:lvl6pPr>
            <a:lvl7pPr>
              <a:defRPr sz="1165"/>
            </a:lvl7pPr>
            <a:lvl8pPr>
              <a:defRPr sz="1165"/>
            </a:lvl8pPr>
            <a:lvl9pPr>
              <a:defRPr sz="1165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6970" y="2267902"/>
            <a:ext cx="1718306" cy="4201570"/>
          </a:xfrm>
        </p:spPr>
        <p:txBody>
          <a:bodyPr/>
          <a:lstStyle>
            <a:lvl1pPr marL="0" indent="0">
              <a:buNone/>
              <a:defRPr sz="932"/>
            </a:lvl1pPr>
            <a:lvl2pPr marL="266365" indent="0">
              <a:buNone/>
              <a:defRPr sz="816"/>
            </a:lvl2pPr>
            <a:lvl3pPr marL="532729" indent="0">
              <a:buNone/>
              <a:defRPr sz="699"/>
            </a:lvl3pPr>
            <a:lvl4pPr marL="799094" indent="0">
              <a:buNone/>
              <a:defRPr sz="583"/>
            </a:lvl4pPr>
            <a:lvl5pPr marL="1065459" indent="0">
              <a:buNone/>
              <a:defRPr sz="583"/>
            </a:lvl5pPr>
            <a:lvl6pPr marL="1331824" indent="0">
              <a:buNone/>
              <a:defRPr sz="583"/>
            </a:lvl6pPr>
            <a:lvl7pPr marL="1598188" indent="0">
              <a:buNone/>
              <a:defRPr sz="583"/>
            </a:lvl7pPr>
            <a:lvl8pPr marL="1864553" indent="0">
              <a:buNone/>
              <a:defRPr sz="583"/>
            </a:lvl8pPr>
            <a:lvl9pPr marL="2130918" indent="0">
              <a:buNone/>
              <a:defRPr sz="583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5173C-D430-48FC-BEA2-FCB55B57D1CC}" type="datetimeFigureOut">
              <a:rPr lang="de-DE" smtClean="0"/>
              <a:t>2023-08-27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48A8B-6DF2-4CEE-B468-BEDE036AF86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350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970" y="503978"/>
            <a:ext cx="1718306" cy="1763924"/>
          </a:xfrm>
        </p:spPr>
        <p:txBody>
          <a:bodyPr anchor="b"/>
          <a:lstStyle>
            <a:lvl1pPr>
              <a:defRPr sz="186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64945" y="1088455"/>
            <a:ext cx="2697123" cy="5372269"/>
          </a:xfrm>
        </p:spPr>
        <p:txBody>
          <a:bodyPr anchor="t"/>
          <a:lstStyle>
            <a:lvl1pPr marL="0" indent="0">
              <a:buNone/>
              <a:defRPr sz="1864"/>
            </a:lvl1pPr>
            <a:lvl2pPr marL="266365" indent="0">
              <a:buNone/>
              <a:defRPr sz="1631"/>
            </a:lvl2pPr>
            <a:lvl3pPr marL="532729" indent="0">
              <a:buNone/>
              <a:defRPr sz="1398"/>
            </a:lvl3pPr>
            <a:lvl4pPr marL="799094" indent="0">
              <a:buNone/>
              <a:defRPr sz="1165"/>
            </a:lvl4pPr>
            <a:lvl5pPr marL="1065459" indent="0">
              <a:buNone/>
              <a:defRPr sz="1165"/>
            </a:lvl5pPr>
            <a:lvl6pPr marL="1331824" indent="0">
              <a:buNone/>
              <a:defRPr sz="1165"/>
            </a:lvl6pPr>
            <a:lvl7pPr marL="1598188" indent="0">
              <a:buNone/>
              <a:defRPr sz="1165"/>
            </a:lvl7pPr>
            <a:lvl8pPr marL="1864553" indent="0">
              <a:buNone/>
              <a:defRPr sz="1165"/>
            </a:lvl8pPr>
            <a:lvl9pPr marL="2130918" indent="0">
              <a:buNone/>
              <a:defRPr sz="1165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6970" y="2267902"/>
            <a:ext cx="1718306" cy="4201570"/>
          </a:xfrm>
        </p:spPr>
        <p:txBody>
          <a:bodyPr/>
          <a:lstStyle>
            <a:lvl1pPr marL="0" indent="0">
              <a:buNone/>
              <a:defRPr sz="932"/>
            </a:lvl1pPr>
            <a:lvl2pPr marL="266365" indent="0">
              <a:buNone/>
              <a:defRPr sz="816"/>
            </a:lvl2pPr>
            <a:lvl3pPr marL="532729" indent="0">
              <a:buNone/>
              <a:defRPr sz="699"/>
            </a:lvl3pPr>
            <a:lvl4pPr marL="799094" indent="0">
              <a:buNone/>
              <a:defRPr sz="583"/>
            </a:lvl4pPr>
            <a:lvl5pPr marL="1065459" indent="0">
              <a:buNone/>
              <a:defRPr sz="583"/>
            </a:lvl5pPr>
            <a:lvl6pPr marL="1331824" indent="0">
              <a:buNone/>
              <a:defRPr sz="583"/>
            </a:lvl6pPr>
            <a:lvl7pPr marL="1598188" indent="0">
              <a:buNone/>
              <a:defRPr sz="583"/>
            </a:lvl7pPr>
            <a:lvl8pPr marL="1864553" indent="0">
              <a:buNone/>
              <a:defRPr sz="583"/>
            </a:lvl8pPr>
            <a:lvl9pPr marL="2130918" indent="0">
              <a:buNone/>
              <a:defRPr sz="583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5173C-D430-48FC-BEA2-FCB55B57D1CC}" type="datetimeFigureOut">
              <a:rPr lang="de-DE" smtClean="0"/>
              <a:t>2023-08-27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48A8B-6DF2-4CEE-B468-BEDE036AF86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112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6276" y="402484"/>
            <a:ext cx="4595098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6276" y="2012414"/>
            <a:ext cx="4595098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6276" y="7006700"/>
            <a:ext cx="119872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5173C-D430-48FC-BEA2-FCB55B57D1CC}" type="datetimeFigureOut">
              <a:rPr lang="de-DE" smtClean="0"/>
              <a:t>2023-08-27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64784" y="7006700"/>
            <a:ext cx="1798082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62653" y="7006700"/>
            <a:ext cx="119872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48A8B-6DF2-4CEE-B468-BEDE036AF86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6933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32729" rtl="0" eaLnBrk="1" latinLnBrk="0" hangingPunct="1">
        <a:lnSpc>
          <a:spcPct val="90000"/>
        </a:lnSpc>
        <a:spcBef>
          <a:spcPct val="0"/>
        </a:spcBef>
        <a:buNone/>
        <a:defRPr sz="256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3182" indent="-133182" algn="l" defTabSz="532729" rtl="0" eaLnBrk="1" latinLnBrk="0" hangingPunct="1">
        <a:lnSpc>
          <a:spcPct val="90000"/>
        </a:lnSpc>
        <a:spcBef>
          <a:spcPts val="583"/>
        </a:spcBef>
        <a:buFont typeface="Arial" panose="020B0604020202020204" pitchFamily="34" charset="0"/>
        <a:buChar char="•"/>
        <a:defRPr sz="1631" kern="1200">
          <a:solidFill>
            <a:schemeClr val="tx1"/>
          </a:solidFill>
          <a:latin typeface="+mn-lt"/>
          <a:ea typeface="+mn-ea"/>
          <a:cs typeface="+mn-cs"/>
        </a:defRPr>
      </a:lvl1pPr>
      <a:lvl2pPr marL="399547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398" kern="1200">
          <a:solidFill>
            <a:schemeClr val="tx1"/>
          </a:solidFill>
          <a:latin typeface="+mn-lt"/>
          <a:ea typeface="+mn-ea"/>
          <a:cs typeface="+mn-cs"/>
        </a:defRPr>
      </a:lvl2pPr>
      <a:lvl3pPr marL="665912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165" kern="1200">
          <a:solidFill>
            <a:schemeClr val="tx1"/>
          </a:solidFill>
          <a:latin typeface="+mn-lt"/>
          <a:ea typeface="+mn-ea"/>
          <a:cs typeface="+mn-cs"/>
        </a:defRPr>
      </a:lvl3pPr>
      <a:lvl4pPr marL="932277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9" kern="1200">
          <a:solidFill>
            <a:schemeClr val="tx1"/>
          </a:solidFill>
          <a:latin typeface="+mn-lt"/>
          <a:ea typeface="+mn-ea"/>
          <a:cs typeface="+mn-cs"/>
        </a:defRPr>
      </a:lvl4pPr>
      <a:lvl5pPr marL="1198641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9" kern="1200">
          <a:solidFill>
            <a:schemeClr val="tx1"/>
          </a:solidFill>
          <a:latin typeface="+mn-lt"/>
          <a:ea typeface="+mn-ea"/>
          <a:cs typeface="+mn-cs"/>
        </a:defRPr>
      </a:lvl5pPr>
      <a:lvl6pPr marL="1465006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9" kern="1200">
          <a:solidFill>
            <a:schemeClr val="tx1"/>
          </a:solidFill>
          <a:latin typeface="+mn-lt"/>
          <a:ea typeface="+mn-ea"/>
          <a:cs typeface="+mn-cs"/>
        </a:defRPr>
      </a:lvl6pPr>
      <a:lvl7pPr marL="1731371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9" kern="1200">
          <a:solidFill>
            <a:schemeClr val="tx1"/>
          </a:solidFill>
          <a:latin typeface="+mn-lt"/>
          <a:ea typeface="+mn-ea"/>
          <a:cs typeface="+mn-cs"/>
        </a:defRPr>
      </a:lvl7pPr>
      <a:lvl8pPr marL="1997735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9" kern="1200">
          <a:solidFill>
            <a:schemeClr val="tx1"/>
          </a:solidFill>
          <a:latin typeface="+mn-lt"/>
          <a:ea typeface="+mn-ea"/>
          <a:cs typeface="+mn-cs"/>
        </a:defRPr>
      </a:lvl8pPr>
      <a:lvl9pPr marL="2264100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1pPr>
      <a:lvl2pPr marL="266365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2pPr>
      <a:lvl3pPr marL="532729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3pPr>
      <a:lvl4pPr marL="799094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4pPr>
      <a:lvl5pPr marL="1065459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5pPr>
      <a:lvl6pPr marL="1331824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6pPr>
      <a:lvl7pPr marL="1598188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7pPr>
      <a:lvl8pPr marL="1864553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8pPr>
      <a:lvl9pPr marL="2130918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eg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7C801B2B-FBC4-CFD8-BF08-326B1F59E30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75661" y="5248216"/>
            <a:ext cx="3037326" cy="1625659"/>
          </a:xfrm>
          <a:prstGeom prst="round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AEF01B9F-C53F-B9DE-B35C-9C0AF52DA4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267713" y="5248216"/>
            <a:ext cx="1196511" cy="2187905"/>
          </a:xfrm>
          <a:prstGeom prst="round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60661F23-77CC-FF47-3545-2B996D07C95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7713" y="232484"/>
            <a:ext cx="1471508" cy="2413440"/>
          </a:xfrm>
          <a:prstGeom prst="round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9116B6C3-E6D1-7970-32CA-D1362B05C5F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7713" y="2834060"/>
            <a:ext cx="2232566" cy="1541357"/>
          </a:xfrm>
          <a:prstGeom prst="round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1BE4F480-C9EF-1ECE-5ECC-8B9B8A94F788}"/>
              </a:ext>
            </a:extLst>
          </p:cNvPr>
          <p:cNvSpPr txBox="1"/>
          <p:nvPr/>
        </p:nvSpPr>
        <p:spPr>
          <a:xfrm>
            <a:off x="2043079" y="232484"/>
            <a:ext cx="278819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200" dirty="0">
                <a:latin typeface="Venti CF Medium" panose="00000600000000000000" pitchFamily="50" charset="0"/>
              </a:rPr>
              <a:t>Batterie in </a:t>
            </a:r>
            <a:r>
              <a:rPr lang="en-US" sz="1200" dirty="0" err="1">
                <a:latin typeface="Venti CF Medium" panose="00000600000000000000" pitchFamily="50" charset="0"/>
              </a:rPr>
              <a:t>Batteriehalter</a:t>
            </a:r>
            <a:r>
              <a:rPr lang="en-US" sz="1200" dirty="0">
                <a:latin typeface="Venti CF Medium" panose="00000600000000000000" pitchFamily="50" charset="0"/>
              </a:rPr>
              <a:t> </a:t>
            </a:r>
            <a:r>
              <a:rPr lang="en-US" sz="1200" dirty="0" err="1">
                <a:latin typeface="Venti CF Medium" panose="00000600000000000000" pitchFamily="50" charset="0"/>
              </a:rPr>
              <a:t>einlegen</a:t>
            </a:r>
            <a:endParaRPr lang="en-US" sz="1200" dirty="0">
              <a:latin typeface="Venti CF Medium" panose="00000600000000000000" pitchFamily="50" charset="0"/>
            </a:endParaRP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de-DE" sz="1200" dirty="0">
                <a:latin typeface="Venti CF Medium" panose="00000600000000000000" pitchFamily="50" charset="0"/>
              </a:rPr>
              <a:t>Kabel an Batteriehalterbeinchen mit den Fingern halten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de-DE" sz="1200" dirty="0">
                <a:latin typeface="Venti CF Medium" panose="00000600000000000000" pitchFamily="50" charset="0"/>
              </a:rPr>
              <a:t>Überprüfen, ob alle LEDs leuchten</a:t>
            </a:r>
          </a:p>
          <a:p>
            <a:pPr marL="628650" lvl="1" indent="-171450">
              <a:buFont typeface="Courier New" panose="02070309020205020404" pitchFamily="49" charset="0"/>
              <a:buChar char="o"/>
            </a:pPr>
            <a:r>
              <a:rPr lang="de-DE" sz="1200" dirty="0">
                <a:latin typeface="Venti CF Medium" panose="00000600000000000000" pitchFamily="50" charset="0"/>
              </a:rPr>
              <a:t>Wenn nicht, Kabel vertauschen (linkes Kabel an rechte Seite halten und umgekehrt) und nochmal testen</a:t>
            </a:r>
          </a:p>
          <a:p>
            <a:pPr marL="628650" lvl="1" indent="-171450">
              <a:buFont typeface="Courier New" panose="02070309020205020404" pitchFamily="49" charset="0"/>
              <a:buChar char="o"/>
            </a:pPr>
            <a:r>
              <a:rPr lang="de-DE" sz="1200" dirty="0">
                <a:latin typeface="Venti CF Medium" panose="00000600000000000000" pitchFamily="50" charset="0"/>
              </a:rPr>
              <a:t>Wenn immer noch nicht, siehe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de-DE" sz="1200" dirty="0">
                <a:latin typeface="Venti CF Medium" panose="00000600000000000000" pitchFamily="50" charset="0"/>
              </a:rPr>
              <a:t>Kabel so an Batteriehalter anlöten, dass LEDs leuchten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EB8CB75-0529-0EEB-362F-A7691C3AC435}"/>
              </a:ext>
            </a:extLst>
          </p:cNvPr>
          <p:cNvSpPr txBox="1"/>
          <p:nvPr/>
        </p:nvSpPr>
        <p:spPr>
          <a:xfrm>
            <a:off x="2500279" y="2929990"/>
            <a:ext cx="22892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200" dirty="0" err="1">
                <a:latin typeface="Venti CF Medium" panose="00000600000000000000" pitchFamily="50" charset="0"/>
              </a:rPr>
              <a:t>Wäscheklammer</a:t>
            </a:r>
            <a:r>
              <a:rPr lang="en-US" sz="1200" dirty="0">
                <a:latin typeface="Venti CF Medium" panose="00000600000000000000" pitchFamily="50" charset="0"/>
              </a:rPr>
              <a:t> </a:t>
            </a:r>
            <a:r>
              <a:rPr lang="en-US" sz="1200" dirty="0" err="1">
                <a:latin typeface="Venti CF Medium" panose="00000600000000000000" pitchFamily="50" charset="0"/>
              </a:rPr>
              <a:t>wieder</a:t>
            </a:r>
            <a:r>
              <a:rPr lang="en-US" sz="1200" dirty="0">
                <a:latin typeface="Venti CF Medium" panose="00000600000000000000" pitchFamily="50" charset="0"/>
              </a:rPr>
              <a:t> </a:t>
            </a:r>
            <a:r>
              <a:rPr lang="en-US" sz="1200" dirty="0" err="1">
                <a:latin typeface="Venti CF Medium" panose="00000600000000000000" pitchFamily="50" charset="0"/>
              </a:rPr>
              <a:t>zusammenbauen</a:t>
            </a:r>
            <a:endParaRPr lang="en-US" sz="1200" dirty="0">
              <a:latin typeface="Venti CF Medium" panose="00000600000000000000" pitchFamily="50" charset="0"/>
            </a:endParaRP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200" dirty="0" err="1">
                <a:latin typeface="Venti CF Medium" panose="00000600000000000000" pitchFamily="50" charset="0"/>
              </a:rPr>
              <a:t>Batteriehalter</a:t>
            </a:r>
            <a:r>
              <a:rPr lang="en-US" sz="1200" dirty="0">
                <a:latin typeface="Venti CF Medium" panose="00000600000000000000" pitchFamily="50" charset="0"/>
              </a:rPr>
              <a:t> </a:t>
            </a:r>
            <a:r>
              <a:rPr lang="en-US" sz="1200" dirty="0" err="1">
                <a:latin typeface="Venti CF Medium" panose="00000600000000000000" pitchFamily="50" charset="0"/>
              </a:rPr>
              <a:t>mit</a:t>
            </a:r>
            <a:r>
              <a:rPr lang="en-US" sz="1200" dirty="0">
                <a:latin typeface="Venti CF Medium" panose="00000600000000000000" pitchFamily="50" charset="0"/>
              </a:rPr>
              <a:t> </a:t>
            </a:r>
            <a:r>
              <a:rPr lang="en-US" sz="1200" dirty="0" err="1">
                <a:latin typeface="Venti CF Medium" panose="00000600000000000000" pitchFamily="50" charset="0"/>
              </a:rPr>
              <a:t>Heißkleber</a:t>
            </a:r>
            <a:r>
              <a:rPr lang="en-US" sz="1200" dirty="0">
                <a:latin typeface="Venti CF Medium" panose="00000600000000000000" pitchFamily="50" charset="0"/>
              </a:rPr>
              <a:t> auf </a:t>
            </a:r>
            <a:r>
              <a:rPr lang="en-US" sz="1200" dirty="0" err="1">
                <a:latin typeface="Venti CF Medium" panose="00000600000000000000" pitchFamily="50" charset="0"/>
              </a:rPr>
              <a:t>Rückseite</a:t>
            </a:r>
            <a:r>
              <a:rPr lang="en-US" sz="1200" dirty="0">
                <a:latin typeface="Venti CF Medium" panose="00000600000000000000" pitchFamily="50" charset="0"/>
              </a:rPr>
              <a:t> </a:t>
            </a:r>
            <a:r>
              <a:rPr lang="en-US" sz="1200" dirty="0" err="1">
                <a:latin typeface="Venti CF Medium" panose="00000600000000000000" pitchFamily="50" charset="0"/>
              </a:rPr>
              <a:t>kleben</a:t>
            </a:r>
            <a:endParaRPr lang="en-US" sz="1200" dirty="0">
              <a:latin typeface="Venti CF Medium" panose="00000600000000000000" pitchFamily="50" charset="0"/>
            </a:endParaRP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200" dirty="0">
                <a:latin typeface="Venti CF Medium" panose="00000600000000000000" pitchFamily="50" charset="0"/>
              </a:rPr>
              <a:t>Optional: </a:t>
            </a:r>
            <a:r>
              <a:rPr lang="en-US" sz="1200" dirty="0" err="1">
                <a:latin typeface="Venti CF Medium" panose="00000600000000000000" pitchFamily="50" charset="0"/>
              </a:rPr>
              <a:t>Wäscheklammer</a:t>
            </a:r>
            <a:r>
              <a:rPr lang="en-US" sz="1200" dirty="0">
                <a:latin typeface="Venti CF Medium" panose="00000600000000000000" pitchFamily="50" charset="0"/>
              </a:rPr>
              <a:t> </a:t>
            </a:r>
            <a:r>
              <a:rPr lang="en-US" sz="1200" dirty="0" err="1">
                <a:latin typeface="Venti CF Medium" panose="00000600000000000000" pitchFamily="50" charset="0"/>
              </a:rPr>
              <a:t>anmalen</a:t>
            </a:r>
            <a:r>
              <a:rPr lang="en-US" sz="1200" dirty="0">
                <a:latin typeface="Venti CF Medium" panose="00000600000000000000" pitchFamily="50" charset="0"/>
              </a:rPr>
              <a:t> und </a:t>
            </a:r>
            <a:r>
              <a:rPr lang="en-US" sz="1200" dirty="0" err="1">
                <a:latin typeface="Venti CF Medium" panose="00000600000000000000" pitchFamily="50" charset="0"/>
              </a:rPr>
              <a:t>dekorieren</a:t>
            </a:r>
            <a:endParaRPr lang="en-US" sz="1200" dirty="0">
              <a:latin typeface="Venti CF Medium" panose="00000600000000000000" pitchFamily="50" charset="0"/>
            </a:endParaRP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200" dirty="0" err="1">
                <a:latin typeface="Venti CF Medium" panose="00000600000000000000" pitchFamily="50" charset="0"/>
              </a:rPr>
              <a:t>Fertig</a:t>
            </a:r>
            <a:endParaRPr lang="de-DE" sz="1200" dirty="0">
              <a:latin typeface="Venti CF Medium" panose="00000600000000000000" pitchFamily="50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02D32EB-FA43-CB7B-D732-9079AEC2C88A}"/>
              </a:ext>
            </a:extLst>
          </p:cNvPr>
          <p:cNvSpPr txBox="1"/>
          <p:nvPr/>
        </p:nvSpPr>
        <p:spPr>
          <a:xfrm>
            <a:off x="208131" y="4587010"/>
            <a:ext cx="4804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Venti CF Medium" panose="00000600000000000000" pitchFamily="50" charset="0"/>
              </a:rPr>
              <a:t>Wenn</a:t>
            </a:r>
            <a:r>
              <a:rPr lang="en-US" sz="1200" dirty="0">
                <a:latin typeface="Venti CF Medium" panose="00000600000000000000" pitchFamily="50" charset="0"/>
              </a:rPr>
              <a:t> </a:t>
            </a:r>
            <a:r>
              <a:rPr lang="en-US" sz="1200" dirty="0" err="1">
                <a:latin typeface="Venti CF Medium" panose="00000600000000000000" pitchFamily="50" charset="0"/>
              </a:rPr>
              <a:t>keine</a:t>
            </a:r>
            <a:r>
              <a:rPr lang="en-US" sz="1200" dirty="0">
                <a:latin typeface="Venti CF Medium" panose="00000600000000000000" pitchFamily="50" charset="0"/>
              </a:rPr>
              <a:t> LED </a:t>
            </a:r>
            <a:r>
              <a:rPr lang="en-US" sz="1200" dirty="0" err="1">
                <a:latin typeface="Venti CF Medium" panose="00000600000000000000" pitchFamily="50" charset="0"/>
              </a:rPr>
              <a:t>leuchtet</a:t>
            </a:r>
            <a:r>
              <a:rPr lang="en-US" sz="1200" dirty="0">
                <a:latin typeface="Venti CF Medium" panose="00000600000000000000" pitchFamily="50" charset="0"/>
              </a:rPr>
              <a:t>, </a:t>
            </a:r>
            <a:r>
              <a:rPr lang="en-US" sz="1200" dirty="0" err="1">
                <a:latin typeface="Venti CF Medium" panose="00000600000000000000" pitchFamily="50" charset="0"/>
              </a:rPr>
              <a:t>ist</a:t>
            </a:r>
            <a:r>
              <a:rPr lang="en-US" sz="1200" dirty="0">
                <a:latin typeface="Venti CF Medium" panose="00000600000000000000" pitchFamily="50" charset="0"/>
              </a:rPr>
              <a:t> </a:t>
            </a:r>
            <a:r>
              <a:rPr lang="en-US" sz="1200" dirty="0" err="1">
                <a:latin typeface="Venti CF Medium" panose="00000600000000000000" pitchFamily="50" charset="0"/>
              </a:rPr>
              <a:t>vielleicht</a:t>
            </a:r>
            <a:r>
              <a:rPr lang="en-US" sz="1200" dirty="0">
                <a:latin typeface="Venti CF Medium" panose="00000600000000000000" pitchFamily="50" charset="0"/>
              </a:rPr>
              <a:t> Eine </a:t>
            </a:r>
            <a:r>
              <a:rPr lang="en-US" sz="1200" dirty="0" err="1">
                <a:latin typeface="Venti CF Medium" panose="00000600000000000000" pitchFamily="50" charset="0"/>
              </a:rPr>
              <a:t>falsch</a:t>
            </a:r>
            <a:r>
              <a:rPr lang="en-US" sz="1200" dirty="0">
                <a:latin typeface="Venti CF Medium" panose="00000600000000000000" pitchFamily="50" charset="0"/>
              </a:rPr>
              <a:t> </a:t>
            </a:r>
            <a:r>
              <a:rPr lang="en-US" sz="1200" dirty="0" err="1">
                <a:latin typeface="Venti CF Medium" panose="00000600000000000000" pitchFamily="50" charset="0"/>
              </a:rPr>
              <a:t>herum</a:t>
            </a:r>
            <a:r>
              <a:rPr lang="en-US" sz="1200" dirty="0">
                <a:latin typeface="Venti CF Medium" panose="00000600000000000000" pitchFamily="50" charset="0"/>
              </a:rPr>
              <a:t>: LEDs </a:t>
            </a:r>
            <a:r>
              <a:rPr lang="en-US" sz="1200" dirty="0" err="1">
                <a:latin typeface="Venti CF Medium" panose="00000600000000000000" pitchFamily="50" charset="0"/>
              </a:rPr>
              <a:t>haben</a:t>
            </a:r>
            <a:r>
              <a:rPr lang="en-US" sz="1200" dirty="0">
                <a:latin typeface="Venti CF Medium" panose="00000600000000000000" pitchFamily="50" charset="0"/>
              </a:rPr>
              <a:t> </a:t>
            </a:r>
            <a:r>
              <a:rPr lang="en-US" sz="1200" dirty="0" err="1">
                <a:latin typeface="Venti CF Medium" panose="00000600000000000000" pitchFamily="50" charset="0"/>
              </a:rPr>
              <a:t>ein</a:t>
            </a:r>
            <a:r>
              <a:rPr lang="en-US" sz="1200" dirty="0">
                <a:latin typeface="Venti CF Medium" panose="00000600000000000000" pitchFamily="50" charset="0"/>
              </a:rPr>
              <a:t> </a:t>
            </a:r>
            <a:r>
              <a:rPr lang="en-US" sz="1200" dirty="0" err="1">
                <a:latin typeface="Venti CF Medium" panose="00000600000000000000" pitchFamily="50" charset="0"/>
              </a:rPr>
              <a:t>kleines</a:t>
            </a:r>
            <a:r>
              <a:rPr lang="en-US" sz="1200" dirty="0">
                <a:latin typeface="Venti CF Medium" panose="00000600000000000000" pitchFamily="50" charset="0"/>
              </a:rPr>
              <a:t> </a:t>
            </a:r>
            <a:r>
              <a:rPr lang="en-US" sz="1200" dirty="0" err="1">
                <a:latin typeface="Venti CF Medium" panose="00000600000000000000" pitchFamily="50" charset="0"/>
              </a:rPr>
              <a:t>Dreick</a:t>
            </a:r>
            <a:r>
              <a:rPr lang="en-US" sz="1200" dirty="0">
                <a:latin typeface="Venti CF Medium" panose="00000600000000000000" pitchFamily="50" charset="0"/>
              </a:rPr>
              <a:t> </a:t>
            </a:r>
            <a:r>
              <a:rPr lang="en-US" sz="1200" dirty="0" err="1">
                <a:latin typeface="Venti CF Medium" panose="00000600000000000000" pitchFamily="50" charset="0"/>
              </a:rPr>
              <a:t>innen</a:t>
            </a:r>
            <a:r>
              <a:rPr lang="en-US" sz="1200" dirty="0">
                <a:latin typeface="Venti CF Medium" panose="00000600000000000000" pitchFamily="50" charset="0"/>
              </a:rPr>
              <a:t> </a:t>
            </a:r>
            <a:r>
              <a:rPr lang="en-US" sz="1200" dirty="0" err="1">
                <a:latin typeface="Venti CF Medium" panose="00000600000000000000" pitchFamily="50" charset="0"/>
              </a:rPr>
              <a:t>drin</a:t>
            </a:r>
            <a:r>
              <a:rPr lang="en-US" sz="1200" dirty="0">
                <a:latin typeface="Venti CF Medium" panose="00000600000000000000" pitchFamily="50" charset="0"/>
              </a:rPr>
              <a:t> – alle </a:t>
            </a:r>
            <a:r>
              <a:rPr lang="en-US" sz="1200" dirty="0" err="1">
                <a:latin typeface="Venti CF Medium" panose="00000600000000000000" pitchFamily="50" charset="0"/>
              </a:rPr>
              <a:t>Dreiecke</a:t>
            </a:r>
            <a:r>
              <a:rPr lang="en-US" sz="1200" dirty="0">
                <a:latin typeface="Venti CF Medium" panose="00000600000000000000" pitchFamily="50" charset="0"/>
              </a:rPr>
              <a:t> </a:t>
            </a:r>
            <a:r>
              <a:rPr lang="en-US" sz="1200" dirty="0" err="1">
                <a:latin typeface="Venti CF Medium" panose="00000600000000000000" pitchFamily="50" charset="0"/>
              </a:rPr>
              <a:t>müssen</a:t>
            </a:r>
            <a:r>
              <a:rPr lang="en-US" sz="1200" dirty="0">
                <a:latin typeface="Venti CF Medium" panose="00000600000000000000" pitchFamily="50" charset="0"/>
              </a:rPr>
              <a:t> auf die </a:t>
            </a:r>
            <a:r>
              <a:rPr lang="en-US" sz="1200" dirty="0" err="1">
                <a:latin typeface="Venti CF Medium" panose="00000600000000000000" pitchFamily="50" charset="0"/>
              </a:rPr>
              <a:t>gleichen</a:t>
            </a:r>
            <a:r>
              <a:rPr lang="en-US" sz="1200" dirty="0">
                <a:latin typeface="Venti CF Medium" panose="00000600000000000000" pitchFamily="50" charset="0"/>
              </a:rPr>
              <a:t> </a:t>
            </a:r>
            <a:r>
              <a:rPr lang="en-US" sz="1200" dirty="0" err="1">
                <a:latin typeface="Venti CF Medium" panose="00000600000000000000" pitchFamily="50" charset="0"/>
              </a:rPr>
              <a:t>Seite</a:t>
            </a:r>
            <a:r>
              <a:rPr lang="en-US" sz="1200" dirty="0">
                <a:latin typeface="Venti CF Medium" panose="00000600000000000000" pitchFamily="50" charset="0"/>
              </a:rPr>
              <a:t> </a:t>
            </a:r>
            <a:r>
              <a:rPr lang="en-US" sz="1200" dirty="0" err="1">
                <a:latin typeface="Venti CF Medium" panose="00000600000000000000" pitchFamily="50" charset="0"/>
              </a:rPr>
              <a:t>zeigen</a:t>
            </a:r>
            <a:r>
              <a:rPr lang="en-US" sz="1200" dirty="0">
                <a:latin typeface="Venti CF Medium" panose="00000600000000000000" pitchFamily="50" charset="0"/>
              </a:rPr>
              <a:t>. </a:t>
            </a:r>
            <a:r>
              <a:rPr lang="en-US" sz="1200" dirty="0" err="1">
                <a:latin typeface="Venti CF Medium" panose="00000600000000000000" pitchFamily="50" charset="0"/>
              </a:rPr>
              <a:t>Wenn</a:t>
            </a:r>
            <a:r>
              <a:rPr lang="en-US" sz="1200" dirty="0">
                <a:latin typeface="Venti CF Medium" panose="00000600000000000000" pitchFamily="50" charset="0"/>
              </a:rPr>
              <a:t> </a:t>
            </a:r>
            <a:r>
              <a:rPr lang="en-US" sz="1200" dirty="0" err="1">
                <a:latin typeface="Venti CF Medium" panose="00000600000000000000" pitchFamily="50" charset="0"/>
              </a:rPr>
              <a:t>nicht</a:t>
            </a:r>
            <a:r>
              <a:rPr lang="en-US" sz="1200" dirty="0">
                <a:latin typeface="Venti CF Medium" panose="00000600000000000000" pitchFamily="50" charset="0"/>
              </a:rPr>
              <a:t>, </a:t>
            </a:r>
            <a:r>
              <a:rPr lang="en-US" sz="1200" dirty="0" err="1">
                <a:latin typeface="Venti CF Medium" panose="00000600000000000000" pitchFamily="50" charset="0"/>
              </a:rPr>
              <a:t>falsche</a:t>
            </a:r>
            <a:r>
              <a:rPr lang="en-US" sz="1200" dirty="0">
                <a:latin typeface="Venti CF Medium" panose="00000600000000000000" pitchFamily="50" charset="0"/>
              </a:rPr>
              <a:t> LED </a:t>
            </a:r>
            <a:r>
              <a:rPr lang="en-US" sz="1200" dirty="0" err="1">
                <a:latin typeface="Venti CF Medium" panose="00000600000000000000" pitchFamily="50" charset="0"/>
              </a:rPr>
              <a:t>suchen</a:t>
            </a:r>
            <a:r>
              <a:rPr lang="en-US" sz="1200" dirty="0">
                <a:latin typeface="Venti CF Medium" panose="00000600000000000000" pitchFamily="50" charset="0"/>
              </a:rPr>
              <a:t>, </a:t>
            </a:r>
            <a:r>
              <a:rPr lang="en-US" sz="1200" dirty="0" err="1">
                <a:latin typeface="Venti CF Medium" panose="00000600000000000000" pitchFamily="50" charset="0"/>
              </a:rPr>
              <a:t>auslöten</a:t>
            </a:r>
            <a:r>
              <a:rPr lang="en-US" sz="1200" dirty="0">
                <a:latin typeface="Venti CF Medium" panose="00000600000000000000" pitchFamily="50" charset="0"/>
              </a:rPr>
              <a:t> und </a:t>
            </a:r>
            <a:r>
              <a:rPr lang="en-US" sz="1200" dirty="0" err="1">
                <a:latin typeface="Venti CF Medium" panose="00000600000000000000" pitchFamily="50" charset="0"/>
              </a:rPr>
              <a:t>umdrehen</a:t>
            </a:r>
            <a:endParaRPr lang="de-DE" sz="1200" dirty="0">
              <a:latin typeface="Venti CF Medium" panose="00000600000000000000" pitchFamily="50" charset="0"/>
            </a:endParaRPr>
          </a:p>
        </p:txBody>
      </p:sp>
      <p:sp>
        <p:nvSpPr>
          <p:cNvPr id="5" name="Rechtwinkliges Dreieck 4">
            <a:extLst>
              <a:ext uri="{FF2B5EF4-FFF2-40B4-BE49-F238E27FC236}">
                <a16:creationId xmlns:a16="http://schemas.microsoft.com/office/drawing/2014/main" id="{04E79851-32F1-216F-14F9-CC8AAC671980}"/>
              </a:ext>
            </a:extLst>
          </p:cNvPr>
          <p:cNvSpPr/>
          <p:nvPr/>
        </p:nvSpPr>
        <p:spPr>
          <a:xfrm rot="10800000">
            <a:off x="371475" y="5845966"/>
            <a:ext cx="783431" cy="661989"/>
          </a:xfrm>
          <a:prstGeom prst="rtTriangl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267A9234-8519-EBD3-F7E3-0A15FDA58ADD}"/>
              </a:ext>
            </a:extLst>
          </p:cNvPr>
          <p:cNvCxnSpPr>
            <a:cxnSpLocks/>
          </p:cNvCxnSpPr>
          <p:nvPr/>
        </p:nvCxnSpPr>
        <p:spPr>
          <a:xfrm flipV="1">
            <a:off x="1154906" y="5744545"/>
            <a:ext cx="1702348" cy="4324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81AE41FC-03C9-2E5E-379B-A9939CF63746}"/>
              </a:ext>
            </a:extLst>
          </p:cNvPr>
          <p:cNvCxnSpPr/>
          <p:nvPr/>
        </p:nvCxnSpPr>
        <p:spPr>
          <a:xfrm>
            <a:off x="83820" y="4488180"/>
            <a:ext cx="50215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Verbinder: gewinkelt 24">
            <a:extLst>
              <a:ext uri="{FF2B5EF4-FFF2-40B4-BE49-F238E27FC236}">
                <a16:creationId xmlns:a16="http://schemas.microsoft.com/office/drawing/2014/main" id="{6872C405-4E23-3133-DB61-02B3F7CCE2E4}"/>
              </a:ext>
            </a:extLst>
          </p:cNvPr>
          <p:cNvCxnSpPr/>
          <p:nvPr/>
        </p:nvCxnSpPr>
        <p:spPr>
          <a:xfrm rot="16200000" flipH="1">
            <a:off x="3281363" y="3224212"/>
            <a:ext cx="3209925" cy="438150"/>
          </a:xfrm>
          <a:prstGeom prst="bentConnector3">
            <a:avLst>
              <a:gd name="adj1" fmla="val 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217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>
            <a:extLst>
              <a:ext uri="{FF2B5EF4-FFF2-40B4-BE49-F238E27FC236}">
                <a16:creationId xmlns:a16="http://schemas.microsoft.com/office/drawing/2014/main" id="{C73436B5-67A0-B3C2-B0F9-D8AD928FFDD9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7263" y="2206413"/>
            <a:ext cx="2473665" cy="2180300"/>
          </a:xfrm>
          <a:prstGeom prst="roundRect">
            <a:avLst/>
          </a:prstGeom>
          <a:ln>
            <a:noFill/>
          </a:ln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6806E297-B880-3FA8-DDB9-677EEEC797C7}"/>
              </a:ext>
            </a:extLst>
          </p:cNvPr>
          <p:cNvSpPr txBox="1"/>
          <p:nvPr/>
        </p:nvSpPr>
        <p:spPr>
          <a:xfrm>
            <a:off x="2884723" y="2508331"/>
            <a:ext cx="23254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lphaLcPeriod"/>
            </a:pPr>
            <a:r>
              <a:rPr lang="en-US" sz="1200" dirty="0">
                <a:latin typeface="Venti CF Medium" panose="00000600000000000000" pitchFamily="50" charset="0"/>
              </a:rPr>
              <a:t>1x </a:t>
            </a:r>
            <a:r>
              <a:rPr lang="en-US" sz="1200" dirty="0" err="1">
                <a:latin typeface="Venti CF Medium" panose="00000600000000000000" pitchFamily="50" charset="0"/>
              </a:rPr>
              <a:t>Klammer</a:t>
            </a:r>
            <a:endParaRPr lang="en-US" sz="1200" dirty="0">
              <a:latin typeface="Venti CF Medium" panose="00000600000000000000" pitchFamily="50" charset="0"/>
            </a:endParaRPr>
          </a:p>
          <a:p>
            <a:pPr marL="228600" indent="-228600">
              <a:buFont typeface="+mj-lt"/>
              <a:buAutoNum type="alphaLcPeriod"/>
            </a:pPr>
            <a:r>
              <a:rPr lang="en-US" sz="1200" dirty="0">
                <a:latin typeface="Venti CF Medium" panose="00000600000000000000" pitchFamily="50" charset="0"/>
              </a:rPr>
              <a:t>2x </a:t>
            </a:r>
            <a:r>
              <a:rPr lang="en-US" sz="1200" dirty="0" err="1">
                <a:latin typeface="Venti CF Medium" panose="00000600000000000000" pitchFamily="50" charset="0"/>
              </a:rPr>
              <a:t>Draht</a:t>
            </a:r>
            <a:r>
              <a:rPr lang="en-US" sz="1200" dirty="0">
                <a:latin typeface="Venti CF Medium" panose="00000600000000000000" pitchFamily="50" charset="0"/>
              </a:rPr>
              <a:t> so lang </a:t>
            </a:r>
            <a:r>
              <a:rPr lang="en-US" sz="1200" dirty="0" err="1">
                <a:latin typeface="Venti CF Medium" panose="00000600000000000000" pitchFamily="50" charset="0"/>
              </a:rPr>
              <a:t>wie</a:t>
            </a:r>
            <a:r>
              <a:rPr lang="en-US" sz="1200" dirty="0">
                <a:latin typeface="Venti CF Medium" panose="00000600000000000000" pitchFamily="50" charset="0"/>
              </a:rPr>
              <a:t> </a:t>
            </a:r>
            <a:r>
              <a:rPr lang="en-US" sz="1200" dirty="0" err="1">
                <a:latin typeface="Venti CF Medium" panose="00000600000000000000" pitchFamily="50" charset="0"/>
              </a:rPr>
              <a:t>Klammer</a:t>
            </a:r>
            <a:endParaRPr lang="en-US" sz="1200" dirty="0">
              <a:latin typeface="Venti CF Medium" panose="00000600000000000000" pitchFamily="50" charset="0"/>
            </a:endParaRPr>
          </a:p>
          <a:p>
            <a:pPr marL="228600" indent="-228600">
              <a:buFont typeface="+mj-lt"/>
              <a:buAutoNum type="alphaLcPeriod"/>
            </a:pPr>
            <a:r>
              <a:rPr lang="en-US" sz="1200" dirty="0">
                <a:latin typeface="Venti CF Medium" panose="00000600000000000000" pitchFamily="50" charset="0"/>
              </a:rPr>
              <a:t>1x Batterie</a:t>
            </a:r>
          </a:p>
          <a:p>
            <a:pPr marL="228600" indent="-228600">
              <a:buFont typeface="+mj-lt"/>
              <a:buAutoNum type="alphaLcPeriod"/>
            </a:pPr>
            <a:r>
              <a:rPr lang="en-US" sz="1200" dirty="0">
                <a:latin typeface="Venti CF Medium" panose="00000600000000000000" pitchFamily="50" charset="0"/>
              </a:rPr>
              <a:t>1x </a:t>
            </a:r>
            <a:r>
              <a:rPr lang="en-US" sz="1200" dirty="0" err="1">
                <a:latin typeface="Venti CF Medium" panose="00000600000000000000" pitchFamily="50" charset="0"/>
              </a:rPr>
              <a:t>Batteriehalter</a:t>
            </a:r>
            <a:endParaRPr lang="en-US" sz="1200" dirty="0">
              <a:latin typeface="Venti CF Medium" panose="00000600000000000000" pitchFamily="50" charset="0"/>
            </a:endParaRPr>
          </a:p>
          <a:p>
            <a:pPr marL="228600" indent="-228600">
              <a:buFont typeface="+mj-lt"/>
              <a:buAutoNum type="alphaLcPeriod"/>
            </a:pPr>
            <a:r>
              <a:rPr lang="en-US" sz="1200" dirty="0">
                <a:latin typeface="Venti CF Medium" panose="00000600000000000000" pitchFamily="50" charset="0"/>
              </a:rPr>
              <a:t>4x LED (Nibble </a:t>
            </a:r>
            <a:r>
              <a:rPr lang="en-US" sz="1200" dirty="0" err="1">
                <a:latin typeface="Venti CF Medium" panose="00000600000000000000" pitchFamily="50" charset="0"/>
              </a:rPr>
              <a:t>Variante</a:t>
            </a:r>
            <a:r>
              <a:rPr lang="en-US" sz="1200" dirty="0">
                <a:latin typeface="Venti CF Medium" panose="00000600000000000000" pitchFamily="50" charset="0"/>
              </a:rPr>
              <a:t>)</a:t>
            </a:r>
          </a:p>
          <a:p>
            <a:r>
              <a:rPr lang="en-US" sz="1200" dirty="0" err="1">
                <a:latin typeface="Venti CF Medium" panose="00000600000000000000" pitchFamily="50" charset="0"/>
              </a:rPr>
              <a:t>oder</a:t>
            </a:r>
            <a:r>
              <a:rPr lang="en-US" sz="1200" dirty="0">
                <a:latin typeface="Venti CF Medium" panose="00000600000000000000" pitchFamily="50" charset="0"/>
              </a:rPr>
              <a:t> 3x LED (</a:t>
            </a:r>
            <a:r>
              <a:rPr lang="en-US" sz="1200" dirty="0" err="1">
                <a:latin typeface="Venti CF Medium" panose="00000600000000000000" pitchFamily="50" charset="0"/>
              </a:rPr>
              <a:t>schnelle</a:t>
            </a:r>
            <a:r>
              <a:rPr lang="en-US" sz="1200" dirty="0">
                <a:latin typeface="Venti CF Medium" panose="00000600000000000000" pitchFamily="50" charset="0"/>
              </a:rPr>
              <a:t> </a:t>
            </a:r>
            <a:r>
              <a:rPr lang="en-US" sz="1200" dirty="0" err="1">
                <a:latin typeface="Venti CF Medium" panose="00000600000000000000" pitchFamily="50" charset="0"/>
              </a:rPr>
              <a:t>Variante</a:t>
            </a:r>
            <a:r>
              <a:rPr lang="en-US" sz="1200" dirty="0">
                <a:latin typeface="Venti CF Medium" panose="00000600000000000000" pitchFamily="50" charset="0"/>
              </a:rPr>
              <a:t>)</a:t>
            </a:r>
            <a:endParaRPr lang="de-DE" sz="1200" dirty="0">
              <a:latin typeface="Venti CF Medium" panose="00000600000000000000" pitchFamily="50" charset="0"/>
            </a:endParaRP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D50EFAAB-39D7-C072-280E-85F813414A4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3825" y="4154812"/>
            <a:ext cx="2448467" cy="1836350"/>
          </a:xfrm>
          <a:prstGeom prst="roundRect">
            <a:avLst/>
          </a:prstGeom>
        </p:spPr>
      </p:pic>
      <p:pic>
        <p:nvPicPr>
          <p:cNvPr id="32" name="Grafik 31">
            <a:extLst>
              <a:ext uri="{FF2B5EF4-FFF2-40B4-BE49-F238E27FC236}">
                <a16:creationId xmlns:a16="http://schemas.microsoft.com/office/drawing/2014/main" id="{0EF5C621-1430-42A9-D907-714365959F1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04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6827" y="6052128"/>
            <a:ext cx="4760069" cy="1390650"/>
          </a:xfrm>
          <a:prstGeom prst="round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4F054DAD-0E58-1213-06D0-044910629BB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7262" y="248233"/>
            <a:ext cx="2473665" cy="1836350"/>
          </a:xfrm>
          <a:prstGeom prst="round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602A98E2-AF91-911B-DA80-D35A0CC167A2}"/>
              </a:ext>
            </a:extLst>
          </p:cNvPr>
          <p:cNvSpPr txBox="1"/>
          <p:nvPr/>
        </p:nvSpPr>
        <p:spPr>
          <a:xfrm>
            <a:off x="2870186" y="750910"/>
            <a:ext cx="20649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>
                <a:latin typeface="Venti CF Medium" panose="00000600000000000000" pitchFamily="50" charset="0"/>
              </a:rPr>
              <a:t>Nibbleklammer</a:t>
            </a:r>
            <a:endParaRPr lang="en-US" sz="1200" b="1" dirty="0">
              <a:latin typeface="Venti CF Medium" panose="00000600000000000000" pitchFamily="50" charset="0"/>
            </a:endParaRPr>
          </a:p>
          <a:p>
            <a:pPr algn="ctr"/>
            <a:r>
              <a:rPr lang="en-US" sz="1200" dirty="0">
                <a:latin typeface="Venti CF Medium" panose="00000600000000000000" pitchFamily="50" charset="0"/>
              </a:rPr>
              <a:t>Eine </a:t>
            </a:r>
            <a:r>
              <a:rPr lang="en-US" sz="1200" dirty="0" err="1">
                <a:latin typeface="Venti CF Medium" panose="00000600000000000000" pitchFamily="50" charset="0"/>
              </a:rPr>
              <a:t>Anleitung</a:t>
            </a:r>
            <a:endParaRPr lang="en-US" sz="1200" dirty="0">
              <a:latin typeface="Venti CF Medium" panose="00000600000000000000" pitchFamily="50" charset="0"/>
            </a:endParaRPr>
          </a:p>
          <a:p>
            <a:pPr algn="ctr"/>
            <a:r>
              <a:rPr lang="en-US" sz="1200" dirty="0">
                <a:latin typeface="Venti CF Medium" panose="00000600000000000000" pitchFamily="50" charset="0"/>
              </a:rPr>
              <a:t>“to nibble” = </a:t>
            </a:r>
            <a:r>
              <a:rPr lang="en-US" sz="1200" dirty="0" err="1">
                <a:latin typeface="Venti CF Medium" panose="00000600000000000000" pitchFamily="50" charset="0"/>
              </a:rPr>
              <a:t>anknabbern</a:t>
            </a:r>
            <a:endParaRPr lang="en-US" sz="1200" dirty="0">
              <a:latin typeface="Venti CF Medium" panose="00000600000000000000" pitchFamily="50" charset="0"/>
            </a:endParaRPr>
          </a:p>
          <a:p>
            <a:pPr algn="ctr"/>
            <a:r>
              <a:rPr lang="en-US" sz="1200" dirty="0">
                <a:latin typeface="Venti CF Medium" panose="00000600000000000000" pitchFamily="50" charset="0"/>
              </a:rPr>
              <a:t>½ “byte” = 1 nibble = 4 bit</a:t>
            </a:r>
            <a:endParaRPr lang="de-DE" sz="1200" dirty="0">
              <a:latin typeface="Venti CF Medium" panose="00000600000000000000" pitchFamily="50" charset="0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02F524A-B4B2-BD05-B5BE-1E6832342634}"/>
              </a:ext>
            </a:extLst>
          </p:cNvPr>
          <p:cNvSpPr txBox="1"/>
          <p:nvPr/>
        </p:nvSpPr>
        <p:spPr>
          <a:xfrm>
            <a:off x="238591" y="4553295"/>
            <a:ext cx="24484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200" dirty="0">
                <a:latin typeface="Venti CF Medium" panose="00000600000000000000" pitchFamily="50" charset="0"/>
              </a:rPr>
              <a:t>LED und Batterie </a:t>
            </a:r>
            <a:r>
              <a:rPr lang="en-US" sz="1200" dirty="0" err="1">
                <a:latin typeface="Venti CF Medium" panose="00000600000000000000" pitchFamily="50" charset="0"/>
              </a:rPr>
              <a:t>testen</a:t>
            </a:r>
            <a:endParaRPr lang="en-US" sz="1200" dirty="0">
              <a:latin typeface="Venti CF Medium" panose="00000600000000000000" pitchFamily="50" charset="0"/>
            </a:endParaRP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200" dirty="0">
                <a:latin typeface="Venti CF Medium" panose="00000600000000000000" pitchFamily="50" charset="0"/>
              </a:rPr>
              <a:t>Langes </a:t>
            </a:r>
            <a:r>
              <a:rPr lang="en-US" sz="1200" dirty="0" err="1">
                <a:latin typeface="Venti CF Medium" panose="00000600000000000000" pitchFamily="50" charset="0"/>
              </a:rPr>
              <a:t>Bein</a:t>
            </a:r>
            <a:r>
              <a:rPr lang="en-US" sz="1200" dirty="0">
                <a:latin typeface="Venti CF Medium" panose="00000600000000000000" pitchFamily="50" charset="0"/>
              </a:rPr>
              <a:t> der LED = Plus der Batterie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1200" dirty="0">
              <a:latin typeface="Venti CF Medium" panose="00000600000000000000" pitchFamily="50" charset="0"/>
            </a:endParaRP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200" dirty="0" err="1">
                <a:latin typeface="Venti CF Medium" panose="00000600000000000000" pitchFamily="50" charset="0"/>
              </a:rPr>
              <a:t>Beide</a:t>
            </a:r>
            <a:r>
              <a:rPr lang="en-US" sz="1200" dirty="0">
                <a:latin typeface="Venti CF Medium" panose="00000600000000000000" pitchFamily="50" charset="0"/>
              </a:rPr>
              <a:t> </a:t>
            </a:r>
            <a:r>
              <a:rPr lang="en-US" sz="1200" dirty="0" err="1">
                <a:latin typeface="Venti CF Medium" panose="00000600000000000000" pitchFamily="50" charset="0"/>
              </a:rPr>
              <a:t>Enden</a:t>
            </a:r>
            <a:r>
              <a:rPr lang="en-US" sz="1200" dirty="0">
                <a:latin typeface="Venti CF Medium" panose="00000600000000000000" pitchFamily="50" charset="0"/>
              </a:rPr>
              <a:t> der </a:t>
            </a:r>
            <a:r>
              <a:rPr lang="en-US" sz="1200" dirty="0" err="1">
                <a:latin typeface="Venti CF Medium" panose="00000600000000000000" pitchFamily="50" charset="0"/>
              </a:rPr>
              <a:t>beiden</a:t>
            </a:r>
            <a:r>
              <a:rPr lang="en-US" sz="1200" dirty="0">
                <a:latin typeface="Venti CF Medium" panose="00000600000000000000" pitchFamily="50" charset="0"/>
              </a:rPr>
              <a:t> Kabel </a:t>
            </a:r>
            <a:r>
              <a:rPr lang="en-US" sz="1200" dirty="0" err="1">
                <a:latin typeface="Venti CF Medium" panose="00000600000000000000" pitchFamily="50" charset="0"/>
              </a:rPr>
              <a:t>mit</a:t>
            </a:r>
            <a:r>
              <a:rPr lang="en-US" sz="1200" dirty="0">
                <a:latin typeface="Venti CF Medium" panose="00000600000000000000" pitchFamily="50" charset="0"/>
              </a:rPr>
              <a:t> </a:t>
            </a:r>
            <a:r>
              <a:rPr lang="en-US" sz="1200" dirty="0" err="1">
                <a:latin typeface="Venti CF Medium" panose="00000600000000000000" pitchFamily="50" charset="0"/>
              </a:rPr>
              <a:t>Zange</a:t>
            </a:r>
            <a:r>
              <a:rPr lang="en-US" sz="1200" dirty="0">
                <a:latin typeface="Venti CF Medium" panose="00000600000000000000" pitchFamily="50" charset="0"/>
              </a:rPr>
              <a:t> </a:t>
            </a:r>
            <a:r>
              <a:rPr lang="en-US" sz="1200" dirty="0" err="1">
                <a:latin typeface="Venti CF Medium" panose="00000600000000000000" pitchFamily="50" charset="0"/>
              </a:rPr>
              <a:t>abisolieren</a:t>
            </a:r>
            <a:r>
              <a:rPr lang="en-US" sz="1200" dirty="0">
                <a:latin typeface="Venti CF Medium" panose="00000600000000000000" pitchFamily="50" charset="0"/>
              </a:rPr>
              <a:t> (</a:t>
            </a:r>
            <a:r>
              <a:rPr lang="en-US" sz="1200" dirty="0" err="1">
                <a:latin typeface="Venti CF Medium" panose="00000600000000000000" pitchFamily="50" charset="0"/>
              </a:rPr>
              <a:t>Kunststoff</a:t>
            </a:r>
            <a:r>
              <a:rPr lang="en-US" sz="1200" dirty="0">
                <a:latin typeface="Venti CF Medium" panose="00000600000000000000" pitchFamily="50" charset="0"/>
              </a:rPr>
              <a:t> an den </a:t>
            </a:r>
            <a:r>
              <a:rPr lang="en-US" sz="1200" dirty="0" err="1">
                <a:latin typeface="Venti CF Medium" panose="00000600000000000000" pitchFamily="50" charset="0"/>
              </a:rPr>
              <a:t>Enden</a:t>
            </a:r>
            <a:r>
              <a:rPr lang="en-US" sz="1200" dirty="0">
                <a:latin typeface="Venti CF Medium" panose="00000600000000000000" pitchFamily="50" charset="0"/>
              </a:rPr>
              <a:t> </a:t>
            </a:r>
            <a:r>
              <a:rPr lang="en-US" sz="1200" dirty="0" err="1">
                <a:latin typeface="Venti CF Medium" panose="00000600000000000000" pitchFamily="50" charset="0"/>
              </a:rPr>
              <a:t>einschneiden</a:t>
            </a:r>
            <a:r>
              <a:rPr lang="en-US" sz="1200" dirty="0">
                <a:latin typeface="Venti CF Medium" panose="00000600000000000000" pitchFamily="50" charset="0"/>
              </a:rPr>
              <a:t> und </a:t>
            </a:r>
            <a:r>
              <a:rPr lang="en-US" sz="1200" dirty="0" err="1">
                <a:latin typeface="Venti CF Medium" panose="00000600000000000000" pitchFamily="50" charset="0"/>
              </a:rPr>
              <a:t>abziehen</a:t>
            </a:r>
            <a:r>
              <a:rPr lang="en-US" sz="1200" dirty="0">
                <a:latin typeface="Venti CF Medium" panose="00000600000000000000" pitchFamily="50" charset="0"/>
              </a:rPr>
              <a:t>)</a:t>
            </a:r>
            <a:endParaRPr lang="de-DE" sz="1200" dirty="0">
              <a:latin typeface="Venti CF Medium" panose="00000600000000000000" pitchFamily="50" charset="0"/>
            </a:endParaRPr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E81DFE6F-D2B4-231B-D12B-5F049E1C10CF}"/>
              </a:ext>
            </a:extLst>
          </p:cNvPr>
          <p:cNvCxnSpPr>
            <a:cxnSpLocks/>
          </p:cNvCxnSpPr>
          <p:nvPr/>
        </p:nvCxnSpPr>
        <p:spPr>
          <a:xfrm>
            <a:off x="2333625" y="4952926"/>
            <a:ext cx="895350" cy="2401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EFA17B13-F26A-FCCA-D68C-2172FAF9A624}"/>
              </a:ext>
            </a:extLst>
          </p:cNvPr>
          <p:cNvCxnSpPr>
            <a:cxnSpLocks/>
          </p:cNvCxnSpPr>
          <p:nvPr/>
        </p:nvCxnSpPr>
        <p:spPr>
          <a:xfrm>
            <a:off x="561975" y="6340002"/>
            <a:ext cx="481112" cy="4265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38DF63BE-03DD-6D0A-1780-F242D56F54B5}"/>
              </a:ext>
            </a:extLst>
          </p:cNvPr>
          <p:cNvCxnSpPr>
            <a:cxnSpLocks/>
          </p:cNvCxnSpPr>
          <p:nvPr/>
        </p:nvCxnSpPr>
        <p:spPr>
          <a:xfrm flipH="1">
            <a:off x="3975810" y="6223705"/>
            <a:ext cx="367590" cy="5676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F3980798-5CB5-7293-7074-A7CA1FE6DE43}"/>
              </a:ext>
            </a:extLst>
          </p:cNvPr>
          <p:cNvCxnSpPr>
            <a:cxnSpLocks/>
          </p:cNvCxnSpPr>
          <p:nvPr/>
        </p:nvCxnSpPr>
        <p:spPr>
          <a:xfrm flipH="1">
            <a:off x="2340195" y="2832313"/>
            <a:ext cx="607793" cy="1299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136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61D7922C-7440-C10C-2F71-643E3463BA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3693" y="1919997"/>
            <a:ext cx="2713516" cy="1735372"/>
          </a:xfrm>
          <a:prstGeom prst="round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EF3BFB09-FC12-5AC5-C170-8F4D92636EF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3693" y="220233"/>
            <a:ext cx="2713516" cy="1489315"/>
          </a:xfrm>
          <a:prstGeom prst="round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771FB0D2-C2AC-A6A8-E9E9-B372F792091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1760" y="3865817"/>
            <a:ext cx="1923003" cy="2132785"/>
          </a:xfrm>
          <a:prstGeom prst="round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6DDABF6C-FF74-89B2-292A-9EF422FD3FB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1760" y="6209050"/>
            <a:ext cx="1923790" cy="1130392"/>
          </a:xfrm>
          <a:prstGeom prst="round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21F36EF9-4E4B-C90A-C945-8CCE071E29C8}"/>
              </a:ext>
            </a:extLst>
          </p:cNvPr>
          <p:cNvSpPr txBox="1"/>
          <p:nvPr/>
        </p:nvSpPr>
        <p:spPr>
          <a:xfrm>
            <a:off x="3066306" y="641724"/>
            <a:ext cx="22125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200" dirty="0" err="1">
                <a:latin typeface="Venti CF Medium" panose="00000600000000000000" pitchFamily="50" charset="0"/>
              </a:rPr>
              <a:t>Klammer</a:t>
            </a:r>
            <a:r>
              <a:rPr lang="en-US" sz="1200" dirty="0">
                <a:latin typeface="Venti CF Medium" panose="00000600000000000000" pitchFamily="50" charset="0"/>
              </a:rPr>
              <a:t> </a:t>
            </a:r>
            <a:r>
              <a:rPr lang="en-US" sz="1200" dirty="0" err="1">
                <a:latin typeface="Venti CF Medium" panose="00000600000000000000" pitchFamily="50" charset="0"/>
              </a:rPr>
              <a:t>auseinander</a:t>
            </a:r>
            <a:r>
              <a:rPr lang="en-US" sz="1200" dirty="0">
                <a:latin typeface="Venti CF Medium" panose="00000600000000000000" pitchFamily="50" charset="0"/>
              </a:rPr>
              <a:t> </a:t>
            </a:r>
            <a:r>
              <a:rPr lang="en-US" sz="1200" dirty="0" err="1">
                <a:latin typeface="Venti CF Medium" panose="00000600000000000000" pitchFamily="50" charset="0"/>
              </a:rPr>
              <a:t>bauen</a:t>
            </a:r>
            <a:br>
              <a:rPr lang="en-US" sz="1200" dirty="0">
                <a:latin typeface="Venti CF Medium" panose="00000600000000000000" pitchFamily="50" charset="0"/>
              </a:rPr>
            </a:br>
            <a:r>
              <a:rPr lang="en-US" sz="1200" dirty="0">
                <a:latin typeface="Venti CF Medium" panose="00000600000000000000" pitchFamily="50" charset="0"/>
              </a:rPr>
              <a:t>Zwei </a:t>
            </a:r>
            <a:r>
              <a:rPr lang="en-US" sz="1200" dirty="0" err="1">
                <a:latin typeface="Venti CF Medium" panose="00000600000000000000" pitchFamily="50" charset="0"/>
              </a:rPr>
              <a:t>Löcher</a:t>
            </a:r>
            <a:r>
              <a:rPr lang="en-US" sz="1200" dirty="0">
                <a:latin typeface="Venti CF Medium" panose="00000600000000000000" pitchFamily="50" charset="0"/>
              </a:rPr>
              <a:t> für </a:t>
            </a:r>
            <a:r>
              <a:rPr lang="en-US" sz="1200" dirty="0" err="1">
                <a:latin typeface="Venti CF Medium" panose="00000600000000000000" pitchFamily="50" charset="0"/>
              </a:rPr>
              <a:t>jede</a:t>
            </a:r>
            <a:r>
              <a:rPr lang="en-US" sz="1200" dirty="0">
                <a:latin typeface="Venti CF Medium" panose="00000600000000000000" pitchFamily="50" charset="0"/>
              </a:rPr>
              <a:t> LED </a:t>
            </a:r>
            <a:r>
              <a:rPr lang="en-US" sz="1200" dirty="0" err="1">
                <a:latin typeface="Venti CF Medium" panose="00000600000000000000" pitchFamily="50" charset="0"/>
              </a:rPr>
              <a:t>bohren</a:t>
            </a:r>
            <a:endParaRPr lang="en-US" sz="1200" dirty="0">
              <a:latin typeface="Venti CF Medium" panose="00000600000000000000" pitchFamily="50" charset="0"/>
            </a:endParaRP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200" dirty="0" err="1">
                <a:latin typeface="Venti CF Medium" panose="00000600000000000000" pitchFamily="50" charset="0"/>
              </a:rPr>
              <a:t>Abstand</a:t>
            </a:r>
            <a:r>
              <a:rPr lang="en-US" sz="1200" dirty="0">
                <a:latin typeface="Venti CF Medium" panose="00000600000000000000" pitchFamily="50" charset="0"/>
              </a:rPr>
              <a:t> so </a:t>
            </a:r>
            <a:r>
              <a:rPr lang="en-US" sz="1200" dirty="0" err="1">
                <a:latin typeface="Venti CF Medium" panose="00000600000000000000" pitchFamily="50" charset="0"/>
              </a:rPr>
              <a:t>breit</a:t>
            </a:r>
            <a:r>
              <a:rPr lang="en-US" sz="1200" dirty="0">
                <a:latin typeface="Venti CF Medium" panose="00000600000000000000" pitchFamily="50" charset="0"/>
              </a:rPr>
              <a:t> </a:t>
            </a:r>
            <a:r>
              <a:rPr lang="en-US" sz="1200" dirty="0" err="1">
                <a:latin typeface="Venti CF Medium" panose="00000600000000000000" pitchFamily="50" charset="0"/>
              </a:rPr>
              <a:t>wie</a:t>
            </a:r>
            <a:r>
              <a:rPr lang="en-US" sz="1200" dirty="0">
                <a:latin typeface="Venti CF Medium" panose="00000600000000000000" pitchFamily="50" charset="0"/>
              </a:rPr>
              <a:t> LED</a:t>
            </a:r>
            <a:endParaRPr lang="de-DE" sz="1200" dirty="0">
              <a:latin typeface="Venti CF Medium" panose="00000600000000000000" pitchFamily="50" charset="0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020ECB6B-6DAF-229B-07F9-2AE0F3C84671}"/>
              </a:ext>
            </a:extLst>
          </p:cNvPr>
          <p:cNvSpPr txBox="1"/>
          <p:nvPr/>
        </p:nvSpPr>
        <p:spPr>
          <a:xfrm>
            <a:off x="3066305" y="2464517"/>
            <a:ext cx="22125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200" dirty="0">
                <a:latin typeface="Venti CF Medium" panose="00000600000000000000" pitchFamily="50" charset="0"/>
              </a:rPr>
              <a:t>LEDs so </a:t>
            </a:r>
            <a:r>
              <a:rPr lang="en-US" sz="1200" dirty="0" err="1">
                <a:latin typeface="Venti CF Medium" panose="00000600000000000000" pitchFamily="50" charset="0"/>
              </a:rPr>
              <a:t>durchstecken</a:t>
            </a:r>
            <a:r>
              <a:rPr lang="en-US" sz="1200" dirty="0">
                <a:latin typeface="Venti CF Medium" panose="00000600000000000000" pitchFamily="50" charset="0"/>
              </a:rPr>
              <a:t>, </a:t>
            </a:r>
            <a:r>
              <a:rPr lang="en-US" sz="1200" dirty="0" err="1">
                <a:latin typeface="Venti CF Medium" panose="00000600000000000000" pitchFamily="50" charset="0"/>
              </a:rPr>
              <a:t>dass</a:t>
            </a:r>
            <a:r>
              <a:rPr lang="en-US" sz="1200" dirty="0">
                <a:latin typeface="Venti CF Medium" panose="00000600000000000000" pitchFamily="50" charset="0"/>
              </a:rPr>
              <a:t> die </a:t>
            </a:r>
            <a:r>
              <a:rPr lang="en-US" sz="1200" dirty="0" err="1">
                <a:latin typeface="Venti CF Medium" panose="00000600000000000000" pitchFamily="50" charset="0"/>
              </a:rPr>
              <a:t>Beine</a:t>
            </a:r>
            <a:r>
              <a:rPr lang="en-US" sz="1200" dirty="0">
                <a:latin typeface="Venti CF Medium" panose="00000600000000000000" pitchFamily="50" charset="0"/>
              </a:rPr>
              <a:t> </a:t>
            </a:r>
            <a:r>
              <a:rPr lang="en-US" sz="1200" dirty="0" err="1">
                <a:latin typeface="Venti CF Medium" panose="00000600000000000000" pitchFamily="50" charset="0"/>
              </a:rPr>
              <a:t>nach</a:t>
            </a:r>
            <a:r>
              <a:rPr lang="en-US" sz="1200" dirty="0">
                <a:latin typeface="Venti CF Medium" panose="00000600000000000000" pitchFamily="50" charset="0"/>
              </a:rPr>
              <a:t> </a:t>
            </a:r>
            <a:r>
              <a:rPr lang="en-US" sz="1200" dirty="0" err="1">
                <a:latin typeface="Venti CF Medium" panose="00000600000000000000" pitchFamily="50" charset="0"/>
              </a:rPr>
              <a:t>innen</a:t>
            </a:r>
            <a:r>
              <a:rPr lang="en-US" sz="1200" dirty="0">
                <a:latin typeface="Venti CF Medium" panose="00000600000000000000" pitchFamily="50" charset="0"/>
              </a:rPr>
              <a:t> </a:t>
            </a:r>
            <a:r>
              <a:rPr lang="en-US" sz="1200" dirty="0" err="1">
                <a:latin typeface="Venti CF Medium" panose="00000600000000000000" pitchFamily="50" charset="0"/>
              </a:rPr>
              <a:t>zeigen</a:t>
            </a:r>
            <a:endParaRPr lang="en-US" sz="1200" dirty="0">
              <a:latin typeface="Venti CF Medium" panose="00000600000000000000" pitchFamily="50" charset="0"/>
            </a:endParaRP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200" dirty="0" err="1">
                <a:latin typeface="Venti CF Medium" panose="00000600000000000000" pitchFamily="50" charset="0"/>
              </a:rPr>
              <a:t>Wichtig</a:t>
            </a:r>
            <a:r>
              <a:rPr lang="en-US" sz="1200" dirty="0">
                <a:latin typeface="Venti CF Medium" panose="00000600000000000000" pitchFamily="50" charset="0"/>
              </a:rPr>
              <a:t>:</a:t>
            </a:r>
            <a:br>
              <a:rPr lang="en-US" sz="1200" dirty="0">
                <a:latin typeface="Venti CF Medium" panose="00000600000000000000" pitchFamily="50" charset="0"/>
              </a:rPr>
            </a:br>
            <a:r>
              <a:rPr lang="en-US" sz="1200" dirty="0">
                <a:latin typeface="Venti CF Medium" panose="00000600000000000000" pitchFamily="50" charset="0"/>
              </a:rPr>
              <a:t>Alle </a:t>
            </a:r>
            <a:r>
              <a:rPr lang="en-US" sz="1200" dirty="0" err="1">
                <a:latin typeface="Venti CF Medium" panose="00000600000000000000" pitchFamily="50" charset="0"/>
              </a:rPr>
              <a:t>langen</a:t>
            </a:r>
            <a:r>
              <a:rPr lang="en-US" sz="1200" dirty="0">
                <a:latin typeface="Venti CF Medium" panose="00000600000000000000" pitchFamily="50" charset="0"/>
              </a:rPr>
              <a:t> </a:t>
            </a:r>
            <a:r>
              <a:rPr lang="en-US" sz="1200" dirty="0" err="1">
                <a:latin typeface="Venti CF Medium" panose="00000600000000000000" pitchFamily="50" charset="0"/>
              </a:rPr>
              <a:t>Beine</a:t>
            </a:r>
            <a:r>
              <a:rPr lang="en-US" sz="1200" dirty="0">
                <a:latin typeface="Venti CF Medium" panose="00000600000000000000" pitchFamily="50" charset="0"/>
              </a:rPr>
              <a:t> auf </a:t>
            </a:r>
            <a:r>
              <a:rPr lang="en-US" sz="1200" dirty="0" err="1">
                <a:latin typeface="Venti CF Medium" panose="00000600000000000000" pitchFamily="50" charset="0"/>
              </a:rPr>
              <a:t>eine</a:t>
            </a:r>
            <a:r>
              <a:rPr lang="en-US" sz="1200" dirty="0">
                <a:latin typeface="Venti CF Medium" panose="00000600000000000000" pitchFamily="50" charset="0"/>
              </a:rPr>
              <a:t> </a:t>
            </a:r>
            <a:r>
              <a:rPr lang="en-US" sz="1200" dirty="0" err="1">
                <a:latin typeface="Venti CF Medium" panose="00000600000000000000" pitchFamily="50" charset="0"/>
              </a:rPr>
              <a:t>Seite</a:t>
            </a:r>
            <a:endParaRPr lang="en-US" sz="1200" dirty="0">
              <a:latin typeface="Venti CF Medium" panose="00000600000000000000" pitchFamily="50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1E3BB6C-2CBB-5256-A0DB-DA720EF32235}"/>
              </a:ext>
            </a:extLst>
          </p:cNvPr>
          <p:cNvSpPr txBox="1"/>
          <p:nvPr/>
        </p:nvSpPr>
        <p:spPr>
          <a:xfrm>
            <a:off x="2601439" y="4981446"/>
            <a:ext cx="2490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200" dirty="0" err="1">
                <a:latin typeface="Venti CF Medium" panose="00000600000000000000" pitchFamily="50" charset="0"/>
              </a:rPr>
              <a:t>Nochmal</a:t>
            </a:r>
            <a:r>
              <a:rPr lang="en-US" sz="1200" dirty="0">
                <a:latin typeface="Venti CF Medium" panose="00000600000000000000" pitchFamily="50" charset="0"/>
              </a:rPr>
              <a:t> </a:t>
            </a:r>
            <a:r>
              <a:rPr lang="en-US" sz="1200" dirty="0" err="1">
                <a:latin typeface="Venti CF Medium" panose="00000600000000000000" pitchFamily="50" charset="0"/>
              </a:rPr>
              <a:t>überprüfen</a:t>
            </a:r>
            <a:r>
              <a:rPr lang="en-US" sz="1200" dirty="0">
                <a:latin typeface="Venti CF Medium" panose="00000600000000000000" pitchFamily="50" charset="0"/>
              </a:rPr>
              <a:t>: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200" dirty="0">
                <a:latin typeface="Venti CF Medium" panose="00000600000000000000" pitchFamily="50" charset="0"/>
              </a:rPr>
              <a:t>Alle </a:t>
            </a:r>
            <a:r>
              <a:rPr lang="en-US" sz="1200" dirty="0" err="1">
                <a:latin typeface="Venti CF Medium" panose="00000600000000000000" pitchFamily="50" charset="0"/>
              </a:rPr>
              <a:t>kurzen</a:t>
            </a:r>
            <a:r>
              <a:rPr lang="en-US" sz="1200" dirty="0">
                <a:latin typeface="Venti CF Medium" panose="00000600000000000000" pitchFamily="50" charset="0"/>
              </a:rPr>
              <a:t> </a:t>
            </a:r>
            <a:r>
              <a:rPr lang="en-US" sz="1200" dirty="0" err="1">
                <a:latin typeface="Venti CF Medium" panose="00000600000000000000" pitchFamily="50" charset="0"/>
              </a:rPr>
              <a:t>Beine</a:t>
            </a:r>
            <a:r>
              <a:rPr lang="en-US" sz="1200" dirty="0">
                <a:latin typeface="Venti CF Medium" panose="00000600000000000000" pitchFamily="50" charset="0"/>
              </a:rPr>
              <a:t> auf </a:t>
            </a:r>
            <a:r>
              <a:rPr lang="en-US" sz="1200" dirty="0" err="1">
                <a:latin typeface="Venti CF Medium" panose="00000600000000000000" pitchFamily="50" charset="0"/>
              </a:rPr>
              <a:t>eine</a:t>
            </a:r>
            <a:r>
              <a:rPr lang="en-US" sz="1200" dirty="0">
                <a:latin typeface="Venti CF Medium" panose="00000600000000000000" pitchFamily="50" charset="0"/>
              </a:rPr>
              <a:t> </a:t>
            </a:r>
            <a:r>
              <a:rPr lang="en-US" sz="1200" dirty="0" err="1">
                <a:latin typeface="Venti CF Medium" panose="00000600000000000000" pitchFamily="50" charset="0"/>
              </a:rPr>
              <a:t>Seite</a:t>
            </a:r>
            <a:endParaRPr lang="en-US" sz="1200" dirty="0">
              <a:latin typeface="Venti CF Medium" panose="00000600000000000000" pitchFamily="50" charset="0"/>
            </a:endParaRP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200" dirty="0">
                <a:latin typeface="Venti CF Medium" panose="00000600000000000000" pitchFamily="50" charset="0"/>
              </a:rPr>
              <a:t>Alle </a:t>
            </a:r>
            <a:r>
              <a:rPr lang="en-US" sz="1200" dirty="0" err="1">
                <a:latin typeface="Venti CF Medium" panose="00000600000000000000" pitchFamily="50" charset="0"/>
              </a:rPr>
              <a:t>langen</a:t>
            </a:r>
            <a:r>
              <a:rPr lang="en-US" sz="1200" dirty="0">
                <a:latin typeface="Venti CF Medium" panose="00000600000000000000" pitchFamily="50" charset="0"/>
              </a:rPr>
              <a:t> </a:t>
            </a:r>
            <a:r>
              <a:rPr lang="en-US" sz="1200" dirty="0" err="1">
                <a:latin typeface="Venti CF Medium" panose="00000600000000000000" pitchFamily="50" charset="0"/>
              </a:rPr>
              <a:t>Beine</a:t>
            </a:r>
            <a:r>
              <a:rPr lang="en-US" sz="1200" dirty="0">
                <a:latin typeface="Venti CF Medium" panose="00000600000000000000" pitchFamily="50" charset="0"/>
              </a:rPr>
              <a:t> auf </a:t>
            </a:r>
            <a:r>
              <a:rPr lang="en-US" sz="1200" dirty="0" err="1">
                <a:latin typeface="Venti CF Medium" panose="00000600000000000000" pitchFamily="50" charset="0"/>
              </a:rPr>
              <a:t>andere</a:t>
            </a:r>
            <a:r>
              <a:rPr lang="en-US" sz="1200" dirty="0">
                <a:latin typeface="Venti CF Medium" panose="00000600000000000000" pitchFamily="50" charset="0"/>
              </a:rPr>
              <a:t> </a:t>
            </a:r>
            <a:r>
              <a:rPr lang="en-US" sz="1200" dirty="0" err="1">
                <a:latin typeface="Venti CF Medium" panose="00000600000000000000" pitchFamily="50" charset="0"/>
              </a:rPr>
              <a:t>Seite</a:t>
            </a:r>
            <a:endParaRPr lang="de-DE" sz="1200" dirty="0">
              <a:latin typeface="Venti CF Medium" panose="00000600000000000000" pitchFamily="50" charset="0"/>
            </a:endParaRP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5C26F838-4ED9-C3B4-E966-D25C5C5871FB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1357331" y="5304612"/>
            <a:ext cx="1244108" cy="1361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B6EEA08F-4B63-CED7-CEBC-AA813FC03492}"/>
              </a:ext>
            </a:extLst>
          </p:cNvPr>
          <p:cNvCxnSpPr>
            <a:cxnSpLocks/>
          </p:cNvCxnSpPr>
          <p:nvPr/>
        </p:nvCxnSpPr>
        <p:spPr>
          <a:xfrm flipH="1">
            <a:off x="1141379" y="5499370"/>
            <a:ext cx="1460060" cy="1934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3B1BF351-ECCC-F38D-64A8-12560CB1E6D2}"/>
              </a:ext>
            </a:extLst>
          </p:cNvPr>
          <p:cNvSpPr txBox="1"/>
          <p:nvPr/>
        </p:nvSpPr>
        <p:spPr>
          <a:xfrm>
            <a:off x="2601439" y="6420241"/>
            <a:ext cx="2615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200" dirty="0" err="1">
                <a:latin typeface="Venti CF Medium" panose="00000600000000000000" pitchFamily="50" charset="0"/>
              </a:rPr>
              <a:t>Beine</a:t>
            </a:r>
            <a:r>
              <a:rPr lang="en-US" sz="1200" dirty="0">
                <a:latin typeface="Venti CF Medium" panose="00000600000000000000" pitchFamily="50" charset="0"/>
              </a:rPr>
              <a:t> der LEDs </a:t>
            </a:r>
            <a:r>
              <a:rPr lang="en-US" sz="1200" dirty="0" err="1">
                <a:latin typeface="Venti CF Medium" panose="00000600000000000000" pitchFamily="50" charset="0"/>
              </a:rPr>
              <a:t>umbiegen</a:t>
            </a:r>
            <a:r>
              <a:rPr lang="en-US" sz="1200" dirty="0">
                <a:latin typeface="Venti CF Medium" panose="00000600000000000000" pitchFamily="50" charset="0"/>
              </a:rPr>
              <a:t> (</a:t>
            </a:r>
            <a:r>
              <a:rPr lang="en-US" sz="1200" dirty="0" err="1">
                <a:latin typeface="Venti CF Medium" panose="00000600000000000000" pitchFamily="50" charset="0"/>
              </a:rPr>
              <a:t>Vorbereitung</a:t>
            </a:r>
            <a:r>
              <a:rPr lang="en-US" sz="1200" dirty="0">
                <a:latin typeface="Venti CF Medium" panose="00000600000000000000" pitchFamily="50" charset="0"/>
              </a:rPr>
              <a:t> </a:t>
            </a:r>
            <a:r>
              <a:rPr lang="en-US" sz="1200" dirty="0" err="1">
                <a:latin typeface="Venti CF Medium" panose="00000600000000000000" pitchFamily="50" charset="0"/>
              </a:rPr>
              <a:t>zum</a:t>
            </a:r>
            <a:r>
              <a:rPr lang="en-US" sz="1200" dirty="0">
                <a:latin typeface="Venti CF Medium" panose="00000600000000000000" pitchFamily="50" charset="0"/>
              </a:rPr>
              <a:t> </a:t>
            </a:r>
            <a:r>
              <a:rPr lang="en-US" sz="1200" dirty="0" err="1">
                <a:latin typeface="Venti CF Medium" panose="00000600000000000000" pitchFamily="50" charset="0"/>
              </a:rPr>
              <a:t>Zusammenlöten</a:t>
            </a:r>
            <a:r>
              <a:rPr lang="en-US" sz="1200" dirty="0">
                <a:latin typeface="Venti CF Medium" panose="00000600000000000000" pitchFamily="50" charset="0"/>
              </a:rPr>
              <a:t>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200" dirty="0">
                <a:latin typeface="Venti CF Medium" panose="00000600000000000000" pitchFamily="50" charset="0"/>
              </a:rPr>
              <a:t>Alle </a:t>
            </a:r>
            <a:r>
              <a:rPr lang="en-US" sz="1200" dirty="0" err="1">
                <a:latin typeface="Venti CF Medium" panose="00000600000000000000" pitchFamily="50" charset="0"/>
              </a:rPr>
              <a:t>langen</a:t>
            </a:r>
            <a:r>
              <a:rPr lang="en-US" sz="1200" dirty="0">
                <a:latin typeface="Venti CF Medium" panose="00000600000000000000" pitchFamily="50" charset="0"/>
              </a:rPr>
              <a:t> </a:t>
            </a:r>
            <a:r>
              <a:rPr lang="en-US" sz="1200" dirty="0" err="1">
                <a:latin typeface="Venti CF Medium" panose="00000600000000000000" pitchFamily="50" charset="0"/>
              </a:rPr>
              <a:t>Beine</a:t>
            </a:r>
            <a:r>
              <a:rPr lang="en-US" sz="1200" dirty="0">
                <a:latin typeface="Venti CF Medium" panose="00000600000000000000" pitchFamily="50" charset="0"/>
              </a:rPr>
              <a:t> </a:t>
            </a:r>
            <a:r>
              <a:rPr lang="en-US" sz="1200" dirty="0" err="1">
                <a:latin typeface="Venti CF Medium" panose="00000600000000000000" pitchFamily="50" charset="0"/>
              </a:rPr>
              <a:t>sollten</a:t>
            </a:r>
            <a:r>
              <a:rPr lang="en-US" sz="1200" dirty="0">
                <a:latin typeface="Venti CF Medium" panose="00000600000000000000" pitchFamily="50" charset="0"/>
              </a:rPr>
              <a:t> </a:t>
            </a:r>
            <a:r>
              <a:rPr lang="en-US" sz="1200" dirty="0" err="1">
                <a:latin typeface="Venti CF Medium" panose="00000600000000000000" pitchFamily="50" charset="0"/>
              </a:rPr>
              <a:t>sich</a:t>
            </a:r>
            <a:r>
              <a:rPr lang="en-US" sz="1200" dirty="0">
                <a:latin typeface="Venti CF Medium" panose="00000600000000000000" pitchFamily="50" charset="0"/>
              </a:rPr>
              <a:t> </a:t>
            </a:r>
            <a:r>
              <a:rPr lang="en-US" sz="1200" dirty="0" err="1">
                <a:latin typeface="Venti CF Medium" panose="00000600000000000000" pitchFamily="50" charset="0"/>
              </a:rPr>
              <a:t>berühren</a:t>
            </a:r>
            <a:endParaRPr lang="en-US" sz="1200" dirty="0">
              <a:latin typeface="Venti CF Medium" panose="00000600000000000000" pitchFamily="50" charset="0"/>
            </a:endParaRP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200" dirty="0">
                <a:latin typeface="Venti CF Medium" panose="00000600000000000000" pitchFamily="50" charset="0"/>
              </a:rPr>
              <a:t>Alle </a:t>
            </a:r>
            <a:r>
              <a:rPr lang="en-US" sz="1200" dirty="0" err="1">
                <a:latin typeface="Venti CF Medium" panose="00000600000000000000" pitchFamily="50" charset="0"/>
              </a:rPr>
              <a:t>kurzen</a:t>
            </a:r>
            <a:r>
              <a:rPr lang="en-US" sz="1200" dirty="0">
                <a:latin typeface="Venti CF Medium" panose="00000600000000000000" pitchFamily="50" charset="0"/>
              </a:rPr>
              <a:t> </a:t>
            </a:r>
            <a:r>
              <a:rPr lang="en-US" sz="1200" dirty="0" err="1">
                <a:latin typeface="Venti CF Medium" panose="00000600000000000000" pitchFamily="50" charset="0"/>
              </a:rPr>
              <a:t>Beine</a:t>
            </a:r>
            <a:r>
              <a:rPr lang="en-US" sz="1200" dirty="0">
                <a:latin typeface="Venti CF Medium" panose="00000600000000000000" pitchFamily="50" charset="0"/>
              </a:rPr>
              <a:t> </a:t>
            </a:r>
            <a:r>
              <a:rPr lang="en-US" sz="1200" dirty="0" err="1">
                <a:latin typeface="Venti CF Medium" panose="00000600000000000000" pitchFamily="50" charset="0"/>
              </a:rPr>
              <a:t>sollten</a:t>
            </a:r>
            <a:r>
              <a:rPr lang="en-US" sz="1200" dirty="0">
                <a:latin typeface="Venti CF Medium" panose="00000600000000000000" pitchFamily="50" charset="0"/>
              </a:rPr>
              <a:t> </a:t>
            </a:r>
            <a:r>
              <a:rPr lang="en-US" sz="1200" dirty="0" err="1">
                <a:latin typeface="Venti CF Medium" panose="00000600000000000000" pitchFamily="50" charset="0"/>
              </a:rPr>
              <a:t>sich</a:t>
            </a:r>
            <a:r>
              <a:rPr lang="en-US" sz="1200" dirty="0">
                <a:latin typeface="Venti CF Medium" panose="00000600000000000000" pitchFamily="50" charset="0"/>
              </a:rPr>
              <a:t> </a:t>
            </a:r>
            <a:r>
              <a:rPr lang="en-US" sz="1200" dirty="0" err="1">
                <a:latin typeface="Venti CF Medium" panose="00000600000000000000" pitchFamily="50" charset="0"/>
              </a:rPr>
              <a:t>berühren</a:t>
            </a:r>
            <a:endParaRPr lang="en-US" sz="1200" dirty="0">
              <a:latin typeface="Venti CF 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6497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9328BD1A-1899-60AC-66A2-E7CF0B1A24A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6209" y="4830956"/>
            <a:ext cx="2226287" cy="2335080"/>
          </a:xfrm>
          <a:prstGeom prst="round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3A40F35B-069D-BE70-C160-4FF696F4F2D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6209" y="2255837"/>
            <a:ext cx="2226287" cy="2313298"/>
          </a:xfrm>
          <a:prstGeom prst="round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E19EDE45-C8AE-A728-EE15-35894E97EDC6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6210" y="324301"/>
            <a:ext cx="2226286" cy="1669715"/>
          </a:xfrm>
          <a:prstGeom prst="round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FBCBA00-9EFE-FD0D-AE42-12EB5199FC87}"/>
              </a:ext>
            </a:extLst>
          </p:cNvPr>
          <p:cNvSpPr txBox="1"/>
          <p:nvPr/>
        </p:nvSpPr>
        <p:spPr>
          <a:xfrm>
            <a:off x="2768871" y="424356"/>
            <a:ext cx="22125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Venti CF Medium" panose="00000600000000000000" pitchFamily="50" charset="0"/>
              </a:rPr>
              <a:t>Löten</a:t>
            </a:r>
            <a:endParaRPr lang="en-US" sz="1200" dirty="0">
              <a:latin typeface="Venti CF Medium" panose="00000600000000000000" pitchFamily="50" charset="0"/>
            </a:endParaRP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200" dirty="0">
                <a:latin typeface="Venti CF Medium" panose="00000600000000000000" pitchFamily="50" charset="0"/>
              </a:rPr>
              <a:t>1x </a:t>
            </a:r>
            <a:r>
              <a:rPr lang="en-US" sz="1200" dirty="0" err="1">
                <a:latin typeface="Venti CF Medium" panose="00000600000000000000" pitchFamily="50" charset="0"/>
              </a:rPr>
              <a:t>Lötkoben</a:t>
            </a:r>
            <a:r>
              <a:rPr lang="en-US" sz="1200" dirty="0">
                <a:latin typeface="Venti CF Medium" panose="00000600000000000000" pitchFamily="50" charset="0"/>
              </a:rPr>
              <a:t> 320-350°C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200" dirty="0">
                <a:latin typeface="Venti CF Medium" panose="00000600000000000000" pitchFamily="50" charset="0"/>
              </a:rPr>
              <a:t>1x </a:t>
            </a:r>
            <a:r>
              <a:rPr lang="en-US" sz="1200" dirty="0" err="1">
                <a:latin typeface="Venti CF Medium" panose="00000600000000000000" pitchFamily="50" charset="0"/>
              </a:rPr>
              <a:t>Lötzinn</a:t>
            </a:r>
            <a:r>
              <a:rPr lang="en-US" sz="1200" dirty="0">
                <a:latin typeface="Venti CF Medium" panose="00000600000000000000" pitchFamily="50" charset="0"/>
              </a:rPr>
              <a:t> (</a:t>
            </a:r>
            <a:r>
              <a:rPr lang="en-US" sz="1200" dirty="0" err="1">
                <a:latin typeface="Venti CF Medium" panose="00000600000000000000" pitchFamily="50" charset="0"/>
              </a:rPr>
              <a:t>sieht</a:t>
            </a:r>
            <a:r>
              <a:rPr lang="en-US" sz="1200" dirty="0">
                <a:latin typeface="Venti CF Medium" panose="00000600000000000000" pitchFamily="50" charset="0"/>
              </a:rPr>
              <a:t> </a:t>
            </a:r>
            <a:r>
              <a:rPr lang="en-US" sz="1200" dirty="0" err="1">
                <a:latin typeface="Venti CF Medium" panose="00000600000000000000" pitchFamily="50" charset="0"/>
              </a:rPr>
              <a:t>aus</a:t>
            </a:r>
            <a:r>
              <a:rPr lang="en-US" sz="1200" dirty="0">
                <a:latin typeface="Venti CF Medium" panose="00000600000000000000" pitchFamily="50" charset="0"/>
              </a:rPr>
              <a:t> </a:t>
            </a:r>
            <a:r>
              <a:rPr lang="en-US" sz="1200" dirty="0" err="1">
                <a:latin typeface="Venti CF Medium" panose="00000600000000000000" pitchFamily="50" charset="0"/>
              </a:rPr>
              <a:t>wie</a:t>
            </a:r>
            <a:r>
              <a:rPr lang="en-US" sz="1200" dirty="0">
                <a:latin typeface="Venti CF Medium" panose="00000600000000000000" pitchFamily="50" charset="0"/>
              </a:rPr>
              <a:t> </a:t>
            </a:r>
            <a:r>
              <a:rPr lang="en-US" sz="1200" dirty="0" err="1">
                <a:latin typeface="Venti CF Medium" panose="00000600000000000000" pitchFamily="50" charset="0"/>
              </a:rPr>
              <a:t>eine</a:t>
            </a:r>
            <a:r>
              <a:rPr lang="en-US" sz="1200" dirty="0">
                <a:latin typeface="Venti CF Medium" panose="00000600000000000000" pitchFamily="50" charset="0"/>
              </a:rPr>
              <a:t> Rolle </a:t>
            </a:r>
            <a:r>
              <a:rPr lang="en-US" sz="1200" dirty="0" err="1">
                <a:latin typeface="Venti CF Medium" panose="00000600000000000000" pitchFamily="50" charset="0"/>
              </a:rPr>
              <a:t>weicher</a:t>
            </a:r>
            <a:r>
              <a:rPr lang="en-US" sz="1200" dirty="0">
                <a:latin typeface="Venti CF Medium" panose="00000600000000000000" pitchFamily="50" charset="0"/>
              </a:rPr>
              <a:t> </a:t>
            </a:r>
            <a:r>
              <a:rPr lang="en-US" sz="1200" dirty="0" err="1">
                <a:latin typeface="Venti CF Medium" panose="00000600000000000000" pitchFamily="50" charset="0"/>
              </a:rPr>
              <a:t>Draht</a:t>
            </a:r>
            <a:r>
              <a:rPr lang="en-US" sz="1200" dirty="0">
                <a:latin typeface="Venti CF Medium" panose="00000600000000000000" pitchFamily="50" charset="0"/>
              </a:rPr>
              <a:t>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1200" dirty="0">
              <a:latin typeface="Venti CF Medium" panose="00000600000000000000" pitchFamily="50" charset="0"/>
            </a:endParaRP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200" dirty="0">
                <a:latin typeface="Venti CF Medium" panose="00000600000000000000" pitchFamily="50" charset="0"/>
              </a:rPr>
              <a:t>Lange </a:t>
            </a:r>
            <a:r>
              <a:rPr lang="en-US" sz="1200" dirty="0" err="1">
                <a:latin typeface="Venti CF Medium" panose="00000600000000000000" pitchFamily="50" charset="0"/>
              </a:rPr>
              <a:t>Beine</a:t>
            </a:r>
            <a:r>
              <a:rPr lang="en-US" sz="1200" dirty="0">
                <a:latin typeface="Venti CF Medium" panose="00000600000000000000" pitchFamily="50" charset="0"/>
              </a:rPr>
              <a:t> </a:t>
            </a:r>
            <a:r>
              <a:rPr lang="en-US" sz="1200" dirty="0" err="1">
                <a:latin typeface="Venti CF Medium" panose="00000600000000000000" pitchFamily="50" charset="0"/>
              </a:rPr>
              <a:t>zusammen</a:t>
            </a:r>
            <a:r>
              <a:rPr lang="en-US" sz="1200" dirty="0">
                <a:latin typeface="Venti CF Medium" panose="00000600000000000000" pitchFamily="50" charset="0"/>
              </a:rPr>
              <a:t> </a:t>
            </a:r>
            <a:r>
              <a:rPr lang="en-US" sz="1200" dirty="0" err="1">
                <a:latin typeface="Venti CF Medium" panose="00000600000000000000" pitchFamily="50" charset="0"/>
              </a:rPr>
              <a:t>löten</a:t>
            </a:r>
            <a:endParaRPr lang="en-US" sz="1200" dirty="0">
              <a:latin typeface="Venti CF Medium" panose="00000600000000000000" pitchFamily="50" charset="0"/>
            </a:endParaRP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200" dirty="0" err="1">
                <a:latin typeface="Venti CF Medium" panose="00000600000000000000" pitchFamily="50" charset="0"/>
              </a:rPr>
              <a:t>Kurze</a:t>
            </a:r>
            <a:r>
              <a:rPr lang="en-US" sz="1200" dirty="0">
                <a:latin typeface="Venti CF Medium" panose="00000600000000000000" pitchFamily="50" charset="0"/>
              </a:rPr>
              <a:t> </a:t>
            </a:r>
            <a:r>
              <a:rPr lang="en-US" sz="1200" dirty="0" err="1">
                <a:latin typeface="Venti CF Medium" panose="00000600000000000000" pitchFamily="50" charset="0"/>
              </a:rPr>
              <a:t>Beine</a:t>
            </a:r>
            <a:r>
              <a:rPr lang="en-US" sz="1200" dirty="0">
                <a:latin typeface="Venti CF Medium" panose="00000600000000000000" pitchFamily="50" charset="0"/>
              </a:rPr>
              <a:t> </a:t>
            </a:r>
            <a:r>
              <a:rPr lang="en-US" sz="1200" dirty="0" err="1">
                <a:latin typeface="Venti CF Medium" panose="00000600000000000000" pitchFamily="50" charset="0"/>
              </a:rPr>
              <a:t>zusammen</a:t>
            </a:r>
            <a:r>
              <a:rPr lang="en-US" sz="1200" dirty="0">
                <a:latin typeface="Venti CF Medium" panose="00000600000000000000" pitchFamily="50" charset="0"/>
              </a:rPr>
              <a:t> </a:t>
            </a:r>
            <a:r>
              <a:rPr lang="en-US" sz="1200" dirty="0" err="1">
                <a:latin typeface="Venti CF Medium" panose="00000600000000000000" pitchFamily="50" charset="0"/>
              </a:rPr>
              <a:t>löten</a:t>
            </a:r>
            <a:endParaRPr lang="en-US" sz="1200" dirty="0">
              <a:latin typeface="Venti CF Medium" panose="00000600000000000000" pitchFamily="50" charset="0"/>
            </a:endParaRPr>
          </a:p>
          <a:p>
            <a:endParaRPr lang="de-DE" sz="1200" dirty="0">
              <a:latin typeface="Venti CF Medium" panose="00000600000000000000" pitchFamily="50" charset="0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0AA9C50-92BB-5438-27C0-C90EBD0DC353}"/>
              </a:ext>
            </a:extLst>
          </p:cNvPr>
          <p:cNvSpPr txBox="1"/>
          <p:nvPr/>
        </p:nvSpPr>
        <p:spPr>
          <a:xfrm>
            <a:off x="2767220" y="3138795"/>
            <a:ext cx="2212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200" dirty="0" err="1">
                <a:latin typeface="Venti CF Medium" panose="00000600000000000000" pitchFamily="50" charset="0"/>
              </a:rPr>
              <a:t>Beine</a:t>
            </a:r>
            <a:r>
              <a:rPr lang="en-US" sz="1200" dirty="0">
                <a:latin typeface="Venti CF Medium" panose="00000600000000000000" pitchFamily="50" charset="0"/>
              </a:rPr>
              <a:t> </a:t>
            </a:r>
            <a:r>
              <a:rPr lang="en-US" sz="1200" dirty="0" err="1">
                <a:latin typeface="Venti CF Medium" panose="00000600000000000000" pitchFamily="50" charset="0"/>
              </a:rPr>
              <a:t>mit</a:t>
            </a:r>
            <a:r>
              <a:rPr lang="en-US" sz="1200" dirty="0">
                <a:latin typeface="Venti CF Medium" panose="00000600000000000000" pitchFamily="50" charset="0"/>
              </a:rPr>
              <a:t> der </a:t>
            </a:r>
            <a:r>
              <a:rPr lang="en-US" sz="1200" dirty="0" err="1">
                <a:latin typeface="Venti CF Medium" panose="00000600000000000000" pitchFamily="50" charset="0"/>
              </a:rPr>
              <a:t>Zange</a:t>
            </a:r>
            <a:r>
              <a:rPr lang="en-US" sz="1200" dirty="0">
                <a:latin typeface="Venti CF Medium" panose="00000600000000000000" pitchFamily="50" charset="0"/>
              </a:rPr>
              <a:t> </a:t>
            </a:r>
            <a:r>
              <a:rPr lang="en-US" sz="1200" dirty="0" err="1">
                <a:latin typeface="Venti CF Medium" panose="00000600000000000000" pitchFamily="50" charset="0"/>
              </a:rPr>
              <a:t>abzwicken</a:t>
            </a:r>
            <a:r>
              <a:rPr lang="en-US" sz="1200" dirty="0">
                <a:latin typeface="Venti CF Medium" panose="00000600000000000000" pitchFamily="50" charset="0"/>
              </a:rPr>
              <a:t>, </a:t>
            </a:r>
            <a:r>
              <a:rPr lang="en-US" sz="1200" dirty="0" err="1">
                <a:latin typeface="Venti CF Medium" panose="00000600000000000000" pitchFamily="50" charset="0"/>
              </a:rPr>
              <a:t>alles</a:t>
            </a:r>
            <a:r>
              <a:rPr lang="en-US" sz="1200" dirty="0">
                <a:latin typeface="Venti CF Medium" panose="00000600000000000000" pitchFamily="50" charset="0"/>
              </a:rPr>
              <a:t> was </a:t>
            </a:r>
            <a:r>
              <a:rPr lang="en-US" sz="1200" dirty="0" err="1">
                <a:latin typeface="Venti CF Medium" panose="00000600000000000000" pitchFamily="50" charset="0"/>
              </a:rPr>
              <a:t>übersteht</a:t>
            </a:r>
            <a:endParaRPr lang="de-DE" sz="1200" dirty="0">
              <a:latin typeface="Venti CF Medium" panose="00000600000000000000" pitchFamily="50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C535444-49E3-788D-C26D-A9694A645FEE}"/>
              </a:ext>
            </a:extLst>
          </p:cNvPr>
          <p:cNvSpPr txBox="1"/>
          <p:nvPr/>
        </p:nvSpPr>
        <p:spPr>
          <a:xfrm>
            <a:off x="2767220" y="5733927"/>
            <a:ext cx="23286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200" dirty="0" err="1">
                <a:latin typeface="Venti CF Medium" panose="00000600000000000000" pitchFamily="50" charset="0"/>
              </a:rPr>
              <a:t>Jeweils</a:t>
            </a:r>
            <a:r>
              <a:rPr lang="en-US" sz="1200" dirty="0">
                <a:latin typeface="Venti CF Medium" panose="00000600000000000000" pitchFamily="50" charset="0"/>
              </a:rPr>
              <a:t> </a:t>
            </a:r>
            <a:r>
              <a:rPr lang="en-US" sz="1200" dirty="0" err="1">
                <a:latin typeface="Venti CF Medium" panose="00000600000000000000" pitchFamily="50" charset="0"/>
              </a:rPr>
              <a:t>ein</a:t>
            </a:r>
            <a:r>
              <a:rPr lang="en-US" sz="1200" dirty="0">
                <a:latin typeface="Venti CF Medium" panose="00000600000000000000" pitchFamily="50" charset="0"/>
              </a:rPr>
              <a:t> Kabel an </a:t>
            </a:r>
            <a:r>
              <a:rPr lang="en-US" sz="1200" dirty="0" err="1">
                <a:latin typeface="Venti CF Medium" panose="00000600000000000000" pitchFamily="50" charset="0"/>
              </a:rPr>
              <a:t>jeweils</a:t>
            </a:r>
            <a:r>
              <a:rPr lang="en-US" sz="1200" dirty="0">
                <a:latin typeface="Venti CF Medium" panose="00000600000000000000" pitchFamily="50" charset="0"/>
              </a:rPr>
              <a:t> </a:t>
            </a:r>
            <a:r>
              <a:rPr lang="en-US" sz="1200" dirty="0" err="1">
                <a:latin typeface="Venti CF Medium" panose="00000600000000000000" pitchFamily="50" charset="0"/>
              </a:rPr>
              <a:t>eine</a:t>
            </a:r>
            <a:r>
              <a:rPr lang="en-US" sz="1200" dirty="0">
                <a:latin typeface="Venti CF Medium" panose="00000600000000000000" pitchFamily="50" charset="0"/>
              </a:rPr>
              <a:t> </a:t>
            </a:r>
            <a:r>
              <a:rPr lang="en-US" sz="1200" dirty="0" err="1">
                <a:latin typeface="Venti CF Medium" panose="00000600000000000000" pitchFamily="50" charset="0"/>
              </a:rPr>
              <a:t>umgebogene</a:t>
            </a:r>
            <a:r>
              <a:rPr lang="en-US" sz="1200" dirty="0">
                <a:latin typeface="Venti CF Medium" panose="00000600000000000000" pitchFamily="50" charset="0"/>
              </a:rPr>
              <a:t> </a:t>
            </a:r>
            <a:r>
              <a:rPr lang="en-US" sz="1200" dirty="0" err="1">
                <a:latin typeface="Venti CF Medium" panose="00000600000000000000" pitchFamily="50" charset="0"/>
              </a:rPr>
              <a:t>Beinreihe</a:t>
            </a:r>
            <a:r>
              <a:rPr lang="en-US" sz="1200" dirty="0">
                <a:latin typeface="Venti CF Medium" panose="00000600000000000000" pitchFamily="50" charset="0"/>
              </a:rPr>
              <a:t> </a:t>
            </a:r>
            <a:r>
              <a:rPr lang="en-US" sz="1200" dirty="0" err="1">
                <a:latin typeface="Venti CF Medium" panose="00000600000000000000" pitchFamily="50" charset="0"/>
              </a:rPr>
              <a:t>löten</a:t>
            </a:r>
            <a:endParaRPr lang="en-US" sz="1200" dirty="0">
              <a:latin typeface="Venti CF Medium" panose="00000600000000000000" pitchFamily="50" charset="0"/>
            </a:endParaRP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200" dirty="0">
                <a:latin typeface="Venti CF Medium" panose="00000600000000000000" pitchFamily="50" charset="0"/>
              </a:rPr>
              <a:t>1 Kabel </a:t>
            </a:r>
            <a:r>
              <a:rPr lang="en-US" sz="1200" dirty="0" err="1">
                <a:latin typeface="Venti CF Medium" panose="00000600000000000000" pitchFamily="50" charset="0"/>
              </a:rPr>
              <a:t>ist</a:t>
            </a:r>
            <a:r>
              <a:rPr lang="en-US" sz="1200" dirty="0">
                <a:latin typeface="Venti CF Medium" panose="00000600000000000000" pitchFamily="50" charset="0"/>
              </a:rPr>
              <a:t> für “plus” der Batterie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200" dirty="0">
                <a:latin typeface="Venti CF Medium" panose="00000600000000000000" pitchFamily="50" charset="0"/>
              </a:rPr>
              <a:t>1 Kabel </a:t>
            </a:r>
            <a:r>
              <a:rPr lang="en-US" sz="1200" dirty="0" err="1">
                <a:latin typeface="Venti CF Medium" panose="00000600000000000000" pitchFamily="50" charset="0"/>
              </a:rPr>
              <a:t>ist</a:t>
            </a:r>
            <a:r>
              <a:rPr lang="en-US" sz="1200" dirty="0">
                <a:latin typeface="Venti CF Medium" panose="00000600000000000000" pitchFamily="50" charset="0"/>
              </a:rPr>
              <a:t> für “minus” der Batterie</a:t>
            </a:r>
            <a:endParaRPr lang="de-DE" sz="1200" dirty="0">
              <a:latin typeface="Venti CF Medium" panose="00000600000000000000" pitchFamily="50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A203C5BC-EAA8-D4B2-D83F-E6F1FE4E2792}"/>
              </a:ext>
            </a:extLst>
          </p:cNvPr>
          <p:cNvCxnSpPr>
            <a:cxnSpLocks/>
          </p:cNvCxnSpPr>
          <p:nvPr/>
        </p:nvCxnSpPr>
        <p:spPr>
          <a:xfrm flipH="1">
            <a:off x="1343025" y="5276850"/>
            <a:ext cx="1424195" cy="2888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A2D29BEF-4FAB-DC3B-BC7F-D55A5B903782}"/>
              </a:ext>
            </a:extLst>
          </p:cNvPr>
          <p:cNvCxnSpPr>
            <a:cxnSpLocks/>
          </p:cNvCxnSpPr>
          <p:nvPr/>
        </p:nvCxnSpPr>
        <p:spPr>
          <a:xfrm flipV="1">
            <a:off x="1181100" y="6057093"/>
            <a:ext cx="0" cy="4836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142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308</Words>
  <Application>Microsoft Office PowerPoint</Application>
  <PresentationFormat>Custom</PresentationFormat>
  <Paragraphs>45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Courier New</vt:lpstr>
      <vt:lpstr>Venti CF Medium</vt:lpstr>
      <vt:lpstr>Office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Clemens Grünewald</dc:creator>
  <cp:lastModifiedBy>Clemens Grünewald</cp:lastModifiedBy>
  <cp:revision>15</cp:revision>
  <cp:lastPrinted>2023-08-06T13:34:24Z</cp:lastPrinted>
  <dcterms:created xsi:type="dcterms:W3CDTF">2023-08-06T08:56:43Z</dcterms:created>
  <dcterms:modified xsi:type="dcterms:W3CDTF">2023-08-27T20:57:17Z</dcterms:modified>
</cp:coreProperties>
</file>