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5327650" cy="7559675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54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43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4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9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95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01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40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64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50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27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08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1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173C-D430-48FC-BEA2-FCB55B57D1CC}" type="datetimeFigureOut">
              <a:rPr lang="de-DE" smtClean="0"/>
              <a:t>2023-08-27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48A8B-6DF2-4CEE-B468-BEDE036AF8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93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C801B2B-FBC4-CFD8-BF08-326B1F59E3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75661" y="5248216"/>
            <a:ext cx="3037326" cy="1625659"/>
          </a:xfrm>
          <a:prstGeom prst="round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EF01B9F-C53F-B9DE-B35C-9C0AF52DA4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67713" y="5248216"/>
            <a:ext cx="1196511" cy="2187905"/>
          </a:xfrm>
          <a:prstGeom prst="round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0661F23-77CC-FF47-3545-2B996D07C95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713" y="232484"/>
            <a:ext cx="1471508" cy="2413440"/>
          </a:xfrm>
          <a:prstGeom prst="round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116B6C3-E6D1-7970-32CA-D1362B05C5F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713" y="2834060"/>
            <a:ext cx="2232566" cy="1541357"/>
          </a:xfrm>
          <a:prstGeom prst="round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BE4F480-C9EF-1ECE-5ECC-8B9B8A94F788}"/>
              </a:ext>
            </a:extLst>
          </p:cNvPr>
          <p:cNvSpPr txBox="1"/>
          <p:nvPr/>
        </p:nvSpPr>
        <p:spPr>
          <a:xfrm>
            <a:off x="1873791" y="567485"/>
            <a:ext cx="3186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Place battery into battery holder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de-DE" sz="1200" dirty="0">
                <a:latin typeface="Venti CF Medium" panose="00000600000000000000" pitchFamily="50" charset="0"/>
              </a:rPr>
              <a:t>Hold </a:t>
            </a:r>
            <a:r>
              <a:rPr lang="de-DE" sz="1200" dirty="0" err="1">
                <a:latin typeface="Venti CF Medium" panose="00000600000000000000" pitchFamily="50" charset="0"/>
              </a:rPr>
              <a:t>one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wire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to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each</a:t>
            </a:r>
            <a:r>
              <a:rPr lang="de-DE" sz="1200" dirty="0">
                <a:latin typeface="Venti CF Medium" panose="00000600000000000000" pitchFamily="50" charset="0"/>
              </a:rPr>
              <a:t> leg </a:t>
            </a:r>
            <a:r>
              <a:rPr lang="de-DE" sz="1200" dirty="0" err="1">
                <a:latin typeface="Venti CF Medium" panose="00000600000000000000" pitchFamily="50" charset="0"/>
              </a:rPr>
              <a:t>of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the</a:t>
            </a:r>
            <a:r>
              <a:rPr lang="de-DE" sz="1200" dirty="0">
                <a:latin typeface="Venti CF Medium" panose="00000600000000000000" pitchFamily="50" charset="0"/>
              </a:rPr>
              <a:t> holder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de-DE" sz="1200" dirty="0">
                <a:latin typeface="Venti CF Medium" panose="00000600000000000000" pitchFamily="50" charset="0"/>
              </a:rPr>
              <a:t>Check </a:t>
            </a:r>
            <a:r>
              <a:rPr lang="de-DE" sz="1200" dirty="0" err="1">
                <a:latin typeface="Venti CF Medium" panose="00000600000000000000" pitchFamily="50" charset="0"/>
              </a:rPr>
              <a:t>if</a:t>
            </a:r>
            <a:r>
              <a:rPr lang="de-DE" sz="1200" dirty="0">
                <a:latin typeface="Venti CF Medium" panose="00000600000000000000" pitchFamily="50" charset="0"/>
              </a:rPr>
              <a:t> all LEDs light </a:t>
            </a:r>
            <a:r>
              <a:rPr lang="de-DE" sz="1200" dirty="0" err="1">
                <a:latin typeface="Venti CF Medium" panose="00000600000000000000" pitchFamily="50" charset="0"/>
              </a:rPr>
              <a:t>up</a:t>
            </a:r>
            <a:endParaRPr lang="de-DE" sz="1200" dirty="0">
              <a:latin typeface="Venti CF Medium" panose="00000600000000000000" pitchFamily="50" charset="0"/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de-DE" sz="1200" dirty="0" err="1">
                <a:latin typeface="Venti CF Medium" panose="00000600000000000000" pitchFamily="50" charset="0"/>
              </a:rPr>
              <a:t>If</a:t>
            </a:r>
            <a:r>
              <a:rPr lang="de-DE" sz="1200" dirty="0">
                <a:latin typeface="Venti CF Medium" panose="00000600000000000000" pitchFamily="50" charset="0"/>
              </a:rPr>
              <a:t> not, </a:t>
            </a:r>
            <a:r>
              <a:rPr lang="de-DE" sz="1200" dirty="0" err="1">
                <a:latin typeface="Venti CF Medium" panose="00000600000000000000" pitchFamily="50" charset="0"/>
              </a:rPr>
              <a:t>swap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cables</a:t>
            </a:r>
            <a:r>
              <a:rPr lang="de-DE" sz="1200" dirty="0">
                <a:latin typeface="Venti CF Medium" panose="00000600000000000000" pitchFamily="50" charset="0"/>
              </a:rPr>
              <a:t> (</a:t>
            </a:r>
            <a:r>
              <a:rPr lang="de-DE" sz="1200" dirty="0" err="1">
                <a:latin typeface="Venti CF Medium" panose="00000600000000000000" pitchFamily="50" charset="0"/>
              </a:rPr>
              <a:t>left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side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with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right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side</a:t>
            </a:r>
            <a:r>
              <a:rPr lang="de-DE" sz="1200" dirty="0">
                <a:latin typeface="Venti CF Medium" panose="00000600000000000000" pitchFamily="50" charset="0"/>
              </a:rPr>
              <a:t> and vice </a:t>
            </a:r>
            <a:r>
              <a:rPr lang="de-DE" sz="1200" dirty="0" err="1">
                <a:latin typeface="Venti CF Medium" panose="00000600000000000000" pitchFamily="50" charset="0"/>
              </a:rPr>
              <a:t>versa</a:t>
            </a:r>
            <a:r>
              <a:rPr lang="de-DE" sz="1200" dirty="0">
                <a:latin typeface="Venti CF Medium" panose="00000600000000000000" pitchFamily="50" charset="0"/>
              </a:rPr>
              <a:t>) and </a:t>
            </a:r>
            <a:r>
              <a:rPr lang="de-DE" sz="1200" dirty="0" err="1">
                <a:latin typeface="Venti CF Medium" panose="00000600000000000000" pitchFamily="50" charset="0"/>
              </a:rPr>
              <a:t>test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again</a:t>
            </a:r>
            <a:endParaRPr lang="de-DE" sz="1200" dirty="0">
              <a:latin typeface="Venti CF Medium" panose="00000600000000000000" pitchFamily="50" charset="0"/>
            </a:endParaRP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de-DE" sz="1200" dirty="0" err="1">
                <a:latin typeface="Venti CF Medium" panose="00000600000000000000" pitchFamily="50" charset="0"/>
              </a:rPr>
              <a:t>If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they</a:t>
            </a:r>
            <a:r>
              <a:rPr lang="de-DE" sz="1200" dirty="0">
                <a:latin typeface="Venti CF Medium" panose="00000600000000000000" pitchFamily="50" charset="0"/>
              </a:rPr>
              <a:t> still do not light </a:t>
            </a:r>
            <a:r>
              <a:rPr lang="de-DE" sz="1200" dirty="0" err="1">
                <a:latin typeface="Venti CF Medium" panose="00000600000000000000" pitchFamily="50" charset="0"/>
              </a:rPr>
              <a:t>up</a:t>
            </a:r>
            <a:r>
              <a:rPr lang="de-DE" sz="1200" dirty="0">
                <a:latin typeface="Venti CF Medium" panose="00000600000000000000" pitchFamily="50" charset="0"/>
              </a:rPr>
              <a:t>, check </a:t>
            </a:r>
            <a:r>
              <a:rPr lang="de-DE" sz="1200" dirty="0" err="1">
                <a:latin typeface="Venti CF Medium" panose="00000600000000000000" pitchFamily="50" charset="0"/>
              </a:rPr>
              <a:t>below</a:t>
            </a:r>
            <a:endParaRPr lang="de-DE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de-DE" sz="1200" dirty="0" err="1">
                <a:latin typeface="Venti CF Medium" panose="00000600000000000000" pitchFamily="50" charset="0"/>
              </a:rPr>
              <a:t>Solder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cable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to</a:t>
            </a:r>
            <a:r>
              <a:rPr lang="de-DE" sz="1200" dirty="0">
                <a:latin typeface="Venti CF Medium" panose="00000600000000000000" pitchFamily="50" charset="0"/>
              </a:rPr>
              <a:t> </a:t>
            </a:r>
            <a:r>
              <a:rPr lang="de-DE" sz="1200" dirty="0" err="1">
                <a:latin typeface="Venti CF Medium" panose="00000600000000000000" pitchFamily="50" charset="0"/>
              </a:rPr>
              <a:t>battery</a:t>
            </a:r>
            <a:r>
              <a:rPr lang="de-DE" sz="1200" dirty="0">
                <a:latin typeface="Venti CF Medium" panose="00000600000000000000" pitchFamily="50" charset="0"/>
              </a:rPr>
              <a:t> holder so </a:t>
            </a:r>
            <a:r>
              <a:rPr lang="de-DE" sz="1200" dirty="0" err="1">
                <a:latin typeface="Venti CF Medium" panose="00000600000000000000" pitchFamily="50" charset="0"/>
              </a:rPr>
              <a:t>that</a:t>
            </a:r>
            <a:r>
              <a:rPr lang="de-DE" sz="1200" dirty="0">
                <a:latin typeface="Venti CF Medium" panose="00000600000000000000" pitchFamily="50" charset="0"/>
              </a:rPr>
              <a:t> LEDs light </a:t>
            </a:r>
            <a:r>
              <a:rPr lang="de-DE" sz="1200" dirty="0" err="1">
                <a:latin typeface="Venti CF Medium" panose="00000600000000000000" pitchFamily="50" charset="0"/>
              </a:rPr>
              <a:t>up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B8CB75-0529-0EEB-362F-A7691C3AC435}"/>
              </a:ext>
            </a:extLst>
          </p:cNvPr>
          <p:cNvSpPr txBox="1"/>
          <p:nvPr/>
        </p:nvSpPr>
        <p:spPr>
          <a:xfrm>
            <a:off x="2500279" y="3033319"/>
            <a:ext cx="2605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Reassemble peg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Use hot glue to attach battery holder to the back side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Optional: paint and decorate peg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Finished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02D32EB-FA43-CB7B-D732-9079AEC2C88A}"/>
              </a:ext>
            </a:extLst>
          </p:cNvPr>
          <p:cNvSpPr txBox="1"/>
          <p:nvPr/>
        </p:nvSpPr>
        <p:spPr>
          <a:xfrm>
            <a:off x="208131" y="4587010"/>
            <a:ext cx="480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nti CF Medium" panose="00000600000000000000" pitchFamily="50" charset="0"/>
              </a:rPr>
              <a:t>If none of the LEDs light up, one might be rotated: You can spot a small triangle in every LED. All of these triangles must be in the same direction. If you spot a reversed one, use the soldering iron to remove and turn it around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04E79851-32F1-216F-14F9-CC8AAC671980}"/>
              </a:ext>
            </a:extLst>
          </p:cNvPr>
          <p:cNvSpPr/>
          <p:nvPr/>
        </p:nvSpPr>
        <p:spPr>
          <a:xfrm rot="10800000">
            <a:off x="371475" y="5845966"/>
            <a:ext cx="783431" cy="661989"/>
          </a:xfrm>
          <a:prstGeom prst="rtTriangl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67A9234-8519-EBD3-F7E3-0A15FDA58ADD}"/>
              </a:ext>
            </a:extLst>
          </p:cNvPr>
          <p:cNvCxnSpPr>
            <a:cxnSpLocks/>
          </p:cNvCxnSpPr>
          <p:nvPr/>
        </p:nvCxnSpPr>
        <p:spPr>
          <a:xfrm flipV="1">
            <a:off x="1154906" y="5744545"/>
            <a:ext cx="1702348" cy="4324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1AE41FC-03C9-2E5E-379B-A9939CF63746}"/>
              </a:ext>
            </a:extLst>
          </p:cNvPr>
          <p:cNvCxnSpPr/>
          <p:nvPr/>
        </p:nvCxnSpPr>
        <p:spPr>
          <a:xfrm>
            <a:off x="83820" y="4488180"/>
            <a:ext cx="502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6872C405-4E23-3133-DB61-02B3F7CCE2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41297" y="3284145"/>
            <a:ext cx="3435794" cy="92412"/>
          </a:xfrm>
          <a:prstGeom prst="bentConnector3">
            <a:avLst>
              <a:gd name="adj1" fmla="val -1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1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C73436B5-67A0-B3C2-B0F9-D8AD928FFDD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263" y="2206413"/>
            <a:ext cx="2473665" cy="2180300"/>
          </a:xfrm>
          <a:prstGeom prst="roundRect">
            <a:avLst/>
          </a:prstGeom>
          <a:ln>
            <a:noFill/>
          </a:ln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6806E297-B880-3FA8-DDB9-677EEEC797C7}"/>
              </a:ext>
            </a:extLst>
          </p:cNvPr>
          <p:cNvSpPr txBox="1"/>
          <p:nvPr/>
        </p:nvSpPr>
        <p:spPr>
          <a:xfrm>
            <a:off x="2884723" y="2508331"/>
            <a:ext cx="232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1 peg</a:t>
            </a: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2 wires, as long as the peg</a:t>
            </a: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1 battery</a:t>
            </a: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1 battery holder</a:t>
            </a:r>
          </a:p>
          <a:p>
            <a:pPr marL="228600" indent="-228600">
              <a:buFont typeface="+mj-lt"/>
              <a:buAutoNum type="alphaLcPeriod"/>
            </a:pPr>
            <a:r>
              <a:rPr lang="en-US" sz="1200" dirty="0">
                <a:latin typeface="Venti CF Medium" panose="00000600000000000000" pitchFamily="50" charset="0"/>
              </a:rPr>
              <a:t>4 LEDs (Nibble variant)</a:t>
            </a:r>
            <a:br>
              <a:rPr lang="en-US" sz="1200" dirty="0">
                <a:latin typeface="Venti CF Medium" panose="00000600000000000000" pitchFamily="50" charset="0"/>
              </a:rPr>
            </a:br>
            <a:r>
              <a:rPr lang="en-US" sz="1200" dirty="0">
                <a:latin typeface="Venti CF Medium" panose="00000600000000000000" pitchFamily="50" charset="0"/>
              </a:rPr>
              <a:t>or 3 LEDs (fast variant)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50EFAAB-39D7-C072-280E-85F813414A4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3825" y="4094438"/>
            <a:ext cx="2448467" cy="1836350"/>
          </a:xfrm>
          <a:prstGeom prst="round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0EF5C621-1430-42A9-D907-714365959F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04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6827" y="6052128"/>
            <a:ext cx="4760069" cy="1390650"/>
          </a:xfrm>
          <a:prstGeom prst="round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4F054DAD-0E58-1213-06D0-044910629B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262" y="248233"/>
            <a:ext cx="2473665" cy="1836350"/>
          </a:xfrm>
          <a:prstGeom prst="round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02A98E2-AF91-911B-DA80-D35A0CC167A2}"/>
              </a:ext>
            </a:extLst>
          </p:cNvPr>
          <p:cNvSpPr txBox="1"/>
          <p:nvPr/>
        </p:nvSpPr>
        <p:spPr>
          <a:xfrm>
            <a:off x="2870186" y="750910"/>
            <a:ext cx="2064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latin typeface="Venti CF Medium" panose="00000600000000000000" pitchFamily="50" charset="0"/>
              </a:rPr>
              <a:t>Nibbleklammer</a:t>
            </a:r>
            <a:endParaRPr lang="en-US" sz="1200" b="1" dirty="0">
              <a:latin typeface="Venti CF Medium" panose="00000600000000000000" pitchFamily="50" charset="0"/>
            </a:endParaRPr>
          </a:p>
          <a:p>
            <a:pPr algn="ctr"/>
            <a:r>
              <a:rPr lang="en-US" sz="1200" dirty="0">
                <a:latin typeface="Venti CF Medium" panose="00000600000000000000" pitchFamily="50" charset="0"/>
              </a:rPr>
              <a:t>A tutorial</a:t>
            </a:r>
          </a:p>
          <a:p>
            <a:pPr algn="ctr"/>
            <a:r>
              <a:rPr lang="en-US" sz="1200" dirty="0">
                <a:latin typeface="Venti CF Medium" panose="00000600000000000000" pitchFamily="50" charset="0"/>
              </a:rPr>
              <a:t>“nibble” = a small byte</a:t>
            </a:r>
          </a:p>
          <a:p>
            <a:pPr algn="ctr"/>
            <a:r>
              <a:rPr lang="en-US" sz="1200" dirty="0">
                <a:latin typeface="Venti CF Medium" panose="00000600000000000000" pitchFamily="50" charset="0"/>
              </a:rPr>
              <a:t>½ “byte” = 1 nibble = 4 bit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02F524A-B4B2-BD05-B5BE-1E6832342634}"/>
              </a:ext>
            </a:extLst>
          </p:cNvPr>
          <p:cNvSpPr txBox="1"/>
          <p:nvPr/>
        </p:nvSpPr>
        <p:spPr>
          <a:xfrm>
            <a:off x="238591" y="4553295"/>
            <a:ext cx="24484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Test one LED and battery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Long leg of LED needs to touch plus of battery</a:t>
            </a:r>
          </a:p>
          <a:p>
            <a:br>
              <a:rPr lang="en-US" sz="1200" dirty="0">
                <a:latin typeface="Venti CF Medium" panose="00000600000000000000" pitchFamily="50" charset="0"/>
              </a:rPr>
            </a:b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Strip both ends of both wires (cut gently and pull to remove plastic or use a wire stripper)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E81DFE6F-D2B4-231B-D12B-5F049E1C10CF}"/>
              </a:ext>
            </a:extLst>
          </p:cNvPr>
          <p:cNvCxnSpPr>
            <a:cxnSpLocks/>
          </p:cNvCxnSpPr>
          <p:nvPr/>
        </p:nvCxnSpPr>
        <p:spPr>
          <a:xfrm>
            <a:off x="2556650" y="4892552"/>
            <a:ext cx="1196200" cy="6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FA17B13-F26A-FCCA-D68C-2172FAF9A624}"/>
              </a:ext>
            </a:extLst>
          </p:cNvPr>
          <p:cNvCxnSpPr>
            <a:cxnSpLocks/>
          </p:cNvCxnSpPr>
          <p:nvPr/>
        </p:nvCxnSpPr>
        <p:spPr>
          <a:xfrm>
            <a:off x="561975" y="6340002"/>
            <a:ext cx="481112" cy="426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8DF63BE-03DD-6D0A-1780-F242D56F54B5}"/>
              </a:ext>
            </a:extLst>
          </p:cNvPr>
          <p:cNvCxnSpPr>
            <a:cxnSpLocks/>
          </p:cNvCxnSpPr>
          <p:nvPr/>
        </p:nvCxnSpPr>
        <p:spPr>
          <a:xfrm flipH="1">
            <a:off x="3975810" y="6223705"/>
            <a:ext cx="367590" cy="567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3980798-5CB5-7293-7074-A7CA1FE6DE43}"/>
              </a:ext>
            </a:extLst>
          </p:cNvPr>
          <p:cNvCxnSpPr>
            <a:cxnSpLocks/>
          </p:cNvCxnSpPr>
          <p:nvPr/>
        </p:nvCxnSpPr>
        <p:spPr>
          <a:xfrm flipH="1">
            <a:off x="2340195" y="2832313"/>
            <a:ext cx="607793" cy="129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1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1D7922C-7440-C10C-2F71-643E3463BA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693" y="1919997"/>
            <a:ext cx="2713516" cy="1735372"/>
          </a:xfrm>
          <a:prstGeom prst="round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F3BFB09-FC12-5AC5-C170-8F4D92636E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693" y="220233"/>
            <a:ext cx="2713516" cy="1489315"/>
          </a:xfrm>
          <a:prstGeom prst="round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71FB0D2-C2AC-A6A8-E9E9-B372F79209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693" y="3865817"/>
            <a:ext cx="1923003" cy="2132785"/>
          </a:xfrm>
          <a:prstGeom prst="round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DDABF6C-FF74-89B2-292A-9EF422FD3FB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3693" y="6195995"/>
            <a:ext cx="1923790" cy="1130392"/>
          </a:xfrm>
          <a:prstGeom prst="round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1F36EF9-4E4B-C90A-C945-8CCE071E29C8}"/>
              </a:ext>
            </a:extLst>
          </p:cNvPr>
          <p:cNvSpPr txBox="1"/>
          <p:nvPr/>
        </p:nvSpPr>
        <p:spPr>
          <a:xfrm>
            <a:off x="3066305" y="363086"/>
            <a:ext cx="221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Disassemble peg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Drill two holes for each LED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Leave enough space in between the holes for the LEDs to fit (as shown in the picture)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20ECB6B-6DAF-229B-07F9-2AE0F3C84671}"/>
              </a:ext>
            </a:extLst>
          </p:cNvPr>
          <p:cNvSpPr txBox="1"/>
          <p:nvPr/>
        </p:nvSpPr>
        <p:spPr>
          <a:xfrm>
            <a:off x="3066305" y="2279851"/>
            <a:ext cx="22125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Insert legs through holes to (from straight side of the peg to angled side)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Important: All long legs to one side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E3BB6C-2CBB-5256-A0DB-DA720EF32235}"/>
              </a:ext>
            </a:extLst>
          </p:cNvPr>
          <p:cNvSpPr txBox="1"/>
          <p:nvPr/>
        </p:nvSpPr>
        <p:spPr>
          <a:xfrm>
            <a:off x="2601439" y="4981446"/>
            <a:ext cx="249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Check again: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All short legs on one side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All long legs on the other side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C26F838-4ED9-C3B4-E966-D25C5C5871FB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357331" y="5304612"/>
            <a:ext cx="1244108" cy="1361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6EEA08F-4B63-CED7-CEBC-AA813FC03492}"/>
              </a:ext>
            </a:extLst>
          </p:cNvPr>
          <p:cNvCxnSpPr>
            <a:cxnSpLocks/>
          </p:cNvCxnSpPr>
          <p:nvPr/>
        </p:nvCxnSpPr>
        <p:spPr>
          <a:xfrm flipH="1">
            <a:off x="1141379" y="5499370"/>
            <a:ext cx="1460060" cy="1934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B1BF351-ECCC-F38D-64A8-12560CB1E6D2}"/>
              </a:ext>
            </a:extLst>
          </p:cNvPr>
          <p:cNvSpPr txBox="1"/>
          <p:nvPr/>
        </p:nvSpPr>
        <p:spPr>
          <a:xfrm>
            <a:off x="2601439" y="6266414"/>
            <a:ext cx="2615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Bend all legs of the LEDs to one direction (preparing for soldering)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All long legs should touch each other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All short legs should touch each other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E07B7B-7981-0D96-4E5E-FAA7427FFB50}"/>
              </a:ext>
            </a:extLst>
          </p:cNvPr>
          <p:cNvGrpSpPr/>
          <p:nvPr/>
        </p:nvGrpSpPr>
        <p:grpSpPr>
          <a:xfrm>
            <a:off x="2035969" y="1241888"/>
            <a:ext cx="242886" cy="383712"/>
            <a:chOff x="2043113" y="1381125"/>
            <a:chExt cx="242886" cy="3837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A64DCE48-23EB-D640-968E-4F4485946392}"/>
                </a:ext>
              </a:extLst>
            </p:cNvPr>
            <p:cNvCxnSpPr>
              <a:cxnSpLocks/>
            </p:cNvCxnSpPr>
            <p:nvPr/>
          </p:nvCxnSpPr>
          <p:spPr>
            <a:xfrm>
              <a:off x="2043113" y="1572981"/>
              <a:ext cx="235743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18900613-A35B-3401-9E9B-4C535FFD2459}"/>
                </a:ext>
              </a:extLst>
            </p:cNvPr>
            <p:cNvCxnSpPr>
              <a:cxnSpLocks/>
            </p:cNvCxnSpPr>
            <p:nvPr/>
          </p:nvCxnSpPr>
          <p:spPr>
            <a:xfrm>
              <a:off x="2285999" y="1381125"/>
              <a:ext cx="0" cy="38371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FDB1E3A9-C84E-DFA5-4418-D52A43D81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43113" y="1388269"/>
              <a:ext cx="7143" cy="37656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6497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9328BD1A-1899-60AC-66A2-E7CF0B1A24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209" y="4830956"/>
            <a:ext cx="2226287" cy="2335080"/>
          </a:xfrm>
          <a:prstGeom prst="round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A40F35B-069D-BE70-C160-4FF696F4F2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209" y="2255837"/>
            <a:ext cx="2226287" cy="2313298"/>
          </a:xfrm>
          <a:prstGeom prst="round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19EDE45-C8AE-A728-EE15-35894E97EDC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210" y="324301"/>
            <a:ext cx="2226286" cy="1669715"/>
          </a:xfrm>
          <a:prstGeom prst="round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FBCBA00-9EFE-FD0D-AE42-12EB5199FC87}"/>
              </a:ext>
            </a:extLst>
          </p:cNvPr>
          <p:cNvSpPr txBox="1"/>
          <p:nvPr/>
        </p:nvSpPr>
        <p:spPr>
          <a:xfrm>
            <a:off x="2767220" y="324301"/>
            <a:ext cx="22125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Venti CF Medium" panose="00000600000000000000" pitchFamily="50" charset="0"/>
              </a:rPr>
              <a:t>Soldering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1 soldering iron 320-350°C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Some solder (looks like some very soft wire)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>
              <a:latin typeface="Venti CF Medium" panose="00000600000000000000" pitchFamily="50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Solder long legs together (connect them using solder and soldering iron)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Solder short legs together</a:t>
            </a:r>
          </a:p>
          <a:p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0AA9C50-92BB-5438-27C0-C90EBD0DC353}"/>
              </a:ext>
            </a:extLst>
          </p:cNvPr>
          <p:cNvSpPr txBox="1"/>
          <p:nvPr/>
        </p:nvSpPr>
        <p:spPr>
          <a:xfrm>
            <a:off x="2825263" y="3077574"/>
            <a:ext cx="1975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Remove excess legs with wire cutter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C535444-49E3-788D-C26D-A9694A645FEE}"/>
              </a:ext>
            </a:extLst>
          </p:cNvPr>
          <p:cNvSpPr txBox="1"/>
          <p:nvPr/>
        </p:nvSpPr>
        <p:spPr>
          <a:xfrm>
            <a:off x="2767220" y="5490664"/>
            <a:ext cx="2328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Solder one wire to each row of legs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1 wire is for “plus” of the battery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>
                <a:latin typeface="Venti CF Medium" panose="00000600000000000000" pitchFamily="50" charset="0"/>
              </a:rPr>
              <a:t>1 wire is for “minus” of the battery</a:t>
            </a:r>
            <a:endParaRPr lang="de-DE" sz="1200" dirty="0">
              <a:latin typeface="Venti CF Medium" panose="00000600000000000000" pitchFamily="50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203C5BC-EAA8-D4B2-D83F-E6F1FE4E2792}"/>
              </a:ext>
            </a:extLst>
          </p:cNvPr>
          <p:cNvCxnSpPr>
            <a:cxnSpLocks/>
          </p:cNvCxnSpPr>
          <p:nvPr/>
        </p:nvCxnSpPr>
        <p:spPr>
          <a:xfrm flipH="1">
            <a:off x="1343025" y="5276850"/>
            <a:ext cx="1424195" cy="2888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2D29BEF-4FAB-DC3B-BC7F-D55A5B903782}"/>
              </a:ext>
            </a:extLst>
          </p:cNvPr>
          <p:cNvCxnSpPr>
            <a:cxnSpLocks/>
          </p:cNvCxnSpPr>
          <p:nvPr/>
        </p:nvCxnSpPr>
        <p:spPr>
          <a:xfrm flipV="1">
            <a:off x="1181100" y="6057093"/>
            <a:ext cx="0" cy="483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14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377</Words>
  <Application>Microsoft Office PowerPoint</Application>
  <PresentationFormat>Custom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Venti CF Medium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Clemens Grünewald</dc:creator>
  <cp:lastModifiedBy>Clemens Grünewald</cp:lastModifiedBy>
  <cp:revision>19</cp:revision>
  <cp:lastPrinted>2023-08-06T13:34:24Z</cp:lastPrinted>
  <dcterms:created xsi:type="dcterms:W3CDTF">2023-08-06T08:56:43Z</dcterms:created>
  <dcterms:modified xsi:type="dcterms:W3CDTF">2023-08-27T20:58:40Z</dcterms:modified>
</cp:coreProperties>
</file>