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3" r:id="rId1"/>
  </p:sldMasterIdLst>
  <p:notesMasterIdLst>
    <p:notesMasterId r:id="rId4"/>
  </p:notesMasterIdLst>
  <p:handoutMasterIdLst>
    <p:handoutMasterId r:id="rId5"/>
  </p:handoutMasterIdLst>
  <p:sldIdLst>
    <p:sldId id="317" r:id="rId2"/>
    <p:sldId id="318" r:id="rId3"/>
  </p:sldIdLst>
  <p:sldSz cx="9144000" cy="6858000" type="screen4x3"/>
  <p:notesSz cx="7099300" cy="10234613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006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7" autoAdjust="0"/>
  </p:normalViewPr>
  <p:slideViewPr>
    <p:cSldViewPr snapToObjects="1" showGuides="1">
      <p:cViewPr varScale="1">
        <p:scale>
          <a:sx n="139" d="100"/>
          <a:sy n="139" d="100"/>
        </p:scale>
        <p:origin x="-690" y="-108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3282" y="-12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B1BFF-DE09-47AD-8D38-DCECE9F2D56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686FB-6EB6-41AC-8E14-2A3FF76115F1}">
      <dgm:prSet phldrT="[Text]"/>
      <dgm:spPr/>
      <dgm:t>
        <a:bodyPr/>
        <a:lstStyle/>
        <a:p>
          <a:r>
            <a:rPr lang="en-US" dirty="0" err="1" smtClean="0"/>
            <a:t>keine</a:t>
          </a:r>
          <a:r>
            <a:rPr lang="en-US" dirty="0" smtClean="0"/>
            <a:t> LED </a:t>
          </a:r>
          <a:r>
            <a:rPr lang="en-US" dirty="0" err="1" smtClean="0"/>
            <a:t>leuchtet</a:t>
          </a:r>
          <a:endParaRPr lang="en-US" dirty="0"/>
        </a:p>
      </dgm:t>
    </dgm:pt>
    <dgm:pt modelId="{DD11F584-362F-4DE5-AE8E-CE118A650CA9}" type="parTrans" cxnId="{0DE22DC8-E05C-4AB6-88FE-1ADB76C873D1}">
      <dgm:prSet/>
      <dgm:spPr/>
      <dgm:t>
        <a:bodyPr/>
        <a:lstStyle/>
        <a:p>
          <a:endParaRPr lang="en-US"/>
        </a:p>
      </dgm:t>
    </dgm:pt>
    <dgm:pt modelId="{EADEF06C-3C3E-4AA5-AB2A-2C951FF36601}" type="sibTrans" cxnId="{0DE22DC8-E05C-4AB6-88FE-1ADB76C873D1}">
      <dgm:prSet/>
      <dgm:spPr/>
      <dgm:t>
        <a:bodyPr/>
        <a:lstStyle/>
        <a:p>
          <a:endParaRPr lang="en-US"/>
        </a:p>
      </dgm:t>
    </dgm:pt>
    <dgm:pt modelId="{95710367-C4FC-4A94-91C3-0CCD66206680}">
      <dgm:prSet phldrT="[Text]"/>
      <dgm:spPr/>
      <dgm:t>
        <a:bodyPr/>
        <a:lstStyle/>
        <a:p>
          <a:r>
            <a:rPr lang="en-US" dirty="0" err="1" smtClean="0"/>
            <a:t>Batteriekabel</a:t>
          </a:r>
          <a:r>
            <a:rPr lang="en-US" dirty="0" smtClean="0"/>
            <a:t> </a:t>
          </a:r>
          <a:r>
            <a:rPr lang="en-US" dirty="0" err="1" smtClean="0"/>
            <a:t>nicht</a:t>
          </a:r>
          <a:r>
            <a:rPr lang="en-US" dirty="0" smtClean="0"/>
            <a:t> </a:t>
          </a:r>
          <a:r>
            <a:rPr lang="en-US" dirty="0" err="1" smtClean="0"/>
            <a:t>abisoliert</a:t>
          </a:r>
          <a:r>
            <a:rPr lang="en-US" dirty="0" smtClean="0"/>
            <a:t> </a:t>
          </a:r>
          <a:r>
            <a:rPr lang="en-US" dirty="0" err="1" smtClean="0"/>
            <a:t>oder</a:t>
          </a:r>
          <a:r>
            <a:rPr lang="en-US" dirty="0" smtClean="0"/>
            <a:t> </a:t>
          </a:r>
          <a:r>
            <a:rPr lang="en-US" dirty="0" err="1" smtClean="0"/>
            <a:t>festgeschraubt</a:t>
          </a:r>
          <a:endParaRPr lang="en-US" dirty="0"/>
        </a:p>
      </dgm:t>
    </dgm:pt>
    <dgm:pt modelId="{C073D4F5-F3CA-4A8A-9D7D-B4E79F2E13B1}" type="parTrans" cxnId="{98853C73-FF4A-4F48-B54A-F14F6FD3F236}">
      <dgm:prSet/>
      <dgm:spPr/>
      <dgm:t>
        <a:bodyPr/>
        <a:lstStyle/>
        <a:p>
          <a:endParaRPr lang="en-US"/>
        </a:p>
      </dgm:t>
    </dgm:pt>
    <dgm:pt modelId="{7F9F19E1-D078-4F7A-B623-D803F7F24333}" type="sibTrans" cxnId="{98853C73-FF4A-4F48-B54A-F14F6FD3F236}">
      <dgm:prSet/>
      <dgm:spPr/>
      <dgm:t>
        <a:bodyPr/>
        <a:lstStyle/>
        <a:p>
          <a:endParaRPr lang="en-US"/>
        </a:p>
      </dgm:t>
    </dgm:pt>
    <dgm:pt modelId="{628D996C-7A97-4626-9B7E-294A2943CF19}">
      <dgm:prSet phldrT="[Text]"/>
      <dgm:spPr/>
      <dgm:t>
        <a:bodyPr/>
        <a:lstStyle/>
        <a:p>
          <a:r>
            <a:rPr lang="en-US" dirty="0" err="1" smtClean="0"/>
            <a:t>Batterie</a:t>
          </a:r>
          <a:r>
            <a:rPr lang="en-US" dirty="0" smtClean="0"/>
            <a:t> </a:t>
          </a:r>
          <a:r>
            <a:rPr lang="en-US" dirty="0" err="1" smtClean="0"/>
            <a:t>verkehrt</a:t>
          </a:r>
          <a:r>
            <a:rPr lang="en-US" dirty="0" smtClean="0"/>
            <a:t> </a:t>
          </a:r>
          <a:r>
            <a:rPr lang="en-US" dirty="0" err="1" smtClean="0"/>
            <a:t>eingelegt</a:t>
          </a:r>
          <a:endParaRPr lang="en-US" dirty="0"/>
        </a:p>
      </dgm:t>
    </dgm:pt>
    <dgm:pt modelId="{97209B05-7942-4290-8EEB-B112DD642858}" type="parTrans" cxnId="{F099DA63-4650-43DC-B3D5-2523DF9365A9}">
      <dgm:prSet/>
      <dgm:spPr/>
      <dgm:t>
        <a:bodyPr/>
        <a:lstStyle/>
        <a:p>
          <a:endParaRPr lang="en-US"/>
        </a:p>
      </dgm:t>
    </dgm:pt>
    <dgm:pt modelId="{7A6442DF-7903-430B-AFDE-3A542F58BF6A}" type="sibTrans" cxnId="{F099DA63-4650-43DC-B3D5-2523DF9365A9}">
      <dgm:prSet/>
      <dgm:spPr/>
      <dgm:t>
        <a:bodyPr/>
        <a:lstStyle/>
        <a:p>
          <a:endParaRPr lang="en-US"/>
        </a:p>
      </dgm:t>
    </dgm:pt>
    <dgm:pt modelId="{28D32CCE-5D4C-4736-A1E9-6CC840D5A581}">
      <dgm:prSet phldrT="[Text]"/>
      <dgm:spPr/>
      <dgm:t>
        <a:bodyPr/>
        <a:lstStyle/>
        <a:p>
          <a:r>
            <a:rPr lang="en-US" dirty="0" err="1" smtClean="0"/>
            <a:t>eine</a:t>
          </a:r>
          <a:r>
            <a:rPr lang="en-US" dirty="0" smtClean="0"/>
            <a:t> LED </a:t>
          </a:r>
          <a:r>
            <a:rPr lang="en-US" dirty="0" err="1" smtClean="0"/>
            <a:t>leuchtet</a:t>
          </a:r>
          <a:r>
            <a:rPr lang="en-US" dirty="0" smtClean="0"/>
            <a:t> </a:t>
          </a:r>
          <a:r>
            <a:rPr lang="en-US" dirty="0" err="1" smtClean="0"/>
            <a:t>nicht</a:t>
          </a:r>
          <a:endParaRPr lang="en-US" dirty="0"/>
        </a:p>
      </dgm:t>
    </dgm:pt>
    <dgm:pt modelId="{7AD6CEAE-C92A-498D-85BA-FDEC60EAC0BB}" type="parTrans" cxnId="{47ADD867-459D-427F-9AA6-FF706774FB1B}">
      <dgm:prSet/>
      <dgm:spPr/>
      <dgm:t>
        <a:bodyPr/>
        <a:lstStyle/>
        <a:p>
          <a:endParaRPr lang="en-US"/>
        </a:p>
      </dgm:t>
    </dgm:pt>
    <dgm:pt modelId="{B825EE91-AAF9-4380-9C70-7902A8F837ED}" type="sibTrans" cxnId="{47ADD867-459D-427F-9AA6-FF706774FB1B}">
      <dgm:prSet/>
      <dgm:spPr/>
      <dgm:t>
        <a:bodyPr/>
        <a:lstStyle/>
        <a:p>
          <a:endParaRPr lang="en-US"/>
        </a:p>
      </dgm:t>
    </dgm:pt>
    <dgm:pt modelId="{15376A10-607A-4A2C-8B50-F2ABA7985AB5}">
      <dgm:prSet phldrT="[Text]"/>
      <dgm:spPr/>
      <dgm:t>
        <a:bodyPr/>
        <a:lstStyle/>
        <a:p>
          <a:r>
            <a:rPr lang="en-US" dirty="0" smtClean="0"/>
            <a:t>LED </a:t>
          </a:r>
          <a:r>
            <a:rPr lang="en-US" dirty="0" err="1" smtClean="0"/>
            <a:t>verkehrt</a:t>
          </a:r>
          <a:r>
            <a:rPr lang="en-US" dirty="0" smtClean="0"/>
            <a:t> </a:t>
          </a:r>
          <a:r>
            <a:rPr lang="en-US" dirty="0" err="1" smtClean="0"/>
            <a:t>herum</a:t>
          </a:r>
          <a:r>
            <a:rPr lang="en-US" dirty="0" smtClean="0"/>
            <a:t> -&gt; </a:t>
          </a:r>
          <a:r>
            <a:rPr lang="en-US" dirty="0" err="1" smtClean="0"/>
            <a:t>andere</a:t>
          </a:r>
          <a:r>
            <a:rPr lang="en-US" dirty="0" smtClean="0"/>
            <a:t> LED </a:t>
          </a:r>
          <a:r>
            <a:rPr lang="en-US" dirty="0" err="1" smtClean="0"/>
            <a:t>zum</a:t>
          </a:r>
          <a:r>
            <a:rPr lang="en-US" dirty="0" smtClean="0"/>
            <a:t> Test an die Pins auf der </a:t>
          </a:r>
          <a:r>
            <a:rPr lang="en-US" dirty="0" err="1" smtClean="0"/>
            <a:t>Rückseite</a:t>
          </a:r>
          <a:r>
            <a:rPr lang="en-US" dirty="0" smtClean="0"/>
            <a:t> </a:t>
          </a:r>
          <a:r>
            <a:rPr lang="en-US" dirty="0" err="1" smtClean="0"/>
            <a:t>halten</a:t>
          </a:r>
          <a:endParaRPr lang="en-US" dirty="0"/>
        </a:p>
      </dgm:t>
    </dgm:pt>
    <dgm:pt modelId="{910E323F-C83E-4E48-806E-9DEA6AA02D94}" type="parTrans" cxnId="{0B986C96-29E0-46A9-9DBC-D8CB20886284}">
      <dgm:prSet/>
      <dgm:spPr/>
      <dgm:t>
        <a:bodyPr/>
        <a:lstStyle/>
        <a:p>
          <a:endParaRPr lang="en-US"/>
        </a:p>
      </dgm:t>
    </dgm:pt>
    <dgm:pt modelId="{215A078C-0544-4D76-ADB2-68CAA20B4BE6}" type="sibTrans" cxnId="{0B986C96-29E0-46A9-9DBC-D8CB20886284}">
      <dgm:prSet/>
      <dgm:spPr/>
      <dgm:t>
        <a:bodyPr/>
        <a:lstStyle/>
        <a:p>
          <a:endParaRPr lang="en-US"/>
        </a:p>
      </dgm:t>
    </dgm:pt>
    <dgm:pt modelId="{13A68400-03DB-479C-A06E-BED690325E10}">
      <dgm:prSet phldrT="[Text]" phldr="1"/>
      <dgm:spPr/>
      <dgm:t>
        <a:bodyPr/>
        <a:lstStyle/>
        <a:p>
          <a:endParaRPr lang="en-US"/>
        </a:p>
      </dgm:t>
    </dgm:pt>
    <dgm:pt modelId="{C83C559B-0661-4776-BBC1-EFAD861AAD4A}" type="parTrans" cxnId="{0EFF5444-B97B-4186-B389-52F73B7615A5}">
      <dgm:prSet/>
      <dgm:spPr/>
      <dgm:t>
        <a:bodyPr/>
        <a:lstStyle/>
        <a:p>
          <a:endParaRPr lang="en-US"/>
        </a:p>
      </dgm:t>
    </dgm:pt>
    <dgm:pt modelId="{146A0163-90DA-4C8F-81D0-7FB8FD45C68E}" type="sibTrans" cxnId="{0EFF5444-B97B-4186-B389-52F73B7615A5}">
      <dgm:prSet/>
      <dgm:spPr/>
      <dgm:t>
        <a:bodyPr/>
        <a:lstStyle/>
        <a:p>
          <a:endParaRPr lang="en-US"/>
        </a:p>
      </dgm:t>
    </dgm:pt>
    <dgm:pt modelId="{672C83E0-59F0-4BAC-8878-10F023720E68}">
      <dgm:prSet phldrT="[Text]"/>
      <dgm:spPr/>
      <dgm:t>
        <a:bodyPr/>
        <a:lstStyle/>
        <a:p>
          <a:r>
            <a:rPr lang="en-US" dirty="0" err="1" smtClean="0"/>
            <a:t>einige</a:t>
          </a:r>
          <a:r>
            <a:rPr lang="en-US" dirty="0" smtClean="0"/>
            <a:t> LEDs </a:t>
          </a:r>
          <a:r>
            <a:rPr lang="en-US" dirty="0" err="1" smtClean="0"/>
            <a:t>leuchten</a:t>
          </a:r>
          <a:r>
            <a:rPr lang="en-US" dirty="0" smtClean="0"/>
            <a:t> </a:t>
          </a:r>
          <a:r>
            <a:rPr lang="en-US" dirty="0" err="1" smtClean="0"/>
            <a:t>nicht</a:t>
          </a:r>
          <a:r>
            <a:rPr lang="en-US" dirty="0" smtClean="0"/>
            <a:t> </a:t>
          </a:r>
          <a:r>
            <a:rPr lang="en-US" dirty="0" err="1" smtClean="0"/>
            <a:t>oder</a:t>
          </a:r>
          <a:r>
            <a:rPr lang="en-US" dirty="0" smtClean="0"/>
            <a:t> </a:t>
          </a:r>
          <a:r>
            <a:rPr lang="en-US" dirty="0" err="1" smtClean="0"/>
            <a:t>immer</a:t>
          </a:r>
          <a:endParaRPr lang="en-US" dirty="0"/>
        </a:p>
      </dgm:t>
    </dgm:pt>
    <dgm:pt modelId="{9479CD22-1C22-4AD8-9EEA-2EAF8E5CE047}" type="parTrans" cxnId="{47D5D820-1688-4548-BD40-A86555951461}">
      <dgm:prSet/>
      <dgm:spPr/>
      <dgm:t>
        <a:bodyPr/>
        <a:lstStyle/>
        <a:p>
          <a:endParaRPr lang="en-US"/>
        </a:p>
      </dgm:t>
    </dgm:pt>
    <dgm:pt modelId="{C7BCAFD4-846B-416A-940C-7856E39EF524}" type="sibTrans" cxnId="{47D5D820-1688-4548-BD40-A86555951461}">
      <dgm:prSet/>
      <dgm:spPr/>
      <dgm:t>
        <a:bodyPr/>
        <a:lstStyle/>
        <a:p>
          <a:endParaRPr lang="en-US"/>
        </a:p>
      </dgm:t>
    </dgm:pt>
    <dgm:pt modelId="{7061D24F-8FAC-4D0B-9EFA-103E18F4ECB7}">
      <dgm:prSet phldrT="[Text]"/>
      <dgm:spPr/>
      <dgm:t>
        <a:bodyPr/>
        <a:lstStyle/>
        <a:p>
          <a:r>
            <a:rPr lang="en-US" dirty="0" err="1" smtClean="0"/>
            <a:t>es</a:t>
          </a:r>
          <a:r>
            <a:rPr lang="en-US" dirty="0" smtClean="0"/>
            <a:t> </a:t>
          </a:r>
          <a:r>
            <a:rPr lang="en-US" dirty="0" err="1" smtClean="0"/>
            <a:t>wurde</a:t>
          </a:r>
          <a:r>
            <a:rPr lang="en-US" dirty="0" smtClean="0"/>
            <a:t> </a:t>
          </a:r>
          <a:r>
            <a:rPr lang="en-US" dirty="0" err="1" smtClean="0"/>
            <a:t>nicht</a:t>
          </a:r>
          <a:r>
            <a:rPr lang="en-US" dirty="0" smtClean="0"/>
            <a:t> </a:t>
          </a:r>
          <a:r>
            <a:rPr lang="en-US" dirty="0" err="1" smtClean="0"/>
            <a:t>beachtet</a:t>
          </a:r>
          <a:r>
            <a:rPr lang="en-US" dirty="0" smtClean="0"/>
            <a:t>, </a:t>
          </a:r>
          <a:r>
            <a:rPr lang="en-US" dirty="0" err="1" smtClean="0"/>
            <a:t>dass</a:t>
          </a:r>
          <a:r>
            <a:rPr lang="en-US" dirty="0" smtClean="0"/>
            <a:t> LEDs </a:t>
          </a:r>
          <a:r>
            <a:rPr lang="en-US" dirty="0" err="1" smtClean="0"/>
            <a:t>eine</a:t>
          </a:r>
          <a:r>
            <a:rPr lang="en-US" dirty="0" smtClean="0"/>
            <a:t> </a:t>
          </a:r>
          <a:r>
            <a:rPr lang="en-US" dirty="0" err="1" smtClean="0"/>
            <a:t>Richtung</a:t>
          </a:r>
          <a:r>
            <a:rPr lang="en-US" dirty="0" smtClean="0"/>
            <a:t> </a:t>
          </a:r>
          <a:r>
            <a:rPr lang="en-US" dirty="0" err="1" smtClean="0"/>
            <a:t>haben</a:t>
          </a:r>
          <a:r>
            <a:rPr lang="en-US" dirty="0" smtClean="0"/>
            <a:t> -&gt; </a:t>
          </a:r>
          <a:r>
            <a:rPr lang="en-US" dirty="0" err="1" smtClean="0"/>
            <a:t>Orientierung</a:t>
          </a:r>
          <a:r>
            <a:rPr lang="en-US" dirty="0" smtClean="0"/>
            <a:t> </a:t>
          </a:r>
          <a:r>
            <a:rPr lang="en-US" dirty="0" err="1" smtClean="0"/>
            <a:t>überprüfen</a:t>
          </a:r>
          <a:endParaRPr lang="en-US" dirty="0"/>
        </a:p>
      </dgm:t>
    </dgm:pt>
    <dgm:pt modelId="{0766DF69-7489-4209-9451-B02EC1E1F2E4}" type="parTrans" cxnId="{FF54B616-FD55-4CCE-8FA4-4F41A989AD82}">
      <dgm:prSet/>
      <dgm:spPr/>
      <dgm:t>
        <a:bodyPr/>
        <a:lstStyle/>
        <a:p>
          <a:endParaRPr lang="en-US"/>
        </a:p>
      </dgm:t>
    </dgm:pt>
    <dgm:pt modelId="{74616428-9392-4B3D-9FC8-A38F15EC10A2}" type="sibTrans" cxnId="{FF54B616-FD55-4CCE-8FA4-4F41A989AD82}">
      <dgm:prSet/>
      <dgm:spPr/>
      <dgm:t>
        <a:bodyPr/>
        <a:lstStyle/>
        <a:p>
          <a:endParaRPr lang="en-US"/>
        </a:p>
      </dgm:t>
    </dgm:pt>
    <dgm:pt modelId="{69AC580A-FBE7-4F55-83C4-0766DC6AB751}">
      <dgm:prSet phldrT="[Text]"/>
      <dgm:spPr/>
      <dgm:t>
        <a:bodyPr/>
        <a:lstStyle/>
        <a:p>
          <a:r>
            <a:rPr lang="en-US" dirty="0" smtClean="0"/>
            <a:t>µController </a:t>
          </a:r>
          <a:r>
            <a:rPr lang="en-US" dirty="0" err="1" smtClean="0"/>
            <a:t>nicht</a:t>
          </a:r>
          <a:r>
            <a:rPr lang="en-US" dirty="0" smtClean="0"/>
            <a:t> </a:t>
          </a:r>
          <a:r>
            <a:rPr lang="en-US" dirty="0" err="1" smtClean="0"/>
            <a:t>ganz</a:t>
          </a:r>
          <a:r>
            <a:rPr lang="en-US" dirty="0" smtClean="0"/>
            <a:t> </a:t>
          </a:r>
          <a:r>
            <a:rPr lang="en-US" dirty="0" err="1" smtClean="0"/>
            <a:t>im</a:t>
          </a:r>
          <a:r>
            <a:rPr lang="en-US" dirty="0" smtClean="0"/>
            <a:t> </a:t>
          </a:r>
          <a:r>
            <a:rPr lang="en-US" dirty="0" err="1" smtClean="0"/>
            <a:t>Sockel</a:t>
          </a:r>
          <a:endParaRPr lang="en-US" dirty="0"/>
        </a:p>
      </dgm:t>
    </dgm:pt>
    <dgm:pt modelId="{2F3BFE09-A867-4E66-8FEE-428B5CB88C21}" type="parTrans" cxnId="{356629B9-3295-47FD-A218-3CEABF988AC9}">
      <dgm:prSet/>
      <dgm:spPr/>
      <dgm:t>
        <a:bodyPr/>
        <a:lstStyle/>
        <a:p>
          <a:endParaRPr lang="en-US"/>
        </a:p>
      </dgm:t>
    </dgm:pt>
    <dgm:pt modelId="{8CCDEB01-21D4-4BB5-890F-5DB86978A5A8}" type="sibTrans" cxnId="{356629B9-3295-47FD-A218-3CEABF988AC9}">
      <dgm:prSet/>
      <dgm:spPr/>
      <dgm:t>
        <a:bodyPr/>
        <a:lstStyle/>
        <a:p>
          <a:endParaRPr lang="en-US"/>
        </a:p>
      </dgm:t>
    </dgm:pt>
    <dgm:pt modelId="{51F44AEC-7934-4382-BEED-7B1A68D9EDE2}">
      <dgm:prSet phldrT="[Text]"/>
      <dgm:spPr/>
      <dgm:t>
        <a:bodyPr/>
        <a:lstStyle/>
        <a:p>
          <a:r>
            <a:rPr lang="en-US" dirty="0" smtClean="0"/>
            <a:t>Diode </a:t>
          </a:r>
          <a:r>
            <a:rPr lang="en-US" dirty="0" err="1" smtClean="0"/>
            <a:t>verkehrt</a:t>
          </a:r>
          <a:r>
            <a:rPr lang="en-US" dirty="0" smtClean="0"/>
            <a:t> </a:t>
          </a:r>
          <a:r>
            <a:rPr lang="en-US" dirty="0" err="1" smtClean="0"/>
            <a:t>herum</a:t>
          </a:r>
          <a:endParaRPr lang="en-US" dirty="0"/>
        </a:p>
      </dgm:t>
    </dgm:pt>
    <dgm:pt modelId="{8F6AA9D0-9F50-4425-BDC7-25C3DFABE5C5}" type="parTrans" cxnId="{71A05A14-8A3F-4816-83EC-7245003A07F0}">
      <dgm:prSet/>
      <dgm:spPr/>
      <dgm:t>
        <a:bodyPr/>
        <a:lstStyle/>
        <a:p>
          <a:endParaRPr lang="en-US"/>
        </a:p>
      </dgm:t>
    </dgm:pt>
    <dgm:pt modelId="{94667841-25A3-47D9-ADAB-28FD67828EDF}" type="sibTrans" cxnId="{71A05A14-8A3F-4816-83EC-7245003A07F0}">
      <dgm:prSet/>
      <dgm:spPr/>
      <dgm:t>
        <a:bodyPr/>
        <a:lstStyle/>
        <a:p>
          <a:endParaRPr lang="en-US"/>
        </a:p>
      </dgm:t>
    </dgm:pt>
    <dgm:pt modelId="{91F63268-D05D-4497-907F-3115B09806E7}" type="pres">
      <dgm:prSet presAssocID="{6DFB1BFF-DE09-47AD-8D38-DCECE9F2D564}" presName="Name0" presStyleCnt="0">
        <dgm:presLayoutVars>
          <dgm:dir/>
          <dgm:animLvl val="lvl"/>
          <dgm:resizeHandles val="exact"/>
        </dgm:presLayoutVars>
      </dgm:prSet>
      <dgm:spPr/>
    </dgm:pt>
    <dgm:pt modelId="{ED1E35C1-2B9F-4610-9AC9-B3AD810CE181}" type="pres">
      <dgm:prSet presAssocID="{9CF686FB-6EB6-41AC-8E14-2A3FF76115F1}" presName="composite" presStyleCnt="0"/>
      <dgm:spPr/>
    </dgm:pt>
    <dgm:pt modelId="{2F328742-7268-4E6C-B63D-9529676D96DD}" type="pres">
      <dgm:prSet presAssocID="{9CF686FB-6EB6-41AC-8E14-2A3FF76115F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B4EBCD4-D8F0-420C-9A77-E371407A35F9}" type="pres">
      <dgm:prSet presAssocID="{9CF686FB-6EB6-41AC-8E14-2A3FF76115F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2418F-8B72-4CEF-AF47-72DAAE0AA786}" type="pres">
      <dgm:prSet presAssocID="{EADEF06C-3C3E-4AA5-AB2A-2C951FF36601}" presName="space" presStyleCnt="0"/>
      <dgm:spPr/>
    </dgm:pt>
    <dgm:pt modelId="{C95DAB5F-ED14-41AA-A2D7-C9991A63071F}" type="pres">
      <dgm:prSet presAssocID="{28D32CCE-5D4C-4736-A1E9-6CC840D5A581}" presName="composite" presStyleCnt="0"/>
      <dgm:spPr/>
    </dgm:pt>
    <dgm:pt modelId="{CC288DD7-A7AA-4878-B60C-F5235FD1734F}" type="pres">
      <dgm:prSet presAssocID="{28D32CCE-5D4C-4736-A1E9-6CC840D5A5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B1321-48EA-4491-9F1C-DA6F035E9F25}" type="pres">
      <dgm:prSet presAssocID="{28D32CCE-5D4C-4736-A1E9-6CC840D5A58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C2DC0-517F-44C9-9780-C414401D1BEB}" type="pres">
      <dgm:prSet presAssocID="{B825EE91-AAF9-4380-9C70-7902A8F837ED}" presName="space" presStyleCnt="0"/>
      <dgm:spPr/>
    </dgm:pt>
    <dgm:pt modelId="{0183B39A-2ABC-422C-84B1-259C5E99054A}" type="pres">
      <dgm:prSet presAssocID="{672C83E0-59F0-4BAC-8878-10F023720E68}" presName="composite" presStyleCnt="0"/>
      <dgm:spPr/>
    </dgm:pt>
    <dgm:pt modelId="{BBC2ADA5-1CC5-43E0-AFB2-14BBDE71FC24}" type="pres">
      <dgm:prSet presAssocID="{672C83E0-59F0-4BAC-8878-10F023720E6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EC56F-9A73-416F-8903-02F528525A5F}" type="pres">
      <dgm:prSet presAssocID="{672C83E0-59F0-4BAC-8878-10F023720E68}" presName="desTx" presStyleLbl="alignAccFollowNode1" presStyleIdx="2" presStyleCnt="3" custLinFactNeighborX="103" custLinFactNeighborY="-3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DC84A-19F2-4433-86BC-30A74EF802A6}" type="presOf" srcId="{9CF686FB-6EB6-41AC-8E14-2A3FF76115F1}" destId="{2F328742-7268-4E6C-B63D-9529676D96DD}" srcOrd="0" destOrd="0" presId="urn:microsoft.com/office/officeart/2005/8/layout/hList1"/>
    <dgm:cxn modelId="{356629B9-3295-47FD-A218-3CEABF988AC9}" srcId="{9CF686FB-6EB6-41AC-8E14-2A3FF76115F1}" destId="{69AC580A-FBE7-4F55-83C4-0766DC6AB751}" srcOrd="2" destOrd="0" parTransId="{2F3BFE09-A867-4E66-8FEE-428B5CB88C21}" sibTransId="{8CCDEB01-21D4-4BB5-890F-5DB86978A5A8}"/>
    <dgm:cxn modelId="{68619E75-B6CD-4FC2-A0AE-E0916F41414C}" type="presOf" srcId="{15376A10-607A-4A2C-8B50-F2ABA7985AB5}" destId="{CC2B1321-48EA-4491-9F1C-DA6F035E9F25}" srcOrd="0" destOrd="0" presId="urn:microsoft.com/office/officeart/2005/8/layout/hList1"/>
    <dgm:cxn modelId="{71A05A14-8A3F-4816-83EC-7245003A07F0}" srcId="{9CF686FB-6EB6-41AC-8E14-2A3FF76115F1}" destId="{51F44AEC-7934-4382-BEED-7B1A68D9EDE2}" srcOrd="3" destOrd="0" parTransId="{8F6AA9D0-9F50-4425-BDC7-25C3DFABE5C5}" sibTransId="{94667841-25A3-47D9-ADAB-28FD67828EDF}"/>
    <dgm:cxn modelId="{0DE22DC8-E05C-4AB6-88FE-1ADB76C873D1}" srcId="{6DFB1BFF-DE09-47AD-8D38-DCECE9F2D564}" destId="{9CF686FB-6EB6-41AC-8E14-2A3FF76115F1}" srcOrd="0" destOrd="0" parTransId="{DD11F584-362F-4DE5-AE8E-CE118A650CA9}" sibTransId="{EADEF06C-3C3E-4AA5-AB2A-2C951FF36601}"/>
    <dgm:cxn modelId="{31CADF50-D9CE-4F31-8CE6-BB8F92BB67D2}" type="presOf" srcId="{95710367-C4FC-4A94-91C3-0CCD66206680}" destId="{7B4EBCD4-D8F0-420C-9A77-E371407A35F9}" srcOrd="0" destOrd="0" presId="urn:microsoft.com/office/officeart/2005/8/layout/hList1"/>
    <dgm:cxn modelId="{47ADD867-459D-427F-9AA6-FF706774FB1B}" srcId="{6DFB1BFF-DE09-47AD-8D38-DCECE9F2D564}" destId="{28D32CCE-5D4C-4736-A1E9-6CC840D5A581}" srcOrd="1" destOrd="0" parTransId="{7AD6CEAE-C92A-498D-85BA-FDEC60EAC0BB}" sibTransId="{B825EE91-AAF9-4380-9C70-7902A8F837ED}"/>
    <dgm:cxn modelId="{54CAFB4C-D31F-4B28-922E-899EB6D0173F}" type="presOf" srcId="{6DFB1BFF-DE09-47AD-8D38-DCECE9F2D564}" destId="{91F63268-D05D-4497-907F-3115B09806E7}" srcOrd="0" destOrd="0" presId="urn:microsoft.com/office/officeart/2005/8/layout/hList1"/>
    <dgm:cxn modelId="{9F83AD4A-7B40-45D8-9456-374C07ABAD63}" type="presOf" srcId="{69AC580A-FBE7-4F55-83C4-0766DC6AB751}" destId="{7B4EBCD4-D8F0-420C-9A77-E371407A35F9}" srcOrd="0" destOrd="2" presId="urn:microsoft.com/office/officeart/2005/8/layout/hList1"/>
    <dgm:cxn modelId="{47D5D820-1688-4548-BD40-A86555951461}" srcId="{6DFB1BFF-DE09-47AD-8D38-DCECE9F2D564}" destId="{672C83E0-59F0-4BAC-8878-10F023720E68}" srcOrd="2" destOrd="0" parTransId="{9479CD22-1C22-4AD8-9EEA-2EAF8E5CE047}" sibTransId="{C7BCAFD4-846B-416A-940C-7856E39EF524}"/>
    <dgm:cxn modelId="{2DE03896-9ED5-4FCF-9AA8-EFF894986FA4}" type="presOf" srcId="{7061D24F-8FAC-4D0B-9EFA-103E18F4ECB7}" destId="{AA4EC56F-9A73-416F-8903-02F528525A5F}" srcOrd="0" destOrd="0" presId="urn:microsoft.com/office/officeart/2005/8/layout/hList1"/>
    <dgm:cxn modelId="{FF54B616-FD55-4CCE-8FA4-4F41A989AD82}" srcId="{672C83E0-59F0-4BAC-8878-10F023720E68}" destId="{7061D24F-8FAC-4D0B-9EFA-103E18F4ECB7}" srcOrd="0" destOrd="0" parTransId="{0766DF69-7489-4209-9451-B02EC1E1F2E4}" sibTransId="{74616428-9392-4B3D-9FC8-A38F15EC10A2}"/>
    <dgm:cxn modelId="{CC3A6C81-57C8-4E7C-A849-BB4DF26359B0}" type="presOf" srcId="{628D996C-7A97-4626-9B7E-294A2943CF19}" destId="{7B4EBCD4-D8F0-420C-9A77-E371407A35F9}" srcOrd="0" destOrd="1" presId="urn:microsoft.com/office/officeart/2005/8/layout/hList1"/>
    <dgm:cxn modelId="{6E2550E0-BB91-4372-9F59-CCADD64ED06A}" type="presOf" srcId="{13A68400-03DB-479C-A06E-BED690325E10}" destId="{CC2B1321-48EA-4491-9F1C-DA6F035E9F25}" srcOrd="0" destOrd="1" presId="urn:microsoft.com/office/officeart/2005/8/layout/hList1"/>
    <dgm:cxn modelId="{CC506141-4422-4DE8-AD9B-AED8D8A6D8DB}" type="presOf" srcId="{28D32CCE-5D4C-4736-A1E9-6CC840D5A581}" destId="{CC288DD7-A7AA-4878-B60C-F5235FD1734F}" srcOrd="0" destOrd="0" presId="urn:microsoft.com/office/officeart/2005/8/layout/hList1"/>
    <dgm:cxn modelId="{0B986C96-29E0-46A9-9DBC-D8CB20886284}" srcId="{28D32CCE-5D4C-4736-A1E9-6CC840D5A581}" destId="{15376A10-607A-4A2C-8B50-F2ABA7985AB5}" srcOrd="0" destOrd="0" parTransId="{910E323F-C83E-4E48-806E-9DEA6AA02D94}" sibTransId="{215A078C-0544-4D76-ADB2-68CAA20B4BE6}"/>
    <dgm:cxn modelId="{33B3F224-0716-48AA-8029-AB75D9E1C1B6}" type="presOf" srcId="{51F44AEC-7934-4382-BEED-7B1A68D9EDE2}" destId="{7B4EBCD4-D8F0-420C-9A77-E371407A35F9}" srcOrd="0" destOrd="3" presId="urn:microsoft.com/office/officeart/2005/8/layout/hList1"/>
    <dgm:cxn modelId="{F099DA63-4650-43DC-B3D5-2523DF9365A9}" srcId="{9CF686FB-6EB6-41AC-8E14-2A3FF76115F1}" destId="{628D996C-7A97-4626-9B7E-294A2943CF19}" srcOrd="1" destOrd="0" parTransId="{97209B05-7942-4290-8EEB-B112DD642858}" sibTransId="{7A6442DF-7903-430B-AFDE-3A542F58BF6A}"/>
    <dgm:cxn modelId="{0EFF5444-B97B-4186-B389-52F73B7615A5}" srcId="{28D32CCE-5D4C-4736-A1E9-6CC840D5A581}" destId="{13A68400-03DB-479C-A06E-BED690325E10}" srcOrd="1" destOrd="0" parTransId="{C83C559B-0661-4776-BBC1-EFAD861AAD4A}" sibTransId="{146A0163-90DA-4C8F-81D0-7FB8FD45C68E}"/>
    <dgm:cxn modelId="{F6C5C007-4436-436E-A00F-B7E1140A8F3A}" type="presOf" srcId="{672C83E0-59F0-4BAC-8878-10F023720E68}" destId="{BBC2ADA5-1CC5-43E0-AFB2-14BBDE71FC24}" srcOrd="0" destOrd="0" presId="urn:microsoft.com/office/officeart/2005/8/layout/hList1"/>
    <dgm:cxn modelId="{98853C73-FF4A-4F48-B54A-F14F6FD3F236}" srcId="{9CF686FB-6EB6-41AC-8E14-2A3FF76115F1}" destId="{95710367-C4FC-4A94-91C3-0CCD66206680}" srcOrd="0" destOrd="0" parTransId="{C073D4F5-F3CA-4A8A-9D7D-B4E79F2E13B1}" sibTransId="{7F9F19E1-D078-4F7A-B623-D803F7F24333}"/>
    <dgm:cxn modelId="{DEF0E4BA-6AA6-4F63-BFB0-0D9897C34FC8}" type="presParOf" srcId="{91F63268-D05D-4497-907F-3115B09806E7}" destId="{ED1E35C1-2B9F-4610-9AC9-B3AD810CE181}" srcOrd="0" destOrd="0" presId="urn:microsoft.com/office/officeart/2005/8/layout/hList1"/>
    <dgm:cxn modelId="{535D3E4B-F4A7-4859-9B8D-FCF66E672D8E}" type="presParOf" srcId="{ED1E35C1-2B9F-4610-9AC9-B3AD810CE181}" destId="{2F328742-7268-4E6C-B63D-9529676D96DD}" srcOrd="0" destOrd="0" presId="urn:microsoft.com/office/officeart/2005/8/layout/hList1"/>
    <dgm:cxn modelId="{56F49064-D6E7-478F-871E-D8FF28208550}" type="presParOf" srcId="{ED1E35C1-2B9F-4610-9AC9-B3AD810CE181}" destId="{7B4EBCD4-D8F0-420C-9A77-E371407A35F9}" srcOrd="1" destOrd="0" presId="urn:microsoft.com/office/officeart/2005/8/layout/hList1"/>
    <dgm:cxn modelId="{4394315E-E35F-4F31-A73A-011DE4337D1C}" type="presParOf" srcId="{91F63268-D05D-4497-907F-3115B09806E7}" destId="{5052418F-8B72-4CEF-AF47-72DAAE0AA786}" srcOrd="1" destOrd="0" presId="urn:microsoft.com/office/officeart/2005/8/layout/hList1"/>
    <dgm:cxn modelId="{05BF2215-7E70-4F82-9E25-AD4B26778524}" type="presParOf" srcId="{91F63268-D05D-4497-907F-3115B09806E7}" destId="{C95DAB5F-ED14-41AA-A2D7-C9991A63071F}" srcOrd="2" destOrd="0" presId="urn:microsoft.com/office/officeart/2005/8/layout/hList1"/>
    <dgm:cxn modelId="{3F937C3A-302A-46AF-9F75-353CDB4D3333}" type="presParOf" srcId="{C95DAB5F-ED14-41AA-A2D7-C9991A63071F}" destId="{CC288DD7-A7AA-4878-B60C-F5235FD1734F}" srcOrd="0" destOrd="0" presId="urn:microsoft.com/office/officeart/2005/8/layout/hList1"/>
    <dgm:cxn modelId="{8E9EE09B-7288-4645-95D0-2011B144F99B}" type="presParOf" srcId="{C95DAB5F-ED14-41AA-A2D7-C9991A63071F}" destId="{CC2B1321-48EA-4491-9F1C-DA6F035E9F25}" srcOrd="1" destOrd="0" presId="urn:microsoft.com/office/officeart/2005/8/layout/hList1"/>
    <dgm:cxn modelId="{854B607D-5275-4E78-9EEE-BD4D965D9948}" type="presParOf" srcId="{91F63268-D05D-4497-907F-3115B09806E7}" destId="{B85C2DC0-517F-44C9-9780-C414401D1BEB}" srcOrd="3" destOrd="0" presId="urn:microsoft.com/office/officeart/2005/8/layout/hList1"/>
    <dgm:cxn modelId="{6838FC4E-2D3C-4E3F-85CB-FE7EDE79DA91}" type="presParOf" srcId="{91F63268-D05D-4497-907F-3115B09806E7}" destId="{0183B39A-2ABC-422C-84B1-259C5E99054A}" srcOrd="4" destOrd="0" presId="urn:microsoft.com/office/officeart/2005/8/layout/hList1"/>
    <dgm:cxn modelId="{DE5C73FF-8247-44E4-A779-EA5DA6C1C472}" type="presParOf" srcId="{0183B39A-2ABC-422C-84B1-259C5E99054A}" destId="{BBC2ADA5-1CC5-43E0-AFB2-14BBDE71FC24}" srcOrd="0" destOrd="0" presId="urn:microsoft.com/office/officeart/2005/8/layout/hList1"/>
    <dgm:cxn modelId="{35634651-F779-4270-8CF3-0B52ED05682C}" type="presParOf" srcId="{0183B39A-2ABC-422C-84B1-259C5E99054A}" destId="{AA4EC56F-9A73-416F-8903-02F528525A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FB1BFF-DE09-47AD-8D38-DCECE9F2D56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686FB-6EB6-41AC-8E14-2A3FF76115F1}">
      <dgm:prSet phldrT="[Text]"/>
      <dgm:spPr/>
      <dgm:t>
        <a:bodyPr/>
        <a:lstStyle/>
        <a:p>
          <a:r>
            <a:rPr lang="en-US" dirty="0" err="1" smtClean="0"/>
            <a:t>keine</a:t>
          </a:r>
          <a:r>
            <a:rPr lang="en-US" dirty="0" smtClean="0"/>
            <a:t> LED </a:t>
          </a:r>
          <a:r>
            <a:rPr lang="en-US" dirty="0" err="1" smtClean="0"/>
            <a:t>leuchtet</a:t>
          </a:r>
          <a:endParaRPr lang="en-US" dirty="0"/>
        </a:p>
      </dgm:t>
    </dgm:pt>
    <dgm:pt modelId="{DD11F584-362F-4DE5-AE8E-CE118A650CA9}" type="parTrans" cxnId="{0DE22DC8-E05C-4AB6-88FE-1ADB76C873D1}">
      <dgm:prSet/>
      <dgm:spPr/>
      <dgm:t>
        <a:bodyPr/>
        <a:lstStyle/>
        <a:p>
          <a:endParaRPr lang="en-US"/>
        </a:p>
      </dgm:t>
    </dgm:pt>
    <dgm:pt modelId="{EADEF06C-3C3E-4AA5-AB2A-2C951FF36601}" type="sibTrans" cxnId="{0DE22DC8-E05C-4AB6-88FE-1ADB76C873D1}">
      <dgm:prSet/>
      <dgm:spPr/>
      <dgm:t>
        <a:bodyPr/>
        <a:lstStyle/>
        <a:p>
          <a:endParaRPr lang="en-US"/>
        </a:p>
      </dgm:t>
    </dgm:pt>
    <dgm:pt modelId="{95710367-C4FC-4A94-91C3-0CCD66206680}">
      <dgm:prSet phldrT="[Text]"/>
      <dgm:spPr/>
      <dgm:t>
        <a:bodyPr/>
        <a:lstStyle/>
        <a:p>
          <a:r>
            <a:rPr lang="en-US" dirty="0" err="1" smtClean="0"/>
            <a:t>Batterie</a:t>
          </a:r>
          <a:r>
            <a:rPr lang="en-US" dirty="0" smtClean="0"/>
            <a:t> </a:t>
          </a:r>
          <a:r>
            <a:rPr lang="en-US" dirty="0" err="1" smtClean="0"/>
            <a:t>verkehrt</a:t>
          </a:r>
          <a:r>
            <a:rPr lang="en-US" dirty="0" smtClean="0"/>
            <a:t> </a:t>
          </a:r>
          <a:r>
            <a:rPr lang="en-US" dirty="0" err="1" smtClean="0"/>
            <a:t>eingelegt</a:t>
          </a:r>
          <a:r>
            <a:rPr lang="en-US" dirty="0" smtClean="0"/>
            <a:t> </a:t>
          </a:r>
          <a:r>
            <a:rPr lang="en-US" dirty="0" err="1" smtClean="0"/>
            <a:t>oder</a:t>
          </a:r>
          <a:r>
            <a:rPr lang="en-US" dirty="0" smtClean="0"/>
            <a:t> der Halter </a:t>
          </a:r>
          <a:r>
            <a:rPr lang="en-US" dirty="0" err="1" smtClean="0"/>
            <a:t>ist</a:t>
          </a:r>
          <a:r>
            <a:rPr lang="en-US" dirty="0" smtClean="0"/>
            <a:t> </a:t>
          </a:r>
          <a:r>
            <a:rPr lang="en-US" dirty="0" err="1" smtClean="0"/>
            <a:t>verbogen</a:t>
          </a:r>
          <a:r>
            <a:rPr lang="en-US" dirty="0" smtClean="0"/>
            <a:t> -&gt; </a:t>
          </a:r>
          <a:r>
            <a:rPr lang="en-US" dirty="0" err="1" smtClean="0"/>
            <a:t>eine</a:t>
          </a:r>
          <a:r>
            <a:rPr lang="en-US" dirty="0" smtClean="0"/>
            <a:t> </a:t>
          </a:r>
          <a:r>
            <a:rPr lang="en-US" dirty="0" err="1" smtClean="0"/>
            <a:t>Klammer</a:t>
          </a:r>
          <a:r>
            <a:rPr lang="en-US" dirty="0" smtClean="0"/>
            <a:t> muss von </a:t>
          </a:r>
          <a:r>
            <a:rPr lang="en-US" dirty="0" err="1" smtClean="0"/>
            <a:t>oben</a:t>
          </a:r>
          <a:r>
            <a:rPr lang="en-US" dirty="0" smtClean="0"/>
            <a:t> auf die </a:t>
          </a:r>
          <a:r>
            <a:rPr lang="en-US" dirty="0" err="1" smtClean="0"/>
            <a:t>Knopfzelle</a:t>
          </a:r>
          <a:r>
            <a:rPr lang="en-US" dirty="0" smtClean="0"/>
            <a:t> </a:t>
          </a:r>
          <a:r>
            <a:rPr lang="en-US" dirty="0" err="1" smtClean="0"/>
            <a:t>drücken</a:t>
          </a:r>
          <a:endParaRPr lang="en-US" dirty="0"/>
        </a:p>
      </dgm:t>
    </dgm:pt>
    <dgm:pt modelId="{C073D4F5-F3CA-4A8A-9D7D-B4E79F2E13B1}" type="parTrans" cxnId="{98853C73-FF4A-4F48-B54A-F14F6FD3F236}">
      <dgm:prSet/>
      <dgm:spPr/>
      <dgm:t>
        <a:bodyPr/>
        <a:lstStyle/>
        <a:p>
          <a:endParaRPr lang="en-US"/>
        </a:p>
      </dgm:t>
    </dgm:pt>
    <dgm:pt modelId="{7F9F19E1-D078-4F7A-B623-D803F7F24333}" type="sibTrans" cxnId="{98853C73-FF4A-4F48-B54A-F14F6FD3F236}">
      <dgm:prSet/>
      <dgm:spPr/>
      <dgm:t>
        <a:bodyPr/>
        <a:lstStyle/>
        <a:p>
          <a:endParaRPr lang="en-US"/>
        </a:p>
      </dgm:t>
    </dgm:pt>
    <dgm:pt modelId="{28D32CCE-5D4C-4736-A1E9-6CC840D5A581}">
      <dgm:prSet phldrT="[Text]"/>
      <dgm:spPr/>
      <dgm:t>
        <a:bodyPr/>
        <a:lstStyle/>
        <a:p>
          <a:r>
            <a:rPr lang="en-US" dirty="0" err="1" smtClean="0"/>
            <a:t>eine</a:t>
          </a:r>
          <a:r>
            <a:rPr lang="en-US" dirty="0" smtClean="0"/>
            <a:t> LED </a:t>
          </a:r>
          <a:r>
            <a:rPr lang="en-US" dirty="0" err="1" smtClean="0"/>
            <a:t>leuchtet</a:t>
          </a:r>
          <a:r>
            <a:rPr lang="en-US" dirty="0" smtClean="0"/>
            <a:t> </a:t>
          </a:r>
          <a:r>
            <a:rPr lang="en-US" dirty="0" err="1" smtClean="0"/>
            <a:t>nicht</a:t>
          </a:r>
          <a:endParaRPr lang="en-US" dirty="0"/>
        </a:p>
      </dgm:t>
    </dgm:pt>
    <dgm:pt modelId="{7AD6CEAE-C92A-498D-85BA-FDEC60EAC0BB}" type="parTrans" cxnId="{47ADD867-459D-427F-9AA6-FF706774FB1B}">
      <dgm:prSet/>
      <dgm:spPr/>
      <dgm:t>
        <a:bodyPr/>
        <a:lstStyle/>
        <a:p>
          <a:endParaRPr lang="en-US"/>
        </a:p>
      </dgm:t>
    </dgm:pt>
    <dgm:pt modelId="{B825EE91-AAF9-4380-9C70-7902A8F837ED}" type="sibTrans" cxnId="{47ADD867-459D-427F-9AA6-FF706774FB1B}">
      <dgm:prSet/>
      <dgm:spPr/>
      <dgm:t>
        <a:bodyPr/>
        <a:lstStyle/>
        <a:p>
          <a:endParaRPr lang="en-US"/>
        </a:p>
      </dgm:t>
    </dgm:pt>
    <dgm:pt modelId="{15376A10-607A-4A2C-8B50-F2ABA7985AB5}">
      <dgm:prSet phldrT="[Text]"/>
      <dgm:spPr/>
      <dgm:t>
        <a:bodyPr/>
        <a:lstStyle/>
        <a:p>
          <a:r>
            <a:rPr lang="en-US" dirty="0" smtClean="0"/>
            <a:t>LED </a:t>
          </a:r>
          <a:r>
            <a:rPr lang="en-US" dirty="0" err="1" smtClean="0"/>
            <a:t>verkehrt</a:t>
          </a:r>
          <a:r>
            <a:rPr lang="en-US" dirty="0" smtClean="0"/>
            <a:t> </a:t>
          </a:r>
          <a:r>
            <a:rPr lang="en-US" dirty="0" err="1" smtClean="0"/>
            <a:t>herum</a:t>
          </a:r>
          <a:r>
            <a:rPr lang="en-US" dirty="0" smtClean="0"/>
            <a:t> -&gt; </a:t>
          </a:r>
          <a:r>
            <a:rPr lang="en-US" dirty="0" err="1" smtClean="0"/>
            <a:t>genau</a:t>
          </a:r>
          <a:r>
            <a:rPr lang="en-US" dirty="0" smtClean="0"/>
            <a:t> </a:t>
          </a:r>
          <a:r>
            <a:rPr lang="en-US" dirty="0" err="1" smtClean="0"/>
            <a:t>hinschauen</a:t>
          </a:r>
          <a:r>
            <a:rPr lang="en-US" dirty="0" smtClean="0"/>
            <a:t>, da </a:t>
          </a:r>
          <a:r>
            <a:rPr lang="en-US" dirty="0" err="1" smtClean="0"/>
            <a:t>ist</a:t>
          </a:r>
          <a:r>
            <a:rPr lang="en-US" dirty="0" smtClean="0"/>
            <a:t> </a:t>
          </a:r>
          <a:r>
            <a:rPr lang="en-US" dirty="0" err="1" smtClean="0"/>
            <a:t>eine</a:t>
          </a:r>
          <a:r>
            <a:rPr lang="en-US" dirty="0" smtClean="0"/>
            <a:t> </a:t>
          </a:r>
          <a:r>
            <a:rPr lang="en-US" dirty="0" err="1" smtClean="0"/>
            <a:t>grüne</a:t>
          </a:r>
          <a:r>
            <a:rPr lang="en-US" dirty="0" smtClean="0"/>
            <a:t> </a:t>
          </a:r>
          <a:r>
            <a:rPr lang="en-US" dirty="0" err="1" smtClean="0"/>
            <a:t>Linie</a:t>
          </a:r>
          <a:r>
            <a:rPr lang="en-US" dirty="0" smtClean="0"/>
            <a:t> </a:t>
          </a:r>
          <a:r>
            <a:rPr lang="en-US" dirty="0" err="1" smtClean="0"/>
            <a:t>zu</a:t>
          </a:r>
          <a:r>
            <a:rPr lang="en-US" dirty="0" smtClean="0"/>
            <a:t> </a:t>
          </a:r>
          <a:r>
            <a:rPr lang="en-US" dirty="0" err="1" smtClean="0"/>
            <a:t>sehen</a:t>
          </a:r>
          <a:endParaRPr lang="en-US" dirty="0"/>
        </a:p>
      </dgm:t>
    </dgm:pt>
    <dgm:pt modelId="{910E323F-C83E-4E48-806E-9DEA6AA02D94}" type="parTrans" cxnId="{0B986C96-29E0-46A9-9DBC-D8CB20886284}">
      <dgm:prSet/>
      <dgm:spPr/>
      <dgm:t>
        <a:bodyPr/>
        <a:lstStyle/>
        <a:p>
          <a:endParaRPr lang="en-US"/>
        </a:p>
      </dgm:t>
    </dgm:pt>
    <dgm:pt modelId="{215A078C-0544-4D76-ADB2-68CAA20B4BE6}" type="sibTrans" cxnId="{0B986C96-29E0-46A9-9DBC-D8CB20886284}">
      <dgm:prSet/>
      <dgm:spPr/>
      <dgm:t>
        <a:bodyPr/>
        <a:lstStyle/>
        <a:p>
          <a:endParaRPr lang="en-US"/>
        </a:p>
      </dgm:t>
    </dgm:pt>
    <dgm:pt modelId="{672C83E0-59F0-4BAC-8878-10F023720E68}">
      <dgm:prSet phldrT="[Text]"/>
      <dgm:spPr/>
      <dgm:t>
        <a:bodyPr/>
        <a:lstStyle/>
        <a:p>
          <a:r>
            <a:rPr lang="en-US" dirty="0" err="1" smtClean="0"/>
            <a:t>drei</a:t>
          </a:r>
          <a:r>
            <a:rPr lang="en-US" dirty="0" smtClean="0"/>
            <a:t> (</a:t>
          </a:r>
          <a:r>
            <a:rPr lang="en-US" dirty="0" err="1" smtClean="0"/>
            <a:t>oder</a:t>
          </a:r>
          <a:r>
            <a:rPr lang="en-US" dirty="0" smtClean="0"/>
            <a:t> </a:t>
          </a:r>
          <a:r>
            <a:rPr lang="en-US" dirty="0" err="1" smtClean="0"/>
            <a:t>sechs</a:t>
          </a:r>
          <a:r>
            <a:rPr lang="en-US" dirty="0" smtClean="0"/>
            <a:t>) LEDs </a:t>
          </a:r>
          <a:r>
            <a:rPr lang="en-US" dirty="0" err="1" smtClean="0"/>
            <a:t>leuchten</a:t>
          </a:r>
          <a:r>
            <a:rPr lang="en-US" dirty="0" smtClean="0"/>
            <a:t> </a:t>
          </a:r>
          <a:r>
            <a:rPr lang="en-US" dirty="0" err="1" smtClean="0"/>
            <a:t>nicht</a:t>
          </a:r>
          <a:endParaRPr lang="en-US" dirty="0"/>
        </a:p>
      </dgm:t>
    </dgm:pt>
    <dgm:pt modelId="{9479CD22-1C22-4AD8-9EEA-2EAF8E5CE047}" type="parTrans" cxnId="{47D5D820-1688-4548-BD40-A86555951461}">
      <dgm:prSet/>
      <dgm:spPr/>
      <dgm:t>
        <a:bodyPr/>
        <a:lstStyle/>
        <a:p>
          <a:endParaRPr lang="en-US"/>
        </a:p>
      </dgm:t>
    </dgm:pt>
    <dgm:pt modelId="{C7BCAFD4-846B-416A-940C-7856E39EF524}" type="sibTrans" cxnId="{47D5D820-1688-4548-BD40-A86555951461}">
      <dgm:prSet/>
      <dgm:spPr/>
      <dgm:t>
        <a:bodyPr/>
        <a:lstStyle/>
        <a:p>
          <a:endParaRPr lang="en-US"/>
        </a:p>
      </dgm:t>
    </dgm:pt>
    <dgm:pt modelId="{7061D24F-8FAC-4D0B-9EFA-103E18F4ECB7}">
      <dgm:prSet phldrT="[Text]"/>
      <dgm:spPr/>
      <dgm:t>
        <a:bodyPr/>
        <a:lstStyle/>
        <a:p>
          <a:r>
            <a:rPr lang="en-US" dirty="0" err="1" smtClean="0"/>
            <a:t>ein</a:t>
          </a:r>
          <a:r>
            <a:rPr lang="en-US" dirty="0" smtClean="0"/>
            <a:t> </a:t>
          </a:r>
          <a:r>
            <a:rPr lang="en-US" dirty="0" err="1" smtClean="0"/>
            <a:t>Widerstand</a:t>
          </a:r>
          <a:r>
            <a:rPr lang="en-US" dirty="0" smtClean="0"/>
            <a:t> </a:t>
          </a:r>
          <a:r>
            <a:rPr lang="en-US" dirty="0" err="1" smtClean="0"/>
            <a:t>ist</a:t>
          </a:r>
          <a:r>
            <a:rPr lang="en-US" dirty="0" smtClean="0"/>
            <a:t> </a:t>
          </a:r>
          <a:r>
            <a:rPr lang="en-US" dirty="0" err="1" smtClean="0"/>
            <a:t>nicht</a:t>
          </a:r>
          <a:r>
            <a:rPr lang="en-US" dirty="0" smtClean="0"/>
            <a:t> </a:t>
          </a:r>
          <a:r>
            <a:rPr lang="en-US" dirty="0" err="1" smtClean="0"/>
            <a:t>angelötet</a:t>
          </a:r>
          <a:endParaRPr lang="en-US" dirty="0"/>
        </a:p>
      </dgm:t>
    </dgm:pt>
    <dgm:pt modelId="{0766DF69-7489-4209-9451-B02EC1E1F2E4}" type="parTrans" cxnId="{FF54B616-FD55-4CCE-8FA4-4F41A989AD82}">
      <dgm:prSet/>
      <dgm:spPr/>
      <dgm:t>
        <a:bodyPr/>
        <a:lstStyle/>
        <a:p>
          <a:endParaRPr lang="en-US"/>
        </a:p>
      </dgm:t>
    </dgm:pt>
    <dgm:pt modelId="{74616428-9392-4B3D-9FC8-A38F15EC10A2}" type="sibTrans" cxnId="{FF54B616-FD55-4CCE-8FA4-4F41A989AD82}">
      <dgm:prSet/>
      <dgm:spPr/>
      <dgm:t>
        <a:bodyPr/>
        <a:lstStyle/>
        <a:p>
          <a:endParaRPr lang="en-US"/>
        </a:p>
      </dgm:t>
    </dgm:pt>
    <dgm:pt modelId="{C2BC929B-0ABF-4240-BC36-D0BE2683448C}">
      <dgm:prSet phldrT="[Text]"/>
      <dgm:spPr/>
      <dgm:t>
        <a:bodyPr/>
        <a:lstStyle/>
        <a:p>
          <a:r>
            <a:rPr lang="en-US" dirty="0" err="1" smtClean="0"/>
            <a:t>ein</a:t>
          </a:r>
          <a:r>
            <a:rPr lang="en-US" dirty="0" smtClean="0"/>
            <a:t> Pin </a:t>
          </a:r>
          <a:r>
            <a:rPr lang="en-US" dirty="0" err="1" smtClean="0"/>
            <a:t>vom</a:t>
          </a:r>
          <a:r>
            <a:rPr lang="en-US" dirty="0" smtClean="0"/>
            <a:t> µController </a:t>
          </a:r>
          <a:r>
            <a:rPr lang="en-US" dirty="0" err="1" smtClean="0"/>
            <a:t>ist</a:t>
          </a:r>
          <a:r>
            <a:rPr lang="en-US" dirty="0" smtClean="0"/>
            <a:t> </a:t>
          </a:r>
          <a:r>
            <a:rPr lang="en-US" dirty="0" err="1" smtClean="0"/>
            <a:t>nicht</a:t>
          </a:r>
          <a:r>
            <a:rPr lang="en-US" dirty="0" smtClean="0"/>
            <a:t> </a:t>
          </a:r>
          <a:r>
            <a:rPr lang="en-US" dirty="0" err="1" smtClean="0"/>
            <a:t>angelötet</a:t>
          </a:r>
          <a:endParaRPr lang="en-US" dirty="0"/>
        </a:p>
      </dgm:t>
    </dgm:pt>
    <dgm:pt modelId="{3EBA0993-778F-45B4-9E01-E8D243091CCB}" type="parTrans" cxnId="{C4345276-71FD-49C8-8A50-2FBB7DE4049E}">
      <dgm:prSet/>
      <dgm:spPr/>
      <dgm:t>
        <a:bodyPr/>
        <a:lstStyle/>
        <a:p>
          <a:endParaRPr lang="en-US"/>
        </a:p>
      </dgm:t>
    </dgm:pt>
    <dgm:pt modelId="{1E03B07D-BEC4-44FE-BEFE-91F66AD7C457}" type="sibTrans" cxnId="{C4345276-71FD-49C8-8A50-2FBB7DE4049E}">
      <dgm:prSet/>
      <dgm:spPr/>
      <dgm:t>
        <a:bodyPr/>
        <a:lstStyle/>
        <a:p>
          <a:endParaRPr lang="en-US"/>
        </a:p>
      </dgm:t>
    </dgm:pt>
    <dgm:pt modelId="{E75B7331-A552-4801-B51B-B9DC0043474A}">
      <dgm:prSet phldrT="[Text]"/>
      <dgm:spPr/>
      <dgm:t>
        <a:bodyPr/>
        <a:lstStyle/>
        <a:p>
          <a:endParaRPr lang="en-US" dirty="0"/>
        </a:p>
      </dgm:t>
    </dgm:pt>
    <dgm:pt modelId="{90A78626-1F5A-436B-A719-BB921D027C2D}" type="parTrans" cxnId="{A87ED69D-043C-40EE-81BF-127A00D6230F}">
      <dgm:prSet/>
      <dgm:spPr/>
      <dgm:t>
        <a:bodyPr/>
        <a:lstStyle/>
        <a:p>
          <a:endParaRPr lang="en-US"/>
        </a:p>
      </dgm:t>
    </dgm:pt>
    <dgm:pt modelId="{B94A0568-FCCC-45DB-B1E3-124840020627}" type="sibTrans" cxnId="{A87ED69D-043C-40EE-81BF-127A00D6230F}">
      <dgm:prSet/>
      <dgm:spPr/>
      <dgm:t>
        <a:bodyPr/>
        <a:lstStyle/>
        <a:p>
          <a:endParaRPr lang="en-US"/>
        </a:p>
      </dgm:t>
    </dgm:pt>
    <dgm:pt modelId="{C76594B3-146E-47ED-B6E5-549C10A7B7C8}">
      <dgm:prSet phldrT="[Text]"/>
      <dgm:spPr/>
      <dgm:t>
        <a:bodyPr/>
        <a:lstStyle/>
        <a:p>
          <a:r>
            <a:rPr lang="en-US" dirty="0" smtClean="0"/>
            <a:t>Knopf </a:t>
          </a:r>
          <a:r>
            <a:rPr lang="en-US" dirty="0" err="1" smtClean="0"/>
            <a:t>drücken</a:t>
          </a:r>
          <a:endParaRPr lang="en-US" dirty="0"/>
        </a:p>
      </dgm:t>
    </dgm:pt>
    <dgm:pt modelId="{9DFC03D1-915D-41AE-9145-EDE925CB6A11}" type="parTrans" cxnId="{E71AFE34-F952-47AB-96B9-F85AD9995141}">
      <dgm:prSet/>
      <dgm:spPr/>
      <dgm:t>
        <a:bodyPr/>
        <a:lstStyle/>
        <a:p>
          <a:endParaRPr lang="en-US"/>
        </a:p>
      </dgm:t>
    </dgm:pt>
    <dgm:pt modelId="{664DE7BF-5552-4445-BAF2-4A1F2407E1C4}" type="sibTrans" cxnId="{E71AFE34-F952-47AB-96B9-F85AD9995141}">
      <dgm:prSet/>
      <dgm:spPr/>
      <dgm:t>
        <a:bodyPr/>
        <a:lstStyle/>
        <a:p>
          <a:endParaRPr lang="en-US"/>
        </a:p>
      </dgm:t>
    </dgm:pt>
    <dgm:pt modelId="{75E2B8DF-6309-4741-975B-35AA83EBA025}">
      <dgm:prSet/>
      <dgm:spPr/>
      <dgm:t>
        <a:bodyPr/>
        <a:lstStyle/>
        <a:p>
          <a:r>
            <a:rPr lang="en-US" dirty="0" smtClean="0"/>
            <a:t>die </a:t>
          </a:r>
          <a:r>
            <a:rPr lang="en-US" dirty="0" err="1" smtClean="0"/>
            <a:t>Hälfte</a:t>
          </a:r>
          <a:r>
            <a:rPr lang="en-US" dirty="0" smtClean="0"/>
            <a:t> der LEDs </a:t>
          </a:r>
          <a:r>
            <a:rPr lang="en-US" dirty="0" err="1" smtClean="0"/>
            <a:t>leuchtet</a:t>
          </a:r>
          <a:r>
            <a:rPr lang="en-US" dirty="0" smtClean="0"/>
            <a:t> </a:t>
          </a:r>
          <a:r>
            <a:rPr lang="en-US" dirty="0" err="1" smtClean="0"/>
            <a:t>immer</a:t>
          </a:r>
          <a:endParaRPr lang="en-US" dirty="0"/>
        </a:p>
      </dgm:t>
    </dgm:pt>
    <dgm:pt modelId="{0BB42CCD-0F91-47C9-9A67-406CF9696F7A}" type="parTrans" cxnId="{2F489C39-A695-4F7D-A4BD-FB38817D5BF3}">
      <dgm:prSet/>
      <dgm:spPr/>
      <dgm:t>
        <a:bodyPr/>
        <a:lstStyle/>
        <a:p>
          <a:endParaRPr lang="en-US"/>
        </a:p>
      </dgm:t>
    </dgm:pt>
    <dgm:pt modelId="{DD97637C-71E7-4681-9A86-BB89D96BB874}" type="sibTrans" cxnId="{2F489C39-A695-4F7D-A4BD-FB38817D5BF3}">
      <dgm:prSet/>
      <dgm:spPr/>
      <dgm:t>
        <a:bodyPr/>
        <a:lstStyle/>
        <a:p>
          <a:endParaRPr lang="en-US"/>
        </a:p>
      </dgm:t>
    </dgm:pt>
    <dgm:pt modelId="{EB9FD006-08ED-413D-87BB-502430A3B32D}">
      <dgm:prSet/>
      <dgm:spPr/>
      <dgm:t>
        <a:bodyPr/>
        <a:lstStyle/>
        <a:p>
          <a:r>
            <a:rPr lang="en-US" dirty="0" smtClean="0"/>
            <a:t>LEDs </a:t>
          </a:r>
          <a:r>
            <a:rPr lang="en-US" dirty="0" err="1" smtClean="0"/>
            <a:t>haben</a:t>
          </a:r>
          <a:r>
            <a:rPr lang="en-US" dirty="0" smtClean="0"/>
            <a:t> </a:t>
          </a:r>
          <a:r>
            <a:rPr lang="en-US" dirty="0" err="1" smtClean="0"/>
            <a:t>eine</a:t>
          </a:r>
          <a:r>
            <a:rPr lang="en-US" dirty="0" smtClean="0"/>
            <a:t> </a:t>
          </a:r>
          <a:r>
            <a:rPr lang="en-US" dirty="0" err="1" smtClean="0"/>
            <a:t>Richtung</a:t>
          </a:r>
          <a:r>
            <a:rPr lang="en-US" dirty="0" smtClean="0"/>
            <a:t> -&gt; </a:t>
          </a:r>
          <a:r>
            <a:rPr lang="en-US" dirty="0" err="1" smtClean="0"/>
            <a:t>Orientierung</a:t>
          </a:r>
          <a:r>
            <a:rPr lang="en-US" dirty="0" smtClean="0"/>
            <a:t> </a:t>
          </a:r>
          <a:r>
            <a:rPr lang="en-US" dirty="0" err="1" smtClean="0"/>
            <a:t>überprüfen</a:t>
          </a:r>
          <a:endParaRPr lang="en-US" dirty="0"/>
        </a:p>
      </dgm:t>
    </dgm:pt>
    <dgm:pt modelId="{D6FE7C0A-3A3C-42B6-AA78-2F637E454F0D}" type="parTrans" cxnId="{615047D7-D1F7-4709-9DF8-07FDA8C63711}">
      <dgm:prSet/>
      <dgm:spPr/>
      <dgm:t>
        <a:bodyPr/>
        <a:lstStyle/>
        <a:p>
          <a:endParaRPr lang="en-US"/>
        </a:p>
      </dgm:t>
    </dgm:pt>
    <dgm:pt modelId="{87F30AC0-6FA8-449D-AA44-82FE2AD54FCE}" type="sibTrans" cxnId="{615047D7-D1F7-4709-9DF8-07FDA8C63711}">
      <dgm:prSet/>
      <dgm:spPr/>
      <dgm:t>
        <a:bodyPr/>
        <a:lstStyle/>
        <a:p>
          <a:endParaRPr lang="en-US"/>
        </a:p>
      </dgm:t>
    </dgm:pt>
    <dgm:pt modelId="{883E11AE-E896-4C3F-AA2A-E4FF6313BA03}">
      <dgm:prSet phldrT="[Text]"/>
      <dgm:spPr/>
      <dgm:t>
        <a:bodyPr/>
        <a:lstStyle/>
        <a:p>
          <a:r>
            <a:rPr lang="en-US" dirty="0" err="1" smtClean="0"/>
            <a:t>Kapazität</a:t>
          </a:r>
          <a:r>
            <a:rPr lang="en-US" dirty="0" smtClean="0"/>
            <a:t> </a:t>
          </a:r>
          <a:r>
            <a:rPr lang="en-US" dirty="0" err="1" smtClean="0"/>
            <a:t>mit</a:t>
          </a:r>
          <a:r>
            <a:rPr lang="en-US" dirty="0" smtClean="0"/>
            <a:t> </a:t>
          </a:r>
          <a:r>
            <a:rPr lang="en-US" dirty="0" err="1" smtClean="0"/>
            <a:t>Widerstand</a:t>
          </a:r>
          <a:r>
            <a:rPr lang="en-US" dirty="0" smtClean="0"/>
            <a:t> </a:t>
          </a:r>
          <a:r>
            <a:rPr lang="en-US" dirty="0" err="1" smtClean="0"/>
            <a:t>verwechselt</a:t>
          </a:r>
          <a:endParaRPr lang="en-US" dirty="0"/>
        </a:p>
      </dgm:t>
    </dgm:pt>
    <dgm:pt modelId="{4019A9AF-DFBD-412F-85C9-2F557280F9B6}" type="parTrans" cxnId="{27841F6C-9D81-4202-A4FD-80FD63543664}">
      <dgm:prSet/>
      <dgm:spPr/>
      <dgm:t>
        <a:bodyPr/>
        <a:lstStyle/>
        <a:p>
          <a:endParaRPr lang="en-US"/>
        </a:p>
      </dgm:t>
    </dgm:pt>
    <dgm:pt modelId="{F68501FF-EE4D-42B8-BA7B-8FADEC687604}" type="sibTrans" cxnId="{27841F6C-9D81-4202-A4FD-80FD63543664}">
      <dgm:prSet/>
      <dgm:spPr/>
      <dgm:t>
        <a:bodyPr/>
        <a:lstStyle/>
        <a:p>
          <a:endParaRPr lang="en-US"/>
        </a:p>
      </dgm:t>
    </dgm:pt>
    <dgm:pt modelId="{82840FE7-17F0-48EC-96E2-6155EECB88C5}">
      <dgm:prSet phldrT="[Text]"/>
      <dgm:spPr/>
      <dgm:t>
        <a:bodyPr/>
        <a:lstStyle/>
        <a:p>
          <a:r>
            <a:rPr lang="en-US" dirty="0" smtClean="0"/>
            <a:t>µController hat </a:t>
          </a:r>
          <a:r>
            <a:rPr lang="en-US" dirty="0" err="1" smtClean="0"/>
            <a:t>einen</a:t>
          </a:r>
          <a:r>
            <a:rPr lang="en-US" dirty="0" smtClean="0"/>
            <a:t> </a:t>
          </a:r>
          <a:r>
            <a:rPr lang="en-US" dirty="0" err="1" smtClean="0"/>
            <a:t>Kurzschluss</a:t>
          </a:r>
          <a:r>
            <a:rPr lang="en-US" dirty="0" smtClean="0"/>
            <a:t> </a:t>
          </a:r>
          <a:r>
            <a:rPr lang="en-US" dirty="0" err="1" smtClean="0"/>
            <a:t>oder</a:t>
          </a:r>
          <a:r>
            <a:rPr lang="en-US" dirty="0" smtClean="0"/>
            <a:t> </a:t>
          </a:r>
          <a:r>
            <a:rPr lang="en-US" dirty="0" err="1" smtClean="0"/>
            <a:t>offenen</a:t>
          </a:r>
          <a:r>
            <a:rPr lang="en-US" dirty="0" smtClean="0"/>
            <a:t> Pin</a:t>
          </a:r>
          <a:endParaRPr lang="en-US" dirty="0"/>
        </a:p>
      </dgm:t>
    </dgm:pt>
    <dgm:pt modelId="{79BA38B1-9066-48BB-B62C-2C4E51B21C41}" type="parTrans" cxnId="{5885AADD-E2EE-4652-BD59-BC96238B53DF}">
      <dgm:prSet/>
      <dgm:spPr/>
      <dgm:t>
        <a:bodyPr/>
        <a:lstStyle/>
        <a:p>
          <a:endParaRPr lang="en-US"/>
        </a:p>
      </dgm:t>
    </dgm:pt>
    <dgm:pt modelId="{9DA18A36-E007-4B0F-9693-703DAB446BE1}" type="sibTrans" cxnId="{5885AADD-E2EE-4652-BD59-BC96238B53DF}">
      <dgm:prSet/>
      <dgm:spPr/>
      <dgm:t>
        <a:bodyPr/>
        <a:lstStyle/>
        <a:p>
          <a:endParaRPr lang="en-US"/>
        </a:p>
      </dgm:t>
    </dgm:pt>
    <dgm:pt modelId="{91F63268-D05D-4497-907F-3115B09806E7}" type="pres">
      <dgm:prSet presAssocID="{6DFB1BFF-DE09-47AD-8D38-DCECE9F2D564}" presName="Name0" presStyleCnt="0">
        <dgm:presLayoutVars>
          <dgm:dir/>
          <dgm:animLvl val="lvl"/>
          <dgm:resizeHandles val="exact"/>
        </dgm:presLayoutVars>
      </dgm:prSet>
      <dgm:spPr/>
    </dgm:pt>
    <dgm:pt modelId="{ED1E35C1-2B9F-4610-9AC9-B3AD810CE181}" type="pres">
      <dgm:prSet presAssocID="{9CF686FB-6EB6-41AC-8E14-2A3FF76115F1}" presName="composite" presStyleCnt="0"/>
      <dgm:spPr/>
    </dgm:pt>
    <dgm:pt modelId="{2F328742-7268-4E6C-B63D-9529676D96DD}" type="pres">
      <dgm:prSet presAssocID="{9CF686FB-6EB6-41AC-8E14-2A3FF76115F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B4EBCD4-D8F0-420C-9A77-E371407A35F9}" type="pres">
      <dgm:prSet presAssocID="{9CF686FB-6EB6-41AC-8E14-2A3FF76115F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2418F-8B72-4CEF-AF47-72DAAE0AA786}" type="pres">
      <dgm:prSet presAssocID="{EADEF06C-3C3E-4AA5-AB2A-2C951FF36601}" presName="space" presStyleCnt="0"/>
      <dgm:spPr/>
    </dgm:pt>
    <dgm:pt modelId="{C95DAB5F-ED14-41AA-A2D7-C9991A63071F}" type="pres">
      <dgm:prSet presAssocID="{28D32CCE-5D4C-4736-A1E9-6CC840D5A581}" presName="composite" presStyleCnt="0"/>
      <dgm:spPr/>
    </dgm:pt>
    <dgm:pt modelId="{CC288DD7-A7AA-4878-B60C-F5235FD1734F}" type="pres">
      <dgm:prSet presAssocID="{28D32CCE-5D4C-4736-A1E9-6CC840D5A58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B1321-48EA-4491-9F1C-DA6F035E9F25}" type="pres">
      <dgm:prSet presAssocID="{28D32CCE-5D4C-4736-A1E9-6CC840D5A58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C2DC0-517F-44C9-9780-C414401D1BEB}" type="pres">
      <dgm:prSet presAssocID="{B825EE91-AAF9-4380-9C70-7902A8F837ED}" presName="space" presStyleCnt="0"/>
      <dgm:spPr/>
    </dgm:pt>
    <dgm:pt modelId="{0183B39A-2ABC-422C-84B1-259C5E99054A}" type="pres">
      <dgm:prSet presAssocID="{672C83E0-59F0-4BAC-8878-10F023720E68}" presName="composite" presStyleCnt="0"/>
      <dgm:spPr/>
    </dgm:pt>
    <dgm:pt modelId="{BBC2ADA5-1CC5-43E0-AFB2-14BBDE71FC24}" type="pres">
      <dgm:prSet presAssocID="{672C83E0-59F0-4BAC-8878-10F023720E6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EC56F-9A73-416F-8903-02F528525A5F}" type="pres">
      <dgm:prSet presAssocID="{672C83E0-59F0-4BAC-8878-10F023720E68}" presName="desTx" presStyleLbl="alignAccFollowNode1" presStyleIdx="2" presStyleCnt="4">
        <dgm:presLayoutVars>
          <dgm:bulletEnabled val="1"/>
        </dgm:presLayoutVars>
      </dgm:prSet>
      <dgm:spPr/>
    </dgm:pt>
    <dgm:pt modelId="{C0547C8B-332E-4F69-A912-69FFEFD40975}" type="pres">
      <dgm:prSet presAssocID="{C7BCAFD4-846B-416A-940C-7856E39EF524}" presName="space" presStyleCnt="0"/>
      <dgm:spPr/>
    </dgm:pt>
    <dgm:pt modelId="{663EB139-2831-41A9-B6BF-33B90E5AE7A6}" type="pres">
      <dgm:prSet presAssocID="{75E2B8DF-6309-4741-975B-35AA83EBA025}" presName="composite" presStyleCnt="0"/>
      <dgm:spPr/>
    </dgm:pt>
    <dgm:pt modelId="{060599B5-2423-415B-8D64-C7FCAC9EE3F4}" type="pres">
      <dgm:prSet presAssocID="{75E2B8DF-6309-4741-975B-35AA83EBA02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1FCFA-44CF-4670-978A-356EAD6C8F6D}" type="pres">
      <dgm:prSet presAssocID="{75E2B8DF-6309-4741-975B-35AA83EBA02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F181E1-5C23-44C9-8FA3-6E1D9A68717B}" type="presOf" srcId="{C2BC929B-0ABF-4240-BC36-D0BE2683448C}" destId="{AA4EC56F-9A73-416F-8903-02F528525A5F}" srcOrd="0" destOrd="1" presId="urn:microsoft.com/office/officeart/2005/8/layout/hList1"/>
    <dgm:cxn modelId="{0DE22DC8-E05C-4AB6-88FE-1ADB76C873D1}" srcId="{6DFB1BFF-DE09-47AD-8D38-DCECE9F2D564}" destId="{9CF686FB-6EB6-41AC-8E14-2A3FF76115F1}" srcOrd="0" destOrd="0" parTransId="{DD11F584-362F-4DE5-AE8E-CE118A650CA9}" sibTransId="{EADEF06C-3C3E-4AA5-AB2A-2C951FF36601}"/>
    <dgm:cxn modelId="{8E7F874F-EEE9-4A5C-AFDE-93B81A20BF47}" type="presOf" srcId="{75E2B8DF-6309-4741-975B-35AA83EBA025}" destId="{060599B5-2423-415B-8D64-C7FCAC9EE3F4}" srcOrd="0" destOrd="0" presId="urn:microsoft.com/office/officeart/2005/8/layout/hList1"/>
    <dgm:cxn modelId="{47D5D820-1688-4548-BD40-A86555951461}" srcId="{6DFB1BFF-DE09-47AD-8D38-DCECE9F2D564}" destId="{672C83E0-59F0-4BAC-8878-10F023720E68}" srcOrd="2" destOrd="0" parTransId="{9479CD22-1C22-4AD8-9EEA-2EAF8E5CE047}" sibTransId="{C7BCAFD4-846B-416A-940C-7856E39EF524}"/>
    <dgm:cxn modelId="{E71AFE34-F952-47AB-96B9-F85AD9995141}" srcId="{9CF686FB-6EB6-41AC-8E14-2A3FF76115F1}" destId="{C76594B3-146E-47ED-B6E5-549C10A7B7C8}" srcOrd="0" destOrd="0" parTransId="{9DFC03D1-915D-41AE-9145-EDE925CB6A11}" sibTransId="{664DE7BF-5552-4445-BAF2-4A1F2407E1C4}"/>
    <dgm:cxn modelId="{A87ED69D-043C-40EE-81BF-127A00D6230F}" srcId="{9CF686FB-6EB6-41AC-8E14-2A3FF76115F1}" destId="{E75B7331-A552-4801-B51B-B9DC0043474A}" srcOrd="3" destOrd="0" parTransId="{90A78626-1F5A-436B-A719-BB921D027C2D}" sibTransId="{B94A0568-FCCC-45DB-B1E3-124840020627}"/>
    <dgm:cxn modelId="{ACADD49A-EC3A-47C1-A211-02A35EE0F02C}" type="presOf" srcId="{95710367-C4FC-4A94-91C3-0CCD66206680}" destId="{7B4EBCD4-D8F0-420C-9A77-E371407A35F9}" srcOrd="0" destOrd="1" presId="urn:microsoft.com/office/officeart/2005/8/layout/hList1"/>
    <dgm:cxn modelId="{FF54B616-FD55-4CCE-8FA4-4F41A989AD82}" srcId="{672C83E0-59F0-4BAC-8878-10F023720E68}" destId="{7061D24F-8FAC-4D0B-9EFA-103E18F4ECB7}" srcOrd="0" destOrd="0" parTransId="{0766DF69-7489-4209-9451-B02EC1E1F2E4}" sibTransId="{74616428-9392-4B3D-9FC8-A38F15EC10A2}"/>
    <dgm:cxn modelId="{2A6A77B9-C4E0-444B-88AA-9253C80AA6F4}" type="presOf" srcId="{EB9FD006-08ED-413D-87BB-502430A3B32D}" destId="{D731FCFA-44CF-4670-978A-356EAD6C8F6D}" srcOrd="0" destOrd="0" presId="urn:microsoft.com/office/officeart/2005/8/layout/hList1"/>
    <dgm:cxn modelId="{9F699B19-A86C-44D5-A1AB-05569181A016}" type="presOf" srcId="{6DFB1BFF-DE09-47AD-8D38-DCECE9F2D564}" destId="{91F63268-D05D-4497-907F-3115B09806E7}" srcOrd="0" destOrd="0" presId="urn:microsoft.com/office/officeart/2005/8/layout/hList1"/>
    <dgm:cxn modelId="{7E8F3379-FB0D-4E43-9691-799C1C1A8E0C}" type="presOf" srcId="{672C83E0-59F0-4BAC-8878-10F023720E68}" destId="{BBC2ADA5-1CC5-43E0-AFB2-14BBDE71FC24}" srcOrd="0" destOrd="0" presId="urn:microsoft.com/office/officeart/2005/8/layout/hList1"/>
    <dgm:cxn modelId="{5885AADD-E2EE-4652-BD59-BC96238B53DF}" srcId="{9CF686FB-6EB6-41AC-8E14-2A3FF76115F1}" destId="{82840FE7-17F0-48EC-96E2-6155EECB88C5}" srcOrd="2" destOrd="0" parTransId="{79BA38B1-9066-48BB-B62C-2C4E51B21C41}" sibTransId="{9DA18A36-E007-4B0F-9693-703DAB446BE1}"/>
    <dgm:cxn modelId="{47ADD867-459D-427F-9AA6-FF706774FB1B}" srcId="{6DFB1BFF-DE09-47AD-8D38-DCECE9F2D564}" destId="{28D32CCE-5D4C-4736-A1E9-6CC840D5A581}" srcOrd="1" destOrd="0" parTransId="{7AD6CEAE-C92A-498D-85BA-FDEC60EAC0BB}" sibTransId="{B825EE91-AAF9-4380-9C70-7902A8F837ED}"/>
    <dgm:cxn modelId="{E11B4230-AF77-4770-BD3F-41AEB328FC22}" type="presOf" srcId="{7061D24F-8FAC-4D0B-9EFA-103E18F4ECB7}" destId="{AA4EC56F-9A73-416F-8903-02F528525A5F}" srcOrd="0" destOrd="0" presId="urn:microsoft.com/office/officeart/2005/8/layout/hList1"/>
    <dgm:cxn modelId="{C4345276-71FD-49C8-8A50-2FBB7DE4049E}" srcId="{672C83E0-59F0-4BAC-8878-10F023720E68}" destId="{C2BC929B-0ABF-4240-BC36-D0BE2683448C}" srcOrd="1" destOrd="0" parTransId="{3EBA0993-778F-45B4-9E01-E8D243091CCB}" sibTransId="{1E03B07D-BEC4-44FE-BEFE-91F66AD7C457}"/>
    <dgm:cxn modelId="{615047D7-D1F7-4709-9DF8-07FDA8C63711}" srcId="{75E2B8DF-6309-4741-975B-35AA83EBA025}" destId="{EB9FD006-08ED-413D-87BB-502430A3B32D}" srcOrd="0" destOrd="0" parTransId="{D6FE7C0A-3A3C-42B6-AA78-2F637E454F0D}" sibTransId="{87F30AC0-6FA8-449D-AA44-82FE2AD54FCE}"/>
    <dgm:cxn modelId="{4A73A4D8-6397-4E99-BCFB-0694E54D7A2A}" type="presOf" srcId="{82840FE7-17F0-48EC-96E2-6155EECB88C5}" destId="{7B4EBCD4-D8F0-420C-9A77-E371407A35F9}" srcOrd="0" destOrd="2" presId="urn:microsoft.com/office/officeart/2005/8/layout/hList1"/>
    <dgm:cxn modelId="{C8E11096-93EE-4E90-A43E-FA09703F85C5}" type="presOf" srcId="{C76594B3-146E-47ED-B6E5-549C10A7B7C8}" destId="{7B4EBCD4-D8F0-420C-9A77-E371407A35F9}" srcOrd="0" destOrd="0" presId="urn:microsoft.com/office/officeart/2005/8/layout/hList1"/>
    <dgm:cxn modelId="{4567462A-509F-43FF-B046-D2FA66F7E6A6}" type="presOf" srcId="{15376A10-607A-4A2C-8B50-F2ABA7985AB5}" destId="{CC2B1321-48EA-4491-9F1C-DA6F035E9F25}" srcOrd="0" destOrd="0" presId="urn:microsoft.com/office/officeart/2005/8/layout/hList1"/>
    <dgm:cxn modelId="{2F489C39-A695-4F7D-A4BD-FB38817D5BF3}" srcId="{6DFB1BFF-DE09-47AD-8D38-DCECE9F2D564}" destId="{75E2B8DF-6309-4741-975B-35AA83EBA025}" srcOrd="3" destOrd="0" parTransId="{0BB42CCD-0F91-47C9-9A67-406CF9696F7A}" sibTransId="{DD97637C-71E7-4681-9A86-BB89D96BB874}"/>
    <dgm:cxn modelId="{2C98036E-3EDB-40DF-8F3C-56A983F027C3}" type="presOf" srcId="{E75B7331-A552-4801-B51B-B9DC0043474A}" destId="{7B4EBCD4-D8F0-420C-9A77-E371407A35F9}" srcOrd="0" destOrd="3" presId="urn:microsoft.com/office/officeart/2005/8/layout/hList1"/>
    <dgm:cxn modelId="{27841F6C-9D81-4202-A4FD-80FD63543664}" srcId="{672C83E0-59F0-4BAC-8878-10F023720E68}" destId="{883E11AE-E896-4C3F-AA2A-E4FF6313BA03}" srcOrd="2" destOrd="0" parTransId="{4019A9AF-DFBD-412F-85C9-2F557280F9B6}" sibTransId="{F68501FF-EE4D-42B8-BA7B-8FADEC687604}"/>
    <dgm:cxn modelId="{A328FCE9-F14B-4B28-8680-07B7394441AC}" type="presOf" srcId="{9CF686FB-6EB6-41AC-8E14-2A3FF76115F1}" destId="{2F328742-7268-4E6C-B63D-9529676D96DD}" srcOrd="0" destOrd="0" presId="urn:microsoft.com/office/officeart/2005/8/layout/hList1"/>
    <dgm:cxn modelId="{98853C73-FF4A-4F48-B54A-F14F6FD3F236}" srcId="{9CF686FB-6EB6-41AC-8E14-2A3FF76115F1}" destId="{95710367-C4FC-4A94-91C3-0CCD66206680}" srcOrd="1" destOrd="0" parTransId="{C073D4F5-F3CA-4A8A-9D7D-B4E79F2E13B1}" sibTransId="{7F9F19E1-D078-4F7A-B623-D803F7F24333}"/>
    <dgm:cxn modelId="{C5161E7D-C850-4595-A0E7-AC7F73BAB6A0}" type="presOf" srcId="{28D32CCE-5D4C-4736-A1E9-6CC840D5A581}" destId="{CC288DD7-A7AA-4878-B60C-F5235FD1734F}" srcOrd="0" destOrd="0" presId="urn:microsoft.com/office/officeart/2005/8/layout/hList1"/>
    <dgm:cxn modelId="{14703ABC-1FBD-4442-847F-E5F033DCA168}" type="presOf" srcId="{883E11AE-E896-4C3F-AA2A-E4FF6313BA03}" destId="{AA4EC56F-9A73-416F-8903-02F528525A5F}" srcOrd="0" destOrd="2" presId="urn:microsoft.com/office/officeart/2005/8/layout/hList1"/>
    <dgm:cxn modelId="{0B986C96-29E0-46A9-9DBC-D8CB20886284}" srcId="{28D32CCE-5D4C-4736-A1E9-6CC840D5A581}" destId="{15376A10-607A-4A2C-8B50-F2ABA7985AB5}" srcOrd="0" destOrd="0" parTransId="{910E323F-C83E-4E48-806E-9DEA6AA02D94}" sibTransId="{215A078C-0544-4D76-ADB2-68CAA20B4BE6}"/>
    <dgm:cxn modelId="{97445A0E-5843-455F-A790-CBAAFAB849AE}" type="presParOf" srcId="{91F63268-D05D-4497-907F-3115B09806E7}" destId="{ED1E35C1-2B9F-4610-9AC9-B3AD810CE181}" srcOrd="0" destOrd="0" presId="urn:microsoft.com/office/officeart/2005/8/layout/hList1"/>
    <dgm:cxn modelId="{7135629C-1BDB-4C10-B627-4406902FAED6}" type="presParOf" srcId="{ED1E35C1-2B9F-4610-9AC9-B3AD810CE181}" destId="{2F328742-7268-4E6C-B63D-9529676D96DD}" srcOrd="0" destOrd="0" presId="urn:microsoft.com/office/officeart/2005/8/layout/hList1"/>
    <dgm:cxn modelId="{36A80E01-FA0C-49D7-BF09-8EE07694D6C0}" type="presParOf" srcId="{ED1E35C1-2B9F-4610-9AC9-B3AD810CE181}" destId="{7B4EBCD4-D8F0-420C-9A77-E371407A35F9}" srcOrd="1" destOrd="0" presId="urn:microsoft.com/office/officeart/2005/8/layout/hList1"/>
    <dgm:cxn modelId="{3A1E373C-BF11-4E4E-AD09-64665896AF81}" type="presParOf" srcId="{91F63268-D05D-4497-907F-3115B09806E7}" destId="{5052418F-8B72-4CEF-AF47-72DAAE0AA786}" srcOrd="1" destOrd="0" presId="urn:microsoft.com/office/officeart/2005/8/layout/hList1"/>
    <dgm:cxn modelId="{42893BD6-397B-46ED-94C1-B6E740267B38}" type="presParOf" srcId="{91F63268-D05D-4497-907F-3115B09806E7}" destId="{C95DAB5F-ED14-41AA-A2D7-C9991A63071F}" srcOrd="2" destOrd="0" presId="urn:microsoft.com/office/officeart/2005/8/layout/hList1"/>
    <dgm:cxn modelId="{6BEFAD47-F205-4040-8E64-7D1FE302FD0E}" type="presParOf" srcId="{C95DAB5F-ED14-41AA-A2D7-C9991A63071F}" destId="{CC288DD7-A7AA-4878-B60C-F5235FD1734F}" srcOrd="0" destOrd="0" presId="urn:microsoft.com/office/officeart/2005/8/layout/hList1"/>
    <dgm:cxn modelId="{A408B7D4-8792-4F37-ABBD-DF874E7C11B9}" type="presParOf" srcId="{C95DAB5F-ED14-41AA-A2D7-C9991A63071F}" destId="{CC2B1321-48EA-4491-9F1C-DA6F035E9F25}" srcOrd="1" destOrd="0" presId="urn:microsoft.com/office/officeart/2005/8/layout/hList1"/>
    <dgm:cxn modelId="{78C0A38B-7B2E-4464-8A04-40E2C7C876D7}" type="presParOf" srcId="{91F63268-D05D-4497-907F-3115B09806E7}" destId="{B85C2DC0-517F-44C9-9780-C414401D1BEB}" srcOrd="3" destOrd="0" presId="urn:microsoft.com/office/officeart/2005/8/layout/hList1"/>
    <dgm:cxn modelId="{8CF2A0E2-BB77-4EE4-A04F-195C71E75209}" type="presParOf" srcId="{91F63268-D05D-4497-907F-3115B09806E7}" destId="{0183B39A-2ABC-422C-84B1-259C5E99054A}" srcOrd="4" destOrd="0" presId="urn:microsoft.com/office/officeart/2005/8/layout/hList1"/>
    <dgm:cxn modelId="{0E53F2D0-AAC6-4BF8-9878-CB9F1C1263FC}" type="presParOf" srcId="{0183B39A-2ABC-422C-84B1-259C5E99054A}" destId="{BBC2ADA5-1CC5-43E0-AFB2-14BBDE71FC24}" srcOrd="0" destOrd="0" presId="urn:microsoft.com/office/officeart/2005/8/layout/hList1"/>
    <dgm:cxn modelId="{A9CCB539-4411-41CE-8EE8-8F1A7B64D063}" type="presParOf" srcId="{0183B39A-2ABC-422C-84B1-259C5E99054A}" destId="{AA4EC56F-9A73-416F-8903-02F528525A5F}" srcOrd="1" destOrd="0" presId="urn:microsoft.com/office/officeart/2005/8/layout/hList1"/>
    <dgm:cxn modelId="{562D5474-7AE8-4A54-9A2E-2D6B920674CF}" type="presParOf" srcId="{91F63268-D05D-4497-907F-3115B09806E7}" destId="{C0547C8B-332E-4F69-A912-69FFEFD40975}" srcOrd="5" destOrd="0" presId="urn:microsoft.com/office/officeart/2005/8/layout/hList1"/>
    <dgm:cxn modelId="{38781C33-98A0-4C6B-926A-27A55189D9DD}" type="presParOf" srcId="{91F63268-D05D-4497-907F-3115B09806E7}" destId="{663EB139-2831-41A9-B6BF-33B90E5AE7A6}" srcOrd="6" destOrd="0" presId="urn:microsoft.com/office/officeart/2005/8/layout/hList1"/>
    <dgm:cxn modelId="{09831C7B-5F62-4A9A-858E-0C28F4B22FA1}" type="presParOf" srcId="{663EB139-2831-41A9-B6BF-33B90E5AE7A6}" destId="{060599B5-2423-415B-8D64-C7FCAC9EE3F4}" srcOrd="0" destOrd="0" presId="urn:microsoft.com/office/officeart/2005/8/layout/hList1"/>
    <dgm:cxn modelId="{63780D6B-3701-41D7-A85B-8C9D125F473B}" type="presParOf" srcId="{663EB139-2831-41A9-B6BF-33B90E5AE7A6}" destId="{D731FCFA-44CF-4670-978A-356EAD6C8F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28742-7268-4E6C-B63D-9529676D96DD}">
      <dsp:nvSpPr>
        <dsp:cNvPr id="0" name=""/>
        <dsp:cNvSpPr/>
      </dsp:nvSpPr>
      <dsp:spPr>
        <a:xfrm>
          <a:off x="2700" y="620769"/>
          <a:ext cx="2633216" cy="758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keine</a:t>
          </a:r>
          <a:r>
            <a:rPr lang="en-US" sz="2100" kern="1200" dirty="0" smtClean="0"/>
            <a:t> LED </a:t>
          </a:r>
          <a:r>
            <a:rPr lang="en-US" sz="2100" kern="1200" dirty="0" err="1" smtClean="0"/>
            <a:t>leuchtet</a:t>
          </a:r>
          <a:endParaRPr lang="en-US" sz="2100" kern="1200" dirty="0"/>
        </a:p>
      </dsp:txBody>
      <dsp:txXfrm>
        <a:off x="2700" y="620769"/>
        <a:ext cx="2633216" cy="758967"/>
      </dsp:txXfrm>
    </dsp:sp>
    <dsp:sp modelId="{7B4EBCD4-D8F0-420C-9A77-E371407A35F9}">
      <dsp:nvSpPr>
        <dsp:cNvPr id="0" name=""/>
        <dsp:cNvSpPr/>
      </dsp:nvSpPr>
      <dsp:spPr>
        <a:xfrm>
          <a:off x="2700" y="1379737"/>
          <a:ext cx="2633216" cy="3112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Batteriekabel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nicht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abisoliert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oder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festgeschraubt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Batterie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verkehrt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eingelegt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µController </a:t>
          </a:r>
          <a:r>
            <a:rPr lang="en-US" sz="2100" kern="1200" dirty="0" err="1" smtClean="0"/>
            <a:t>nicht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ganz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im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Sockel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Diode </a:t>
          </a:r>
          <a:r>
            <a:rPr lang="en-US" sz="2100" kern="1200" dirty="0" err="1" smtClean="0"/>
            <a:t>verkehrt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herum</a:t>
          </a:r>
          <a:endParaRPr lang="en-US" sz="2100" kern="1200" dirty="0"/>
        </a:p>
      </dsp:txBody>
      <dsp:txXfrm>
        <a:off x="2700" y="1379737"/>
        <a:ext cx="2633216" cy="3112830"/>
      </dsp:txXfrm>
    </dsp:sp>
    <dsp:sp modelId="{CC288DD7-A7AA-4878-B60C-F5235FD1734F}">
      <dsp:nvSpPr>
        <dsp:cNvPr id="0" name=""/>
        <dsp:cNvSpPr/>
      </dsp:nvSpPr>
      <dsp:spPr>
        <a:xfrm>
          <a:off x="3004566" y="620769"/>
          <a:ext cx="2633216" cy="758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eine</a:t>
          </a:r>
          <a:r>
            <a:rPr lang="en-US" sz="2100" kern="1200" dirty="0" smtClean="0"/>
            <a:t> LED </a:t>
          </a:r>
          <a:r>
            <a:rPr lang="en-US" sz="2100" kern="1200" dirty="0" err="1" smtClean="0"/>
            <a:t>leuchtet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nicht</a:t>
          </a:r>
          <a:endParaRPr lang="en-US" sz="2100" kern="1200" dirty="0"/>
        </a:p>
      </dsp:txBody>
      <dsp:txXfrm>
        <a:off x="3004566" y="620769"/>
        <a:ext cx="2633216" cy="758967"/>
      </dsp:txXfrm>
    </dsp:sp>
    <dsp:sp modelId="{CC2B1321-48EA-4491-9F1C-DA6F035E9F25}">
      <dsp:nvSpPr>
        <dsp:cNvPr id="0" name=""/>
        <dsp:cNvSpPr/>
      </dsp:nvSpPr>
      <dsp:spPr>
        <a:xfrm>
          <a:off x="3004566" y="1379737"/>
          <a:ext cx="2633216" cy="3112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LED </a:t>
          </a:r>
          <a:r>
            <a:rPr lang="en-US" sz="2100" kern="1200" dirty="0" err="1" smtClean="0"/>
            <a:t>verkehrt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herum</a:t>
          </a:r>
          <a:r>
            <a:rPr lang="en-US" sz="2100" kern="1200" dirty="0" smtClean="0"/>
            <a:t> -&gt; </a:t>
          </a:r>
          <a:r>
            <a:rPr lang="en-US" sz="2100" kern="1200" dirty="0" err="1" smtClean="0"/>
            <a:t>andere</a:t>
          </a:r>
          <a:r>
            <a:rPr lang="en-US" sz="2100" kern="1200" dirty="0" smtClean="0"/>
            <a:t> LED </a:t>
          </a:r>
          <a:r>
            <a:rPr lang="en-US" sz="2100" kern="1200" dirty="0" err="1" smtClean="0"/>
            <a:t>zum</a:t>
          </a:r>
          <a:r>
            <a:rPr lang="en-US" sz="2100" kern="1200" dirty="0" smtClean="0"/>
            <a:t> Test an die Pins auf der </a:t>
          </a:r>
          <a:r>
            <a:rPr lang="en-US" sz="2100" kern="1200" dirty="0" err="1" smtClean="0"/>
            <a:t>Rückseite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halten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/>
        </a:p>
      </dsp:txBody>
      <dsp:txXfrm>
        <a:off x="3004566" y="1379737"/>
        <a:ext cx="2633216" cy="3112830"/>
      </dsp:txXfrm>
    </dsp:sp>
    <dsp:sp modelId="{BBC2ADA5-1CC5-43E0-AFB2-14BBDE71FC24}">
      <dsp:nvSpPr>
        <dsp:cNvPr id="0" name=""/>
        <dsp:cNvSpPr/>
      </dsp:nvSpPr>
      <dsp:spPr>
        <a:xfrm>
          <a:off x="6006433" y="620769"/>
          <a:ext cx="2633216" cy="758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einige</a:t>
          </a:r>
          <a:r>
            <a:rPr lang="en-US" sz="2100" kern="1200" dirty="0" smtClean="0"/>
            <a:t> LEDs </a:t>
          </a:r>
          <a:r>
            <a:rPr lang="en-US" sz="2100" kern="1200" dirty="0" err="1" smtClean="0"/>
            <a:t>leuchten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nicht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oder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immer</a:t>
          </a:r>
          <a:endParaRPr lang="en-US" sz="2100" kern="1200" dirty="0"/>
        </a:p>
      </dsp:txBody>
      <dsp:txXfrm>
        <a:off x="6006433" y="620769"/>
        <a:ext cx="2633216" cy="758967"/>
      </dsp:txXfrm>
    </dsp:sp>
    <dsp:sp modelId="{AA4EC56F-9A73-416F-8903-02F528525A5F}">
      <dsp:nvSpPr>
        <dsp:cNvPr id="0" name=""/>
        <dsp:cNvSpPr/>
      </dsp:nvSpPr>
      <dsp:spPr>
        <a:xfrm>
          <a:off x="6009133" y="1368499"/>
          <a:ext cx="2633216" cy="31128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es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wurde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nicht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beachtet</a:t>
          </a:r>
          <a:r>
            <a:rPr lang="en-US" sz="2100" kern="1200" dirty="0" smtClean="0"/>
            <a:t>, </a:t>
          </a:r>
          <a:r>
            <a:rPr lang="en-US" sz="2100" kern="1200" dirty="0" err="1" smtClean="0"/>
            <a:t>dass</a:t>
          </a:r>
          <a:r>
            <a:rPr lang="en-US" sz="2100" kern="1200" dirty="0" smtClean="0"/>
            <a:t> LEDs </a:t>
          </a:r>
          <a:r>
            <a:rPr lang="en-US" sz="2100" kern="1200" dirty="0" err="1" smtClean="0"/>
            <a:t>eine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Richtung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haben</a:t>
          </a:r>
          <a:r>
            <a:rPr lang="en-US" sz="2100" kern="1200" dirty="0" smtClean="0"/>
            <a:t> -&gt; </a:t>
          </a:r>
          <a:r>
            <a:rPr lang="en-US" sz="2100" kern="1200" dirty="0" err="1" smtClean="0"/>
            <a:t>Orientierung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überprüfen</a:t>
          </a:r>
          <a:endParaRPr lang="en-US" sz="2100" kern="1200" dirty="0"/>
        </a:p>
      </dsp:txBody>
      <dsp:txXfrm>
        <a:off x="6009133" y="1368499"/>
        <a:ext cx="2633216" cy="3112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28742-7268-4E6C-B63D-9529676D96DD}">
      <dsp:nvSpPr>
        <dsp:cNvPr id="0" name=""/>
        <dsp:cNvSpPr/>
      </dsp:nvSpPr>
      <dsp:spPr>
        <a:xfrm>
          <a:off x="3249" y="728932"/>
          <a:ext cx="1953812" cy="58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keine</a:t>
          </a:r>
          <a:r>
            <a:rPr lang="en-US" sz="1600" kern="1200" dirty="0" smtClean="0"/>
            <a:t> LED </a:t>
          </a:r>
          <a:r>
            <a:rPr lang="en-US" sz="1600" kern="1200" dirty="0" err="1" smtClean="0"/>
            <a:t>leuchtet</a:t>
          </a:r>
          <a:endParaRPr lang="en-US" sz="1600" kern="1200" dirty="0"/>
        </a:p>
      </dsp:txBody>
      <dsp:txXfrm>
        <a:off x="3249" y="728932"/>
        <a:ext cx="1953812" cy="581071"/>
      </dsp:txXfrm>
    </dsp:sp>
    <dsp:sp modelId="{7B4EBCD4-D8F0-420C-9A77-E371407A35F9}">
      <dsp:nvSpPr>
        <dsp:cNvPr id="0" name=""/>
        <dsp:cNvSpPr/>
      </dsp:nvSpPr>
      <dsp:spPr>
        <a:xfrm>
          <a:off x="3249" y="1310004"/>
          <a:ext cx="1953812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Knopf </a:t>
          </a:r>
          <a:r>
            <a:rPr lang="en-US" sz="1600" kern="1200" dirty="0" err="1" smtClean="0"/>
            <a:t>drücken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Batterie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verkehrt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eingelegt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oder</a:t>
          </a:r>
          <a:r>
            <a:rPr lang="en-US" sz="1600" kern="1200" dirty="0" smtClean="0"/>
            <a:t> der Halter </a:t>
          </a:r>
          <a:r>
            <a:rPr lang="en-US" sz="1600" kern="1200" dirty="0" err="1" smtClean="0"/>
            <a:t>ist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verbogen</a:t>
          </a:r>
          <a:r>
            <a:rPr lang="en-US" sz="1600" kern="1200" dirty="0" smtClean="0"/>
            <a:t> -&gt; </a:t>
          </a:r>
          <a:r>
            <a:rPr lang="en-US" sz="1600" kern="1200" dirty="0" err="1" smtClean="0"/>
            <a:t>eine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Klammer</a:t>
          </a:r>
          <a:r>
            <a:rPr lang="en-US" sz="1600" kern="1200" dirty="0" smtClean="0"/>
            <a:t> muss von </a:t>
          </a:r>
          <a:r>
            <a:rPr lang="en-US" sz="1600" kern="1200" dirty="0" err="1" smtClean="0"/>
            <a:t>oben</a:t>
          </a:r>
          <a:r>
            <a:rPr lang="en-US" sz="1600" kern="1200" dirty="0" smtClean="0"/>
            <a:t> auf die </a:t>
          </a:r>
          <a:r>
            <a:rPr lang="en-US" sz="1600" kern="1200" dirty="0" err="1" smtClean="0"/>
            <a:t>Knopfzelle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drücken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µController hat </a:t>
          </a:r>
          <a:r>
            <a:rPr lang="en-US" sz="1600" kern="1200" dirty="0" err="1" smtClean="0"/>
            <a:t>einen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Kurzschluss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oder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offenen</a:t>
          </a:r>
          <a:r>
            <a:rPr lang="en-US" sz="1600" kern="1200" dirty="0" smtClean="0"/>
            <a:t> Pin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3249" y="1310004"/>
        <a:ext cx="1953812" cy="3074400"/>
      </dsp:txXfrm>
    </dsp:sp>
    <dsp:sp modelId="{CC288DD7-A7AA-4878-B60C-F5235FD1734F}">
      <dsp:nvSpPr>
        <dsp:cNvPr id="0" name=""/>
        <dsp:cNvSpPr/>
      </dsp:nvSpPr>
      <dsp:spPr>
        <a:xfrm>
          <a:off x="2230595" y="728932"/>
          <a:ext cx="1953812" cy="58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eine</a:t>
          </a:r>
          <a:r>
            <a:rPr lang="en-US" sz="1600" kern="1200" dirty="0" smtClean="0"/>
            <a:t> LED </a:t>
          </a:r>
          <a:r>
            <a:rPr lang="en-US" sz="1600" kern="1200" dirty="0" err="1" smtClean="0"/>
            <a:t>leuchtet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nicht</a:t>
          </a:r>
          <a:endParaRPr lang="en-US" sz="1600" kern="1200" dirty="0"/>
        </a:p>
      </dsp:txBody>
      <dsp:txXfrm>
        <a:off x="2230595" y="728932"/>
        <a:ext cx="1953812" cy="581071"/>
      </dsp:txXfrm>
    </dsp:sp>
    <dsp:sp modelId="{CC2B1321-48EA-4491-9F1C-DA6F035E9F25}">
      <dsp:nvSpPr>
        <dsp:cNvPr id="0" name=""/>
        <dsp:cNvSpPr/>
      </dsp:nvSpPr>
      <dsp:spPr>
        <a:xfrm>
          <a:off x="2230595" y="1310004"/>
          <a:ext cx="1953812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LED </a:t>
          </a:r>
          <a:r>
            <a:rPr lang="en-US" sz="1600" kern="1200" dirty="0" err="1" smtClean="0"/>
            <a:t>verkehrt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herum</a:t>
          </a:r>
          <a:r>
            <a:rPr lang="en-US" sz="1600" kern="1200" dirty="0" smtClean="0"/>
            <a:t> -&gt; </a:t>
          </a:r>
          <a:r>
            <a:rPr lang="en-US" sz="1600" kern="1200" dirty="0" err="1" smtClean="0"/>
            <a:t>genau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hinschauen</a:t>
          </a:r>
          <a:r>
            <a:rPr lang="en-US" sz="1600" kern="1200" dirty="0" smtClean="0"/>
            <a:t>, da </a:t>
          </a:r>
          <a:r>
            <a:rPr lang="en-US" sz="1600" kern="1200" dirty="0" err="1" smtClean="0"/>
            <a:t>ist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eine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grüne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Linie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zu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sehen</a:t>
          </a:r>
          <a:endParaRPr lang="en-US" sz="1600" kern="1200" dirty="0"/>
        </a:p>
      </dsp:txBody>
      <dsp:txXfrm>
        <a:off x="2230595" y="1310004"/>
        <a:ext cx="1953812" cy="3074400"/>
      </dsp:txXfrm>
    </dsp:sp>
    <dsp:sp modelId="{BBC2ADA5-1CC5-43E0-AFB2-14BBDE71FC24}">
      <dsp:nvSpPr>
        <dsp:cNvPr id="0" name=""/>
        <dsp:cNvSpPr/>
      </dsp:nvSpPr>
      <dsp:spPr>
        <a:xfrm>
          <a:off x="4457941" y="728932"/>
          <a:ext cx="1953812" cy="58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drei</a:t>
          </a:r>
          <a:r>
            <a:rPr lang="en-US" sz="1600" kern="1200" dirty="0" smtClean="0"/>
            <a:t> (</a:t>
          </a:r>
          <a:r>
            <a:rPr lang="en-US" sz="1600" kern="1200" dirty="0" err="1" smtClean="0"/>
            <a:t>oder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sechs</a:t>
          </a:r>
          <a:r>
            <a:rPr lang="en-US" sz="1600" kern="1200" dirty="0" smtClean="0"/>
            <a:t>) LEDs </a:t>
          </a:r>
          <a:r>
            <a:rPr lang="en-US" sz="1600" kern="1200" dirty="0" err="1" smtClean="0"/>
            <a:t>leuchten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nicht</a:t>
          </a:r>
          <a:endParaRPr lang="en-US" sz="1600" kern="1200" dirty="0"/>
        </a:p>
      </dsp:txBody>
      <dsp:txXfrm>
        <a:off x="4457941" y="728932"/>
        <a:ext cx="1953812" cy="581071"/>
      </dsp:txXfrm>
    </dsp:sp>
    <dsp:sp modelId="{AA4EC56F-9A73-416F-8903-02F528525A5F}">
      <dsp:nvSpPr>
        <dsp:cNvPr id="0" name=""/>
        <dsp:cNvSpPr/>
      </dsp:nvSpPr>
      <dsp:spPr>
        <a:xfrm>
          <a:off x="4457941" y="1310004"/>
          <a:ext cx="1953812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ein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Widerstand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ist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nicht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angelötet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ein</a:t>
          </a:r>
          <a:r>
            <a:rPr lang="en-US" sz="1600" kern="1200" dirty="0" smtClean="0"/>
            <a:t> Pin </a:t>
          </a:r>
          <a:r>
            <a:rPr lang="en-US" sz="1600" kern="1200" dirty="0" err="1" smtClean="0"/>
            <a:t>vom</a:t>
          </a:r>
          <a:r>
            <a:rPr lang="en-US" sz="1600" kern="1200" dirty="0" smtClean="0"/>
            <a:t> µController </a:t>
          </a:r>
          <a:r>
            <a:rPr lang="en-US" sz="1600" kern="1200" dirty="0" err="1" smtClean="0"/>
            <a:t>ist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nicht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angelötet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Kapazität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mit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Widerstand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verwechselt</a:t>
          </a:r>
          <a:endParaRPr lang="en-US" sz="1600" kern="1200" dirty="0"/>
        </a:p>
      </dsp:txBody>
      <dsp:txXfrm>
        <a:off x="4457941" y="1310004"/>
        <a:ext cx="1953812" cy="3074400"/>
      </dsp:txXfrm>
    </dsp:sp>
    <dsp:sp modelId="{060599B5-2423-415B-8D64-C7FCAC9EE3F4}">
      <dsp:nvSpPr>
        <dsp:cNvPr id="0" name=""/>
        <dsp:cNvSpPr/>
      </dsp:nvSpPr>
      <dsp:spPr>
        <a:xfrm>
          <a:off x="6685288" y="728932"/>
          <a:ext cx="1953812" cy="58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die </a:t>
          </a:r>
          <a:r>
            <a:rPr lang="en-US" sz="1600" kern="1200" dirty="0" err="1" smtClean="0"/>
            <a:t>Hälfte</a:t>
          </a:r>
          <a:r>
            <a:rPr lang="en-US" sz="1600" kern="1200" dirty="0" smtClean="0"/>
            <a:t> der LEDs </a:t>
          </a:r>
          <a:r>
            <a:rPr lang="en-US" sz="1600" kern="1200" dirty="0" err="1" smtClean="0"/>
            <a:t>leuchtet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immer</a:t>
          </a:r>
          <a:endParaRPr lang="en-US" sz="1600" kern="1200" dirty="0"/>
        </a:p>
      </dsp:txBody>
      <dsp:txXfrm>
        <a:off x="6685288" y="728932"/>
        <a:ext cx="1953812" cy="581071"/>
      </dsp:txXfrm>
    </dsp:sp>
    <dsp:sp modelId="{D731FCFA-44CF-4670-978A-356EAD6C8F6D}">
      <dsp:nvSpPr>
        <dsp:cNvPr id="0" name=""/>
        <dsp:cNvSpPr/>
      </dsp:nvSpPr>
      <dsp:spPr>
        <a:xfrm>
          <a:off x="6685288" y="1310004"/>
          <a:ext cx="1953812" cy="307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LEDs </a:t>
          </a:r>
          <a:r>
            <a:rPr lang="en-US" sz="1600" kern="1200" dirty="0" err="1" smtClean="0"/>
            <a:t>haben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eine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Richtung</a:t>
          </a:r>
          <a:r>
            <a:rPr lang="en-US" sz="1600" kern="1200" dirty="0" smtClean="0"/>
            <a:t> -&gt; </a:t>
          </a:r>
          <a:r>
            <a:rPr lang="en-US" sz="1600" kern="1200" dirty="0" err="1" smtClean="0"/>
            <a:t>Orientierung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überprüfen</a:t>
          </a:r>
          <a:endParaRPr lang="en-US" sz="1600" kern="1200" dirty="0"/>
        </a:p>
      </dsp:txBody>
      <dsp:txXfrm>
        <a:off x="6685288" y="1310004"/>
        <a:ext cx="1953812" cy="307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2016.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2016-09-08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C58D39F9-DC77-4BF5-B1EC-BE12E526A4D2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2016-09-08</a:t>
            </a:r>
          </a:p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A5E1CB4-6977-43BF-ACA9-CC28B9D6A559}" type="slidenum">
              <a:rPr lang="en-US" smtClean="0"/>
              <a:pPr/>
              <a:t>‹Nr.›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2016-09-08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</a:p>
          <a:p>
            <a:r>
              <a:rPr lang="en-US" b="1" smtClean="0"/>
              <a:t>restricted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2016-09-08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5E1CB4-6977-43BF-ACA9-CC28B9D6A559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6093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5465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0901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7D75A06-E78D-46CC-AEE2-0DEFA65CA94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Title Slide">
    <p:bg>
      <p:bgPr>
        <a:blipFill dpi="0" rotWithShape="1">
          <a:blip r:embed="rId2" cstate="print">
            <a:lum/>
          </a:blip>
          <a:srcRect/>
          <a:stretch>
            <a:fillRect l="80000" t="85000" r="5200" b="62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0825" y="1268413"/>
            <a:ext cx="7128390" cy="1440000"/>
          </a:xfrm>
        </p:spPr>
        <p:txBody>
          <a:bodyPr vert="horz" lIns="0" tIns="0" rIns="0" bIns="1080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GB" sz="4800" b="0" noProof="0" dirty="0" smtClean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Please type in Title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000" y="2780927"/>
            <a:ext cx="7128390" cy="93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3246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800" b="1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restricted</a:t>
            </a:r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8603552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</p:spTree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17FC78E-B0BC-4315-BC79-4A4A1117170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876A669-CB94-4DDD-9281-B92A4FE92BD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1822BAC0-FDC8-4DD4-87FE-A74CB772F78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5DCF6C67-EC35-49C9-A61A-0AD4913DE2C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6AEAF53-024F-4F33-812D-879E38020BF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89DD27C-D70A-4561-8DCB-FABD30E2AFC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68473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0A8AC79-8A1E-41F6-B91D-601007FABD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AC84647-1478-4B16-B0F8-2F322B202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40BEE14-E5E7-45B1-A2DA-F2289AD5D92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344A159-760C-4974-AE46-75146F0478B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98D47D56-D20D-4716-AD69-4E7FA016E5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380FE9D-913C-4FBB-BE44-75A864D215C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D6690810-7657-4674-BEE6-AD3D755458E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4550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10352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5409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29587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41129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75588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181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2016-09-08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Infineon Technologies AG 2016. All rights reserved.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892BE-7D00-4F3B-AB5E-DE0322B60C5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74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16" r:id="rId13"/>
    <p:sldLayoutId id="2147483729" r:id="rId14"/>
    <p:sldLayoutId id="2147483741" r:id="rId15"/>
    <p:sldLayoutId id="2147483731" r:id="rId16"/>
    <p:sldLayoutId id="2147483742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Fehlersuche</a:t>
            </a:r>
            <a:r>
              <a:rPr lang="en-GB" dirty="0" smtClean="0"/>
              <a:t> DIP</a:t>
            </a:r>
            <a:endParaRPr lang="en-GB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8697537"/>
              </p:ext>
            </p:extLst>
          </p:nvPr>
        </p:nvGraphicFramePr>
        <p:xfrm>
          <a:off x="250825" y="1268413"/>
          <a:ext cx="8642350" cy="511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7D75A06-E78D-46CC-AEE2-0DEFA65CA940}" type="slidenum">
              <a:rPr lang="de-DE" smtClean="0"/>
              <a:pPr/>
              <a:t>1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Fehlersuche</a:t>
            </a:r>
            <a:r>
              <a:rPr lang="en-GB" dirty="0" smtClean="0"/>
              <a:t> SMD</a:t>
            </a:r>
            <a:endParaRPr lang="en-GB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22899150"/>
              </p:ext>
            </p:extLst>
          </p:nvPr>
        </p:nvGraphicFramePr>
        <p:xfrm>
          <a:off x="250825" y="1268413"/>
          <a:ext cx="8642350" cy="511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7D75A06-E78D-46CC-AEE2-0DEFA65CA940}" type="slidenum">
              <a:rPr lang="de-DE" smtClean="0"/>
              <a:pPr/>
              <a:t>2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0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B-SLIDENAME" val="4 boxes with title"/>
  <p:tag name="FB-CATEGORY" val="Title slide, text and agenda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Bildschirmpräsentation (4:3)</PresentationFormat>
  <Paragraphs>33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Fehlersuche DIP</vt:lpstr>
      <vt:lpstr>Fehlersuche SMD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2017-06-19T15:10:29Z</dcterms:created>
  <dcterms:modified xsi:type="dcterms:W3CDTF">2017-06-19T15:37:23Z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v.02.00.01-2016-05-01</vt:lpwstr>
  </property>
  <property fmtid="{D5CDD505-2E9C-101B-9397-08002B2CF9AE}" pid="3" name="TemplateCompany">
    <vt:lpwstr>IFX</vt:lpwstr>
  </property>
  <property fmtid="{D5CDD505-2E9C-101B-9397-08002B2CF9AE}" pid="4" name="ConfidentialityMarking">
    <vt:lpwstr>restricted</vt:lpwstr>
  </property>
  <property fmtid="{D5CDD505-2E9C-101B-9397-08002B2CF9AE}" pid="5" name="AdditionalMarking">
    <vt:lpwstr/>
  </property>
  <property fmtid="{D5CDD505-2E9C-101B-9397-08002B2CF9AE}" pid="6" name="Owner">
    <vt:lpwstr/>
  </property>
  <property fmtid="{D5CDD505-2E9C-101B-9397-08002B2CF9AE}" pid="7" name="DocumentID">
    <vt:lpwstr/>
  </property>
  <property fmtid="{D5CDD505-2E9C-101B-9397-08002B2CF9AE}" pid="8" name="DocumentVersion">
    <vt:lpwstr/>
  </property>
  <property fmtid="{D5CDD505-2E9C-101B-9397-08002B2CF9AE}" pid="9" name="Proprietary">
    <vt:lpwstr/>
  </property>
</Properties>
</file>