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7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1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84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30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1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2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97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5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4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8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4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2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5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5BEC-5633-46DC-88C8-E9EFCA9D7CC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BBE0-9614-4D79-9A09-E57FA8509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93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A2797-BE29-4C8A-AE92-7E79FB90F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Group 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8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E75CB-3B54-4A31-897D-0BB4089C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 data </a:t>
            </a:r>
            <a:r>
              <a:rPr lang="en-US" altLang="zh-CN" dirty="0" err="1"/>
              <a:t>anylase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9C6DD2-318A-4C59-B65A-57188AC7EE56}"/>
              </a:ext>
            </a:extLst>
          </p:cNvPr>
          <p:cNvSpPr/>
          <p:nvPr/>
        </p:nvSpPr>
        <p:spPr>
          <a:xfrm>
            <a:off x="1828800" y="2575034"/>
            <a:ext cx="2417379" cy="77776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Robot get data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3E643F2-72CF-4E75-A40B-D57F99FB1960}"/>
              </a:ext>
            </a:extLst>
          </p:cNvPr>
          <p:cNvCxnSpPr>
            <a:stCxn id="4" idx="3"/>
          </p:cNvCxnSpPr>
          <p:nvPr/>
        </p:nvCxnSpPr>
        <p:spPr>
          <a:xfrm>
            <a:off x="4246179" y="2963917"/>
            <a:ext cx="1019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EBCBC6-39EF-40CB-8CB2-D9126B5325BD}"/>
              </a:ext>
            </a:extLst>
          </p:cNvPr>
          <p:cNvSpPr/>
          <p:nvPr/>
        </p:nvSpPr>
        <p:spPr>
          <a:xfrm>
            <a:off x="5265683" y="2575034"/>
            <a:ext cx="2417379" cy="77776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Clean data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7330BC5-DFAB-4600-A89B-9C8AFC55D091}"/>
              </a:ext>
            </a:extLst>
          </p:cNvPr>
          <p:cNvCxnSpPr>
            <a:stCxn id="7" idx="3"/>
          </p:cNvCxnSpPr>
          <p:nvPr/>
        </p:nvCxnSpPr>
        <p:spPr>
          <a:xfrm>
            <a:off x="7683062" y="2963917"/>
            <a:ext cx="131379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01DBA42-2B37-48C9-B260-B7E7639ABA24}"/>
              </a:ext>
            </a:extLst>
          </p:cNvPr>
          <p:cNvSpPr/>
          <p:nvPr/>
        </p:nvSpPr>
        <p:spPr>
          <a:xfrm>
            <a:off x="8996855" y="2574998"/>
            <a:ext cx="2417379" cy="7777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Matching sentiment words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62AB4A-66C1-4C98-BADB-FEA13D3285C0}"/>
              </a:ext>
            </a:extLst>
          </p:cNvPr>
          <p:cNvCxnSpPr/>
          <p:nvPr/>
        </p:nvCxnSpPr>
        <p:spPr>
          <a:xfrm>
            <a:off x="1912883" y="4866290"/>
            <a:ext cx="171318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45F2FC-3BFA-48B2-84AB-030B05AF6387}"/>
              </a:ext>
            </a:extLst>
          </p:cNvPr>
          <p:cNvSpPr/>
          <p:nvPr/>
        </p:nvSpPr>
        <p:spPr>
          <a:xfrm>
            <a:off x="3626069" y="4477454"/>
            <a:ext cx="2406869" cy="7776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34065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10</TotalTime>
  <Words>14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Tw Cen MT</vt:lpstr>
      <vt:lpstr>电路</vt:lpstr>
      <vt:lpstr>Group presentation</vt:lpstr>
      <vt:lpstr>Big data anylase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creator> </dc:creator>
  <cp:lastModifiedBy> </cp:lastModifiedBy>
  <cp:revision>2</cp:revision>
  <dcterms:created xsi:type="dcterms:W3CDTF">2019-07-24T21:54:01Z</dcterms:created>
  <dcterms:modified xsi:type="dcterms:W3CDTF">2019-07-24T22:04:03Z</dcterms:modified>
</cp:coreProperties>
</file>