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FAA19-BDD6-4313-9BC0-B0DFC878A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80D61E8-4415-40D9-8844-1160D6F4D71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6B6B-D4C8-4CBC-A442-03F4971EA6CE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09B-2520-42FA-B541-4C74FF134A2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FE59-15C5-448E-B69A-BFEAE2ED1479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6027-0889-4388-9F9B-98A92EDBA52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0750-4D80-4AB8-887A-85C259FFC76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3236-474F-4168-92EE-F930D712E1C9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0685-13DD-4F69-8E08-2E041EF31F1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28E4-A5B6-4919-AC05-224326064E4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5CE8-C1A3-4DA2-8B8A-3DF31566060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FD08-2E0F-41B5-8966-78B1B6A6E81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5FB8415-390E-4A35-A749-C7EB87A6E35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shoib@cse.uiu.ac.bd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CSE 1111</a:t>
            </a:r>
            <a:br>
              <a:rPr lang="en-US" sz="44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Structured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Course teacher: </a:t>
            </a:r>
            <a:r>
              <a:rPr lang="en-US" sz="2800" dirty="0" smtClean="0"/>
              <a:t>Dr. Muhammad </a:t>
            </a:r>
            <a:r>
              <a:rPr lang="en-US" sz="2800" dirty="0" err="1" smtClean="0"/>
              <a:t>Nomani</a:t>
            </a:r>
            <a:r>
              <a:rPr lang="en-US" sz="2800" dirty="0" smtClean="0"/>
              <a:t> </a:t>
            </a:r>
            <a:r>
              <a:rPr lang="en-US" sz="2800" dirty="0" err="1" smtClean="0"/>
              <a:t>Kabir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D78F-7F96-4F58-880E-527CECC52C8E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shoib@cse.uiu.ac.bd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breakdown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038132"/>
              </p:ext>
            </p:extLst>
          </p:nvPr>
        </p:nvGraphicFramePr>
        <p:xfrm>
          <a:off x="1136468" y="2285996"/>
          <a:ext cx="9607732" cy="352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789">
                  <a:extLst>
                    <a:ext uri="{9D8B030D-6E8A-4147-A177-3AD203B41FA5}">
                      <a16:colId xmlns="" xmlns:a16="http://schemas.microsoft.com/office/drawing/2014/main" val="1870212017"/>
                    </a:ext>
                  </a:extLst>
                </a:gridCol>
                <a:gridCol w="6063943">
                  <a:extLst>
                    <a:ext uri="{9D8B030D-6E8A-4147-A177-3AD203B41FA5}">
                      <a16:colId xmlns="" xmlns:a16="http://schemas.microsoft.com/office/drawing/2014/main" val="1509486247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Assessment</a:t>
                      </a:r>
                      <a:r>
                        <a:rPr lang="en-US" sz="2400" baseline="0" dirty="0" smtClean="0"/>
                        <a:t> type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Marks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1636258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Attendance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0957438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Assignment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10(one before mid and</a:t>
                      </a:r>
                      <a:r>
                        <a:rPr lang="en-US" sz="2400" baseline="0" dirty="0" smtClean="0"/>
                        <a:t> other before final)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8756782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 test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40(Best 3 out of 5)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905674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Mid-term Exam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20(1 hour and 15 minutes)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42839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Final</a:t>
                      </a:r>
                      <a:r>
                        <a:rPr lang="en-US" sz="2400" baseline="0" dirty="0" smtClean="0"/>
                        <a:t> Exam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25(1 hour and 30 minutes)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6138385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213D-682E-4693-8CDF-98E6CF9023E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policy: 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Posting in Facebook group is recommended for problem solving</a:t>
            </a:r>
          </a:p>
          <a:p>
            <a:pPr lvl="1"/>
            <a:r>
              <a:rPr lang="en-US" dirty="0" smtClean="0"/>
              <a:t>It encourages group learning, and helps those who are not asking questions</a:t>
            </a:r>
          </a:p>
          <a:p>
            <a:r>
              <a:rPr lang="en-US" dirty="0" smtClean="0"/>
              <a:t>Email is recommended for requesting course related queries.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2C9D-0984-417E-9B72-262D862C612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 structured programming language?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6CF8-E8E7-4AE6-9D87-EBEBB218CD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Do you understand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.MODEL </a:t>
            </a:r>
            <a:r>
              <a:rPr lang="en-US" dirty="0" smtClean="0">
                <a:latin typeface="Consolas" panose="020B0609020204030204" pitchFamily="49" charset="0"/>
              </a:rPr>
              <a:t>SMALL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STACK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DATA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AAA </a:t>
            </a:r>
            <a:r>
              <a:rPr lang="en-US" dirty="0">
                <a:latin typeface="Consolas" panose="020B0609020204030204" pitchFamily="49" charset="0"/>
              </a:rPr>
              <a:t>DB 10, 13, </a:t>
            </a:r>
            <a:r>
              <a:rPr lang="en-US" dirty="0" smtClean="0">
                <a:latin typeface="Consolas" panose="020B0609020204030204" pitchFamily="49" charset="0"/>
              </a:rPr>
              <a:t>‘ABX%I98#@$’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.CODE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MAIN PROC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MOV AX, @</a:t>
            </a:r>
            <a:r>
              <a:rPr lang="en-US" dirty="0" smtClean="0">
                <a:latin typeface="Consolas" panose="020B0609020204030204" pitchFamily="49" charset="0"/>
              </a:rPr>
              <a:t>DATA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MOV DS, </a:t>
            </a:r>
            <a:r>
              <a:rPr lang="en-US" dirty="0" smtClean="0">
                <a:latin typeface="Consolas" panose="020B0609020204030204" pitchFamily="49" charset="0"/>
              </a:rPr>
              <a:t>AX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LEA DX, </a:t>
            </a:r>
            <a:r>
              <a:rPr lang="en-US" dirty="0" smtClean="0">
                <a:latin typeface="Consolas" panose="020B0609020204030204" pitchFamily="49" charset="0"/>
              </a:rPr>
              <a:t>AAA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MOV AH, </a:t>
            </a:r>
            <a:r>
              <a:rPr lang="en-US" dirty="0" smtClean="0">
                <a:latin typeface="Consolas" panose="020B0609020204030204" pitchFamily="49" charset="0"/>
              </a:rPr>
              <a:t>09H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smtClean="0">
                <a:latin typeface="Consolas" panose="020B0609020204030204" pitchFamily="49" charset="0"/>
              </a:rPr>
              <a:t>21H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MOV AX, </a:t>
            </a:r>
            <a:r>
              <a:rPr lang="en-US" dirty="0" smtClean="0">
                <a:latin typeface="Consolas" panose="020B0609020204030204" pitchFamily="49" charset="0"/>
              </a:rPr>
              <a:t>4C00H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INT 21H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MAIN ENDP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END </a:t>
            </a:r>
            <a:r>
              <a:rPr lang="en-US" dirty="0" smtClean="0">
                <a:latin typeface="Consolas" panose="020B0609020204030204" pitchFamily="49" charset="0"/>
              </a:rPr>
              <a:t>MAIN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82FF-FE17-4E8C-9F71-7B93193758E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26034" y="3357154"/>
            <a:ext cx="4714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It prints ABX%I98#@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one much easier, </a:t>
            </a:r>
            <a:r>
              <a:rPr lang="en-US" dirty="0" err="1" smtClean="0"/>
              <a:t>ain’t</a:t>
            </a:r>
            <a:r>
              <a:rPr lang="en-US" dirty="0" smtClean="0"/>
              <a:t>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6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#include&lt;</a:t>
            </a:r>
            <a:r>
              <a:rPr lang="en-US" dirty="0" err="1" smtClean="0">
                <a:latin typeface="Consolas" panose="020B0609020204030204" pitchFamily="49" charset="0"/>
              </a:rPr>
              <a:t>stdio.h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 {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(“ABX</a:t>
            </a:r>
            <a:r>
              <a:rPr lang="en-US" dirty="0" smtClean="0">
                <a:latin typeface="Consolas" panose="020B0609020204030204" pitchFamily="49" charset="0"/>
              </a:rPr>
              <a:t>%%I98#@\n”);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return 0;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8C7C-3B00-4DC1-BFF1-003E2AC295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Programming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Enforces a </a:t>
            </a:r>
            <a:r>
              <a:rPr lang="en-US" dirty="0"/>
              <a:t>logical structure on the program being written to make it more efficient and easier to understand and modify.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6C44-A130-4966-9A80-E6C98A08AC2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shoib@cse.uiu.ac.bd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ctures-v3.potx" id="{DD667C0B-F85C-400E-ABCB-DA8AEFEAD136}" vid="{B6A634EE-2BD5-4DE0-AA67-658E557106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114</TotalTime>
  <Words>203</Words>
  <Application>Microsoft Office PowerPoint</Application>
  <PresentationFormat>Custom</PresentationFormat>
  <Paragraphs>67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Integral</vt:lpstr>
      <vt:lpstr>CSE 1111  Structured Programming Language</vt:lpstr>
      <vt:lpstr>Marks breakdown</vt:lpstr>
      <vt:lpstr>Course policy: Miscellaneous</vt:lpstr>
      <vt:lpstr>So what is a structured programming language?</vt:lpstr>
      <vt:lpstr>Challenge: Do you understand this code?</vt:lpstr>
      <vt:lpstr>This one much easier, ain’t it?</vt:lpstr>
      <vt:lpstr>Structured Programming Language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1111 Section H Structured Programming Language</dc:title>
  <dc:creator>Minhajul Bashir</dc:creator>
  <cp:lastModifiedBy>Dr. Muhammad Nomani Kabir</cp:lastModifiedBy>
  <cp:revision>17</cp:revision>
  <dcterms:created xsi:type="dcterms:W3CDTF">2019-09-13T15:24:22Z</dcterms:created>
  <dcterms:modified xsi:type="dcterms:W3CDTF">2023-01-29T08:25:13Z</dcterms:modified>
</cp:coreProperties>
</file>