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5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FAA19-BDD6-4313-9BC0-B0DFC878A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684AA2-9A99-459E-AC15-18FA98D6056E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6FB-F8D0-4291-9E3B-2172CE8FD260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320A-FA26-4E5D-AA30-7F7A59A229AA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17C-A3A7-498D-8092-181D773D775F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13A-7F58-4106-909B-08D9E749F153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D986-1351-415D-84E9-448986C93BEE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38E-F793-47CC-AA44-832EBD0F6294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3BDF-4038-404E-850F-070644893CA6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1C27-856C-4871-A51D-B6C4669DF9A1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064-CD79-4FEF-94EE-7FB17617AD45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543-FF90-48CB-B28D-E27717E24363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718036D-30A7-4649-A566-F9B8C584B6A8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97900-7467-4345-8A11-948AA54D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7EBEC1-072E-423B-9D7D-853E52B24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1111 – Structured Programming Language</a:t>
            </a:r>
          </a:p>
          <a:p>
            <a:r>
              <a:rPr lang="en-US" dirty="0" smtClean="0"/>
              <a:t>Course teacher: </a:t>
            </a:r>
            <a:r>
              <a:rPr lang="en-US" dirty="0" err="1" smtClean="0"/>
              <a:t>Shoib</a:t>
            </a:r>
            <a:r>
              <a:rPr lang="en-US" dirty="0" smtClean="0"/>
              <a:t> Ahmed </a:t>
            </a:r>
            <a:r>
              <a:rPr lang="en-US" dirty="0" err="1" smtClean="0"/>
              <a:t>Shourav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2F92-53A5-4CED-92B7-6F929E018E77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C7EE-4777-4B9B-B046-923C012CC884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54" y="332723"/>
            <a:ext cx="4576292" cy="5153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5584" y="5676311"/>
            <a:ext cx="670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code will get to the error case after checking all the if conditions</a:t>
            </a:r>
          </a:p>
        </p:txBody>
      </p:sp>
    </p:spTree>
    <p:extLst>
      <p:ext uri="{BB962C8B-B14F-4D97-AF65-F5344CB8AC3E}">
        <p14:creationId xmlns:p14="http://schemas.microsoft.com/office/powerpoint/2010/main" val="425954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6D5-8784-43DA-B645-597F38420914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46" y="269292"/>
            <a:ext cx="3468710" cy="5322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5126" y="5676311"/>
            <a:ext cx="444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code will get to the error case directly!!!</a:t>
            </a:r>
          </a:p>
        </p:txBody>
      </p:sp>
    </p:spTree>
    <p:extLst>
      <p:ext uri="{BB962C8B-B14F-4D97-AF65-F5344CB8AC3E}">
        <p14:creationId xmlns:p14="http://schemas.microsoft.com/office/powerpoint/2010/main" val="234301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Simple calculator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69653" y="2228605"/>
            <a:ext cx="9230193" cy="7193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Write a program that will add/subtract/multiply/divide two numbers according to user’s choice.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473959" y="2906974"/>
            <a:ext cx="9251712" cy="2833052"/>
          </a:xfrm>
          <a:solidFill>
            <a:srgbClr val="000000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Enter two numbers: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30 20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1. Add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 Subtract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 Multiply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 Divide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Enter your choice: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 result is 600.000000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51F8-4BAC-4370-B678-5AD6C9871EE1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1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…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equality check only</a:t>
            </a:r>
          </a:p>
          <a:p>
            <a:r>
              <a:rPr lang="en-US" dirty="0"/>
              <a:t>Only applicable for integers and characters</a:t>
            </a:r>
          </a:p>
          <a:p>
            <a:r>
              <a:rPr lang="en-US" dirty="0"/>
              <a:t>Cannot compare with another </a:t>
            </a:r>
            <a:r>
              <a:rPr lang="en-US" dirty="0" smtClean="0"/>
              <a:t>variable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2EBD-2C3C-4B13-AF6A-B4AB3704C457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D4C6-1814-467F-934E-40297CFDDECA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93" y="1273692"/>
            <a:ext cx="3898734" cy="4308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94" y="1077160"/>
            <a:ext cx="3905538" cy="44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when I input 10, I am getting this –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0E60-8DCB-4E5F-B654-2468EB8A04FE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15" y="2714625"/>
            <a:ext cx="599297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when I input 7, I am getting this –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116-23FC-411A-9F1D-D2CD00044841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31" y="2652713"/>
            <a:ext cx="5889938" cy="155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65270" y="45199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What???</a:t>
            </a:r>
          </a:p>
        </p:txBody>
      </p:sp>
    </p:spTree>
    <p:extLst>
      <p:ext uri="{BB962C8B-B14F-4D97-AF65-F5344CB8AC3E}">
        <p14:creationId xmlns:p14="http://schemas.microsoft.com/office/powerpoint/2010/main" val="18525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to make </a:t>
            </a:r>
            <a:r>
              <a:rPr lang="en-US" dirty="0" smtClean="0"/>
              <a:t>sure, when </a:t>
            </a:r>
            <a:r>
              <a:rPr lang="en-US" dirty="0"/>
              <a:t>I input 1,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F918-0991-4AB1-892F-C202C1652B8D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10" y="2260386"/>
            <a:ext cx="586418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09F-075E-48C8-A58C-403F233EC029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116" y="1096410"/>
            <a:ext cx="4131770" cy="4427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0114" y="375385"/>
            <a:ext cx="41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 all the </a:t>
            </a:r>
            <a:r>
              <a:rPr lang="en-US" dirty="0" err="1"/>
              <a:t>printf</a:t>
            </a:r>
            <a:r>
              <a:rPr lang="en-US" dirty="0"/>
              <a:t> calls are executed</a:t>
            </a:r>
          </a:p>
          <a:p>
            <a:pPr algn="ctr"/>
            <a:r>
              <a:rPr lang="en-US" dirty="0"/>
              <a:t>after the only one we wanted to happen!!!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1198" y="5626802"/>
            <a:ext cx="25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How do we prevent that?</a:t>
            </a:r>
          </a:p>
        </p:txBody>
      </p:sp>
    </p:spTree>
    <p:extLst>
      <p:ext uri="{BB962C8B-B14F-4D97-AF65-F5344CB8AC3E}">
        <p14:creationId xmlns:p14="http://schemas.microsoft.com/office/powerpoint/2010/main" val="21994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B065-F1B2-42B0-84B8-CE0A96B1AC49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41" y="455496"/>
            <a:ext cx="3829318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onsolas" panose="020B0609020204030204" pitchFamily="49" charset="0"/>
              </a:rPr>
              <a:t>switch … case</a:t>
            </a:r>
            <a:r>
              <a:rPr lang="en-US" dirty="0"/>
              <a:t> can also optimize </a:t>
            </a:r>
            <a:r>
              <a:rPr lang="en-US" cap="none" dirty="0">
                <a:latin typeface="Consolas" panose="020B0609020204030204" pitchFamily="49" charset="0"/>
              </a:rPr>
              <a:t>if</a:t>
            </a:r>
            <a:r>
              <a:rPr lang="en-US" dirty="0"/>
              <a:t> execution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6AB-6D55-4446-A9FE-BA58EBAB3A25}" type="datetime1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05168" y="6218239"/>
            <a:ext cx="486833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6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45</TotalTime>
  <Words>205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Consolas</vt:lpstr>
      <vt:lpstr>Tw Cen MT</vt:lpstr>
      <vt:lpstr>Tw Cen MT Condensed</vt:lpstr>
      <vt:lpstr>Wingdings 3</vt:lpstr>
      <vt:lpstr>lectures-v3</vt:lpstr>
      <vt:lpstr>Control Flow Statements</vt:lpstr>
      <vt:lpstr>Switch … case</vt:lpstr>
      <vt:lpstr>PowerPoint Presentation</vt:lpstr>
      <vt:lpstr>So when I input 10, I am getting this –</vt:lpstr>
      <vt:lpstr>And when I input 7, I am getting this –</vt:lpstr>
      <vt:lpstr>Just to make sure, when I input 1, …</vt:lpstr>
      <vt:lpstr>PowerPoint Presentation</vt:lpstr>
      <vt:lpstr>PowerPoint Presentation</vt:lpstr>
      <vt:lpstr>switch … case can also optimize if execution time</vt:lpstr>
      <vt:lpstr>PowerPoint Presentation</vt:lpstr>
      <vt:lpstr>PowerPoint Presentation</vt:lpstr>
      <vt:lpstr>Problem: Simple calculator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Statements</dc:title>
  <dc:creator>Minhajul Bashir</dc:creator>
  <cp:lastModifiedBy>Windows User</cp:lastModifiedBy>
  <cp:revision>9</cp:revision>
  <dcterms:created xsi:type="dcterms:W3CDTF">2019-10-13T05:14:43Z</dcterms:created>
  <dcterms:modified xsi:type="dcterms:W3CDTF">2020-07-07T03:12:37Z</dcterms:modified>
</cp:coreProperties>
</file>