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4DF44-49BF-414A-BC77-4824609DE47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2332A-4E2B-4A12-B680-B87BDA11E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Traditional methods</a:t>
          </a:r>
          <a:r>
            <a:rPr lang="en-US"/>
            <a:t> of placement management are inefficient and lack personalization.</a:t>
          </a:r>
        </a:p>
      </dgm:t>
    </dgm:pt>
    <dgm:pt modelId="{A1E555CE-C8E2-4335-B25D-B8B6E67EA186}" type="parTrans" cxnId="{46FD67E7-14E8-4AB1-8088-2923C3330148}">
      <dgm:prSet/>
      <dgm:spPr/>
      <dgm:t>
        <a:bodyPr/>
        <a:lstStyle/>
        <a:p>
          <a:endParaRPr lang="en-US"/>
        </a:p>
      </dgm:t>
    </dgm:pt>
    <dgm:pt modelId="{5E05E81E-EFAB-4FD9-966A-69CB1958AC45}" type="sibTrans" cxnId="{46FD67E7-14E8-4AB1-8088-2923C33301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9BCDA1-06FA-417B-90A8-553C15057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Manual attendance tracking</a:t>
          </a:r>
          <a:r>
            <a:rPr lang="en-US"/>
            <a:t> leads to inaccuracies and administrative delays.</a:t>
          </a:r>
        </a:p>
      </dgm:t>
    </dgm:pt>
    <dgm:pt modelId="{7B91ECAB-3E7B-4C68-8313-76CDEC16E33A}" type="parTrans" cxnId="{AAB68EAC-2829-4F7A-A19B-7644B7D3C58E}">
      <dgm:prSet/>
      <dgm:spPr/>
      <dgm:t>
        <a:bodyPr/>
        <a:lstStyle/>
        <a:p>
          <a:endParaRPr lang="en-US"/>
        </a:p>
      </dgm:t>
    </dgm:pt>
    <dgm:pt modelId="{AF46E17D-7C29-4E55-95FC-78C66035B40E}" type="sibTrans" cxnId="{AAB68EAC-2829-4F7A-A19B-7644B7D3C5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67E3DC-131E-4A8B-B195-498259474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Students struggle to align skills</a:t>
          </a:r>
          <a:r>
            <a:rPr lang="en-US"/>
            <a:t> with job market demands due to a lack of structured guidance.</a:t>
          </a:r>
        </a:p>
      </dgm:t>
    </dgm:pt>
    <dgm:pt modelId="{62ECCD07-1BCF-4B7D-BD97-915E9B5EC95D}" type="parTrans" cxnId="{E18568D6-6755-4CA9-BC52-2699FDA0EC21}">
      <dgm:prSet/>
      <dgm:spPr/>
      <dgm:t>
        <a:bodyPr/>
        <a:lstStyle/>
        <a:p>
          <a:endParaRPr lang="en-US"/>
        </a:p>
      </dgm:t>
    </dgm:pt>
    <dgm:pt modelId="{5BCFD713-51A8-4D58-9932-9FC46CCA1A48}" type="sibTrans" cxnId="{E18568D6-6755-4CA9-BC52-2699FDA0E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D3EB68-E686-4EB0-B6EF-D50BD85FA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Need for a data-driven approach</a:t>
          </a:r>
          <a:r>
            <a:rPr lang="en-US"/>
            <a:t> to bridge the gap between education and employment.</a:t>
          </a:r>
        </a:p>
      </dgm:t>
    </dgm:pt>
    <dgm:pt modelId="{F16AD5D7-4E01-4B5C-AF36-11E8E7F36EEB}" type="parTrans" cxnId="{A9D37A99-287F-4E4B-B9C8-AE0D1D1B7C15}">
      <dgm:prSet/>
      <dgm:spPr/>
      <dgm:t>
        <a:bodyPr/>
        <a:lstStyle/>
        <a:p>
          <a:endParaRPr lang="en-US"/>
        </a:p>
      </dgm:t>
    </dgm:pt>
    <dgm:pt modelId="{1D808A59-5810-402A-8E4C-342576FD2F05}" type="sibTrans" cxnId="{A9D37A99-287F-4E4B-B9C8-AE0D1D1B7C15}">
      <dgm:prSet/>
      <dgm:spPr/>
      <dgm:t>
        <a:bodyPr/>
        <a:lstStyle/>
        <a:p>
          <a:endParaRPr lang="en-US"/>
        </a:p>
      </dgm:t>
    </dgm:pt>
    <dgm:pt modelId="{EFB694D3-76CA-43B5-AA86-C15199E8F744}" type="pres">
      <dgm:prSet presAssocID="{5CA4DF44-49BF-414A-BC77-4824609DE47F}" presName="root" presStyleCnt="0">
        <dgm:presLayoutVars>
          <dgm:dir/>
          <dgm:resizeHandles val="exact"/>
        </dgm:presLayoutVars>
      </dgm:prSet>
      <dgm:spPr/>
    </dgm:pt>
    <dgm:pt modelId="{FBB0E4BA-1C90-47B8-8DB0-A181A61F30C7}" type="pres">
      <dgm:prSet presAssocID="{5CA4DF44-49BF-414A-BC77-4824609DE47F}" presName="container" presStyleCnt="0">
        <dgm:presLayoutVars>
          <dgm:dir/>
          <dgm:resizeHandles val="exact"/>
        </dgm:presLayoutVars>
      </dgm:prSet>
      <dgm:spPr/>
    </dgm:pt>
    <dgm:pt modelId="{CBE3C0CD-1C51-4A25-9F58-E646BEF055FB}" type="pres">
      <dgm:prSet presAssocID="{5F32332A-4E2B-4A12-B680-B87BDA11EFE8}" presName="compNode" presStyleCnt="0"/>
      <dgm:spPr/>
    </dgm:pt>
    <dgm:pt modelId="{4E59D284-0E2F-46D8-939A-88D6B3C24E2C}" type="pres">
      <dgm:prSet presAssocID="{5F32332A-4E2B-4A12-B680-B87BDA11EFE8}" presName="iconBgRect" presStyleLbl="bgShp" presStyleIdx="0" presStyleCnt="4"/>
      <dgm:spPr/>
    </dgm:pt>
    <dgm:pt modelId="{F612D076-0E24-4A24-BE0A-DF6098158376}" type="pres">
      <dgm:prSet presAssocID="{5F32332A-4E2B-4A12-B680-B87BDA11EF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0D1C1FD-A572-45E9-B950-DABCE4D9091C}" type="pres">
      <dgm:prSet presAssocID="{5F32332A-4E2B-4A12-B680-B87BDA11EFE8}" presName="spaceRect" presStyleCnt="0"/>
      <dgm:spPr/>
    </dgm:pt>
    <dgm:pt modelId="{B2B201ED-F806-4A97-8AAA-4E21CFE3DF4C}" type="pres">
      <dgm:prSet presAssocID="{5F32332A-4E2B-4A12-B680-B87BDA11EFE8}" presName="textRect" presStyleLbl="revTx" presStyleIdx="0" presStyleCnt="4">
        <dgm:presLayoutVars>
          <dgm:chMax val="1"/>
          <dgm:chPref val="1"/>
        </dgm:presLayoutVars>
      </dgm:prSet>
      <dgm:spPr/>
    </dgm:pt>
    <dgm:pt modelId="{692829D9-CD80-45ED-82DD-8ABB88FB499B}" type="pres">
      <dgm:prSet presAssocID="{5E05E81E-EFAB-4FD9-966A-69CB1958AC45}" presName="sibTrans" presStyleLbl="sibTrans2D1" presStyleIdx="0" presStyleCnt="0"/>
      <dgm:spPr/>
    </dgm:pt>
    <dgm:pt modelId="{2AAE16E8-813D-4EF8-9E02-A794AE191C87}" type="pres">
      <dgm:prSet presAssocID="{CA9BCDA1-06FA-417B-90A8-553C150570C1}" presName="compNode" presStyleCnt="0"/>
      <dgm:spPr/>
    </dgm:pt>
    <dgm:pt modelId="{4F404092-B608-4200-B86B-F9A725630D60}" type="pres">
      <dgm:prSet presAssocID="{CA9BCDA1-06FA-417B-90A8-553C150570C1}" presName="iconBgRect" presStyleLbl="bgShp" presStyleIdx="1" presStyleCnt="4"/>
      <dgm:spPr/>
    </dgm:pt>
    <dgm:pt modelId="{0FFC9324-E674-4DBB-86E8-E9EE1296B162}" type="pres">
      <dgm:prSet presAssocID="{CA9BCDA1-06FA-417B-90A8-553C15057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59F18F-31D0-4AD3-A544-3A033FD33EB8}" type="pres">
      <dgm:prSet presAssocID="{CA9BCDA1-06FA-417B-90A8-553C150570C1}" presName="spaceRect" presStyleCnt="0"/>
      <dgm:spPr/>
    </dgm:pt>
    <dgm:pt modelId="{37C74546-97AA-4AA2-9078-301A7CD93570}" type="pres">
      <dgm:prSet presAssocID="{CA9BCDA1-06FA-417B-90A8-553C150570C1}" presName="textRect" presStyleLbl="revTx" presStyleIdx="1" presStyleCnt="4">
        <dgm:presLayoutVars>
          <dgm:chMax val="1"/>
          <dgm:chPref val="1"/>
        </dgm:presLayoutVars>
      </dgm:prSet>
      <dgm:spPr/>
    </dgm:pt>
    <dgm:pt modelId="{1FF608B8-E286-41D6-B16F-8EA683FBC367}" type="pres">
      <dgm:prSet presAssocID="{AF46E17D-7C29-4E55-95FC-78C66035B40E}" presName="sibTrans" presStyleLbl="sibTrans2D1" presStyleIdx="0" presStyleCnt="0"/>
      <dgm:spPr/>
    </dgm:pt>
    <dgm:pt modelId="{2C2B6D97-05A0-4961-9D6D-AED8CCAD9D76}" type="pres">
      <dgm:prSet presAssocID="{AF67E3DC-131E-4A8B-B195-4982594745F9}" presName="compNode" presStyleCnt="0"/>
      <dgm:spPr/>
    </dgm:pt>
    <dgm:pt modelId="{CFF77BAF-379C-4421-A898-2342B7F8664D}" type="pres">
      <dgm:prSet presAssocID="{AF67E3DC-131E-4A8B-B195-4982594745F9}" presName="iconBgRect" presStyleLbl="bgShp" presStyleIdx="2" presStyleCnt="4"/>
      <dgm:spPr/>
    </dgm:pt>
    <dgm:pt modelId="{500069A7-ED6D-41B0-9821-B736540B1ABB}" type="pres">
      <dgm:prSet presAssocID="{AF67E3DC-131E-4A8B-B195-4982594745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9E1D19-C348-4220-92C2-E80EAB3D4CBD}" type="pres">
      <dgm:prSet presAssocID="{AF67E3DC-131E-4A8B-B195-4982594745F9}" presName="spaceRect" presStyleCnt="0"/>
      <dgm:spPr/>
    </dgm:pt>
    <dgm:pt modelId="{89413368-9319-48E6-94D1-C75E3101DD0A}" type="pres">
      <dgm:prSet presAssocID="{AF67E3DC-131E-4A8B-B195-4982594745F9}" presName="textRect" presStyleLbl="revTx" presStyleIdx="2" presStyleCnt="4">
        <dgm:presLayoutVars>
          <dgm:chMax val="1"/>
          <dgm:chPref val="1"/>
        </dgm:presLayoutVars>
      </dgm:prSet>
      <dgm:spPr/>
    </dgm:pt>
    <dgm:pt modelId="{B7E70DF6-D288-4DE9-BFA6-51FE06694C0C}" type="pres">
      <dgm:prSet presAssocID="{5BCFD713-51A8-4D58-9932-9FC46CCA1A48}" presName="sibTrans" presStyleLbl="sibTrans2D1" presStyleIdx="0" presStyleCnt="0"/>
      <dgm:spPr/>
    </dgm:pt>
    <dgm:pt modelId="{B73C8954-8A88-4DAF-AF2E-9B92D4368314}" type="pres">
      <dgm:prSet presAssocID="{7CD3EB68-E686-4EB0-B6EF-D50BD85FAB3D}" presName="compNode" presStyleCnt="0"/>
      <dgm:spPr/>
    </dgm:pt>
    <dgm:pt modelId="{540E8316-FC14-4CA3-8E3D-BC340EA0F298}" type="pres">
      <dgm:prSet presAssocID="{7CD3EB68-E686-4EB0-B6EF-D50BD85FAB3D}" presName="iconBgRect" presStyleLbl="bgShp" presStyleIdx="3" presStyleCnt="4"/>
      <dgm:spPr/>
    </dgm:pt>
    <dgm:pt modelId="{8AD5BE3A-A095-446F-8DC7-8BDC320A527A}" type="pres">
      <dgm:prSet presAssocID="{7CD3EB68-E686-4EB0-B6EF-D50BD85FAB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D6A5B6B-2778-48B5-9278-0DF56B56385A}" type="pres">
      <dgm:prSet presAssocID="{7CD3EB68-E686-4EB0-B6EF-D50BD85FAB3D}" presName="spaceRect" presStyleCnt="0"/>
      <dgm:spPr/>
    </dgm:pt>
    <dgm:pt modelId="{95E514C6-B627-4EE6-8D48-79AFCABB4253}" type="pres">
      <dgm:prSet presAssocID="{7CD3EB68-E686-4EB0-B6EF-D50BD85FAB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BF4D0B-8DE9-425A-A4E8-80F9F9F23C99}" type="presOf" srcId="{5E05E81E-EFAB-4FD9-966A-69CB1958AC45}" destId="{692829D9-CD80-45ED-82DD-8ABB88FB499B}" srcOrd="0" destOrd="0" presId="urn:microsoft.com/office/officeart/2018/2/layout/IconCircleList"/>
    <dgm:cxn modelId="{E238DC20-B9E0-4E7C-BB46-AB48FAC50260}" type="presOf" srcId="{CA9BCDA1-06FA-417B-90A8-553C150570C1}" destId="{37C74546-97AA-4AA2-9078-301A7CD93570}" srcOrd="0" destOrd="0" presId="urn:microsoft.com/office/officeart/2018/2/layout/IconCircleList"/>
    <dgm:cxn modelId="{D6EFC169-F30C-4130-A50F-084A4DBCF29E}" type="presOf" srcId="{5CA4DF44-49BF-414A-BC77-4824609DE47F}" destId="{EFB694D3-76CA-43B5-AA86-C15199E8F744}" srcOrd="0" destOrd="0" presId="urn:microsoft.com/office/officeart/2018/2/layout/IconCircleList"/>
    <dgm:cxn modelId="{982D3181-713E-40EC-8644-7E4F18C007F4}" type="presOf" srcId="{5F32332A-4E2B-4A12-B680-B87BDA11EFE8}" destId="{B2B201ED-F806-4A97-8AAA-4E21CFE3DF4C}" srcOrd="0" destOrd="0" presId="urn:microsoft.com/office/officeart/2018/2/layout/IconCircleList"/>
    <dgm:cxn modelId="{A9D37A99-287F-4E4B-B9C8-AE0D1D1B7C15}" srcId="{5CA4DF44-49BF-414A-BC77-4824609DE47F}" destId="{7CD3EB68-E686-4EB0-B6EF-D50BD85FAB3D}" srcOrd="3" destOrd="0" parTransId="{F16AD5D7-4E01-4B5C-AF36-11E8E7F36EEB}" sibTransId="{1D808A59-5810-402A-8E4C-342576FD2F05}"/>
    <dgm:cxn modelId="{AAB68EAC-2829-4F7A-A19B-7644B7D3C58E}" srcId="{5CA4DF44-49BF-414A-BC77-4824609DE47F}" destId="{CA9BCDA1-06FA-417B-90A8-553C150570C1}" srcOrd="1" destOrd="0" parTransId="{7B91ECAB-3E7B-4C68-8313-76CDEC16E33A}" sibTransId="{AF46E17D-7C29-4E55-95FC-78C66035B40E}"/>
    <dgm:cxn modelId="{EA09D3C3-C19F-423A-94AB-8F1331F9C8F7}" type="presOf" srcId="{AF46E17D-7C29-4E55-95FC-78C66035B40E}" destId="{1FF608B8-E286-41D6-B16F-8EA683FBC367}" srcOrd="0" destOrd="0" presId="urn:microsoft.com/office/officeart/2018/2/layout/IconCircleList"/>
    <dgm:cxn modelId="{4ACFC9C6-2BCF-4461-8DE3-A6AEAD523339}" type="presOf" srcId="{7CD3EB68-E686-4EB0-B6EF-D50BD85FAB3D}" destId="{95E514C6-B627-4EE6-8D48-79AFCABB4253}" srcOrd="0" destOrd="0" presId="urn:microsoft.com/office/officeart/2018/2/layout/IconCircleList"/>
    <dgm:cxn modelId="{E18568D6-6755-4CA9-BC52-2699FDA0EC21}" srcId="{5CA4DF44-49BF-414A-BC77-4824609DE47F}" destId="{AF67E3DC-131E-4A8B-B195-4982594745F9}" srcOrd="2" destOrd="0" parTransId="{62ECCD07-1BCF-4B7D-BD97-915E9B5EC95D}" sibTransId="{5BCFD713-51A8-4D58-9932-9FC46CCA1A48}"/>
    <dgm:cxn modelId="{468E83E4-B9C9-446C-883E-C3E42A49B0C2}" type="presOf" srcId="{5BCFD713-51A8-4D58-9932-9FC46CCA1A48}" destId="{B7E70DF6-D288-4DE9-BFA6-51FE06694C0C}" srcOrd="0" destOrd="0" presId="urn:microsoft.com/office/officeart/2018/2/layout/IconCircleList"/>
    <dgm:cxn modelId="{46FD67E7-14E8-4AB1-8088-2923C3330148}" srcId="{5CA4DF44-49BF-414A-BC77-4824609DE47F}" destId="{5F32332A-4E2B-4A12-B680-B87BDA11EFE8}" srcOrd="0" destOrd="0" parTransId="{A1E555CE-C8E2-4335-B25D-B8B6E67EA186}" sibTransId="{5E05E81E-EFAB-4FD9-966A-69CB1958AC45}"/>
    <dgm:cxn modelId="{1BEEB6FE-C0AB-4D2B-9648-3AE72CE5E824}" type="presOf" srcId="{AF67E3DC-131E-4A8B-B195-4982594745F9}" destId="{89413368-9319-48E6-94D1-C75E3101DD0A}" srcOrd="0" destOrd="0" presId="urn:microsoft.com/office/officeart/2018/2/layout/IconCircleList"/>
    <dgm:cxn modelId="{5AE8C0D3-F2B6-4573-8972-615E16C1F602}" type="presParOf" srcId="{EFB694D3-76CA-43B5-AA86-C15199E8F744}" destId="{FBB0E4BA-1C90-47B8-8DB0-A181A61F30C7}" srcOrd="0" destOrd="0" presId="urn:microsoft.com/office/officeart/2018/2/layout/IconCircleList"/>
    <dgm:cxn modelId="{5B845156-80B1-4869-BFF4-327986809DD3}" type="presParOf" srcId="{FBB0E4BA-1C90-47B8-8DB0-A181A61F30C7}" destId="{CBE3C0CD-1C51-4A25-9F58-E646BEF055FB}" srcOrd="0" destOrd="0" presId="urn:microsoft.com/office/officeart/2018/2/layout/IconCircleList"/>
    <dgm:cxn modelId="{DA3A9C0A-E0E1-4B84-B23D-38505DF7825C}" type="presParOf" srcId="{CBE3C0CD-1C51-4A25-9F58-E646BEF055FB}" destId="{4E59D284-0E2F-46D8-939A-88D6B3C24E2C}" srcOrd="0" destOrd="0" presId="urn:microsoft.com/office/officeart/2018/2/layout/IconCircleList"/>
    <dgm:cxn modelId="{41BB49C8-37ED-4EE8-B1BA-D4D9674BE7CC}" type="presParOf" srcId="{CBE3C0CD-1C51-4A25-9F58-E646BEF055FB}" destId="{F612D076-0E24-4A24-BE0A-DF6098158376}" srcOrd="1" destOrd="0" presId="urn:microsoft.com/office/officeart/2018/2/layout/IconCircleList"/>
    <dgm:cxn modelId="{9171536F-94CA-4A74-B463-A7C5323DCC09}" type="presParOf" srcId="{CBE3C0CD-1C51-4A25-9F58-E646BEF055FB}" destId="{D0D1C1FD-A572-45E9-B950-DABCE4D9091C}" srcOrd="2" destOrd="0" presId="urn:microsoft.com/office/officeart/2018/2/layout/IconCircleList"/>
    <dgm:cxn modelId="{14EB1496-3137-4F1E-B4B3-7FC95D75B5FF}" type="presParOf" srcId="{CBE3C0CD-1C51-4A25-9F58-E646BEF055FB}" destId="{B2B201ED-F806-4A97-8AAA-4E21CFE3DF4C}" srcOrd="3" destOrd="0" presId="urn:microsoft.com/office/officeart/2018/2/layout/IconCircleList"/>
    <dgm:cxn modelId="{918453F4-D694-488E-AEC6-0F895290812F}" type="presParOf" srcId="{FBB0E4BA-1C90-47B8-8DB0-A181A61F30C7}" destId="{692829D9-CD80-45ED-82DD-8ABB88FB499B}" srcOrd="1" destOrd="0" presId="urn:microsoft.com/office/officeart/2018/2/layout/IconCircleList"/>
    <dgm:cxn modelId="{335C3BEF-8A0E-499E-83FC-5C56005A4170}" type="presParOf" srcId="{FBB0E4BA-1C90-47B8-8DB0-A181A61F30C7}" destId="{2AAE16E8-813D-4EF8-9E02-A794AE191C87}" srcOrd="2" destOrd="0" presId="urn:microsoft.com/office/officeart/2018/2/layout/IconCircleList"/>
    <dgm:cxn modelId="{E3F1545C-CBAC-4DF0-97F0-123E23B55264}" type="presParOf" srcId="{2AAE16E8-813D-4EF8-9E02-A794AE191C87}" destId="{4F404092-B608-4200-B86B-F9A725630D60}" srcOrd="0" destOrd="0" presId="urn:microsoft.com/office/officeart/2018/2/layout/IconCircleList"/>
    <dgm:cxn modelId="{B8BFE790-FB43-41AB-800C-DBFBD8A88E27}" type="presParOf" srcId="{2AAE16E8-813D-4EF8-9E02-A794AE191C87}" destId="{0FFC9324-E674-4DBB-86E8-E9EE1296B162}" srcOrd="1" destOrd="0" presId="urn:microsoft.com/office/officeart/2018/2/layout/IconCircleList"/>
    <dgm:cxn modelId="{8A3D2752-230D-4451-936B-864764F1A22C}" type="presParOf" srcId="{2AAE16E8-813D-4EF8-9E02-A794AE191C87}" destId="{F859F18F-31D0-4AD3-A544-3A033FD33EB8}" srcOrd="2" destOrd="0" presId="urn:microsoft.com/office/officeart/2018/2/layout/IconCircleList"/>
    <dgm:cxn modelId="{47BDA335-21DD-446A-BB45-28255ABB14AC}" type="presParOf" srcId="{2AAE16E8-813D-4EF8-9E02-A794AE191C87}" destId="{37C74546-97AA-4AA2-9078-301A7CD93570}" srcOrd="3" destOrd="0" presId="urn:microsoft.com/office/officeart/2018/2/layout/IconCircleList"/>
    <dgm:cxn modelId="{830E1123-8218-40D9-A9F3-D36C3744928E}" type="presParOf" srcId="{FBB0E4BA-1C90-47B8-8DB0-A181A61F30C7}" destId="{1FF608B8-E286-41D6-B16F-8EA683FBC367}" srcOrd="3" destOrd="0" presId="urn:microsoft.com/office/officeart/2018/2/layout/IconCircleList"/>
    <dgm:cxn modelId="{2726B1FD-8C25-4B48-92AF-EFCAA4332F2D}" type="presParOf" srcId="{FBB0E4BA-1C90-47B8-8DB0-A181A61F30C7}" destId="{2C2B6D97-05A0-4961-9D6D-AED8CCAD9D76}" srcOrd="4" destOrd="0" presId="urn:microsoft.com/office/officeart/2018/2/layout/IconCircleList"/>
    <dgm:cxn modelId="{D5DC7227-7984-4CFC-8737-88CF87A5ABBB}" type="presParOf" srcId="{2C2B6D97-05A0-4961-9D6D-AED8CCAD9D76}" destId="{CFF77BAF-379C-4421-A898-2342B7F8664D}" srcOrd="0" destOrd="0" presId="urn:microsoft.com/office/officeart/2018/2/layout/IconCircleList"/>
    <dgm:cxn modelId="{31F2F88D-D6A5-47CD-8547-6E4ACA1A305F}" type="presParOf" srcId="{2C2B6D97-05A0-4961-9D6D-AED8CCAD9D76}" destId="{500069A7-ED6D-41B0-9821-B736540B1ABB}" srcOrd="1" destOrd="0" presId="urn:microsoft.com/office/officeart/2018/2/layout/IconCircleList"/>
    <dgm:cxn modelId="{F915D903-8FE0-428D-B162-46E1B7C844D8}" type="presParOf" srcId="{2C2B6D97-05A0-4961-9D6D-AED8CCAD9D76}" destId="{1E9E1D19-C348-4220-92C2-E80EAB3D4CBD}" srcOrd="2" destOrd="0" presId="urn:microsoft.com/office/officeart/2018/2/layout/IconCircleList"/>
    <dgm:cxn modelId="{96A09193-6F9C-4BF1-8044-DAE366E55124}" type="presParOf" srcId="{2C2B6D97-05A0-4961-9D6D-AED8CCAD9D76}" destId="{89413368-9319-48E6-94D1-C75E3101DD0A}" srcOrd="3" destOrd="0" presId="urn:microsoft.com/office/officeart/2018/2/layout/IconCircleList"/>
    <dgm:cxn modelId="{F7D9F59B-99C5-4D40-AC91-CA3FB942D245}" type="presParOf" srcId="{FBB0E4BA-1C90-47B8-8DB0-A181A61F30C7}" destId="{B7E70DF6-D288-4DE9-BFA6-51FE06694C0C}" srcOrd="5" destOrd="0" presId="urn:microsoft.com/office/officeart/2018/2/layout/IconCircleList"/>
    <dgm:cxn modelId="{DD774E4C-20EE-458D-B8EA-225BB844847C}" type="presParOf" srcId="{FBB0E4BA-1C90-47B8-8DB0-A181A61F30C7}" destId="{B73C8954-8A88-4DAF-AF2E-9B92D4368314}" srcOrd="6" destOrd="0" presId="urn:microsoft.com/office/officeart/2018/2/layout/IconCircleList"/>
    <dgm:cxn modelId="{EE2C7522-0C49-4F87-91CA-14B07D9E1C51}" type="presParOf" srcId="{B73C8954-8A88-4DAF-AF2E-9B92D4368314}" destId="{540E8316-FC14-4CA3-8E3D-BC340EA0F298}" srcOrd="0" destOrd="0" presId="urn:microsoft.com/office/officeart/2018/2/layout/IconCircleList"/>
    <dgm:cxn modelId="{17C94038-CC8F-45FD-8510-55FD1D2AA464}" type="presParOf" srcId="{B73C8954-8A88-4DAF-AF2E-9B92D4368314}" destId="{8AD5BE3A-A095-446F-8DC7-8BDC320A527A}" srcOrd="1" destOrd="0" presId="urn:microsoft.com/office/officeart/2018/2/layout/IconCircleList"/>
    <dgm:cxn modelId="{2419006E-04AD-49F9-A3B6-68CA55374C38}" type="presParOf" srcId="{B73C8954-8A88-4DAF-AF2E-9B92D4368314}" destId="{FD6A5B6B-2778-48B5-9278-0DF56B56385A}" srcOrd="2" destOrd="0" presId="urn:microsoft.com/office/officeart/2018/2/layout/IconCircleList"/>
    <dgm:cxn modelId="{D7A355EA-E552-44CC-B104-17EAC76F9074}" type="presParOf" srcId="{B73C8954-8A88-4DAF-AF2E-9B92D4368314}" destId="{95E514C6-B627-4EE6-8D48-79AFCABB42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C9B2E-67F6-4082-B402-6473773768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FAC981-E59E-46E1-B7F6-CF359B876B49}">
      <dgm:prSet/>
      <dgm:spPr/>
      <dgm:t>
        <a:bodyPr/>
        <a:lstStyle/>
        <a:p>
          <a:r>
            <a:rPr lang="en-US" b="1" dirty="0"/>
            <a:t>Scalability for Future Use</a:t>
          </a:r>
          <a:r>
            <a:rPr lang="en-US" dirty="0"/>
            <a:t>: The system can be expanded to include internship tracking or alumni placement data.</a:t>
          </a:r>
        </a:p>
      </dgm:t>
    </dgm:pt>
    <dgm:pt modelId="{74BB5BF6-F4C2-476C-AF02-92894687E2FC}" type="parTrans" cxnId="{3A79BE77-2C81-4B10-B757-E1C81163C48E}">
      <dgm:prSet/>
      <dgm:spPr/>
      <dgm:t>
        <a:bodyPr/>
        <a:lstStyle/>
        <a:p>
          <a:endParaRPr lang="en-US"/>
        </a:p>
      </dgm:t>
    </dgm:pt>
    <dgm:pt modelId="{79A85F2F-C73E-404F-9BF9-123B78EED6DA}" type="sibTrans" cxnId="{3A79BE77-2C81-4B10-B757-E1C81163C48E}">
      <dgm:prSet/>
      <dgm:spPr/>
      <dgm:t>
        <a:bodyPr/>
        <a:lstStyle/>
        <a:p>
          <a:endParaRPr lang="en-US"/>
        </a:p>
      </dgm:t>
    </dgm:pt>
    <dgm:pt modelId="{6A3E729C-6750-4294-AD65-1A71DA66C5F5}">
      <dgm:prSet/>
      <dgm:spPr/>
      <dgm:t>
        <a:bodyPr/>
        <a:lstStyle/>
        <a:p>
          <a:r>
            <a:rPr lang="en-US" b="1" dirty="0"/>
            <a:t>Improved Placement Rates</a:t>
          </a:r>
          <a:r>
            <a:rPr lang="en-US" dirty="0"/>
            <a:t> –job matching enhances success rates.</a:t>
          </a:r>
        </a:p>
      </dgm:t>
    </dgm:pt>
    <dgm:pt modelId="{993F926D-37B3-4BDC-B958-836538A93518}" type="parTrans" cxnId="{9EF154A5-2F3A-4AD4-AEE7-1AEC7531ADC7}">
      <dgm:prSet/>
      <dgm:spPr/>
      <dgm:t>
        <a:bodyPr/>
        <a:lstStyle/>
        <a:p>
          <a:endParaRPr lang="en-US"/>
        </a:p>
      </dgm:t>
    </dgm:pt>
    <dgm:pt modelId="{D812B01A-1691-47B4-B9A6-5770BDB8EB1C}" type="sibTrans" cxnId="{9EF154A5-2F3A-4AD4-AEE7-1AEC7531ADC7}">
      <dgm:prSet/>
      <dgm:spPr/>
      <dgm:t>
        <a:bodyPr/>
        <a:lstStyle/>
        <a:p>
          <a:endParaRPr lang="en-US"/>
        </a:p>
      </dgm:t>
    </dgm:pt>
    <dgm:pt modelId="{8FFD2776-A998-4F86-B9CC-94F1413FEC0A}">
      <dgm:prSet/>
      <dgm:spPr/>
      <dgm:t>
        <a:bodyPr/>
        <a:lstStyle/>
        <a:p>
          <a:r>
            <a:rPr lang="en-US" b="1"/>
            <a:t>Better Student Engagement</a:t>
          </a:r>
          <a:r>
            <a:rPr lang="en-US"/>
            <a:t> – Personalized recommendations keep students motivated.</a:t>
          </a:r>
        </a:p>
      </dgm:t>
    </dgm:pt>
    <dgm:pt modelId="{C7994F3F-EB7C-4ED4-BDB7-07FA3E7A328B}" type="parTrans" cxnId="{912BDE22-5294-44AF-9791-7FCACC129953}">
      <dgm:prSet/>
      <dgm:spPr/>
      <dgm:t>
        <a:bodyPr/>
        <a:lstStyle/>
        <a:p>
          <a:endParaRPr lang="en-US"/>
        </a:p>
      </dgm:t>
    </dgm:pt>
    <dgm:pt modelId="{A4EEDD2E-5856-47B5-BF6C-ADF90781C458}" type="sibTrans" cxnId="{912BDE22-5294-44AF-9791-7FCACC129953}">
      <dgm:prSet/>
      <dgm:spPr/>
      <dgm:t>
        <a:bodyPr/>
        <a:lstStyle/>
        <a:p>
          <a:endParaRPr lang="en-US"/>
        </a:p>
      </dgm:t>
    </dgm:pt>
    <dgm:pt modelId="{1467E34C-D533-42DD-8D54-235AB45CB4FE}">
      <dgm:prSet/>
      <dgm:spPr/>
      <dgm:t>
        <a:bodyPr/>
        <a:lstStyle/>
        <a:p>
          <a:r>
            <a:rPr lang="en-US" b="1" dirty="0"/>
            <a:t>Enhanced Transparency</a:t>
          </a:r>
          <a:r>
            <a:rPr lang="en-US" dirty="0"/>
            <a:t> –Ensures secure and tamper-proof student records.</a:t>
          </a:r>
        </a:p>
      </dgm:t>
    </dgm:pt>
    <dgm:pt modelId="{7862D7DF-E407-4C88-B0B7-BB15F231A7E8}" type="parTrans" cxnId="{DB9B4F9C-BA25-4FE6-985A-F373EA6CAB28}">
      <dgm:prSet/>
      <dgm:spPr/>
      <dgm:t>
        <a:bodyPr/>
        <a:lstStyle/>
        <a:p>
          <a:endParaRPr lang="en-US"/>
        </a:p>
      </dgm:t>
    </dgm:pt>
    <dgm:pt modelId="{188EE9CD-F9F5-4BD4-BFCE-DC7A283F5290}" type="sibTrans" cxnId="{DB9B4F9C-BA25-4FE6-985A-F373EA6CAB28}">
      <dgm:prSet/>
      <dgm:spPr/>
      <dgm:t>
        <a:bodyPr/>
        <a:lstStyle/>
        <a:p>
          <a:endParaRPr lang="en-US"/>
        </a:p>
      </dgm:t>
    </dgm:pt>
    <dgm:pt modelId="{90232356-3868-4131-85B4-157CF0E1A57E}" type="pres">
      <dgm:prSet presAssocID="{EDBC9B2E-67F6-4082-B402-64737737688B}" presName="vert0" presStyleCnt="0">
        <dgm:presLayoutVars>
          <dgm:dir/>
          <dgm:animOne val="branch"/>
          <dgm:animLvl val="lvl"/>
        </dgm:presLayoutVars>
      </dgm:prSet>
      <dgm:spPr/>
    </dgm:pt>
    <dgm:pt modelId="{97C90FEB-BD5F-40AD-AA85-B8306A547EF9}" type="pres">
      <dgm:prSet presAssocID="{63FAC981-E59E-46E1-B7F6-CF359B876B49}" presName="thickLine" presStyleLbl="alignNode1" presStyleIdx="0" presStyleCnt="4"/>
      <dgm:spPr/>
    </dgm:pt>
    <dgm:pt modelId="{70F31BD0-A50B-41BF-8F8A-72C14B00D30E}" type="pres">
      <dgm:prSet presAssocID="{63FAC981-E59E-46E1-B7F6-CF359B876B49}" presName="horz1" presStyleCnt="0"/>
      <dgm:spPr/>
    </dgm:pt>
    <dgm:pt modelId="{26442510-71A2-42BF-B448-6BE02EFC66D7}" type="pres">
      <dgm:prSet presAssocID="{63FAC981-E59E-46E1-B7F6-CF359B876B49}" presName="tx1" presStyleLbl="revTx" presStyleIdx="0" presStyleCnt="4"/>
      <dgm:spPr/>
    </dgm:pt>
    <dgm:pt modelId="{3ECE817E-4885-437A-B211-747EBAC9F4A5}" type="pres">
      <dgm:prSet presAssocID="{63FAC981-E59E-46E1-B7F6-CF359B876B49}" presName="vert1" presStyleCnt="0"/>
      <dgm:spPr/>
    </dgm:pt>
    <dgm:pt modelId="{B5703A12-893E-4622-88EB-44378CA21C79}" type="pres">
      <dgm:prSet presAssocID="{6A3E729C-6750-4294-AD65-1A71DA66C5F5}" presName="thickLine" presStyleLbl="alignNode1" presStyleIdx="1" presStyleCnt="4"/>
      <dgm:spPr/>
    </dgm:pt>
    <dgm:pt modelId="{D0809ECC-39E4-4919-A245-8AB0CDEB419A}" type="pres">
      <dgm:prSet presAssocID="{6A3E729C-6750-4294-AD65-1A71DA66C5F5}" presName="horz1" presStyleCnt="0"/>
      <dgm:spPr/>
    </dgm:pt>
    <dgm:pt modelId="{CB69C9BD-1D40-481D-9B12-5831C62C046C}" type="pres">
      <dgm:prSet presAssocID="{6A3E729C-6750-4294-AD65-1A71DA66C5F5}" presName="tx1" presStyleLbl="revTx" presStyleIdx="1" presStyleCnt="4"/>
      <dgm:spPr/>
    </dgm:pt>
    <dgm:pt modelId="{5AD944B9-EE7E-4973-9201-920B2DE07CFA}" type="pres">
      <dgm:prSet presAssocID="{6A3E729C-6750-4294-AD65-1A71DA66C5F5}" presName="vert1" presStyleCnt="0"/>
      <dgm:spPr/>
    </dgm:pt>
    <dgm:pt modelId="{E5292996-4E88-4DBB-B6E4-BF11D0FAAE21}" type="pres">
      <dgm:prSet presAssocID="{8FFD2776-A998-4F86-B9CC-94F1413FEC0A}" presName="thickLine" presStyleLbl="alignNode1" presStyleIdx="2" presStyleCnt="4"/>
      <dgm:spPr/>
    </dgm:pt>
    <dgm:pt modelId="{FAF42A00-49EA-4F36-9A01-C0DC9E0228CE}" type="pres">
      <dgm:prSet presAssocID="{8FFD2776-A998-4F86-B9CC-94F1413FEC0A}" presName="horz1" presStyleCnt="0"/>
      <dgm:spPr/>
    </dgm:pt>
    <dgm:pt modelId="{5F773E7F-21F5-4788-963C-01676B6D7136}" type="pres">
      <dgm:prSet presAssocID="{8FFD2776-A998-4F86-B9CC-94F1413FEC0A}" presName="tx1" presStyleLbl="revTx" presStyleIdx="2" presStyleCnt="4"/>
      <dgm:spPr/>
    </dgm:pt>
    <dgm:pt modelId="{F878FA86-FEFC-4C9A-A6A1-E370ADEDE38F}" type="pres">
      <dgm:prSet presAssocID="{8FFD2776-A998-4F86-B9CC-94F1413FEC0A}" presName="vert1" presStyleCnt="0"/>
      <dgm:spPr/>
    </dgm:pt>
    <dgm:pt modelId="{00EBA5ED-49B0-4F6A-A5C5-B7240FDD6EE6}" type="pres">
      <dgm:prSet presAssocID="{1467E34C-D533-42DD-8D54-235AB45CB4FE}" presName="thickLine" presStyleLbl="alignNode1" presStyleIdx="3" presStyleCnt="4"/>
      <dgm:spPr/>
    </dgm:pt>
    <dgm:pt modelId="{AF9D86EB-339E-4451-BD27-9F1C9B076E41}" type="pres">
      <dgm:prSet presAssocID="{1467E34C-D533-42DD-8D54-235AB45CB4FE}" presName="horz1" presStyleCnt="0"/>
      <dgm:spPr/>
    </dgm:pt>
    <dgm:pt modelId="{3F02C144-A635-4F94-A181-9248365670CA}" type="pres">
      <dgm:prSet presAssocID="{1467E34C-D533-42DD-8D54-235AB45CB4FE}" presName="tx1" presStyleLbl="revTx" presStyleIdx="3" presStyleCnt="4"/>
      <dgm:spPr/>
    </dgm:pt>
    <dgm:pt modelId="{BBE7B648-4493-4331-B8AB-4286590F78C0}" type="pres">
      <dgm:prSet presAssocID="{1467E34C-D533-42DD-8D54-235AB45CB4FE}" presName="vert1" presStyleCnt="0"/>
      <dgm:spPr/>
    </dgm:pt>
  </dgm:ptLst>
  <dgm:cxnLst>
    <dgm:cxn modelId="{912BDE22-5294-44AF-9791-7FCACC129953}" srcId="{EDBC9B2E-67F6-4082-B402-64737737688B}" destId="{8FFD2776-A998-4F86-B9CC-94F1413FEC0A}" srcOrd="2" destOrd="0" parTransId="{C7994F3F-EB7C-4ED4-BDB7-07FA3E7A328B}" sibTransId="{A4EEDD2E-5856-47B5-BF6C-ADF90781C458}"/>
    <dgm:cxn modelId="{22326A2D-BEA1-4913-92B5-7CA3E53E9BBA}" type="presOf" srcId="{6A3E729C-6750-4294-AD65-1A71DA66C5F5}" destId="{CB69C9BD-1D40-481D-9B12-5831C62C046C}" srcOrd="0" destOrd="0" presId="urn:microsoft.com/office/officeart/2008/layout/LinedList"/>
    <dgm:cxn modelId="{405FB640-E3BF-4BA7-A535-BCD6D0B2DE99}" type="presOf" srcId="{63FAC981-E59E-46E1-B7F6-CF359B876B49}" destId="{26442510-71A2-42BF-B448-6BE02EFC66D7}" srcOrd="0" destOrd="0" presId="urn:microsoft.com/office/officeart/2008/layout/LinedList"/>
    <dgm:cxn modelId="{3A79BE77-2C81-4B10-B757-E1C81163C48E}" srcId="{EDBC9B2E-67F6-4082-B402-64737737688B}" destId="{63FAC981-E59E-46E1-B7F6-CF359B876B49}" srcOrd="0" destOrd="0" parTransId="{74BB5BF6-F4C2-476C-AF02-92894687E2FC}" sibTransId="{79A85F2F-C73E-404F-9BF9-123B78EED6DA}"/>
    <dgm:cxn modelId="{BAB3BB82-2E15-44F1-8179-0258C227B549}" type="presOf" srcId="{8FFD2776-A998-4F86-B9CC-94F1413FEC0A}" destId="{5F773E7F-21F5-4788-963C-01676B6D7136}" srcOrd="0" destOrd="0" presId="urn:microsoft.com/office/officeart/2008/layout/LinedList"/>
    <dgm:cxn modelId="{DB9B4F9C-BA25-4FE6-985A-F373EA6CAB28}" srcId="{EDBC9B2E-67F6-4082-B402-64737737688B}" destId="{1467E34C-D533-42DD-8D54-235AB45CB4FE}" srcOrd="3" destOrd="0" parTransId="{7862D7DF-E407-4C88-B0B7-BB15F231A7E8}" sibTransId="{188EE9CD-F9F5-4BD4-BFCE-DC7A283F5290}"/>
    <dgm:cxn modelId="{9EF154A5-2F3A-4AD4-AEE7-1AEC7531ADC7}" srcId="{EDBC9B2E-67F6-4082-B402-64737737688B}" destId="{6A3E729C-6750-4294-AD65-1A71DA66C5F5}" srcOrd="1" destOrd="0" parTransId="{993F926D-37B3-4BDC-B958-836538A93518}" sibTransId="{D812B01A-1691-47B4-B9A6-5770BDB8EB1C}"/>
    <dgm:cxn modelId="{4E6F6DB1-5000-4BEE-8458-0E59ABACCEDE}" type="presOf" srcId="{1467E34C-D533-42DD-8D54-235AB45CB4FE}" destId="{3F02C144-A635-4F94-A181-9248365670CA}" srcOrd="0" destOrd="0" presId="urn:microsoft.com/office/officeart/2008/layout/LinedList"/>
    <dgm:cxn modelId="{49C4D4DF-F005-42F7-8CDE-45EE90646C08}" type="presOf" srcId="{EDBC9B2E-67F6-4082-B402-64737737688B}" destId="{90232356-3868-4131-85B4-157CF0E1A57E}" srcOrd="0" destOrd="0" presId="urn:microsoft.com/office/officeart/2008/layout/LinedList"/>
    <dgm:cxn modelId="{6D939E3D-6C66-41BF-8F26-8D41EE2A8284}" type="presParOf" srcId="{90232356-3868-4131-85B4-157CF0E1A57E}" destId="{97C90FEB-BD5F-40AD-AA85-B8306A547EF9}" srcOrd="0" destOrd="0" presId="urn:microsoft.com/office/officeart/2008/layout/LinedList"/>
    <dgm:cxn modelId="{D0910D85-F91B-4474-A8E8-913A6E5D458B}" type="presParOf" srcId="{90232356-3868-4131-85B4-157CF0E1A57E}" destId="{70F31BD0-A50B-41BF-8F8A-72C14B00D30E}" srcOrd="1" destOrd="0" presId="urn:microsoft.com/office/officeart/2008/layout/LinedList"/>
    <dgm:cxn modelId="{123A966B-34E2-465B-BDF5-425B0C470161}" type="presParOf" srcId="{70F31BD0-A50B-41BF-8F8A-72C14B00D30E}" destId="{26442510-71A2-42BF-B448-6BE02EFC66D7}" srcOrd="0" destOrd="0" presId="urn:microsoft.com/office/officeart/2008/layout/LinedList"/>
    <dgm:cxn modelId="{AA2038D0-12B7-4036-820C-CB77112412C6}" type="presParOf" srcId="{70F31BD0-A50B-41BF-8F8A-72C14B00D30E}" destId="{3ECE817E-4885-437A-B211-747EBAC9F4A5}" srcOrd="1" destOrd="0" presId="urn:microsoft.com/office/officeart/2008/layout/LinedList"/>
    <dgm:cxn modelId="{3F90B726-B849-48B3-8EAC-A42029D1D241}" type="presParOf" srcId="{90232356-3868-4131-85B4-157CF0E1A57E}" destId="{B5703A12-893E-4622-88EB-44378CA21C79}" srcOrd="2" destOrd="0" presId="urn:microsoft.com/office/officeart/2008/layout/LinedList"/>
    <dgm:cxn modelId="{50B83C62-9242-4F91-9CF2-4BB7BC0FC28E}" type="presParOf" srcId="{90232356-3868-4131-85B4-157CF0E1A57E}" destId="{D0809ECC-39E4-4919-A245-8AB0CDEB419A}" srcOrd="3" destOrd="0" presId="urn:microsoft.com/office/officeart/2008/layout/LinedList"/>
    <dgm:cxn modelId="{10422A6B-AF17-4A48-9B45-8BC93D42700E}" type="presParOf" srcId="{D0809ECC-39E4-4919-A245-8AB0CDEB419A}" destId="{CB69C9BD-1D40-481D-9B12-5831C62C046C}" srcOrd="0" destOrd="0" presId="urn:microsoft.com/office/officeart/2008/layout/LinedList"/>
    <dgm:cxn modelId="{6FA9BA71-7A7F-4A5F-B545-79A3AD562DD9}" type="presParOf" srcId="{D0809ECC-39E4-4919-A245-8AB0CDEB419A}" destId="{5AD944B9-EE7E-4973-9201-920B2DE07CFA}" srcOrd="1" destOrd="0" presId="urn:microsoft.com/office/officeart/2008/layout/LinedList"/>
    <dgm:cxn modelId="{C39C9689-43CC-4DBF-A650-D1BEBCB9A0B1}" type="presParOf" srcId="{90232356-3868-4131-85B4-157CF0E1A57E}" destId="{E5292996-4E88-4DBB-B6E4-BF11D0FAAE21}" srcOrd="4" destOrd="0" presId="urn:microsoft.com/office/officeart/2008/layout/LinedList"/>
    <dgm:cxn modelId="{527A7D52-4BE2-4913-9C19-8BC2DCBADCFF}" type="presParOf" srcId="{90232356-3868-4131-85B4-157CF0E1A57E}" destId="{FAF42A00-49EA-4F36-9A01-C0DC9E0228CE}" srcOrd="5" destOrd="0" presId="urn:microsoft.com/office/officeart/2008/layout/LinedList"/>
    <dgm:cxn modelId="{1391BB39-118B-4154-ADBE-069F8344720C}" type="presParOf" srcId="{FAF42A00-49EA-4F36-9A01-C0DC9E0228CE}" destId="{5F773E7F-21F5-4788-963C-01676B6D7136}" srcOrd="0" destOrd="0" presId="urn:microsoft.com/office/officeart/2008/layout/LinedList"/>
    <dgm:cxn modelId="{91E9E1A5-87B6-4595-9C29-C731B64533B6}" type="presParOf" srcId="{FAF42A00-49EA-4F36-9A01-C0DC9E0228CE}" destId="{F878FA86-FEFC-4C9A-A6A1-E370ADEDE38F}" srcOrd="1" destOrd="0" presId="urn:microsoft.com/office/officeart/2008/layout/LinedList"/>
    <dgm:cxn modelId="{6F0C6DDF-D151-495F-AE11-DC1174583941}" type="presParOf" srcId="{90232356-3868-4131-85B4-157CF0E1A57E}" destId="{00EBA5ED-49B0-4F6A-A5C5-B7240FDD6EE6}" srcOrd="6" destOrd="0" presId="urn:microsoft.com/office/officeart/2008/layout/LinedList"/>
    <dgm:cxn modelId="{084573D4-E6D3-412A-9B0D-23B6D71AE52F}" type="presParOf" srcId="{90232356-3868-4131-85B4-157CF0E1A57E}" destId="{AF9D86EB-339E-4451-BD27-9F1C9B076E41}" srcOrd="7" destOrd="0" presId="urn:microsoft.com/office/officeart/2008/layout/LinedList"/>
    <dgm:cxn modelId="{FD4B6EAB-3595-4B82-99B0-AFE3A73A3DD9}" type="presParOf" srcId="{AF9D86EB-339E-4451-BD27-9F1C9B076E41}" destId="{3F02C144-A635-4F94-A181-9248365670CA}" srcOrd="0" destOrd="0" presId="urn:microsoft.com/office/officeart/2008/layout/LinedList"/>
    <dgm:cxn modelId="{FD0BBF02-2ED8-4AAC-B137-D40B07C15A7E}" type="presParOf" srcId="{AF9D86EB-339E-4451-BD27-9F1C9B076E41}" destId="{BBE7B648-4493-4331-B8AB-4286590F7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6F448-C44A-4D77-887C-47E2DAEFA8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4BD6DBF-DC83-4DDD-9690-C64977853905}">
      <dgm:prSet/>
      <dgm:spPr/>
      <dgm:t>
        <a:bodyPr/>
        <a:lstStyle/>
        <a:p>
          <a:r>
            <a:rPr lang="en-US" dirty="0"/>
            <a:t>CPMS transforms the traditional placement process through predictive analytics.</a:t>
          </a:r>
        </a:p>
      </dgm:t>
    </dgm:pt>
    <dgm:pt modelId="{CB4B4A5A-568D-46D6-A804-F4A56281FBF2}" type="parTrans" cxnId="{A6829E46-A4FE-41FA-B910-6430051D917C}">
      <dgm:prSet/>
      <dgm:spPr/>
      <dgm:t>
        <a:bodyPr/>
        <a:lstStyle/>
        <a:p>
          <a:endParaRPr lang="en-US"/>
        </a:p>
      </dgm:t>
    </dgm:pt>
    <dgm:pt modelId="{C25605B8-1182-4247-85E9-ED6C07671D24}" type="sibTrans" cxnId="{A6829E46-A4FE-41FA-B910-6430051D917C}">
      <dgm:prSet/>
      <dgm:spPr/>
      <dgm:t>
        <a:bodyPr/>
        <a:lstStyle/>
        <a:p>
          <a:endParaRPr lang="en-US"/>
        </a:p>
      </dgm:t>
    </dgm:pt>
    <dgm:pt modelId="{2DF4D99D-68B3-43AE-A250-0BE71F1D1480}">
      <dgm:prSet/>
      <dgm:spPr/>
      <dgm:t>
        <a:bodyPr/>
        <a:lstStyle/>
        <a:p>
          <a:r>
            <a:rPr lang="en-US"/>
            <a:t>Ensures </a:t>
          </a:r>
          <a:r>
            <a:rPr lang="en-US" b="1"/>
            <a:t>higher employability</a:t>
          </a:r>
          <a:r>
            <a:rPr lang="en-US"/>
            <a:t>, </a:t>
          </a:r>
          <a:r>
            <a:rPr lang="en-US" b="1"/>
            <a:t>efficient recruitment</a:t>
          </a:r>
          <a:r>
            <a:rPr lang="en-US"/>
            <a:t>, and </a:t>
          </a:r>
          <a:r>
            <a:rPr lang="en-US" b="1"/>
            <a:t>transparent placement tracking</a:t>
          </a:r>
          <a:r>
            <a:rPr lang="en-US"/>
            <a:t>.</a:t>
          </a:r>
        </a:p>
      </dgm:t>
    </dgm:pt>
    <dgm:pt modelId="{65BAA8D6-8F6D-4B5A-8248-8A32F09BE751}" type="parTrans" cxnId="{B3DD52EF-CE5A-4F03-92ED-C846B90DE5E2}">
      <dgm:prSet/>
      <dgm:spPr/>
      <dgm:t>
        <a:bodyPr/>
        <a:lstStyle/>
        <a:p>
          <a:endParaRPr lang="en-US"/>
        </a:p>
      </dgm:t>
    </dgm:pt>
    <dgm:pt modelId="{53C5BBDF-F89C-493D-836A-FF24D9A5259F}" type="sibTrans" cxnId="{B3DD52EF-CE5A-4F03-92ED-C846B90DE5E2}">
      <dgm:prSet/>
      <dgm:spPr/>
      <dgm:t>
        <a:bodyPr/>
        <a:lstStyle/>
        <a:p>
          <a:endParaRPr lang="en-US"/>
        </a:p>
      </dgm:t>
    </dgm:pt>
    <dgm:pt modelId="{221F9A7E-2BF2-439C-8C77-3307E28987CC}">
      <dgm:prSet/>
      <dgm:spPr/>
      <dgm:t>
        <a:bodyPr/>
        <a:lstStyle/>
        <a:p>
          <a:r>
            <a:rPr lang="en-US"/>
            <a:t>Aligns with SDGs to promote </a:t>
          </a:r>
          <a:r>
            <a:rPr lang="en-US" b="1"/>
            <a:t>quality education</a:t>
          </a:r>
          <a:r>
            <a:rPr lang="en-US"/>
            <a:t>, </a:t>
          </a:r>
          <a:r>
            <a:rPr lang="en-US" b="1"/>
            <a:t>decent work</a:t>
          </a:r>
          <a:r>
            <a:rPr lang="en-US"/>
            <a:t>, and </a:t>
          </a:r>
          <a:r>
            <a:rPr lang="en-US" b="1"/>
            <a:t>innovation</a:t>
          </a:r>
          <a:r>
            <a:rPr lang="en-US"/>
            <a:t> in career development.</a:t>
          </a:r>
        </a:p>
      </dgm:t>
    </dgm:pt>
    <dgm:pt modelId="{FD0B39D1-AD8C-483D-AA35-5E7A50CE5555}" type="parTrans" cxnId="{96E62605-4013-4526-9759-7E0D09943242}">
      <dgm:prSet/>
      <dgm:spPr/>
      <dgm:t>
        <a:bodyPr/>
        <a:lstStyle/>
        <a:p>
          <a:endParaRPr lang="en-US"/>
        </a:p>
      </dgm:t>
    </dgm:pt>
    <dgm:pt modelId="{AFC3149B-9C97-4B3C-9D67-CC98A61F97ED}" type="sibTrans" cxnId="{96E62605-4013-4526-9759-7E0D09943242}">
      <dgm:prSet/>
      <dgm:spPr/>
      <dgm:t>
        <a:bodyPr/>
        <a:lstStyle/>
        <a:p>
          <a:endParaRPr lang="en-US"/>
        </a:p>
      </dgm:t>
    </dgm:pt>
    <dgm:pt modelId="{B830D4A4-2706-48B1-92C9-71E7735D1930}">
      <dgm:prSet/>
      <dgm:spPr/>
      <dgm:t>
        <a:bodyPr/>
        <a:lstStyle/>
        <a:p>
          <a:r>
            <a:rPr lang="en-US"/>
            <a:t>Future expansions will further enhance its impact on students and the recruitment ecosystem.</a:t>
          </a:r>
        </a:p>
      </dgm:t>
    </dgm:pt>
    <dgm:pt modelId="{0E05F381-7F97-492D-93A7-5B26B354C5A9}" type="parTrans" cxnId="{11D19BA0-C789-4CCE-AF2D-4B791CD73233}">
      <dgm:prSet/>
      <dgm:spPr/>
      <dgm:t>
        <a:bodyPr/>
        <a:lstStyle/>
        <a:p>
          <a:endParaRPr lang="en-US"/>
        </a:p>
      </dgm:t>
    </dgm:pt>
    <dgm:pt modelId="{F7736D07-B44F-4AB5-9E76-21BE088072C1}" type="sibTrans" cxnId="{11D19BA0-C789-4CCE-AF2D-4B791CD73233}">
      <dgm:prSet/>
      <dgm:spPr/>
      <dgm:t>
        <a:bodyPr/>
        <a:lstStyle/>
        <a:p>
          <a:endParaRPr lang="en-US"/>
        </a:p>
      </dgm:t>
    </dgm:pt>
    <dgm:pt modelId="{29EA8CFE-F16D-415C-98AF-656B2C31EB93}" type="pres">
      <dgm:prSet presAssocID="{9FA6F448-C44A-4D77-887C-47E2DAEFA81B}" presName="root" presStyleCnt="0">
        <dgm:presLayoutVars>
          <dgm:dir/>
          <dgm:resizeHandles val="exact"/>
        </dgm:presLayoutVars>
      </dgm:prSet>
      <dgm:spPr/>
    </dgm:pt>
    <dgm:pt modelId="{042F2166-4F8E-4077-A250-63C6555603F1}" type="pres">
      <dgm:prSet presAssocID="{9FA6F448-C44A-4D77-887C-47E2DAEFA81B}" presName="container" presStyleCnt="0">
        <dgm:presLayoutVars>
          <dgm:dir/>
          <dgm:resizeHandles val="exact"/>
        </dgm:presLayoutVars>
      </dgm:prSet>
      <dgm:spPr/>
    </dgm:pt>
    <dgm:pt modelId="{2B41F249-3881-493A-A37D-5E70805BA783}" type="pres">
      <dgm:prSet presAssocID="{E4BD6DBF-DC83-4DDD-9690-C64977853905}" presName="compNode" presStyleCnt="0"/>
      <dgm:spPr/>
    </dgm:pt>
    <dgm:pt modelId="{F3B7F294-BECD-4783-BDA7-CF85F53DA03B}" type="pres">
      <dgm:prSet presAssocID="{E4BD6DBF-DC83-4DDD-9690-C64977853905}" presName="iconBgRect" presStyleLbl="bgShp" presStyleIdx="0" presStyleCnt="4"/>
      <dgm:spPr/>
    </dgm:pt>
    <dgm:pt modelId="{51253233-786E-49DF-9607-285D05872770}" type="pres">
      <dgm:prSet presAssocID="{E4BD6DBF-DC83-4DDD-9690-C649778539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E7C061B-506E-4BA3-9894-58D7985FF0A5}" type="pres">
      <dgm:prSet presAssocID="{E4BD6DBF-DC83-4DDD-9690-C64977853905}" presName="spaceRect" presStyleCnt="0"/>
      <dgm:spPr/>
    </dgm:pt>
    <dgm:pt modelId="{315881EF-82EC-4526-A2D9-C5A596A9CB74}" type="pres">
      <dgm:prSet presAssocID="{E4BD6DBF-DC83-4DDD-9690-C64977853905}" presName="textRect" presStyleLbl="revTx" presStyleIdx="0" presStyleCnt="4">
        <dgm:presLayoutVars>
          <dgm:chMax val="1"/>
          <dgm:chPref val="1"/>
        </dgm:presLayoutVars>
      </dgm:prSet>
      <dgm:spPr/>
    </dgm:pt>
    <dgm:pt modelId="{72086D05-37AE-460C-B7AB-14738D743931}" type="pres">
      <dgm:prSet presAssocID="{C25605B8-1182-4247-85E9-ED6C07671D24}" presName="sibTrans" presStyleLbl="sibTrans2D1" presStyleIdx="0" presStyleCnt="0"/>
      <dgm:spPr/>
    </dgm:pt>
    <dgm:pt modelId="{47CEFC68-A9BE-4668-91E6-58FA6B55046A}" type="pres">
      <dgm:prSet presAssocID="{2DF4D99D-68B3-43AE-A250-0BE71F1D1480}" presName="compNode" presStyleCnt="0"/>
      <dgm:spPr/>
    </dgm:pt>
    <dgm:pt modelId="{70D8910D-B1B2-454A-993E-5F26439FA960}" type="pres">
      <dgm:prSet presAssocID="{2DF4D99D-68B3-43AE-A250-0BE71F1D1480}" presName="iconBgRect" presStyleLbl="bgShp" presStyleIdx="1" presStyleCnt="4"/>
      <dgm:spPr/>
    </dgm:pt>
    <dgm:pt modelId="{B5E7CCA5-1307-4306-B70E-015D2F0E3F74}" type="pres">
      <dgm:prSet presAssocID="{2DF4D99D-68B3-43AE-A250-0BE71F1D14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7D8770D-DA9D-4D47-8BE5-D142F7012F1F}" type="pres">
      <dgm:prSet presAssocID="{2DF4D99D-68B3-43AE-A250-0BE71F1D1480}" presName="spaceRect" presStyleCnt="0"/>
      <dgm:spPr/>
    </dgm:pt>
    <dgm:pt modelId="{0E90AEF3-C0B7-42C1-9E8F-B71CFB183687}" type="pres">
      <dgm:prSet presAssocID="{2DF4D99D-68B3-43AE-A250-0BE71F1D1480}" presName="textRect" presStyleLbl="revTx" presStyleIdx="1" presStyleCnt="4">
        <dgm:presLayoutVars>
          <dgm:chMax val="1"/>
          <dgm:chPref val="1"/>
        </dgm:presLayoutVars>
      </dgm:prSet>
      <dgm:spPr/>
    </dgm:pt>
    <dgm:pt modelId="{E6661042-74DE-43EA-BC36-003B9466140D}" type="pres">
      <dgm:prSet presAssocID="{53C5BBDF-F89C-493D-836A-FF24D9A5259F}" presName="sibTrans" presStyleLbl="sibTrans2D1" presStyleIdx="0" presStyleCnt="0"/>
      <dgm:spPr/>
    </dgm:pt>
    <dgm:pt modelId="{285E6B8F-E2F9-4122-935A-63A6BEAAE242}" type="pres">
      <dgm:prSet presAssocID="{221F9A7E-2BF2-439C-8C77-3307E28987CC}" presName="compNode" presStyleCnt="0"/>
      <dgm:spPr/>
    </dgm:pt>
    <dgm:pt modelId="{EC5287EA-FAE9-4236-BB1A-C76C2ECE920E}" type="pres">
      <dgm:prSet presAssocID="{221F9A7E-2BF2-439C-8C77-3307E28987CC}" presName="iconBgRect" presStyleLbl="bgShp" presStyleIdx="2" presStyleCnt="4"/>
      <dgm:spPr/>
    </dgm:pt>
    <dgm:pt modelId="{47E00002-9C8D-4C76-9847-C182D0183C28}" type="pres">
      <dgm:prSet presAssocID="{221F9A7E-2BF2-439C-8C77-3307E28987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D469E40-84D0-43D4-BC99-0767294FBC2F}" type="pres">
      <dgm:prSet presAssocID="{221F9A7E-2BF2-439C-8C77-3307E28987CC}" presName="spaceRect" presStyleCnt="0"/>
      <dgm:spPr/>
    </dgm:pt>
    <dgm:pt modelId="{3C91E14A-0DEE-4ED1-8C54-CAE02171D3F3}" type="pres">
      <dgm:prSet presAssocID="{221F9A7E-2BF2-439C-8C77-3307E28987CC}" presName="textRect" presStyleLbl="revTx" presStyleIdx="2" presStyleCnt="4">
        <dgm:presLayoutVars>
          <dgm:chMax val="1"/>
          <dgm:chPref val="1"/>
        </dgm:presLayoutVars>
      </dgm:prSet>
      <dgm:spPr/>
    </dgm:pt>
    <dgm:pt modelId="{C3AED12F-3A8B-44D8-9D88-1F7BB384E7CF}" type="pres">
      <dgm:prSet presAssocID="{AFC3149B-9C97-4B3C-9D67-CC98A61F97ED}" presName="sibTrans" presStyleLbl="sibTrans2D1" presStyleIdx="0" presStyleCnt="0"/>
      <dgm:spPr/>
    </dgm:pt>
    <dgm:pt modelId="{35F2C3F5-F8BC-46BB-9567-07A4DFA9D83D}" type="pres">
      <dgm:prSet presAssocID="{B830D4A4-2706-48B1-92C9-71E7735D1930}" presName="compNode" presStyleCnt="0"/>
      <dgm:spPr/>
    </dgm:pt>
    <dgm:pt modelId="{EA82786A-7EDA-4FD5-858E-B74B819C5002}" type="pres">
      <dgm:prSet presAssocID="{B830D4A4-2706-48B1-92C9-71E7735D1930}" presName="iconBgRect" presStyleLbl="bgShp" presStyleIdx="3" presStyleCnt="4"/>
      <dgm:spPr/>
    </dgm:pt>
    <dgm:pt modelId="{3746453C-7721-49DA-99F4-3660CF8B56C1}" type="pres">
      <dgm:prSet presAssocID="{B830D4A4-2706-48B1-92C9-71E7735D19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E14804-327F-4F41-AE60-5F3635602CBD}" type="pres">
      <dgm:prSet presAssocID="{B830D4A4-2706-48B1-92C9-71E7735D1930}" presName="spaceRect" presStyleCnt="0"/>
      <dgm:spPr/>
    </dgm:pt>
    <dgm:pt modelId="{D2DCD02B-DBFC-4B8D-B3EF-D9FC7E7A42C6}" type="pres">
      <dgm:prSet presAssocID="{B830D4A4-2706-48B1-92C9-71E7735D19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E62605-4013-4526-9759-7E0D09943242}" srcId="{9FA6F448-C44A-4D77-887C-47E2DAEFA81B}" destId="{221F9A7E-2BF2-439C-8C77-3307E28987CC}" srcOrd="2" destOrd="0" parTransId="{FD0B39D1-AD8C-483D-AA35-5E7A50CE5555}" sibTransId="{AFC3149B-9C97-4B3C-9D67-CC98A61F97ED}"/>
    <dgm:cxn modelId="{880BDE36-F0A6-44F9-A332-DAFC5F3E26F3}" type="presOf" srcId="{53C5BBDF-F89C-493D-836A-FF24D9A5259F}" destId="{E6661042-74DE-43EA-BC36-003B9466140D}" srcOrd="0" destOrd="0" presId="urn:microsoft.com/office/officeart/2018/2/layout/IconCircleList"/>
    <dgm:cxn modelId="{34C1D93A-7F97-4F74-8960-E02655333C7E}" type="presOf" srcId="{9FA6F448-C44A-4D77-887C-47E2DAEFA81B}" destId="{29EA8CFE-F16D-415C-98AF-656B2C31EB93}" srcOrd="0" destOrd="0" presId="urn:microsoft.com/office/officeart/2018/2/layout/IconCircleList"/>
    <dgm:cxn modelId="{6C56715E-7ED8-4E24-BCD0-59827B7699F5}" type="presOf" srcId="{E4BD6DBF-DC83-4DDD-9690-C64977853905}" destId="{315881EF-82EC-4526-A2D9-C5A596A9CB74}" srcOrd="0" destOrd="0" presId="urn:microsoft.com/office/officeart/2018/2/layout/IconCircleList"/>
    <dgm:cxn modelId="{42C05B61-FEC3-4C52-8CB2-803B8E00837A}" type="presOf" srcId="{2DF4D99D-68B3-43AE-A250-0BE71F1D1480}" destId="{0E90AEF3-C0B7-42C1-9E8F-B71CFB183687}" srcOrd="0" destOrd="0" presId="urn:microsoft.com/office/officeart/2018/2/layout/IconCircleList"/>
    <dgm:cxn modelId="{A6829E46-A4FE-41FA-B910-6430051D917C}" srcId="{9FA6F448-C44A-4D77-887C-47E2DAEFA81B}" destId="{E4BD6DBF-DC83-4DDD-9690-C64977853905}" srcOrd="0" destOrd="0" parTransId="{CB4B4A5A-568D-46D6-A804-F4A56281FBF2}" sibTransId="{C25605B8-1182-4247-85E9-ED6C07671D24}"/>
    <dgm:cxn modelId="{11D19BA0-C789-4CCE-AF2D-4B791CD73233}" srcId="{9FA6F448-C44A-4D77-887C-47E2DAEFA81B}" destId="{B830D4A4-2706-48B1-92C9-71E7735D1930}" srcOrd="3" destOrd="0" parTransId="{0E05F381-7F97-492D-93A7-5B26B354C5A9}" sibTransId="{F7736D07-B44F-4AB5-9E76-21BE088072C1}"/>
    <dgm:cxn modelId="{58D479B5-FBB8-46CD-ACD8-F28324D6715F}" type="presOf" srcId="{B830D4A4-2706-48B1-92C9-71E7735D1930}" destId="{D2DCD02B-DBFC-4B8D-B3EF-D9FC7E7A42C6}" srcOrd="0" destOrd="0" presId="urn:microsoft.com/office/officeart/2018/2/layout/IconCircleList"/>
    <dgm:cxn modelId="{597840CC-9784-4B02-A84B-9B025F79A589}" type="presOf" srcId="{221F9A7E-2BF2-439C-8C77-3307E28987CC}" destId="{3C91E14A-0DEE-4ED1-8C54-CAE02171D3F3}" srcOrd="0" destOrd="0" presId="urn:microsoft.com/office/officeart/2018/2/layout/IconCircleList"/>
    <dgm:cxn modelId="{09505BEA-F10B-44FF-9CE6-6D0768F3CF95}" type="presOf" srcId="{AFC3149B-9C97-4B3C-9D67-CC98A61F97ED}" destId="{C3AED12F-3A8B-44D8-9D88-1F7BB384E7CF}" srcOrd="0" destOrd="0" presId="urn:microsoft.com/office/officeart/2018/2/layout/IconCircleList"/>
    <dgm:cxn modelId="{B3DD52EF-CE5A-4F03-92ED-C846B90DE5E2}" srcId="{9FA6F448-C44A-4D77-887C-47E2DAEFA81B}" destId="{2DF4D99D-68B3-43AE-A250-0BE71F1D1480}" srcOrd="1" destOrd="0" parTransId="{65BAA8D6-8F6D-4B5A-8248-8A32F09BE751}" sibTransId="{53C5BBDF-F89C-493D-836A-FF24D9A5259F}"/>
    <dgm:cxn modelId="{5F98E1F6-9A31-4AD3-A94F-D882389F7D7B}" type="presOf" srcId="{C25605B8-1182-4247-85E9-ED6C07671D24}" destId="{72086D05-37AE-460C-B7AB-14738D743931}" srcOrd="0" destOrd="0" presId="urn:microsoft.com/office/officeart/2018/2/layout/IconCircleList"/>
    <dgm:cxn modelId="{CDAC2AD6-FA6A-43FC-8FA2-52C81768E0A7}" type="presParOf" srcId="{29EA8CFE-F16D-415C-98AF-656B2C31EB93}" destId="{042F2166-4F8E-4077-A250-63C6555603F1}" srcOrd="0" destOrd="0" presId="urn:microsoft.com/office/officeart/2018/2/layout/IconCircleList"/>
    <dgm:cxn modelId="{AEE94A25-D67D-465B-9C8E-E330A2CCD876}" type="presParOf" srcId="{042F2166-4F8E-4077-A250-63C6555603F1}" destId="{2B41F249-3881-493A-A37D-5E70805BA783}" srcOrd="0" destOrd="0" presId="urn:microsoft.com/office/officeart/2018/2/layout/IconCircleList"/>
    <dgm:cxn modelId="{896ED113-7767-479D-B7BC-315491D5F657}" type="presParOf" srcId="{2B41F249-3881-493A-A37D-5E70805BA783}" destId="{F3B7F294-BECD-4783-BDA7-CF85F53DA03B}" srcOrd="0" destOrd="0" presId="urn:microsoft.com/office/officeart/2018/2/layout/IconCircleList"/>
    <dgm:cxn modelId="{73EA23DE-5E14-4D62-8313-F52B77B671DB}" type="presParOf" srcId="{2B41F249-3881-493A-A37D-5E70805BA783}" destId="{51253233-786E-49DF-9607-285D05872770}" srcOrd="1" destOrd="0" presId="urn:microsoft.com/office/officeart/2018/2/layout/IconCircleList"/>
    <dgm:cxn modelId="{4D311532-56D2-4A42-BD3C-A764ED4214D3}" type="presParOf" srcId="{2B41F249-3881-493A-A37D-5E70805BA783}" destId="{AE7C061B-506E-4BA3-9894-58D7985FF0A5}" srcOrd="2" destOrd="0" presId="urn:microsoft.com/office/officeart/2018/2/layout/IconCircleList"/>
    <dgm:cxn modelId="{A33BC458-93CF-4C9A-A91A-4BA8BC749EB4}" type="presParOf" srcId="{2B41F249-3881-493A-A37D-5E70805BA783}" destId="{315881EF-82EC-4526-A2D9-C5A596A9CB74}" srcOrd="3" destOrd="0" presId="urn:microsoft.com/office/officeart/2018/2/layout/IconCircleList"/>
    <dgm:cxn modelId="{039DABA6-B116-4361-9230-450418AAF68D}" type="presParOf" srcId="{042F2166-4F8E-4077-A250-63C6555603F1}" destId="{72086D05-37AE-460C-B7AB-14738D743931}" srcOrd="1" destOrd="0" presId="urn:microsoft.com/office/officeart/2018/2/layout/IconCircleList"/>
    <dgm:cxn modelId="{A8CCCFBB-EB75-4F04-B6A5-62B16A11887A}" type="presParOf" srcId="{042F2166-4F8E-4077-A250-63C6555603F1}" destId="{47CEFC68-A9BE-4668-91E6-58FA6B55046A}" srcOrd="2" destOrd="0" presId="urn:microsoft.com/office/officeart/2018/2/layout/IconCircleList"/>
    <dgm:cxn modelId="{08CF575F-0EB2-4B26-8FE6-5F6E77129054}" type="presParOf" srcId="{47CEFC68-A9BE-4668-91E6-58FA6B55046A}" destId="{70D8910D-B1B2-454A-993E-5F26439FA960}" srcOrd="0" destOrd="0" presId="urn:microsoft.com/office/officeart/2018/2/layout/IconCircleList"/>
    <dgm:cxn modelId="{2E8C3389-28E7-4BCA-B0D8-1B2FE28AF56C}" type="presParOf" srcId="{47CEFC68-A9BE-4668-91E6-58FA6B55046A}" destId="{B5E7CCA5-1307-4306-B70E-015D2F0E3F74}" srcOrd="1" destOrd="0" presId="urn:microsoft.com/office/officeart/2018/2/layout/IconCircleList"/>
    <dgm:cxn modelId="{1C4505C1-9683-4699-98CC-A4849321F0E6}" type="presParOf" srcId="{47CEFC68-A9BE-4668-91E6-58FA6B55046A}" destId="{B7D8770D-DA9D-4D47-8BE5-D142F7012F1F}" srcOrd="2" destOrd="0" presId="urn:microsoft.com/office/officeart/2018/2/layout/IconCircleList"/>
    <dgm:cxn modelId="{82B5D677-95CB-455F-B977-F5A3509DF523}" type="presParOf" srcId="{47CEFC68-A9BE-4668-91E6-58FA6B55046A}" destId="{0E90AEF3-C0B7-42C1-9E8F-B71CFB183687}" srcOrd="3" destOrd="0" presId="urn:microsoft.com/office/officeart/2018/2/layout/IconCircleList"/>
    <dgm:cxn modelId="{B4CD3B96-FFF8-4434-8DE3-125C8B123401}" type="presParOf" srcId="{042F2166-4F8E-4077-A250-63C6555603F1}" destId="{E6661042-74DE-43EA-BC36-003B9466140D}" srcOrd="3" destOrd="0" presId="urn:microsoft.com/office/officeart/2018/2/layout/IconCircleList"/>
    <dgm:cxn modelId="{841CA4BC-2018-4F10-B05B-145CA240BA5D}" type="presParOf" srcId="{042F2166-4F8E-4077-A250-63C6555603F1}" destId="{285E6B8F-E2F9-4122-935A-63A6BEAAE242}" srcOrd="4" destOrd="0" presId="urn:microsoft.com/office/officeart/2018/2/layout/IconCircleList"/>
    <dgm:cxn modelId="{E63AD83B-017F-4B3A-BAE8-9B2198008091}" type="presParOf" srcId="{285E6B8F-E2F9-4122-935A-63A6BEAAE242}" destId="{EC5287EA-FAE9-4236-BB1A-C76C2ECE920E}" srcOrd="0" destOrd="0" presId="urn:microsoft.com/office/officeart/2018/2/layout/IconCircleList"/>
    <dgm:cxn modelId="{08AC6129-7B15-468F-AF08-B98BC5B5CD1B}" type="presParOf" srcId="{285E6B8F-E2F9-4122-935A-63A6BEAAE242}" destId="{47E00002-9C8D-4C76-9847-C182D0183C28}" srcOrd="1" destOrd="0" presId="urn:microsoft.com/office/officeart/2018/2/layout/IconCircleList"/>
    <dgm:cxn modelId="{C0CD6E1E-A9BE-4663-9052-3968B26E33D1}" type="presParOf" srcId="{285E6B8F-E2F9-4122-935A-63A6BEAAE242}" destId="{0D469E40-84D0-43D4-BC99-0767294FBC2F}" srcOrd="2" destOrd="0" presId="urn:microsoft.com/office/officeart/2018/2/layout/IconCircleList"/>
    <dgm:cxn modelId="{E9CBD585-734B-43C2-89AD-3AE7A44C1162}" type="presParOf" srcId="{285E6B8F-E2F9-4122-935A-63A6BEAAE242}" destId="{3C91E14A-0DEE-4ED1-8C54-CAE02171D3F3}" srcOrd="3" destOrd="0" presId="urn:microsoft.com/office/officeart/2018/2/layout/IconCircleList"/>
    <dgm:cxn modelId="{C2889BC1-2471-4F76-81BA-5EE7B7BF22D0}" type="presParOf" srcId="{042F2166-4F8E-4077-A250-63C6555603F1}" destId="{C3AED12F-3A8B-44D8-9D88-1F7BB384E7CF}" srcOrd="5" destOrd="0" presId="urn:microsoft.com/office/officeart/2018/2/layout/IconCircleList"/>
    <dgm:cxn modelId="{20E491E0-FDA4-4355-B5D1-3EB989CA49DD}" type="presParOf" srcId="{042F2166-4F8E-4077-A250-63C6555603F1}" destId="{35F2C3F5-F8BC-46BB-9567-07A4DFA9D83D}" srcOrd="6" destOrd="0" presId="urn:microsoft.com/office/officeart/2018/2/layout/IconCircleList"/>
    <dgm:cxn modelId="{7333DD51-49B6-4757-AD95-29CCA0F64959}" type="presParOf" srcId="{35F2C3F5-F8BC-46BB-9567-07A4DFA9D83D}" destId="{EA82786A-7EDA-4FD5-858E-B74B819C5002}" srcOrd="0" destOrd="0" presId="urn:microsoft.com/office/officeart/2018/2/layout/IconCircleList"/>
    <dgm:cxn modelId="{83115D91-21DA-4582-915B-338623CE8847}" type="presParOf" srcId="{35F2C3F5-F8BC-46BB-9567-07A4DFA9D83D}" destId="{3746453C-7721-49DA-99F4-3660CF8B56C1}" srcOrd="1" destOrd="0" presId="urn:microsoft.com/office/officeart/2018/2/layout/IconCircleList"/>
    <dgm:cxn modelId="{D992C2AB-4C1C-465E-AE9D-C0CF370DE51F}" type="presParOf" srcId="{35F2C3F5-F8BC-46BB-9567-07A4DFA9D83D}" destId="{F2E14804-327F-4F41-AE60-5F3635602CBD}" srcOrd="2" destOrd="0" presId="urn:microsoft.com/office/officeart/2018/2/layout/IconCircleList"/>
    <dgm:cxn modelId="{905814F5-23C3-4EB8-A02F-ECF812E43BCB}" type="presParOf" srcId="{35F2C3F5-F8BC-46BB-9567-07A4DFA9D83D}" destId="{D2DCD02B-DBFC-4B8D-B3EF-D9FC7E7A42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284-0E2F-46D8-939A-88D6B3C24E2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D076-0E24-4A24-BE0A-DF609815837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201ED-F806-4A97-8AAA-4E21CFE3DF4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Traditional methods</a:t>
          </a:r>
          <a:r>
            <a:rPr lang="en-US" sz="2100" kern="1200"/>
            <a:t> of placement management are inefficient and lack personalization.</a:t>
          </a:r>
        </a:p>
      </dsp:txBody>
      <dsp:txXfrm>
        <a:off x="1834517" y="469890"/>
        <a:ext cx="3148942" cy="1335915"/>
      </dsp:txXfrm>
    </dsp:sp>
    <dsp:sp modelId="{4F404092-B608-4200-B86B-F9A725630D6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C9324-E674-4DBB-86E8-E9EE1296B16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4546-97AA-4AA2-9078-301A7CD9357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Manual attendance tracking</a:t>
          </a:r>
          <a:r>
            <a:rPr lang="en-US" sz="2100" kern="1200"/>
            <a:t> leads to inaccuracies and administrative delays.</a:t>
          </a:r>
        </a:p>
      </dsp:txBody>
      <dsp:txXfrm>
        <a:off x="7154322" y="469890"/>
        <a:ext cx="3148942" cy="1335915"/>
      </dsp:txXfrm>
    </dsp:sp>
    <dsp:sp modelId="{CFF77BAF-379C-4421-A898-2342B7F866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069A7-ED6D-41B0-9821-B736540B1AB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3368-9319-48E6-94D1-C75E3101DD0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Students struggle to align skills</a:t>
          </a:r>
          <a:r>
            <a:rPr lang="en-US" sz="2100" kern="1200"/>
            <a:t> with job market demands due to a lack of structured guidance.</a:t>
          </a:r>
        </a:p>
      </dsp:txBody>
      <dsp:txXfrm>
        <a:off x="1834517" y="2545532"/>
        <a:ext cx="3148942" cy="1335915"/>
      </dsp:txXfrm>
    </dsp:sp>
    <dsp:sp modelId="{540E8316-FC14-4CA3-8E3D-BC340EA0F29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5BE3A-A095-446F-8DC7-8BDC320A527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14C6-B627-4EE6-8D48-79AFCABB42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Need for a data-driven approach</a:t>
          </a:r>
          <a:r>
            <a:rPr lang="en-US" sz="2100" kern="1200"/>
            <a:t> to bridge the gap between education and employment.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90FEB-BD5F-40AD-AA85-B8306A547EF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42510-71A2-42BF-B448-6BE02EFC66D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Scalability for Future Use</a:t>
          </a:r>
          <a:r>
            <a:rPr lang="en-US" sz="2700" kern="1200" dirty="0"/>
            <a:t>: The system can be expanded to include internship tracking or alumni placement data.</a:t>
          </a:r>
        </a:p>
      </dsp:txBody>
      <dsp:txXfrm>
        <a:off x="0" y="0"/>
        <a:ext cx="6900512" cy="1384035"/>
      </dsp:txXfrm>
    </dsp:sp>
    <dsp:sp modelId="{B5703A12-893E-4622-88EB-44378CA21C7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9C9BD-1D40-481D-9B12-5831C62C046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Improved Placement Rates</a:t>
          </a:r>
          <a:r>
            <a:rPr lang="en-US" sz="2700" kern="1200" dirty="0"/>
            <a:t> –job matching enhances success rates.</a:t>
          </a:r>
        </a:p>
      </dsp:txBody>
      <dsp:txXfrm>
        <a:off x="0" y="1384035"/>
        <a:ext cx="6900512" cy="1384035"/>
      </dsp:txXfrm>
    </dsp:sp>
    <dsp:sp modelId="{E5292996-4E88-4DBB-B6E4-BF11D0FAAE2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73E7F-21F5-4788-963C-01676B6D713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Better Student Engagement</a:t>
          </a:r>
          <a:r>
            <a:rPr lang="en-US" sz="2700" kern="1200"/>
            <a:t> – Personalized recommendations keep students motivated.</a:t>
          </a:r>
        </a:p>
      </dsp:txBody>
      <dsp:txXfrm>
        <a:off x="0" y="2768070"/>
        <a:ext cx="6900512" cy="1384035"/>
      </dsp:txXfrm>
    </dsp:sp>
    <dsp:sp modelId="{00EBA5ED-49B0-4F6A-A5C5-B7240FDD6EE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2C144-A635-4F94-A181-9248365670C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Enhanced Transparency</a:t>
          </a:r>
          <a:r>
            <a:rPr lang="en-US" sz="2700" kern="1200" dirty="0"/>
            <a:t> –Ensures secure and tamper-proof student records.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F294-BECD-4783-BDA7-CF85F53DA03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53233-786E-49DF-9607-285D0587277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81EF-82EC-4526-A2D9-C5A596A9CB7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CPMS transforms the traditional placement process through predictive analytics.</a:t>
          </a:r>
        </a:p>
      </dsp:txBody>
      <dsp:txXfrm>
        <a:off x="1948202" y="368029"/>
        <a:ext cx="3233964" cy="1371985"/>
      </dsp:txXfrm>
    </dsp:sp>
    <dsp:sp modelId="{70D8910D-B1B2-454A-993E-5F26439FA960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CA5-1307-4306-B70E-015D2F0E3F7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0AEF3-C0B7-42C1-9E8F-B71CFB183687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</a:t>
          </a:r>
          <a:r>
            <a:rPr lang="en-US" sz="1900" b="1" kern="1200"/>
            <a:t>higher employability</a:t>
          </a:r>
          <a:r>
            <a:rPr lang="en-US" sz="1900" kern="1200"/>
            <a:t>, </a:t>
          </a:r>
          <a:r>
            <a:rPr lang="en-US" sz="1900" b="1" kern="1200"/>
            <a:t>efficient recruitment</a:t>
          </a:r>
          <a:r>
            <a:rPr lang="en-US" sz="1900" kern="1200"/>
            <a:t>, and </a:t>
          </a:r>
          <a:r>
            <a:rPr lang="en-US" sz="1900" b="1" kern="1200"/>
            <a:t>transparent placement tracking</a:t>
          </a:r>
          <a:r>
            <a:rPr lang="en-US" sz="1900" kern="1200"/>
            <a:t>.</a:t>
          </a:r>
        </a:p>
      </dsp:txBody>
      <dsp:txXfrm>
        <a:off x="7411643" y="368029"/>
        <a:ext cx="3233964" cy="1371985"/>
      </dsp:txXfrm>
    </dsp:sp>
    <dsp:sp modelId="{EC5287EA-FAE9-4236-BB1A-C76C2ECE920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00002-9C8D-4C76-9847-C182D0183C2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1E14A-0DEE-4ED1-8C54-CAE02171D3F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Aligns with SDGs to promote </a:t>
          </a:r>
          <a:r>
            <a:rPr lang="en-US" sz="1900" b="1" kern="1200"/>
            <a:t>quality education</a:t>
          </a:r>
          <a:r>
            <a:rPr lang="en-US" sz="1900" kern="1200"/>
            <a:t>, </a:t>
          </a:r>
          <a:r>
            <a:rPr lang="en-US" sz="1900" b="1" kern="1200"/>
            <a:t>decent work</a:t>
          </a:r>
          <a:r>
            <a:rPr lang="en-US" sz="1900" kern="1200"/>
            <a:t>, and </a:t>
          </a:r>
          <a:r>
            <a:rPr lang="en-US" sz="1900" b="1" kern="1200"/>
            <a:t>innovation</a:t>
          </a:r>
          <a:r>
            <a:rPr lang="en-US" sz="1900" kern="1200"/>
            <a:t> in career development.</a:t>
          </a:r>
        </a:p>
      </dsp:txBody>
      <dsp:txXfrm>
        <a:off x="1948202" y="2452790"/>
        <a:ext cx="3233964" cy="1371985"/>
      </dsp:txXfrm>
    </dsp:sp>
    <dsp:sp modelId="{EA82786A-7EDA-4FD5-858E-B74B819C500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453C-7721-49DA-99F4-3660CF8B56C1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CD02B-DBFC-4B8D-B3EF-D9FC7E7A42C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expansions will further enhance its impact on students and the recruitment ecosystem.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68C-22E8-3E2B-4039-F6713014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7BDEA-981D-6C47-53C7-33D0198B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5AF9-4B93-932B-FF0A-FA3E5C4A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8A1F-A078-4CF2-D30A-E71D241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16FD-7181-3977-2C73-51EC8E5D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63CA-22A6-B521-0784-E10454E6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8282-79E3-3059-D671-984D053B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2E90-81AA-3D3A-F2E7-1A3E2366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735B-F24E-0838-9C94-14AAEE4E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FB32-D3BD-BB94-2C7A-C6631A0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8E88A-5134-B58B-1CDD-D5C36C4F3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FDC5-6DEF-C563-9FD2-AE0BEBE3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8656-EA0D-781C-1D0A-8DC8502C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710D-D2C6-9DFB-EDB4-63CA207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BD95-B10D-5A91-4186-42886AD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2F85-57E7-FF97-E9D1-AA8A8ADE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FA72-EC68-C868-B8CB-A8D93CA8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435F-FEC8-9B90-0BC5-75F68C7A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BCCD-D722-400F-B8FB-FF5F87D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563F-6EA8-7BCC-24A6-44D0BBE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D38-A158-E7B0-A9F7-3CF1E8E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BD19A-7E7F-0400-B15D-82F49C00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6AED-F2C6-5BBD-96EF-3819B686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5E02-E724-704F-1340-A0E5188F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5BC1-107D-7D01-9EF4-F85CC6E4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43CB-E165-631C-6BE9-E0752635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414E-1BE3-75D9-63EB-6886DDFC8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35D2F-90CD-24B9-C93E-4CFB4DA3A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776C-14C4-9466-9901-E8C7D9D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1759-7C5F-5503-A063-A7F92418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86B8-A30B-598C-CD22-18E1C9A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EB55-D7AF-F910-6041-9BD8CDB6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08BB-51F0-1CAF-3DBB-F939F093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C98B-812D-5756-5936-8F9CD017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2629-715B-2B00-E7E4-4DD31300B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20B04-868F-83F0-20F2-0C07202A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4148D-7683-0D4E-9A63-991A737B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727E-99EC-6F39-8FDD-D829663C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D36BD-17D1-B239-2583-C13AF6B5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0E3B-4934-A0F1-7634-838BB986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A76D4-D1AA-E54A-6B2D-5C558F24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308A-FB2C-18FB-1C93-5FFC413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19201-0267-8DB8-E885-E5E8B839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98494-1815-7D24-122B-BDFB90CA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09D10-637B-A7FE-5590-614AF963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E434-2ECD-8934-78DD-707EC571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5A2-8746-59D4-18A5-42EE22AB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9407-1F85-7ECE-D8C1-5B189A52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1608-9CFC-9E08-3A53-B2A45DC7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F17A0-4CEE-51C4-560B-2DAA03D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B1E6-9091-98E1-806E-535DDE89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1AF7-F54D-1872-6AE0-B87FA0C6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E984-2A42-43EC-90D8-A6CDCA4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01A1-841D-CDD1-3A42-59806C6A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E8406-6E8E-922D-1676-41663A84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4716-8D4D-28A2-0074-F0BFFB9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BC2-9351-A3E9-E7AC-C90BFDC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8556-2B03-9DAB-BAC6-FC424DB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2BBA5-E928-74B2-C38B-F2B1959D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8DBD-4223-9865-5205-14318289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75BE-B7A6-DF9B-C628-B2EE0E52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4F37E-2C33-49BE-8E54-DCC49C4DFE0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77E5-C747-0793-7CFC-9D7953E1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BA64-FF3D-3DE8-AF44-0CB8A87A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6CCEE18E-ACC5-77A5-270C-8923846C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3643" y="0"/>
            <a:ext cx="4608357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AFA2423-E165-A9A1-F3E9-7EB515CC3AA1}"/>
              </a:ext>
            </a:extLst>
          </p:cNvPr>
          <p:cNvSpPr/>
          <p:nvPr/>
        </p:nvSpPr>
        <p:spPr>
          <a:xfrm>
            <a:off x="194023" y="30054"/>
            <a:ext cx="7937615" cy="2290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Collage Placement Management System </a:t>
            </a: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73ED4C3E-A0D8-CDFC-518E-DCDF407FBA18}"/>
              </a:ext>
            </a:extLst>
          </p:cNvPr>
          <p:cNvSpPr/>
          <p:nvPr/>
        </p:nvSpPr>
        <p:spPr>
          <a:xfrm>
            <a:off x="246083" y="312958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aims to develop an automated web application that simplifies the college placement process, supporting seamless connectivity among students, placement, and faculty members.</a:t>
            </a:r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8646816B-278F-51D2-341B-84E538DFBBEB}"/>
              </a:ext>
            </a:extLst>
          </p:cNvPr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34663AA8-88D1-9800-F80A-9021EAF1791B}"/>
              </a:ext>
            </a:extLst>
          </p:cNvPr>
          <p:cNvSpPr/>
          <p:nvPr/>
        </p:nvSpPr>
        <p:spPr>
          <a:xfrm>
            <a:off x="194023" y="4367109"/>
            <a:ext cx="6266985" cy="1974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Ankit Singh (2100290120031)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Anurag Singh (2100290120040)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Aditya Chandra (2100290120015)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Anuj </a:t>
            </a:r>
            <a:r>
              <a:rPr lang="en-US" sz="2200" b="1" dirty="0" err="1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Karnwal</a:t>
            </a: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(2100290120037)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999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B4F0A23-1026-587C-77A9-9A4FAF2C9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5A6A-6952-CDE4-6813-27B9CE21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0800C-E3D3-802A-8098-E4E9C9CA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Project Abstract</a:t>
            </a:r>
            <a:br>
              <a:rPr lang="en-US" sz="4000" b="1"/>
            </a:br>
            <a:endParaRPr lang="en-US" sz="4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6DE7AE-CCCD-4C7B-FDC8-CCCC94C6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CPMS aims to automate and streamline the college placement process through analytics, attendance, and personalized learning pathways.</a:t>
            </a:r>
          </a:p>
          <a:p>
            <a:r>
              <a:rPr lang="en-US" sz="2000" dirty="0"/>
              <a:t> The system improves communication among students, faculty and HOD, ensuring a transparent and efficient placement experience.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4" name="Picture 13" descr="A 3D pattern of ring shapes connected by lines">
            <a:extLst>
              <a:ext uri="{FF2B5EF4-FFF2-40B4-BE49-F238E27FC236}">
                <a16:creationId xmlns:a16="http://schemas.microsoft.com/office/drawing/2014/main" id="{071BB97F-7BF4-18E1-378A-06FB3F0E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3C8E-3931-E68D-ADDA-2BD8516B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Key Objectives</a:t>
            </a:r>
            <a:br>
              <a:rPr lang="en-US" sz="4000" b="1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D732-7307-C9D2-2FBF-B3EF2110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Attendance Tracking</a:t>
            </a:r>
            <a:r>
              <a:rPr lang="en-US" sz="1900" dirty="0"/>
              <a:t> – It is designed to efficiently record, monitor, and manage student attendance.</a:t>
            </a:r>
          </a:p>
          <a:p>
            <a:r>
              <a:rPr lang="en-US" sz="1900" b="1" dirty="0"/>
              <a:t>Enhance Placement Management</a:t>
            </a:r>
            <a:r>
              <a:rPr lang="en-US" sz="1900" dirty="0"/>
              <a:t> – Real-time data analytics for student profiling.</a:t>
            </a:r>
          </a:p>
          <a:p>
            <a:r>
              <a:rPr lang="en-US" sz="1900" b="1" dirty="0"/>
              <a:t>Personalized Learning Pathways</a:t>
            </a:r>
            <a:r>
              <a:rPr lang="en-US" sz="1900" dirty="0"/>
              <a:t> – AI-driven recommendations based on academic records.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19" name="Picture 18" descr="Two white strings one below is tangled while the one above is curved">
            <a:extLst>
              <a:ext uri="{FF2B5EF4-FFF2-40B4-BE49-F238E27FC236}">
                <a16:creationId xmlns:a16="http://schemas.microsoft.com/office/drawing/2014/main" id="{85166603-E7C2-A7B1-9978-BB025578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7" r="21743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728-5A5E-93F4-C146-8F83D48A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DBED4-2AE1-43A4-F52A-C1F2759F6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0FAE-80DE-4293-DB4D-CCC8486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400" b="1"/>
              <a:t>Sustainable Development Goals (SDGs) Alignment</a:t>
            </a:r>
            <a:br>
              <a:rPr lang="en-US" sz="3400" b="1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ECE1-D033-6C2D-29CE-850A9B7B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CPMS supports multiple SDGs: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SDG 4: Quality Education</a:t>
            </a:r>
            <a:r>
              <a:rPr lang="en-US" sz="1900" dirty="0"/>
              <a:t> – Personalized learning and skill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SDG 8: Decent Work and Economic Growth</a:t>
            </a:r>
            <a:r>
              <a:rPr lang="en-US" sz="1900" dirty="0"/>
              <a:t> – Improves employability and job placement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SDG 9: Industry, Innovation, and Infrastructure</a:t>
            </a:r>
            <a:r>
              <a:rPr lang="en-US" sz="1900" dirty="0"/>
              <a:t> – Implements AI for education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SDG 10: Reduced Inequalities</a:t>
            </a:r>
            <a:r>
              <a:rPr lang="en-US" sz="1900" dirty="0"/>
              <a:t> – Provides equal access to job opportunities through unbiased AI recommendations.</a:t>
            </a:r>
          </a:p>
          <a:p>
            <a:endParaRPr lang="en-US" sz="1900" dirty="0"/>
          </a:p>
        </p:txBody>
      </p:sp>
      <p:pic>
        <p:nvPicPr>
          <p:cNvPr id="5" name="Picture 4" descr="Wooden blocks stacked to create a bar graph">
            <a:extLst>
              <a:ext uri="{FF2B5EF4-FFF2-40B4-BE49-F238E27FC236}">
                <a16:creationId xmlns:a16="http://schemas.microsoft.com/office/drawing/2014/main" id="{85513D2A-5D25-F16B-399D-6575AFE5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3" r="1871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5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4A0E0-BA05-D171-EF31-8240CFA1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Related Work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10C1-C687-2C91-8053-12BC0F2C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192594"/>
            <a:ext cx="4646905" cy="4163755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Attendance tracking improves accuracy compared to manual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ERP systems support academic operations but often exclude end-to-end placement management for students and faculty.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Authentication and access control models have been implemented in previous systems using token-based or role-based approaches.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Mobile-first or responsive designs are often overlooked in older systems, affecting accessibility.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0660-36B0-8A56-D116-93614DC7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3" r="359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1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3F67-CFBC-162F-2CD5-0B241450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15526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Methodology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7F20-C5ED-670A-6ABC-8598C70D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2658"/>
            <a:ext cx="5791197" cy="525534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Step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Student academic records, skills, and job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Employer job descriptions, hiring trends, and placement feedback.</a:t>
            </a:r>
          </a:p>
          <a:p>
            <a:pPr marL="0" indent="0">
              <a:buNone/>
            </a:pPr>
            <a:r>
              <a:rPr lang="en-US" sz="1600" b="1" dirty="0"/>
              <a:t>Step 2: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Cleaning – Remove duplicates and outdated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Normalization – Standardize resume formats and job postings.</a:t>
            </a:r>
          </a:p>
          <a:p>
            <a:pPr marL="0" indent="0">
              <a:buNone/>
            </a:pPr>
            <a:r>
              <a:rPr lang="en-US" sz="1600" b="1" dirty="0"/>
              <a:t>Step 3: 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Role-Based Access (Students, Placement, Faculty, HOD).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AI-based learning method and job-matching algorithm.</a:t>
            </a:r>
          </a:p>
          <a:p>
            <a:pPr marL="0" indent="0">
              <a:buNone/>
            </a:pPr>
            <a:r>
              <a:rPr lang="en-US" sz="1600" b="1" dirty="0"/>
              <a:t>Step 4: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Skill gap analysis and placement success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AI-driven jo</a:t>
            </a:r>
          </a:p>
          <a:p>
            <a:pPr marL="0" indent="0">
              <a:buNone/>
            </a:pPr>
            <a:r>
              <a:rPr lang="en-US" sz="1600" b="1" dirty="0"/>
              <a:t>Step 5: Continuous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Regular system updates, employer feedback integration, and AI enhancements.</a:t>
            </a:r>
          </a:p>
          <a:p>
            <a:endParaRPr lang="en-US" sz="1600" dirty="0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EF2DC622-0CB4-D8E6-A8B7-F2D7DE7C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1" r="15534" b="-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3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38E1D-B479-E8A3-DF15-6B25D69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Results &amp; Impact</a:t>
            </a:r>
            <a:br>
              <a:rPr lang="en-US" sz="5400" b="1"/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7E2B8-694C-FD3D-E308-725A54A90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521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18A2-C914-9743-30B1-A4193D7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Conclusion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40CB7-E29B-D5E5-9DE1-4BD1BC31D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96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91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Open Sans</vt:lpstr>
      <vt:lpstr>Open Sans Bold</vt:lpstr>
      <vt:lpstr>Playfair Display Bold</vt:lpstr>
      <vt:lpstr>Office Theme</vt:lpstr>
      <vt:lpstr>PowerPoint Presentation</vt:lpstr>
      <vt:lpstr>Project Abstract </vt:lpstr>
      <vt:lpstr>Key Objectives </vt:lpstr>
      <vt:lpstr>Problem Statement </vt:lpstr>
      <vt:lpstr>Sustainable Development Goals (SDGs) Alignment </vt:lpstr>
      <vt:lpstr>Related Work </vt:lpstr>
      <vt:lpstr>Methodology </vt:lpstr>
      <vt:lpstr>Results &amp; Impact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SINGH</dc:creator>
  <cp:lastModifiedBy>acer</cp:lastModifiedBy>
  <cp:revision>2</cp:revision>
  <dcterms:created xsi:type="dcterms:W3CDTF">2025-02-17T20:50:42Z</dcterms:created>
  <dcterms:modified xsi:type="dcterms:W3CDTF">2025-05-08T10:18:31Z</dcterms:modified>
</cp:coreProperties>
</file>