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A4DF44-49BF-414A-BC77-4824609DE47F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32332A-4E2B-4A12-B680-B87BDA11EF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Manual Control- </a:t>
          </a:r>
          <a:r>
            <a:rPr lang="en-US" dirty="0"/>
            <a:t>Traditional system need manual operation, lacking convenience.</a:t>
          </a:r>
        </a:p>
      </dgm:t>
    </dgm:pt>
    <dgm:pt modelId="{A1E555CE-C8E2-4335-B25D-B8B6E67EA186}" type="parTrans" cxnId="{46FD67E7-14E8-4AB1-8088-2923C3330148}">
      <dgm:prSet/>
      <dgm:spPr/>
      <dgm:t>
        <a:bodyPr/>
        <a:lstStyle/>
        <a:p>
          <a:endParaRPr lang="en-US"/>
        </a:p>
      </dgm:t>
    </dgm:pt>
    <dgm:pt modelId="{5E05E81E-EFAB-4FD9-966A-69CB1958AC45}" type="sibTrans" cxnId="{46FD67E7-14E8-4AB1-8088-2923C333014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A9BCDA1-06FA-417B-90A8-553C150570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No Real-Time Monitoring- </a:t>
          </a:r>
          <a:r>
            <a:rPr lang="en-US" dirty="0"/>
            <a:t>Environment changes go unnoticed, causing discomfort.</a:t>
          </a:r>
        </a:p>
      </dgm:t>
    </dgm:pt>
    <dgm:pt modelId="{7B91ECAB-3E7B-4C68-8313-76CDEC16E33A}" type="parTrans" cxnId="{AAB68EAC-2829-4F7A-A19B-7644B7D3C58E}">
      <dgm:prSet/>
      <dgm:spPr/>
      <dgm:t>
        <a:bodyPr/>
        <a:lstStyle/>
        <a:p>
          <a:endParaRPr lang="en-US"/>
        </a:p>
      </dgm:t>
    </dgm:pt>
    <dgm:pt modelId="{AF46E17D-7C29-4E55-95FC-78C66035B40E}" type="sibTrans" cxnId="{AAB68EAC-2829-4F7A-A19B-7644B7D3C58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F67E3DC-131E-4A8B-B195-4982594745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Energy Wastage – </a:t>
          </a:r>
          <a:r>
            <a:rPr lang="en-US" b="0" dirty="0"/>
            <a:t>Appliances often left on, leading to higher power bills</a:t>
          </a:r>
        </a:p>
      </dgm:t>
    </dgm:pt>
    <dgm:pt modelId="{62ECCD07-1BCF-4B7D-BD97-915E9B5EC95D}" type="parTrans" cxnId="{E18568D6-6755-4CA9-BC52-2699FDA0EC21}">
      <dgm:prSet/>
      <dgm:spPr/>
      <dgm:t>
        <a:bodyPr/>
        <a:lstStyle/>
        <a:p>
          <a:endParaRPr lang="en-US"/>
        </a:p>
      </dgm:t>
    </dgm:pt>
    <dgm:pt modelId="{5BCFD713-51A8-4D58-9932-9FC46CCA1A48}" type="sibTrans" cxnId="{E18568D6-6755-4CA9-BC52-2699FDA0EC2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CD3EB68-E686-4EB0-B6EF-D50BD85FAB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Lack</a:t>
          </a:r>
          <a:r>
            <a:rPr lang="en-US" baseline="0" dirty="0"/>
            <a:t> of Smart Adaption- No learning from user habits for automatic adjustments.</a:t>
          </a:r>
          <a:endParaRPr lang="en-US" dirty="0"/>
        </a:p>
      </dgm:t>
    </dgm:pt>
    <dgm:pt modelId="{F16AD5D7-4E01-4B5C-AF36-11E8E7F36EEB}" type="parTrans" cxnId="{A9D37A99-287F-4E4B-B9C8-AE0D1D1B7C15}">
      <dgm:prSet/>
      <dgm:spPr/>
      <dgm:t>
        <a:bodyPr/>
        <a:lstStyle/>
        <a:p>
          <a:endParaRPr lang="en-US"/>
        </a:p>
      </dgm:t>
    </dgm:pt>
    <dgm:pt modelId="{1D808A59-5810-402A-8E4C-342576FD2F05}" type="sibTrans" cxnId="{A9D37A99-287F-4E4B-B9C8-AE0D1D1B7C15}">
      <dgm:prSet/>
      <dgm:spPr/>
      <dgm:t>
        <a:bodyPr/>
        <a:lstStyle/>
        <a:p>
          <a:endParaRPr lang="en-US"/>
        </a:p>
      </dgm:t>
    </dgm:pt>
    <dgm:pt modelId="{EFB694D3-76CA-43B5-AA86-C15199E8F744}" type="pres">
      <dgm:prSet presAssocID="{5CA4DF44-49BF-414A-BC77-4824609DE47F}" presName="root" presStyleCnt="0">
        <dgm:presLayoutVars>
          <dgm:dir/>
          <dgm:resizeHandles val="exact"/>
        </dgm:presLayoutVars>
      </dgm:prSet>
      <dgm:spPr/>
    </dgm:pt>
    <dgm:pt modelId="{FBB0E4BA-1C90-47B8-8DB0-A181A61F30C7}" type="pres">
      <dgm:prSet presAssocID="{5CA4DF44-49BF-414A-BC77-4824609DE47F}" presName="container" presStyleCnt="0">
        <dgm:presLayoutVars>
          <dgm:dir/>
          <dgm:resizeHandles val="exact"/>
        </dgm:presLayoutVars>
      </dgm:prSet>
      <dgm:spPr/>
    </dgm:pt>
    <dgm:pt modelId="{CBE3C0CD-1C51-4A25-9F58-E646BEF055FB}" type="pres">
      <dgm:prSet presAssocID="{5F32332A-4E2B-4A12-B680-B87BDA11EFE8}" presName="compNode" presStyleCnt="0"/>
      <dgm:spPr/>
    </dgm:pt>
    <dgm:pt modelId="{4E59D284-0E2F-46D8-939A-88D6B3C24E2C}" type="pres">
      <dgm:prSet presAssocID="{5F32332A-4E2B-4A12-B680-B87BDA11EFE8}" presName="iconBgRect" presStyleLbl="bgShp" presStyleIdx="0" presStyleCnt="4"/>
      <dgm:spPr/>
    </dgm:pt>
    <dgm:pt modelId="{F612D076-0E24-4A24-BE0A-DF6098158376}" type="pres">
      <dgm:prSet presAssocID="{5F32332A-4E2B-4A12-B680-B87BDA11EFE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D0D1C1FD-A572-45E9-B950-DABCE4D9091C}" type="pres">
      <dgm:prSet presAssocID="{5F32332A-4E2B-4A12-B680-B87BDA11EFE8}" presName="spaceRect" presStyleCnt="0"/>
      <dgm:spPr/>
    </dgm:pt>
    <dgm:pt modelId="{B2B201ED-F806-4A97-8AAA-4E21CFE3DF4C}" type="pres">
      <dgm:prSet presAssocID="{5F32332A-4E2B-4A12-B680-B87BDA11EFE8}" presName="textRect" presStyleLbl="revTx" presStyleIdx="0" presStyleCnt="4">
        <dgm:presLayoutVars>
          <dgm:chMax val="1"/>
          <dgm:chPref val="1"/>
        </dgm:presLayoutVars>
      </dgm:prSet>
      <dgm:spPr/>
    </dgm:pt>
    <dgm:pt modelId="{692829D9-CD80-45ED-82DD-8ABB88FB499B}" type="pres">
      <dgm:prSet presAssocID="{5E05E81E-EFAB-4FD9-966A-69CB1958AC45}" presName="sibTrans" presStyleLbl="sibTrans2D1" presStyleIdx="0" presStyleCnt="0"/>
      <dgm:spPr/>
    </dgm:pt>
    <dgm:pt modelId="{2AAE16E8-813D-4EF8-9E02-A794AE191C87}" type="pres">
      <dgm:prSet presAssocID="{CA9BCDA1-06FA-417B-90A8-553C150570C1}" presName="compNode" presStyleCnt="0"/>
      <dgm:spPr/>
    </dgm:pt>
    <dgm:pt modelId="{4F404092-B608-4200-B86B-F9A725630D60}" type="pres">
      <dgm:prSet presAssocID="{CA9BCDA1-06FA-417B-90A8-553C150570C1}" presName="iconBgRect" presStyleLbl="bgShp" presStyleIdx="1" presStyleCnt="4"/>
      <dgm:spPr/>
    </dgm:pt>
    <dgm:pt modelId="{0FFC9324-E674-4DBB-86E8-E9EE1296B162}" type="pres">
      <dgm:prSet presAssocID="{CA9BCDA1-06FA-417B-90A8-553C150570C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859F18F-31D0-4AD3-A544-3A033FD33EB8}" type="pres">
      <dgm:prSet presAssocID="{CA9BCDA1-06FA-417B-90A8-553C150570C1}" presName="spaceRect" presStyleCnt="0"/>
      <dgm:spPr/>
    </dgm:pt>
    <dgm:pt modelId="{37C74546-97AA-4AA2-9078-301A7CD93570}" type="pres">
      <dgm:prSet presAssocID="{CA9BCDA1-06FA-417B-90A8-553C150570C1}" presName="textRect" presStyleLbl="revTx" presStyleIdx="1" presStyleCnt="4">
        <dgm:presLayoutVars>
          <dgm:chMax val="1"/>
          <dgm:chPref val="1"/>
        </dgm:presLayoutVars>
      </dgm:prSet>
      <dgm:spPr/>
    </dgm:pt>
    <dgm:pt modelId="{1FF608B8-E286-41D6-B16F-8EA683FBC367}" type="pres">
      <dgm:prSet presAssocID="{AF46E17D-7C29-4E55-95FC-78C66035B40E}" presName="sibTrans" presStyleLbl="sibTrans2D1" presStyleIdx="0" presStyleCnt="0"/>
      <dgm:spPr/>
    </dgm:pt>
    <dgm:pt modelId="{2C2B6D97-05A0-4961-9D6D-AED8CCAD9D76}" type="pres">
      <dgm:prSet presAssocID="{AF67E3DC-131E-4A8B-B195-4982594745F9}" presName="compNode" presStyleCnt="0"/>
      <dgm:spPr/>
    </dgm:pt>
    <dgm:pt modelId="{CFF77BAF-379C-4421-A898-2342B7F8664D}" type="pres">
      <dgm:prSet presAssocID="{AF67E3DC-131E-4A8B-B195-4982594745F9}" presName="iconBgRect" presStyleLbl="bgShp" presStyleIdx="2" presStyleCnt="4"/>
      <dgm:spPr/>
    </dgm:pt>
    <dgm:pt modelId="{500069A7-ED6D-41B0-9821-B736540B1ABB}" type="pres">
      <dgm:prSet presAssocID="{AF67E3DC-131E-4A8B-B195-4982594745F9}" presName="iconRect" presStyleLbl="node1" presStyleIdx="2" presStyleCnt="4"/>
      <dgm:spPr>
        <a:blipFill rotWithShape="1">
          <a:blip xmlns:r="http://schemas.openxmlformats.org/officeDocument/2006/relationships" r:embed="rId5"/>
          <a:srcRect/>
          <a:stretch>
            <a:fillRect l="-2000" r="-2000"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1E9E1D19-C348-4220-92C2-E80EAB3D4CBD}" type="pres">
      <dgm:prSet presAssocID="{AF67E3DC-131E-4A8B-B195-4982594745F9}" presName="spaceRect" presStyleCnt="0"/>
      <dgm:spPr/>
    </dgm:pt>
    <dgm:pt modelId="{89413368-9319-48E6-94D1-C75E3101DD0A}" type="pres">
      <dgm:prSet presAssocID="{AF67E3DC-131E-4A8B-B195-4982594745F9}" presName="textRect" presStyleLbl="revTx" presStyleIdx="2" presStyleCnt="4">
        <dgm:presLayoutVars>
          <dgm:chMax val="1"/>
          <dgm:chPref val="1"/>
        </dgm:presLayoutVars>
      </dgm:prSet>
      <dgm:spPr/>
    </dgm:pt>
    <dgm:pt modelId="{B7E70DF6-D288-4DE9-BFA6-51FE06694C0C}" type="pres">
      <dgm:prSet presAssocID="{5BCFD713-51A8-4D58-9932-9FC46CCA1A48}" presName="sibTrans" presStyleLbl="sibTrans2D1" presStyleIdx="0" presStyleCnt="0"/>
      <dgm:spPr/>
    </dgm:pt>
    <dgm:pt modelId="{B73C8954-8A88-4DAF-AF2E-9B92D4368314}" type="pres">
      <dgm:prSet presAssocID="{7CD3EB68-E686-4EB0-B6EF-D50BD85FAB3D}" presName="compNode" presStyleCnt="0"/>
      <dgm:spPr/>
    </dgm:pt>
    <dgm:pt modelId="{540E8316-FC14-4CA3-8E3D-BC340EA0F298}" type="pres">
      <dgm:prSet presAssocID="{7CD3EB68-E686-4EB0-B6EF-D50BD85FAB3D}" presName="iconBgRect" presStyleLbl="bgShp" presStyleIdx="3" presStyleCnt="4"/>
      <dgm:spPr/>
    </dgm:pt>
    <dgm:pt modelId="{8AD5BE3A-A095-446F-8DC7-8BDC320A527A}" type="pres">
      <dgm:prSet presAssocID="{7CD3EB68-E686-4EB0-B6EF-D50BD85FAB3D}" presName="iconRect" presStyleLbl="node1" presStyleIdx="3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FD6A5B6B-2778-48B5-9278-0DF56B56385A}" type="pres">
      <dgm:prSet presAssocID="{7CD3EB68-E686-4EB0-B6EF-D50BD85FAB3D}" presName="spaceRect" presStyleCnt="0"/>
      <dgm:spPr/>
    </dgm:pt>
    <dgm:pt modelId="{95E514C6-B627-4EE6-8D48-79AFCABB4253}" type="pres">
      <dgm:prSet presAssocID="{7CD3EB68-E686-4EB0-B6EF-D50BD85FAB3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BBF4D0B-8DE9-425A-A4E8-80F9F9F23C99}" type="presOf" srcId="{5E05E81E-EFAB-4FD9-966A-69CB1958AC45}" destId="{692829D9-CD80-45ED-82DD-8ABB88FB499B}" srcOrd="0" destOrd="0" presId="urn:microsoft.com/office/officeart/2018/2/layout/IconCircleList"/>
    <dgm:cxn modelId="{E238DC20-B9E0-4E7C-BB46-AB48FAC50260}" type="presOf" srcId="{CA9BCDA1-06FA-417B-90A8-553C150570C1}" destId="{37C74546-97AA-4AA2-9078-301A7CD93570}" srcOrd="0" destOrd="0" presId="urn:microsoft.com/office/officeart/2018/2/layout/IconCircleList"/>
    <dgm:cxn modelId="{D6EFC169-F30C-4130-A50F-084A4DBCF29E}" type="presOf" srcId="{5CA4DF44-49BF-414A-BC77-4824609DE47F}" destId="{EFB694D3-76CA-43B5-AA86-C15199E8F744}" srcOrd="0" destOrd="0" presId="urn:microsoft.com/office/officeart/2018/2/layout/IconCircleList"/>
    <dgm:cxn modelId="{982D3181-713E-40EC-8644-7E4F18C007F4}" type="presOf" srcId="{5F32332A-4E2B-4A12-B680-B87BDA11EFE8}" destId="{B2B201ED-F806-4A97-8AAA-4E21CFE3DF4C}" srcOrd="0" destOrd="0" presId="urn:microsoft.com/office/officeart/2018/2/layout/IconCircleList"/>
    <dgm:cxn modelId="{A9D37A99-287F-4E4B-B9C8-AE0D1D1B7C15}" srcId="{5CA4DF44-49BF-414A-BC77-4824609DE47F}" destId="{7CD3EB68-E686-4EB0-B6EF-D50BD85FAB3D}" srcOrd="3" destOrd="0" parTransId="{F16AD5D7-4E01-4B5C-AF36-11E8E7F36EEB}" sibTransId="{1D808A59-5810-402A-8E4C-342576FD2F05}"/>
    <dgm:cxn modelId="{AAB68EAC-2829-4F7A-A19B-7644B7D3C58E}" srcId="{5CA4DF44-49BF-414A-BC77-4824609DE47F}" destId="{CA9BCDA1-06FA-417B-90A8-553C150570C1}" srcOrd="1" destOrd="0" parTransId="{7B91ECAB-3E7B-4C68-8313-76CDEC16E33A}" sibTransId="{AF46E17D-7C29-4E55-95FC-78C66035B40E}"/>
    <dgm:cxn modelId="{EA09D3C3-C19F-423A-94AB-8F1331F9C8F7}" type="presOf" srcId="{AF46E17D-7C29-4E55-95FC-78C66035B40E}" destId="{1FF608B8-E286-41D6-B16F-8EA683FBC367}" srcOrd="0" destOrd="0" presId="urn:microsoft.com/office/officeart/2018/2/layout/IconCircleList"/>
    <dgm:cxn modelId="{4ACFC9C6-2BCF-4461-8DE3-A6AEAD523339}" type="presOf" srcId="{7CD3EB68-E686-4EB0-B6EF-D50BD85FAB3D}" destId="{95E514C6-B627-4EE6-8D48-79AFCABB4253}" srcOrd="0" destOrd="0" presId="urn:microsoft.com/office/officeart/2018/2/layout/IconCircleList"/>
    <dgm:cxn modelId="{E18568D6-6755-4CA9-BC52-2699FDA0EC21}" srcId="{5CA4DF44-49BF-414A-BC77-4824609DE47F}" destId="{AF67E3DC-131E-4A8B-B195-4982594745F9}" srcOrd="2" destOrd="0" parTransId="{62ECCD07-1BCF-4B7D-BD97-915E9B5EC95D}" sibTransId="{5BCFD713-51A8-4D58-9932-9FC46CCA1A48}"/>
    <dgm:cxn modelId="{468E83E4-B9C9-446C-883E-C3E42A49B0C2}" type="presOf" srcId="{5BCFD713-51A8-4D58-9932-9FC46CCA1A48}" destId="{B7E70DF6-D288-4DE9-BFA6-51FE06694C0C}" srcOrd="0" destOrd="0" presId="urn:microsoft.com/office/officeart/2018/2/layout/IconCircleList"/>
    <dgm:cxn modelId="{46FD67E7-14E8-4AB1-8088-2923C3330148}" srcId="{5CA4DF44-49BF-414A-BC77-4824609DE47F}" destId="{5F32332A-4E2B-4A12-B680-B87BDA11EFE8}" srcOrd="0" destOrd="0" parTransId="{A1E555CE-C8E2-4335-B25D-B8B6E67EA186}" sibTransId="{5E05E81E-EFAB-4FD9-966A-69CB1958AC45}"/>
    <dgm:cxn modelId="{1BEEB6FE-C0AB-4D2B-9648-3AE72CE5E824}" type="presOf" srcId="{AF67E3DC-131E-4A8B-B195-4982594745F9}" destId="{89413368-9319-48E6-94D1-C75E3101DD0A}" srcOrd="0" destOrd="0" presId="urn:microsoft.com/office/officeart/2018/2/layout/IconCircleList"/>
    <dgm:cxn modelId="{5AE8C0D3-F2B6-4573-8972-615E16C1F602}" type="presParOf" srcId="{EFB694D3-76CA-43B5-AA86-C15199E8F744}" destId="{FBB0E4BA-1C90-47B8-8DB0-A181A61F30C7}" srcOrd="0" destOrd="0" presId="urn:microsoft.com/office/officeart/2018/2/layout/IconCircleList"/>
    <dgm:cxn modelId="{5B845156-80B1-4869-BFF4-327986809DD3}" type="presParOf" srcId="{FBB0E4BA-1C90-47B8-8DB0-A181A61F30C7}" destId="{CBE3C0CD-1C51-4A25-9F58-E646BEF055FB}" srcOrd="0" destOrd="0" presId="urn:microsoft.com/office/officeart/2018/2/layout/IconCircleList"/>
    <dgm:cxn modelId="{DA3A9C0A-E0E1-4B84-B23D-38505DF7825C}" type="presParOf" srcId="{CBE3C0CD-1C51-4A25-9F58-E646BEF055FB}" destId="{4E59D284-0E2F-46D8-939A-88D6B3C24E2C}" srcOrd="0" destOrd="0" presId="urn:microsoft.com/office/officeart/2018/2/layout/IconCircleList"/>
    <dgm:cxn modelId="{41BB49C8-37ED-4EE8-B1BA-D4D9674BE7CC}" type="presParOf" srcId="{CBE3C0CD-1C51-4A25-9F58-E646BEF055FB}" destId="{F612D076-0E24-4A24-BE0A-DF6098158376}" srcOrd="1" destOrd="0" presId="urn:microsoft.com/office/officeart/2018/2/layout/IconCircleList"/>
    <dgm:cxn modelId="{9171536F-94CA-4A74-B463-A7C5323DCC09}" type="presParOf" srcId="{CBE3C0CD-1C51-4A25-9F58-E646BEF055FB}" destId="{D0D1C1FD-A572-45E9-B950-DABCE4D9091C}" srcOrd="2" destOrd="0" presId="urn:microsoft.com/office/officeart/2018/2/layout/IconCircleList"/>
    <dgm:cxn modelId="{14EB1496-3137-4F1E-B4B3-7FC95D75B5FF}" type="presParOf" srcId="{CBE3C0CD-1C51-4A25-9F58-E646BEF055FB}" destId="{B2B201ED-F806-4A97-8AAA-4E21CFE3DF4C}" srcOrd="3" destOrd="0" presId="urn:microsoft.com/office/officeart/2018/2/layout/IconCircleList"/>
    <dgm:cxn modelId="{918453F4-D694-488E-AEC6-0F895290812F}" type="presParOf" srcId="{FBB0E4BA-1C90-47B8-8DB0-A181A61F30C7}" destId="{692829D9-CD80-45ED-82DD-8ABB88FB499B}" srcOrd="1" destOrd="0" presId="urn:microsoft.com/office/officeart/2018/2/layout/IconCircleList"/>
    <dgm:cxn modelId="{335C3BEF-8A0E-499E-83FC-5C56005A4170}" type="presParOf" srcId="{FBB0E4BA-1C90-47B8-8DB0-A181A61F30C7}" destId="{2AAE16E8-813D-4EF8-9E02-A794AE191C87}" srcOrd="2" destOrd="0" presId="urn:microsoft.com/office/officeart/2018/2/layout/IconCircleList"/>
    <dgm:cxn modelId="{E3F1545C-CBAC-4DF0-97F0-123E23B55264}" type="presParOf" srcId="{2AAE16E8-813D-4EF8-9E02-A794AE191C87}" destId="{4F404092-B608-4200-B86B-F9A725630D60}" srcOrd="0" destOrd="0" presId="urn:microsoft.com/office/officeart/2018/2/layout/IconCircleList"/>
    <dgm:cxn modelId="{B8BFE790-FB43-41AB-800C-DBFBD8A88E27}" type="presParOf" srcId="{2AAE16E8-813D-4EF8-9E02-A794AE191C87}" destId="{0FFC9324-E674-4DBB-86E8-E9EE1296B162}" srcOrd="1" destOrd="0" presId="urn:microsoft.com/office/officeart/2018/2/layout/IconCircleList"/>
    <dgm:cxn modelId="{8A3D2752-230D-4451-936B-864764F1A22C}" type="presParOf" srcId="{2AAE16E8-813D-4EF8-9E02-A794AE191C87}" destId="{F859F18F-31D0-4AD3-A544-3A033FD33EB8}" srcOrd="2" destOrd="0" presId="urn:microsoft.com/office/officeart/2018/2/layout/IconCircleList"/>
    <dgm:cxn modelId="{47BDA335-21DD-446A-BB45-28255ABB14AC}" type="presParOf" srcId="{2AAE16E8-813D-4EF8-9E02-A794AE191C87}" destId="{37C74546-97AA-4AA2-9078-301A7CD93570}" srcOrd="3" destOrd="0" presId="urn:microsoft.com/office/officeart/2018/2/layout/IconCircleList"/>
    <dgm:cxn modelId="{830E1123-8218-40D9-A9F3-D36C3744928E}" type="presParOf" srcId="{FBB0E4BA-1C90-47B8-8DB0-A181A61F30C7}" destId="{1FF608B8-E286-41D6-B16F-8EA683FBC367}" srcOrd="3" destOrd="0" presId="urn:microsoft.com/office/officeart/2018/2/layout/IconCircleList"/>
    <dgm:cxn modelId="{2726B1FD-8C25-4B48-92AF-EFCAA4332F2D}" type="presParOf" srcId="{FBB0E4BA-1C90-47B8-8DB0-A181A61F30C7}" destId="{2C2B6D97-05A0-4961-9D6D-AED8CCAD9D76}" srcOrd="4" destOrd="0" presId="urn:microsoft.com/office/officeart/2018/2/layout/IconCircleList"/>
    <dgm:cxn modelId="{D5DC7227-7984-4CFC-8737-88CF87A5ABBB}" type="presParOf" srcId="{2C2B6D97-05A0-4961-9D6D-AED8CCAD9D76}" destId="{CFF77BAF-379C-4421-A898-2342B7F8664D}" srcOrd="0" destOrd="0" presId="urn:microsoft.com/office/officeart/2018/2/layout/IconCircleList"/>
    <dgm:cxn modelId="{31F2F88D-D6A5-47CD-8547-6E4ACA1A305F}" type="presParOf" srcId="{2C2B6D97-05A0-4961-9D6D-AED8CCAD9D76}" destId="{500069A7-ED6D-41B0-9821-B736540B1ABB}" srcOrd="1" destOrd="0" presId="urn:microsoft.com/office/officeart/2018/2/layout/IconCircleList"/>
    <dgm:cxn modelId="{F915D903-8FE0-428D-B162-46E1B7C844D8}" type="presParOf" srcId="{2C2B6D97-05A0-4961-9D6D-AED8CCAD9D76}" destId="{1E9E1D19-C348-4220-92C2-E80EAB3D4CBD}" srcOrd="2" destOrd="0" presId="urn:microsoft.com/office/officeart/2018/2/layout/IconCircleList"/>
    <dgm:cxn modelId="{96A09193-6F9C-4BF1-8044-DAE366E55124}" type="presParOf" srcId="{2C2B6D97-05A0-4961-9D6D-AED8CCAD9D76}" destId="{89413368-9319-48E6-94D1-C75E3101DD0A}" srcOrd="3" destOrd="0" presId="urn:microsoft.com/office/officeart/2018/2/layout/IconCircleList"/>
    <dgm:cxn modelId="{F7D9F59B-99C5-4D40-AC91-CA3FB942D245}" type="presParOf" srcId="{FBB0E4BA-1C90-47B8-8DB0-A181A61F30C7}" destId="{B7E70DF6-D288-4DE9-BFA6-51FE06694C0C}" srcOrd="5" destOrd="0" presId="urn:microsoft.com/office/officeart/2018/2/layout/IconCircleList"/>
    <dgm:cxn modelId="{DD774E4C-20EE-458D-B8EA-225BB844847C}" type="presParOf" srcId="{FBB0E4BA-1C90-47B8-8DB0-A181A61F30C7}" destId="{B73C8954-8A88-4DAF-AF2E-9B92D4368314}" srcOrd="6" destOrd="0" presId="urn:microsoft.com/office/officeart/2018/2/layout/IconCircleList"/>
    <dgm:cxn modelId="{EE2C7522-0C49-4F87-91CA-14B07D9E1C51}" type="presParOf" srcId="{B73C8954-8A88-4DAF-AF2E-9B92D4368314}" destId="{540E8316-FC14-4CA3-8E3D-BC340EA0F298}" srcOrd="0" destOrd="0" presId="urn:microsoft.com/office/officeart/2018/2/layout/IconCircleList"/>
    <dgm:cxn modelId="{17C94038-CC8F-45FD-8510-55FD1D2AA464}" type="presParOf" srcId="{B73C8954-8A88-4DAF-AF2E-9B92D4368314}" destId="{8AD5BE3A-A095-446F-8DC7-8BDC320A527A}" srcOrd="1" destOrd="0" presId="urn:microsoft.com/office/officeart/2018/2/layout/IconCircleList"/>
    <dgm:cxn modelId="{2419006E-04AD-49F9-A3B6-68CA55374C38}" type="presParOf" srcId="{B73C8954-8A88-4DAF-AF2E-9B92D4368314}" destId="{FD6A5B6B-2778-48B5-9278-0DF56B56385A}" srcOrd="2" destOrd="0" presId="urn:microsoft.com/office/officeart/2018/2/layout/IconCircleList"/>
    <dgm:cxn modelId="{D7A355EA-E552-44CC-B104-17EAC76F9074}" type="presParOf" srcId="{B73C8954-8A88-4DAF-AF2E-9B92D4368314}" destId="{95E514C6-B627-4EE6-8D48-79AFCABB425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A6F448-C44A-4D77-887C-47E2DAEFA81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E4BD6DBF-DC83-4DDD-9690-C64977853905}">
      <dgm:prSet/>
      <dgm:spPr/>
      <dgm:t>
        <a:bodyPr/>
        <a:lstStyle/>
        <a:p>
          <a:r>
            <a:rPr lang="en-US" dirty="0"/>
            <a:t> </a:t>
          </a:r>
        </a:p>
      </dgm:t>
    </dgm:pt>
    <dgm:pt modelId="{C25605B8-1182-4247-85E9-ED6C07671D24}" type="sibTrans" cxnId="{A6829E46-A4FE-41FA-B910-6430051D917C}">
      <dgm:prSet/>
      <dgm:spPr/>
      <dgm:t>
        <a:bodyPr/>
        <a:lstStyle/>
        <a:p>
          <a:endParaRPr lang="en-US"/>
        </a:p>
      </dgm:t>
    </dgm:pt>
    <dgm:pt modelId="{CB4B4A5A-568D-46D6-A804-F4A56281FBF2}" type="parTrans" cxnId="{A6829E46-A4FE-41FA-B910-6430051D917C}">
      <dgm:prSet/>
      <dgm:spPr/>
      <dgm:t>
        <a:bodyPr/>
        <a:lstStyle/>
        <a:p>
          <a:endParaRPr lang="en-US"/>
        </a:p>
      </dgm:t>
    </dgm:pt>
    <dgm:pt modelId="{2DF4D99D-68B3-43AE-A250-0BE71F1D1480}">
      <dgm:prSet/>
      <dgm:spPr/>
      <dgm:t>
        <a:bodyPr/>
        <a:lstStyle/>
        <a:p>
          <a:r>
            <a:rPr lang="en-US" dirty="0"/>
            <a:t> </a:t>
          </a:r>
        </a:p>
      </dgm:t>
    </dgm:pt>
    <dgm:pt modelId="{53C5BBDF-F89C-493D-836A-FF24D9A5259F}" type="sibTrans" cxnId="{B3DD52EF-CE5A-4F03-92ED-C846B90DE5E2}">
      <dgm:prSet/>
      <dgm:spPr/>
      <dgm:t>
        <a:bodyPr/>
        <a:lstStyle/>
        <a:p>
          <a:endParaRPr lang="en-US"/>
        </a:p>
      </dgm:t>
    </dgm:pt>
    <dgm:pt modelId="{65BAA8D6-8F6D-4B5A-8248-8A32F09BE751}" type="parTrans" cxnId="{B3DD52EF-CE5A-4F03-92ED-C846B90DE5E2}">
      <dgm:prSet/>
      <dgm:spPr/>
      <dgm:t>
        <a:bodyPr/>
        <a:lstStyle/>
        <a:p>
          <a:endParaRPr lang="en-US"/>
        </a:p>
      </dgm:t>
    </dgm:pt>
    <dgm:pt modelId="{221F9A7E-2BF2-439C-8C77-3307E28987CC}">
      <dgm:prSet/>
      <dgm:spPr/>
      <dgm:t>
        <a:bodyPr/>
        <a:lstStyle/>
        <a:p>
          <a:r>
            <a:rPr lang="en-US" dirty="0"/>
            <a:t>Aligns with SDGs to support sustainable living , innovation, and environmental responsibility.</a:t>
          </a:r>
        </a:p>
      </dgm:t>
    </dgm:pt>
    <dgm:pt modelId="{AFC3149B-9C97-4B3C-9D67-CC98A61F97ED}" type="sibTrans" cxnId="{96E62605-4013-4526-9759-7E0D09943242}">
      <dgm:prSet/>
      <dgm:spPr/>
      <dgm:t>
        <a:bodyPr/>
        <a:lstStyle/>
        <a:p>
          <a:endParaRPr lang="en-US"/>
        </a:p>
      </dgm:t>
    </dgm:pt>
    <dgm:pt modelId="{FD0B39D1-AD8C-483D-AA35-5E7A50CE5555}" type="parTrans" cxnId="{96E62605-4013-4526-9759-7E0D09943242}">
      <dgm:prSet/>
      <dgm:spPr/>
      <dgm:t>
        <a:bodyPr/>
        <a:lstStyle/>
        <a:p>
          <a:endParaRPr lang="en-US"/>
        </a:p>
      </dgm:t>
    </dgm:pt>
    <dgm:pt modelId="{B830D4A4-2706-48B1-92C9-71E7735D1930}">
      <dgm:prSet/>
      <dgm:spPr/>
      <dgm:t>
        <a:bodyPr/>
        <a:lstStyle/>
        <a:p>
          <a:r>
            <a:rPr lang="en-US" dirty="0"/>
            <a:t>Future expansions will further enhance its smart capabilities and impact on modern, eco-friendly living.</a:t>
          </a:r>
        </a:p>
      </dgm:t>
    </dgm:pt>
    <dgm:pt modelId="{F7736D07-B44F-4AB5-9E76-21BE088072C1}" type="sibTrans" cxnId="{11D19BA0-C789-4CCE-AF2D-4B791CD73233}">
      <dgm:prSet/>
      <dgm:spPr/>
      <dgm:t>
        <a:bodyPr/>
        <a:lstStyle/>
        <a:p>
          <a:endParaRPr lang="en-US"/>
        </a:p>
      </dgm:t>
    </dgm:pt>
    <dgm:pt modelId="{0E05F381-7F97-492D-93A7-5B26B354C5A9}" type="parTrans" cxnId="{11D19BA0-C789-4CCE-AF2D-4B791CD73233}">
      <dgm:prSet/>
      <dgm:spPr/>
      <dgm:t>
        <a:bodyPr/>
        <a:lstStyle/>
        <a:p>
          <a:endParaRPr lang="en-US"/>
        </a:p>
      </dgm:t>
    </dgm:pt>
    <dgm:pt modelId="{29EA8CFE-F16D-415C-98AF-656B2C31EB93}" type="pres">
      <dgm:prSet presAssocID="{9FA6F448-C44A-4D77-887C-47E2DAEFA81B}" presName="root" presStyleCnt="0">
        <dgm:presLayoutVars>
          <dgm:dir/>
          <dgm:resizeHandles val="exact"/>
        </dgm:presLayoutVars>
      </dgm:prSet>
      <dgm:spPr/>
    </dgm:pt>
    <dgm:pt modelId="{042F2166-4F8E-4077-A250-63C6555603F1}" type="pres">
      <dgm:prSet presAssocID="{9FA6F448-C44A-4D77-887C-47E2DAEFA81B}" presName="container" presStyleCnt="0">
        <dgm:presLayoutVars>
          <dgm:dir/>
          <dgm:resizeHandles val="exact"/>
        </dgm:presLayoutVars>
      </dgm:prSet>
      <dgm:spPr/>
    </dgm:pt>
    <dgm:pt modelId="{2B41F249-3881-493A-A37D-5E70805BA783}" type="pres">
      <dgm:prSet presAssocID="{E4BD6DBF-DC83-4DDD-9690-C64977853905}" presName="compNode" presStyleCnt="0"/>
      <dgm:spPr/>
    </dgm:pt>
    <dgm:pt modelId="{F3B7F294-BECD-4783-BDA7-CF85F53DA03B}" type="pres">
      <dgm:prSet presAssocID="{E4BD6DBF-DC83-4DDD-9690-C64977853905}" presName="iconBgRect" presStyleLbl="bgShp" presStyleIdx="0" presStyleCnt="4"/>
      <dgm:spPr/>
    </dgm:pt>
    <dgm:pt modelId="{51253233-786E-49DF-9607-285D05872770}" type="pres">
      <dgm:prSet presAssocID="{E4BD6DBF-DC83-4DDD-9690-C6497785390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AE7C061B-506E-4BA3-9894-58D7985FF0A5}" type="pres">
      <dgm:prSet presAssocID="{E4BD6DBF-DC83-4DDD-9690-C64977853905}" presName="spaceRect" presStyleCnt="0"/>
      <dgm:spPr/>
    </dgm:pt>
    <dgm:pt modelId="{315881EF-82EC-4526-A2D9-C5A596A9CB74}" type="pres">
      <dgm:prSet presAssocID="{E4BD6DBF-DC83-4DDD-9690-C64977853905}" presName="textRect" presStyleLbl="revTx" presStyleIdx="0" presStyleCnt="4">
        <dgm:presLayoutVars>
          <dgm:chMax val="1"/>
          <dgm:chPref val="1"/>
        </dgm:presLayoutVars>
      </dgm:prSet>
      <dgm:spPr/>
    </dgm:pt>
    <dgm:pt modelId="{72086D05-37AE-460C-B7AB-14738D743931}" type="pres">
      <dgm:prSet presAssocID="{C25605B8-1182-4247-85E9-ED6C07671D24}" presName="sibTrans" presStyleLbl="sibTrans2D1" presStyleIdx="0" presStyleCnt="0"/>
      <dgm:spPr/>
    </dgm:pt>
    <dgm:pt modelId="{47CEFC68-A9BE-4668-91E6-58FA6B55046A}" type="pres">
      <dgm:prSet presAssocID="{2DF4D99D-68B3-43AE-A250-0BE71F1D1480}" presName="compNode" presStyleCnt="0"/>
      <dgm:spPr/>
    </dgm:pt>
    <dgm:pt modelId="{70D8910D-B1B2-454A-993E-5F26439FA960}" type="pres">
      <dgm:prSet presAssocID="{2DF4D99D-68B3-43AE-A250-0BE71F1D1480}" presName="iconBgRect" presStyleLbl="bgShp" presStyleIdx="1" presStyleCnt="4"/>
      <dgm:spPr/>
    </dgm:pt>
    <dgm:pt modelId="{B5E7CCA5-1307-4306-B70E-015D2F0E3F74}" type="pres">
      <dgm:prSet presAssocID="{2DF4D99D-68B3-43AE-A250-0BE71F1D148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B7D8770D-DA9D-4D47-8BE5-D142F7012F1F}" type="pres">
      <dgm:prSet presAssocID="{2DF4D99D-68B3-43AE-A250-0BE71F1D1480}" presName="spaceRect" presStyleCnt="0"/>
      <dgm:spPr/>
    </dgm:pt>
    <dgm:pt modelId="{0E90AEF3-C0B7-42C1-9E8F-B71CFB183687}" type="pres">
      <dgm:prSet presAssocID="{2DF4D99D-68B3-43AE-A250-0BE71F1D1480}" presName="textRect" presStyleLbl="revTx" presStyleIdx="1" presStyleCnt="4">
        <dgm:presLayoutVars>
          <dgm:chMax val="1"/>
          <dgm:chPref val="1"/>
        </dgm:presLayoutVars>
      </dgm:prSet>
      <dgm:spPr/>
    </dgm:pt>
    <dgm:pt modelId="{E6661042-74DE-43EA-BC36-003B9466140D}" type="pres">
      <dgm:prSet presAssocID="{53C5BBDF-F89C-493D-836A-FF24D9A5259F}" presName="sibTrans" presStyleLbl="sibTrans2D1" presStyleIdx="0" presStyleCnt="0"/>
      <dgm:spPr/>
    </dgm:pt>
    <dgm:pt modelId="{285E6B8F-E2F9-4122-935A-63A6BEAAE242}" type="pres">
      <dgm:prSet presAssocID="{221F9A7E-2BF2-439C-8C77-3307E28987CC}" presName="compNode" presStyleCnt="0"/>
      <dgm:spPr/>
    </dgm:pt>
    <dgm:pt modelId="{EC5287EA-FAE9-4236-BB1A-C76C2ECE920E}" type="pres">
      <dgm:prSet presAssocID="{221F9A7E-2BF2-439C-8C77-3307E28987CC}" presName="iconBgRect" presStyleLbl="bgShp" presStyleIdx="2" presStyleCnt="4"/>
      <dgm:spPr/>
    </dgm:pt>
    <dgm:pt modelId="{47E00002-9C8D-4C76-9847-C182D0183C28}" type="pres">
      <dgm:prSet presAssocID="{221F9A7E-2BF2-439C-8C77-3307E28987C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0D469E40-84D0-43D4-BC99-0767294FBC2F}" type="pres">
      <dgm:prSet presAssocID="{221F9A7E-2BF2-439C-8C77-3307E28987CC}" presName="spaceRect" presStyleCnt="0"/>
      <dgm:spPr/>
    </dgm:pt>
    <dgm:pt modelId="{3C91E14A-0DEE-4ED1-8C54-CAE02171D3F3}" type="pres">
      <dgm:prSet presAssocID="{221F9A7E-2BF2-439C-8C77-3307E28987CC}" presName="textRect" presStyleLbl="revTx" presStyleIdx="2" presStyleCnt="4">
        <dgm:presLayoutVars>
          <dgm:chMax val="1"/>
          <dgm:chPref val="1"/>
        </dgm:presLayoutVars>
      </dgm:prSet>
      <dgm:spPr/>
    </dgm:pt>
    <dgm:pt modelId="{C3AED12F-3A8B-44D8-9D88-1F7BB384E7CF}" type="pres">
      <dgm:prSet presAssocID="{AFC3149B-9C97-4B3C-9D67-CC98A61F97ED}" presName="sibTrans" presStyleLbl="sibTrans2D1" presStyleIdx="0" presStyleCnt="0"/>
      <dgm:spPr/>
    </dgm:pt>
    <dgm:pt modelId="{35F2C3F5-F8BC-46BB-9567-07A4DFA9D83D}" type="pres">
      <dgm:prSet presAssocID="{B830D4A4-2706-48B1-92C9-71E7735D1930}" presName="compNode" presStyleCnt="0"/>
      <dgm:spPr/>
    </dgm:pt>
    <dgm:pt modelId="{EA82786A-7EDA-4FD5-858E-B74B819C5002}" type="pres">
      <dgm:prSet presAssocID="{B830D4A4-2706-48B1-92C9-71E7735D1930}" presName="iconBgRect" presStyleLbl="bgShp" presStyleIdx="3" presStyleCnt="4"/>
      <dgm:spPr/>
    </dgm:pt>
    <dgm:pt modelId="{3746453C-7721-49DA-99F4-3660CF8B56C1}" type="pres">
      <dgm:prSet presAssocID="{B830D4A4-2706-48B1-92C9-71E7735D193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F2E14804-327F-4F41-AE60-5F3635602CBD}" type="pres">
      <dgm:prSet presAssocID="{B830D4A4-2706-48B1-92C9-71E7735D1930}" presName="spaceRect" presStyleCnt="0"/>
      <dgm:spPr/>
    </dgm:pt>
    <dgm:pt modelId="{D2DCD02B-DBFC-4B8D-B3EF-D9FC7E7A42C6}" type="pres">
      <dgm:prSet presAssocID="{B830D4A4-2706-48B1-92C9-71E7735D193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6E62605-4013-4526-9759-7E0D09943242}" srcId="{9FA6F448-C44A-4D77-887C-47E2DAEFA81B}" destId="{221F9A7E-2BF2-439C-8C77-3307E28987CC}" srcOrd="2" destOrd="0" parTransId="{FD0B39D1-AD8C-483D-AA35-5E7A50CE5555}" sibTransId="{AFC3149B-9C97-4B3C-9D67-CC98A61F97ED}"/>
    <dgm:cxn modelId="{880BDE36-F0A6-44F9-A332-DAFC5F3E26F3}" type="presOf" srcId="{53C5BBDF-F89C-493D-836A-FF24D9A5259F}" destId="{E6661042-74DE-43EA-BC36-003B9466140D}" srcOrd="0" destOrd="0" presId="urn:microsoft.com/office/officeart/2018/2/layout/IconCircleList"/>
    <dgm:cxn modelId="{34C1D93A-7F97-4F74-8960-E02655333C7E}" type="presOf" srcId="{9FA6F448-C44A-4D77-887C-47E2DAEFA81B}" destId="{29EA8CFE-F16D-415C-98AF-656B2C31EB93}" srcOrd="0" destOrd="0" presId="urn:microsoft.com/office/officeart/2018/2/layout/IconCircleList"/>
    <dgm:cxn modelId="{6C56715E-7ED8-4E24-BCD0-59827B7699F5}" type="presOf" srcId="{E4BD6DBF-DC83-4DDD-9690-C64977853905}" destId="{315881EF-82EC-4526-A2D9-C5A596A9CB74}" srcOrd="0" destOrd="0" presId="urn:microsoft.com/office/officeart/2018/2/layout/IconCircleList"/>
    <dgm:cxn modelId="{42C05B61-FEC3-4C52-8CB2-803B8E00837A}" type="presOf" srcId="{2DF4D99D-68B3-43AE-A250-0BE71F1D1480}" destId="{0E90AEF3-C0B7-42C1-9E8F-B71CFB183687}" srcOrd="0" destOrd="0" presId="urn:microsoft.com/office/officeart/2018/2/layout/IconCircleList"/>
    <dgm:cxn modelId="{A6829E46-A4FE-41FA-B910-6430051D917C}" srcId="{9FA6F448-C44A-4D77-887C-47E2DAEFA81B}" destId="{E4BD6DBF-DC83-4DDD-9690-C64977853905}" srcOrd="0" destOrd="0" parTransId="{CB4B4A5A-568D-46D6-A804-F4A56281FBF2}" sibTransId="{C25605B8-1182-4247-85E9-ED6C07671D24}"/>
    <dgm:cxn modelId="{11D19BA0-C789-4CCE-AF2D-4B791CD73233}" srcId="{9FA6F448-C44A-4D77-887C-47E2DAEFA81B}" destId="{B830D4A4-2706-48B1-92C9-71E7735D1930}" srcOrd="3" destOrd="0" parTransId="{0E05F381-7F97-492D-93A7-5B26B354C5A9}" sibTransId="{F7736D07-B44F-4AB5-9E76-21BE088072C1}"/>
    <dgm:cxn modelId="{58D479B5-FBB8-46CD-ACD8-F28324D6715F}" type="presOf" srcId="{B830D4A4-2706-48B1-92C9-71E7735D1930}" destId="{D2DCD02B-DBFC-4B8D-B3EF-D9FC7E7A42C6}" srcOrd="0" destOrd="0" presId="urn:microsoft.com/office/officeart/2018/2/layout/IconCircleList"/>
    <dgm:cxn modelId="{597840CC-9784-4B02-A84B-9B025F79A589}" type="presOf" srcId="{221F9A7E-2BF2-439C-8C77-3307E28987CC}" destId="{3C91E14A-0DEE-4ED1-8C54-CAE02171D3F3}" srcOrd="0" destOrd="0" presId="urn:microsoft.com/office/officeart/2018/2/layout/IconCircleList"/>
    <dgm:cxn modelId="{09505BEA-F10B-44FF-9CE6-6D0768F3CF95}" type="presOf" srcId="{AFC3149B-9C97-4B3C-9D67-CC98A61F97ED}" destId="{C3AED12F-3A8B-44D8-9D88-1F7BB384E7CF}" srcOrd="0" destOrd="0" presId="urn:microsoft.com/office/officeart/2018/2/layout/IconCircleList"/>
    <dgm:cxn modelId="{B3DD52EF-CE5A-4F03-92ED-C846B90DE5E2}" srcId="{9FA6F448-C44A-4D77-887C-47E2DAEFA81B}" destId="{2DF4D99D-68B3-43AE-A250-0BE71F1D1480}" srcOrd="1" destOrd="0" parTransId="{65BAA8D6-8F6D-4B5A-8248-8A32F09BE751}" sibTransId="{53C5BBDF-F89C-493D-836A-FF24D9A5259F}"/>
    <dgm:cxn modelId="{5F98E1F6-9A31-4AD3-A94F-D882389F7D7B}" type="presOf" srcId="{C25605B8-1182-4247-85E9-ED6C07671D24}" destId="{72086D05-37AE-460C-B7AB-14738D743931}" srcOrd="0" destOrd="0" presId="urn:microsoft.com/office/officeart/2018/2/layout/IconCircleList"/>
    <dgm:cxn modelId="{CDAC2AD6-FA6A-43FC-8FA2-52C81768E0A7}" type="presParOf" srcId="{29EA8CFE-F16D-415C-98AF-656B2C31EB93}" destId="{042F2166-4F8E-4077-A250-63C6555603F1}" srcOrd="0" destOrd="0" presId="urn:microsoft.com/office/officeart/2018/2/layout/IconCircleList"/>
    <dgm:cxn modelId="{AEE94A25-D67D-465B-9C8E-E330A2CCD876}" type="presParOf" srcId="{042F2166-4F8E-4077-A250-63C6555603F1}" destId="{2B41F249-3881-493A-A37D-5E70805BA783}" srcOrd="0" destOrd="0" presId="urn:microsoft.com/office/officeart/2018/2/layout/IconCircleList"/>
    <dgm:cxn modelId="{896ED113-7767-479D-B7BC-315491D5F657}" type="presParOf" srcId="{2B41F249-3881-493A-A37D-5E70805BA783}" destId="{F3B7F294-BECD-4783-BDA7-CF85F53DA03B}" srcOrd="0" destOrd="0" presId="urn:microsoft.com/office/officeart/2018/2/layout/IconCircleList"/>
    <dgm:cxn modelId="{73EA23DE-5E14-4D62-8313-F52B77B671DB}" type="presParOf" srcId="{2B41F249-3881-493A-A37D-5E70805BA783}" destId="{51253233-786E-49DF-9607-285D05872770}" srcOrd="1" destOrd="0" presId="urn:microsoft.com/office/officeart/2018/2/layout/IconCircleList"/>
    <dgm:cxn modelId="{4D311532-56D2-4A42-BD3C-A764ED4214D3}" type="presParOf" srcId="{2B41F249-3881-493A-A37D-5E70805BA783}" destId="{AE7C061B-506E-4BA3-9894-58D7985FF0A5}" srcOrd="2" destOrd="0" presId="urn:microsoft.com/office/officeart/2018/2/layout/IconCircleList"/>
    <dgm:cxn modelId="{A33BC458-93CF-4C9A-A91A-4BA8BC749EB4}" type="presParOf" srcId="{2B41F249-3881-493A-A37D-5E70805BA783}" destId="{315881EF-82EC-4526-A2D9-C5A596A9CB74}" srcOrd="3" destOrd="0" presId="urn:microsoft.com/office/officeart/2018/2/layout/IconCircleList"/>
    <dgm:cxn modelId="{039DABA6-B116-4361-9230-450418AAF68D}" type="presParOf" srcId="{042F2166-4F8E-4077-A250-63C6555603F1}" destId="{72086D05-37AE-460C-B7AB-14738D743931}" srcOrd="1" destOrd="0" presId="urn:microsoft.com/office/officeart/2018/2/layout/IconCircleList"/>
    <dgm:cxn modelId="{A8CCCFBB-EB75-4F04-B6A5-62B16A11887A}" type="presParOf" srcId="{042F2166-4F8E-4077-A250-63C6555603F1}" destId="{47CEFC68-A9BE-4668-91E6-58FA6B55046A}" srcOrd="2" destOrd="0" presId="urn:microsoft.com/office/officeart/2018/2/layout/IconCircleList"/>
    <dgm:cxn modelId="{08CF575F-0EB2-4B26-8FE6-5F6E77129054}" type="presParOf" srcId="{47CEFC68-A9BE-4668-91E6-58FA6B55046A}" destId="{70D8910D-B1B2-454A-993E-5F26439FA960}" srcOrd="0" destOrd="0" presId="urn:microsoft.com/office/officeart/2018/2/layout/IconCircleList"/>
    <dgm:cxn modelId="{2E8C3389-28E7-4BCA-B0D8-1B2FE28AF56C}" type="presParOf" srcId="{47CEFC68-A9BE-4668-91E6-58FA6B55046A}" destId="{B5E7CCA5-1307-4306-B70E-015D2F0E3F74}" srcOrd="1" destOrd="0" presId="urn:microsoft.com/office/officeart/2018/2/layout/IconCircleList"/>
    <dgm:cxn modelId="{1C4505C1-9683-4699-98CC-A4849321F0E6}" type="presParOf" srcId="{47CEFC68-A9BE-4668-91E6-58FA6B55046A}" destId="{B7D8770D-DA9D-4D47-8BE5-D142F7012F1F}" srcOrd="2" destOrd="0" presId="urn:microsoft.com/office/officeart/2018/2/layout/IconCircleList"/>
    <dgm:cxn modelId="{82B5D677-95CB-455F-B977-F5A3509DF523}" type="presParOf" srcId="{47CEFC68-A9BE-4668-91E6-58FA6B55046A}" destId="{0E90AEF3-C0B7-42C1-9E8F-B71CFB183687}" srcOrd="3" destOrd="0" presId="urn:microsoft.com/office/officeart/2018/2/layout/IconCircleList"/>
    <dgm:cxn modelId="{B4CD3B96-FFF8-4434-8DE3-125C8B123401}" type="presParOf" srcId="{042F2166-4F8E-4077-A250-63C6555603F1}" destId="{E6661042-74DE-43EA-BC36-003B9466140D}" srcOrd="3" destOrd="0" presId="urn:microsoft.com/office/officeart/2018/2/layout/IconCircleList"/>
    <dgm:cxn modelId="{841CA4BC-2018-4F10-B05B-145CA240BA5D}" type="presParOf" srcId="{042F2166-4F8E-4077-A250-63C6555603F1}" destId="{285E6B8F-E2F9-4122-935A-63A6BEAAE242}" srcOrd="4" destOrd="0" presId="urn:microsoft.com/office/officeart/2018/2/layout/IconCircleList"/>
    <dgm:cxn modelId="{E63AD83B-017F-4B3A-BAE8-9B2198008091}" type="presParOf" srcId="{285E6B8F-E2F9-4122-935A-63A6BEAAE242}" destId="{EC5287EA-FAE9-4236-BB1A-C76C2ECE920E}" srcOrd="0" destOrd="0" presId="urn:microsoft.com/office/officeart/2018/2/layout/IconCircleList"/>
    <dgm:cxn modelId="{08AC6129-7B15-468F-AF08-B98BC5B5CD1B}" type="presParOf" srcId="{285E6B8F-E2F9-4122-935A-63A6BEAAE242}" destId="{47E00002-9C8D-4C76-9847-C182D0183C28}" srcOrd="1" destOrd="0" presId="urn:microsoft.com/office/officeart/2018/2/layout/IconCircleList"/>
    <dgm:cxn modelId="{C0CD6E1E-A9BE-4663-9052-3968B26E33D1}" type="presParOf" srcId="{285E6B8F-E2F9-4122-935A-63A6BEAAE242}" destId="{0D469E40-84D0-43D4-BC99-0767294FBC2F}" srcOrd="2" destOrd="0" presId="urn:microsoft.com/office/officeart/2018/2/layout/IconCircleList"/>
    <dgm:cxn modelId="{E9CBD585-734B-43C2-89AD-3AE7A44C1162}" type="presParOf" srcId="{285E6B8F-E2F9-4122-935A-63A6BEAAE242}" destId="{3C91E14A-0DEE-4ED1-8C54-CAE02171D3F3}" srcOrd="3" destOrd="0" presId="urn:microsoft.com/office/officeart/2018/2/layout/IconCircleList"/>
    <dgm:cxn modelId="{C2889BC1-2471-4F76-81BA-5EE7B7BF22D0}" type="presParOf" srcId="{042F2166-4F8E-4077-A250-63C6555603F1}" destId="{C3AED12F-3A8B-44D8-9D88-1F7BB384E7CF}" srcOrd="5" destOrd="0" presId="urn:microsoft.com/office/officeart/2018/2/layout/IconCircleList"/>
    <dgm:cxn modelId="{20E491E0-FDA4-4355-B5D1-3EB989CA49DD}" type="presParOf" srcId="{042F2166-4F8E-4077-A250-63C6555603F1}" destId="{35F2C3F5-F8BC-46BB-9567-07A4DFA9D83D}" srcOrd="6" destOrd="0" presId="urn:microsoft.com/office/officeart/2018/2/layout/IconCircleList"/>
    <dgm:cxn modelId="{7333DD51-49B6-4757-AD95-29CCA0F64959}" type="presParOf" srcId="{35F2C3F5-F8BC-46BB-9567-07A4DFA9D83D}" destId="{EA82786A-7EDA-4FD5-858E-B74B819C5002}" srcOrd="0" destOrd="0" presId="urn:microsoft.com/office/officeart/2018/2/layout/IconCircleList"/>
    <dgm:cxn modelId="{83115D91-21DA-4582-915B-338623CE8847}" type="presParOf" srcId="{35F2C3F5-F8BC-46BB-9567-07A4DFA9D83D}" destId="{3746453C-7721-49DA-99F4-3660CF8B56C1}" srcOrd="1" destOrd="0" presId="urn:microsoft.com/office/officeart/2018/2/layout/IconCircleList"/>
    <dgm:cxn modelId="{D992C2AB-4C1C-465E-AE9D-C0CF370DE51F}" type="presParOf" srcId="{35F2C3F5-F8BC-46BB-9567-07A4DFA9D83D}" destId="{F2E14804-327F-4F41-AE60-5F3635602CBD}" srcOrd="2" destOrd="0" presId="urn:microsoft.com/office/officeart/2018/2/layout/IconCircleList"/>
    <dgm:cxn modelId="{905814F5-23C3-4EB8-A02F-ECF812E43BCB}" type="presParOf" srcId="{35F2C3F5-F8BC-46BB-9567-07A4DFA9D83D}" destId="{D2DCD02B-DBFC-4B8D-B3EF-D9FC7E7A42C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59D284-0E2F-46D8-939A-88D6B3C24E2C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12D076-0E24-4A24-BE0A-DF6098158376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B201ED-F806-4A97-8AAA-4E21CFE3DF4C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Manual Control- </a:t>
          </a:r>
          <a:r>
            <a:rPr lang="en-US" sz="2100" kern="1200" dirty="0"/>
            <a:t>Traditional system need manual operation, lacking convenience.</a:t>
          </a:r>
        </a:p>
      </dsp:txBody>
      <dsp:txXfrm>
        <a:off x="1834517" y="469890"/>
        <a:ext cx="3148942" cy="1335915"/>
      </dsp:txXfrm>
    </dsp:sp>
    <dsp:sp modelId="{4F404092-B608-4200-B86B-F9A725630D60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FC9324-E674-4DBB-86E8-E9EE1296B162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C74546-97AA-4AA2-9078-301A7CD93570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No Real-Time Monitoring- </a:t>
          </a:r>
          <a:r>
            <a:rPr lang="en-US" sz="2100" kern="1200" dirty="0"/>
            <a:t>Environment changes go unnoticed, causing discomfort.</a:t>
          </a:r>
        </a:p>
      </dsp:txBody>
      <dsp:txXfrm>
        <a:off x="7154322" y="469890"/>
        <a:ext cx="3148942" cy="1335915"/>
      </dsp:txXfrm>
    </dsp:sp>
    <dsp:sp modelId="{CFF77BAF-379C-4421-A898-2342B7F8664D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0069A7-ED6D-41B0-9821-B736540B1ABB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 rotWithShape="1">
          <a:blip xmlns:r="http://schemas.openxmlformats.org/officeDocument/2006/relationships" r:embed="rId5"/>
          <a:srcRect/>
          <a:stretch>
            <a:fillRect l="-2000" r="-2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413368-9319-48E6-94D1-C75E3101DD0A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Energy Wastage – </a:t>
          </a:r>
          <a:r>
            <a:rPr lang="en-US" sz="2100" b="0" kern="1200" dirty="0"/>
            <a:t>Appliances often left on, leading to higher power bills</a:t>
          </a:r>
        </a:p>
      </dsp:txBody>
      <dsp:txXfrm>
        <a:off x="1834517" y="2545532"/>
        <a:ext cx="3148942" cy="1335915"/>
      </dsp:txXfrm>
    </dsp:sp>
    <dsp:sp modelId="{540E8316-FC14-4CA3-8E3D-BC340EA0F298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D5BE3A-A095-446F-8DC7-8BDC320A527A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E514C6-B627-4EE6-8D48-79AFCABB4253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Lack</a:t>
          </a:r>
          <a:r>
            <a:rPr lang="en-US" sz="2100" kern="1200" baseline="0" dirty="0"/>
            <a:t> of Smart Adaption- No learning from user habits for automatic adjustments.</a:t>
          </a:r>
          <a:endParaRPr lang="en-US" sz="2100" kern="1200" dirty="0"/>
        </a:p>
      </dsp:txBody>
      <dsp:txXfrm>
        <a:off x="7154322" y="2545532"/>
        <a:ext cx="3148942" cy="1335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B7F294-BECD-4783-BDA7-CF85F53DA03B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253233-786E-49DF-9607-285D05872770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5881EF-82EC-4526-A2D9-C5A596A9CB74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</a:p>
      </dsp:txBody>
      <dsp:txXfrm>
        <a:off x="1948202" y="368029"/>
        <a:ext cx="3233964" cy="1371985"/>
      </dsp:txXfrm>
    </dsp:sp>
    <dsp:sp modelId="{70D8910D-B1B2-454A-993E-5F26439FA960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E7CCA5-1307-4306-B70E-015D2F0E3F74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90AEF3-C0B7-42C1-9E8F-B71CFB183687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</a:p>
      </dsp:txBody>
      <dsp:txXfrm>
        <a:off x="7411643" y="368029"/>
        <a:ext cx="3233964" cy="1371985"/>
      </dsp:txXfrm>
    </dsp:sp>
    <dsp:sp modelId="{EC5287EA-FAE9-4236-BB1A-C76C2ECE920E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00002-9C8D-4C76-9847-C182D0183C28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91E14A-0DEE-4ED1-8C54-CAE02171D3F3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Aligns with SDGs to support sustainable living , innovation, and environmental responsibility.</a:t>
          </a:r>
        </a:p>
      </dsp:txBody>
      <dsp:txXfrm>
        <a:off x="1948202" y="2452790"/>
        <a:ext cx="3233964" cy="1371985"/>
      </dsp:txXfrm>
    </dsp:sp>
    <dsp:sp modelId="{EA82786A-7EDA-4FD5-858E-B74B819C5002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46453C-7721-49DA-99F4-3660CF8B56C1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DCD02B-DBFC-4B8D-B3EF-D9FC7E7A42C6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Future expansions will further enhance its smart capabilities and impact on modern, eco-friendly living.</a:t>
          </a:r>
        </a:p>
      </dsp:txBody>
      <dsp:txXfrm>
        <a:off x="7411643" y="2452790"/>
        <a:ext cx="3233964" cy="1371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C468C-22E8-3E2B-4039-F67130142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27BDEA-981D-6C47-53C7-33D0198B4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45AF9-4B93-932B-FF0A-FA3E5C4A7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4F37E-2C33-49BE-8E54-DCC49C4DFE06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88A1F-A078-4CF2-D30A-E71D241E4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416FD-7181-3977-2C73-51EC8E5D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000B-7B64-40B2-AA13-B534AB54D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64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363CA-22A6-B521-0784-E10454E6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CE8282-79E3-3059-D671-984D053BF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A2E90-81AA-3D3A-F2E7-1A3E23660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4F37E-2C33-49BE-8E54-DCC49C4DFE06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0735B-F24E-0838-9C94-14AAEE4E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3FB32-D3BD-BB94-2C7A-C6631A032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000B-7B64-40B2-AA13-B534AB54D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38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8E88A-5134-B58B-1CDD-D5C36C4F3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46FDC5-6DEF-C563-9FD2-AE0BEBE3E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E8656-EA0D-781C-1D0A-8DC8502C9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4F37E-2C33-49BE-8E54-DCC49C4DFE06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4710D-D2C6-9DFB-EDB4-63CA20728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1BD95-B10D-5A91-4186-42886AD46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000B-7B64-40B2-AA13-B534AB54D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54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02F85-57E7-FF97-E9D1-AA8A8ADE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CFA72-EC68-C868-B8CB-A8D93CA83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8435F-FEC8-9B90-0BC5-75F68C7A1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4F37E-2C33-49BE-8E54-DCC49C4DFE06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5BCCD-D722-400F-B8FB-FF5F87D87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8563F-6EA8-7BCC-24A6-44D0BBE10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000B-7B64-40B2-AA13-B534AB54D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28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0BD38-A158-E7B0-A9F7-3CF1E8E35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BD19A-7E7F-0400-B15D-82F49C003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36AED-F2C6-5BBD-96EF-3819B6862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4F37E-2C33-49BE-8E54-DCC49C4DFE06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65E02-E724-704F-1340-A0E5188FC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F5BC1-107D-7D01-9EF4-F85CC6E48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000B-7B64-40B2-AA13-B534AB54D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74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B43CB-E165-631C-6BE9-E0752635F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D414E-1BE3-75D9-63EB-6886DDFC8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535D2F-90CD-24B9-C93E-4CFB4DA3A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9776C-14C4-9466-9901-E8C7D9D87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4F37E-2C33-49BE-8E54-DCC49C4DFE06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61759-7C5F-5503-A063-A7F924187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A86B8-A30B-598C-CD22-18E1C9AA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000B-7B64-40B2-AA13-B534AB54D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8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AEB55-D7AF-F910-6041-9BD8CDB6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A08BB-51F0-1CAF-3DBB-F939F0933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8C98B-812D-5756-5936-8F9CD017B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4C2629-715B-2B00-E7E4-4DD31300B2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020B04-868F-83F0-20F2-0C07202A1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04148D-7683-0D4E-9A63-991A737B4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4F37E-2C33-49BE-8E54-DCC49C4DFE06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62727E-99EC-6F39-8FDD-D829663C8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8D36BD-17D1-B239-2583-C13AF6B57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000B-7B64-40B2-AA13-B534AB54D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8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E0E3B-4934-A0F1-7634-838BB9868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8A76D4-D1AA-E54A-6B2D-5C558F24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4F37E-2C33-49BE-8E54-DCC49C4DFE06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25308A-FB2C-18FB-1C93-5FFC41317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19201-0267-8DB8-E885-E5E8B8398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000B-7B64-40B2-AA13-B534AB54D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5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A98494-1815-7D24-122B-BDFB90CA9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4F37E-2C33-49BE-8E54-DCC49C4DFE06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E09D10-637B-A7FE-5590-614AF963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90E434-2ECD-8934-78DD-707EC5713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000B-7B64-40B2-AA13-B534AB54D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14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8E5A2-8746-59D4-18A5-42EE22ABA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59407-1F85-7ECE-D8C1-5B189A523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421608-9CFC-9E08-3A53-B2A45DC73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F17A0-4CEE-51C4-560B-2DAA03DE0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4F37E-2C33-49BE-8E54-DCC49C4DFE06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AB1E6-9091-98E1-806E-535DDE890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A1AF7-F54D-1872-6AE0-B87FA0C61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000B-7B64-40B2-AA13-B534AB54D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65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3E984-2A42-43EC-90D8-A6CDCA452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0001A1-841D-CDD1-3A42-59806C6A5F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0E8406-6E8E-922D-1676-41663A849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C4716-8D4D-28A2-0074-F0BFFB96A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4F37E-2C33-49BE-8E54-DCC49C4DFE06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87BC2-9351-A3E9-E7AC-C90BFDC03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58556-2B03-9DAB-BAC6-FC424DBEE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000B-7B64-40B2-AA13-B534AB54D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66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52BBA5-E928-74B2-C38B-F2B1959D4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E8DBD-4223-9865-5205-14318289B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A75BE-B7A6-DF9B-C628-B2EE0E5215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94F37E-2C33-49BE-8E54-DCC49C4DFE06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077E5-C747-0793-7CFC-9D7953E1F9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5BA64-FF3D-3DE8-AF44-0CB8A87A92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82000B-7B64-40B2-AA13-B534AB54D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62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0">
            <a:extLst>
              <a:ext uri="{FF2B5EF4-FFF2-40B4-BE49-F238E27FC236}">
                <a16:creationId xmlns:a16="http://schemas.microsoft.com/office/drawing/2014/main" id="{EAFA2423-E165-A9A1-F3E9-7EB515CC3AA1}"/>
              </a:ext>
            </a:extLst>
          </p:cNvPr>
          <p:cNvSpPr/>
          <p:nvPr/>
        </p:nvSpPr>
        <p:spPr>
          <a:xfrm>
            <a:off x="55485" y="0"/>
            <a:ext cx="7937615" cy="22906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endParaRPr lang="en-US" sz="6150" dirty="0"/>
          </a:p>
        </p:txBody>
      </p:sp>
      <p:sp>
        <p:nvSpPr>
          <p:cNvPr id="7" name="Shape 2">
            <a:extLst>
              <a:ext uri="{FF2B5EF4-FFF2-40B4-BE49-F238E27FC236}">
                <a16:creationId xmlns:a16="http://schemas.microsoft.com/office/drawing/2014/main" id="{8646816B-278F-51D2-341B-84E538DFBBEB}"/>
              </a:ext>
            </a:extLst>
          </p:cNvPr>
          <p:cNvSpPr/>
          <p:nvPr/>
        </p:nvSpPr>
        <p:spPr>
          <a:xfrm>
            <a:off x="793790" y="5753457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3">
            <a:extLst>
              <a:ext uri="{FF2B5EF4-FFF2-40B4-BE49-F238E27FC236}">
                <a16:creationId xmlns:a16="http://schemas.microsoft.com/office/drawing/2014/main" id="{34663AA8-88D1-9800-F80A-9021EAF1791B}"/>
              </a:ext>
            </a:extLst>
          </p:cNvPr>
          <p:cNvSpPr/>
          <p:nvPr/>
        </p:nvSpPr>
        <p:spPr>
          <a:xfrm>
            <a:off x="194023" y="4367109"/>
            <a:ext cx="6266985" cy="19743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endParaRPr lang="en-US" sz="2200" dirty="0"/>
          </a:p>
        </p:txBody>
      </p:sp>
      <p:pic>
        <p:nvPicPr>
          <p:cNvPr id="3" name="Picture 2" descr="A logo for a company&#10;&#10;AI-generated content may be incorrect.">
            <a:extLst>
              <a:ext uri="{FF2B5EF4-FFF2-40B4-BE49-F238E27FC236}">
                <a16:creationId xmlns:a16="http://schemas.microsoft.com/office/drawing/2014/main" id="{B37A8E7C-6B28-C02A-E35A-6CA7A98FD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390" y="0"/>
            <a:ext cx="2143125" cy="21431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0661973-FC20-D35D-9F0E-05297D7FD43A}"/>
              </a:ext>
            </a:extLst>
          </p:cNvPr>
          <p:cNvSpPr txBox="1"/>
          <p:nvPr/>
        </p:nvSpPr>
        <p:spPr>
          <a:xfrm>
            <a:off x="3758184" y="237744"/>
            <a:ext cx="6336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Intelligent Homes 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25D1B4-E03D-B2BD-65FB-68AD431C8FF9}"/>
              </a:ext>
            </a:extLst>
          </p:cNvPr>
          <p:cNvSpPr txBox="1"/>
          <p:nvPr/>
        </p:nvSpPr>
        <p:spPr>
          <a:xfrm>
            <a:off x="6276042" y="1421267"/>
            <a:ext cx="1301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(PCS25-62)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789B8F-A269-3942-7ADC-83319D7E11A6}"/>
              </a:ext>
            </a:extLst>
          </p:cNvPr>
          <p:cNvSpPr txBox="1"/>
          <p:nvPr/>
        </p:nvSpPr>
        <p:spPr>
          <a:xfrm>
            <a:off x="3793087" y="2745104"/>
            <a:ext cx="6266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Development of artificial intelligence-based homes automations using IOT and AI bots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3A734A-7547-D152-23F6-E95551F89760}"/>
              </a:ext>
            </a:extLst>
          </p:cNvPr>
          <p:cNvSpPr txBox="1"/>
          <p:nvPr/>
        </p:nvSpPr>
        <p:spPr>
          <a:xfrm>
            <a:off x="3773137" y="5049072"/>
            <a:ext cx="6446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By-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Sumit Raj(2100290120167)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5A4BB2-B877-6E1B-6145-577F12C2A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1" y="0"/>
            <a:ext cx="37939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993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Smiling Face with No Fill">
            <a:extLst>
              <a:ext uri="{FF2B5EF4-FFF2-40B4-BE49-F238E27FC236}">
                <a16:creationId xmlns:a16="http://schemas.microsoft.com/office/drawing/2014/main" id="{EB4F0A23-1026-587C-77A9-9A4FAF2C9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88" y="1744515"/>
            <a:ext cx="3368969" cy="3368969"/>
          </a:xfrm>
          <a:prstGeom prst="rect">
            <a:avLst/>
          </a:pr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0C5A6A-6952-CDE4-6813-27B9CE21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061" y="762538"/>
            <a:ext cx="5649349" cy="31998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7682" y="4043302"/>
            <a:ext cx="5303520" cy="18288"/>
          </a:xfrm>
          <a:custGeom>
            <a:avLst/>
            <a:gdLst>
              <a:gd name="connsiteX0" fmla="*/ 0 w 5303520"/>
              <a:gd name="connsiteY0" fmla="*/ 0 h 18288"/>
              <a:gd name="connsiteX1" fmla="*/ 556870 w 5303520"/>
              <a:gd name="connsiteY1" fmla="*/ 0 h 18288"/>
              <a:gd name="connsiteX2" fmla="*/ 1272845 w 5303520"/>
              <a:gd name="connsiteY2" fmla="*/ 0 h 18288"/>
              <a:gd name="connsiteX3" fmla="*/ 1882750 w 5303520"/>
              <a:gd name="connsiteY3" fmla="*/ 0 h 18288"/>
              <a:gd name="connsiteX4" fmla="*/ 2439619 w 5303520"/>
              <a:gd name="connsiteY4" fmla="*/ 0 h 18288"/>
              <a:gd name="connsiteX5" fmla="*/ 3155594 w 5303520"/>
              <a:gd name="connsiteY5" fmla="*/ 0 h 18288"/>
              <a:gd name="connsiteX6" fmla="*/ 3818534 w 5303520"/>
              <a:gd name="connsiteY6" fmla="*/ 0 h 18288"/>
              <a:gd name="connsiteX7" fmla="*/ 4481474 w 5303520"/>
              <a:gd name="connsiteY7" fmla="*/ 0 h 18288"/>
              <a:gd name="connsiteX8" fmla="*/ 5303520 w 5303520"/>
              <a:gd name="connsiteY8" fmla="*/ 0 h 18288"/>
              <a:gd name="connsiteX9" fmla="*/ 5303520 w 5303520"/>
              <a:gd name="connsiteY9" fmla="*/ 18288 h 18288"/>
              <a:gd name="connsiteX10" fmla="*/ 4746650 w 5303520"/>
              <a:gd name="connsiteY10" fmla="*/ 18288 h 18288"/>
              <a:gd name="connsiteX11" fmla="*/ 4242816 w 5303520"/>
              <a:gd name="connsiteY11" fmla="*/ 18288 h 18288"/>
              <a:gd name="connsiteX12" fmla="*/ 3526841 w 5303520"/>
              <a:gd name="connsiteY12" fmla="*/ 18288 h 18288"/>
              <a:gd name="connsiteX13" fmla="*/ 2969971 w 5303520"/>
              <a:gd name="connsiteY13" fmla="*/ 18288 h 18288"/>
              <a:gd name="connsiteX14" fmla="*/ 2253996 w 5303520"/>
              <a:gd name="connsiteY14" fmla="*/ 18288 h 18288"/>
              <a:gd name="connsiteX15" fmla="*/ 1484986 w 5303520"/>
              <a:gd name="connsiteY15" fmla="*/ 18288 h 18288"/>
              <a:gd name="connsiteX16" fmla="*/ 875081 w 5303520"/>
              <a:gd name="connsiteY16" fmla="*/ 18288 h 18288"/>
              <a:gd name="connsiteX17" fmla="*/ 0 w 5303520"/>
              <a:gd name="connsiteY17" fmla="*/ 18288 h 18288"/>
              <a:gd name="connsiteX18" fmla="*/ 0 w 530352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18288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4050" y="6954"/>
                  <a:pt x="5304254" y="12839"/>
                  <a:pt x="5303520" y="18288"/>
                </a:cubicBezTo>
                <a:cubicBezTo>
                  <a:pt x="5132450" y="501"/>
                  <a:pt x="4953391" y="18714"/>
                  <a:pt x="4746650" y="18288"/>
                </a:cubicBezTo>
                <a:cubicBezTo>
                  <a:pt x="4539909" y="17863"/>
                  <a:pt x="4361261" y="7168"/>
                  <a:pt x="4242816" y="18288"/>
                </a:cubicBezTo>
                <a:cubicBezTo>
                  <a:pt x="4124371" y="29408"/>
                  <a:pt x="3754907" y="21026"/>
                  <a:pt x="3526841" y="18288"/>
                </a:cubicBezTo>
                <a:cubicBezTo>
                  <a:pt x="3298775" y="15550"/>
                  <a:pt x="3164473" y="3913"/>
                  <a:pt x="2969971" y="18288"/>
                </a:cubicBezTo>
                <a:cubicBezTo>
                  <a:pt x="2775469" y="32664"/>
                  <a:pt x="2608536" y="2050"/>
                  <a:pt x="2253996" y="18288"/>
                </a:cubicBezTo>
                <a:cubicBezTo>
                  <a:pt x="1899456" y="34526"/>
                  <a:pt x="1752044" y="28789"/>
                  <a:pt x="1484986" y="18288"/>
                </a:cubicBezTo>
                <a:cubicBezTo>
                  <a:pt x="1217928" y="7788"/>
                  <a:pt x="1060609" y="-4784"/>
                  <a:pt x="875081" y="18288"/>
                </a:cubicBezTo>
                <a:cubicBezTo>
                  <a:pt x="689553" y="41360"/>
                  <a:pt x="188846" y="2522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303520" h="18288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2837" y="5414"/>
                  <a:pt x="5302800" y="12510"/>
                  <a:pt x="5303520" y="18288"/>
                </a:cubicBezTo>
                <a:cubicBezTo>
                  <a:pt x="5082751" y="18456"/>
                  <a:pt x="4993374" y="24100"/>
                  <a:pt x="4746650" y="18288"/>
                </a:cubicBezTo>
                <a:cubicBezTo>
                  <a:pt x="4499926" y="12477"/>
                  <a:pt x="4368648" y="-7187"/>
                  <a:pt x="4083710" y="18288"/>
                </a:cubicBezTo>
                <a:cubicBezTo>
                  <a:pt x="3798772" y="43763"/>
                  <a:pt x="3729434" y="5501"/>
                  <a:pt x="3473806" y="18288"/>
                </a:cubicBezTo>
                <a:cubicBezTo>
                  <a:pt x="3218178" y="31075"/>
                  <a:pt x="3056855" y="30003"/>
                  <a:pt x="2704795" y="18288"/>
                </a:cubicBezTo>
                <a:cubicBezTo>
                  <a:pt x="2352735" y="6573"/>
                  <a:pt x="2319447" y="29257"/>
                  <a:pt x="1935785" y="18288"/>
                </a:cubicBezTo>
                <a:cubicBezTo>
                  <a:pt x="1552123" y="7320"/>
                  <a:pt x="1532619" y="-467"/>
                  <a:pt x="1378915" y="18288"/>
                </a:cubicBezTo>
                <a:cubicBezTo>
                  <a:pt x="1225211" y="37043"/>
                  <a:pt x="1038692" y="34308"/>
                  <a:pt x="715975" y="18288"/>
                </a:cubicBezTo>
                <a:cubicBezTo>
                  <a:pt x="393258" y="2268"/>
                  <a:pt x="303768" y="26944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83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0800C-E3D3-802A-8098-E4E9C9CA1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112844"/>
          </a:xfrm>
        </p:spPr>
        <p:txBody>
          <a:bodyPr anchor="ctr">
            <a:normAutofit fontScale="90000"/>
          </a:bodyPr>
          <a:lstStyle/>
          <a:p>
            <a:r>
              <a:rPr lang="en-US" sz="4000" b="1" dirty="0"/>
              <a:t>Project Abstract</a:t>
            </a:r>
            <a:br>
              <a:rPr lang="en-US" sz="4000" b="1" dirty="0"/>
            </a:br>
            <a:endParaRPr lang="en-US" sz="40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46DE7AE-CCCD-4C7B-FDC8-CCCC94C66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1800" b="1" dirty="0"/>
              <a:t>Intelligent Homes</a:t>
            </a:r>
            <a:r>
              <a:rPr lang="en-US" sz="1800" dirty="0"/>
              <a:t> is a smart home system that helps monitor and control household appliances using an easy-to-use digital dashboard.</a:t>
            </a:r>
          </a:p>
          <a:p>
            <a:r>
              <a:rPr lang="en-US" sz="1800" dirty="0"/>
              <a:t>It uses sensors to detect changes in the environment, such as temperature and sound, and adjusts settings automatically for better comfort and energy savings.</a:t>
            </a:r>
          </a:p>
          <a:p>
            <a:r>
              <a:rPr lang="en-US" sz="1800" dirty="0"/>
              <a:t>The system learns from daily usage patterns to provide smart suggestions, making home management more efficient and personalized.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3576DD-24F8-DCBF-C91D-C29EB74C5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509" y="0"/>
            <a:ext cx="60214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29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FF3C8E-3931-E68D-ADDA-2BD8516B3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067" y="310356"/>
            <a:ext cx="4646904" cy="1106964"/>
          </a:xfrm>
        </p:spPr>
        <p:txBody>
          <a:bodyPr anchor="ctr">
            <a:normAutofit fontScale="90000"/>
          </a:bodyPr>
          <a:lstStyle/>
          <a:p>
            <a:r>
              <a:rPr lang="en-US" sz="4000" b="1" dirty="0"/>
              <a:t>Key Objectives</a:t>
            </a:r>
            <a:br>
              <a:rPr lang="en-US" sz="4000" b="1" dirty="0"/>
            </a:br>
            <a:endParaRPr lang="en-US" sz="4000" dirty="0"/>
          </a:p>
        </p:txBody>
      </p:sp>
      <p:pic>
        <p:nvPicPr>
          <p:cNvPr id="19" name="Picture 18" descr="Two white strings one below is tangled while the one above is curved">
            <a:extLst>
              <a:ext uri="{FF2B5EF4-FFF2-40B4-BE49-F238E27FC236}">
                <a16:creationId xmlns:a16="http://schemas.microsoft.com/office/drawing/2014/main" id="{85166603-E7C2-A7B1-9978-BB025578F5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967" r="21743" b="-1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BAFDFCD6-27BF-6000-9CCF-1FB41253C8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9496" y="2459396"/>
            <a:ext cx="5017008" cy="3967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800" b="1" dirty="0"/>
              <a:t>Automated Appliance Control</a:t>
            </a:r>
            <a:br>
              <a:rPr lang="en-US" sz="1800" dirty="0"/>
            </a:br>
            <a:r>
              <a:rPr lang="en-US" sz="1800" dirty="0"/>
              <a:t>Monitor and control home appliances digitally for improved convenience and energy efficiency.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/>
              <a:t>Smart Environment Detection</a:t>
            </a:r>
            <a:br>
              <a:rPr lang="en-US" sz="1800" dirty="0"/>
            </a:br>
            <a:r>
              <a:rPr lang="en-US" sz="1800" dirty="0"/>
              <a:t>Use sensors to detect changes in temperature, sound, and other conditions to automatically adjust home settings</a:t>
            </a:r>
            <a:r>
              <a:rPr lang="en-US" sz="1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/>
              <a:t>Personalized User Experience</a:t>
            </a:r>
            <a:br>
              <a:rPr lang="en-US" sz="1800" dirty="0"/>
            </a:br>
            <a:r>
              <a:rPr lang="en-US" sz="1800" dirty="0"/>
              <a:t>Learn user behavior over time to provide smart suggestions and automate routine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/>
              <a:t>Centralized Home Dashboard</a:t>
            </a:r>
            <a:br>
              <a:rPr lang="en-US" sz="1800" dirty="0"/>
            </a:br>
            <a:r>
              <a:rPr lang="en-US" sz="1800" dirty="0"/>
              <a:t>Offer a user-friendly dashboard to manage and visualize all smart home activities in one place.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832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8B728-5A5E-93F4-C146-8F83D48AD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</a:t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9DBED4-2AE1-43A4-F52A-C1F2759F66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525787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6813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A40FAE-80DE-4293-DB4D-CCC8486BC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330953"/>
            <a:ext cx="5334197" cy="1296679"/>
          </a:xfrm>
        </p:spPr>
        <p:txBody>
          <a:bodyPr anchor="ctr">
            <a:normAutofit fontScale="90000"/>
          </a:bodyPr>
          <a:lstStyle/>
          <a:p>
            <a:r>
              <a:rPr lang="en-US" sz="3400" b="1" dirty="0"/>
              <a:t>Sustainable Development Goals (SDGs) Alignment</a:t>
            </a:r>
            <a:br>
              <a:rPr lang="en-US" sz="3400" b="1" dirty="0"/>
            </a:br>
            <a:endParaRPr lang="en-US" sz="3400" dirty="0"/>
          </a:p>
        </p:txBody>
      </p:sp>
      <p:pic>
        <p:nvPicPr>
          <p:cNvPr id="5" name="Picture 4" descr="Wooden blocks stacked to create a bar graph">
            <a:extLst>
              <a:ext uri="{FF2B5EF4-FFF2-40B4-BE49-F238E27FC236}">
                <a16:creationId xmlns:a16="http://schemas.microsoft.com/office/drawing/2014/main" id="{85513D2A-5D25-F16B-399D-6575AFE59E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453" r="18711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8FE54798-8DE1-BF3E-1E5F-835C0DEFDB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2608" y="2601718"/>
            <a:ext cx="6409944" cy="3507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700" dirty="0"/>
              <a:t>IH aligns with the following </a:t>
            </a:r>
            <a:r>
              <a:rPr lang="en-US" sz="1700" b="1" dirty="0"/>
              <a:t>Sustainable Development Goals (SDGs)</a:t>
            </a:r>
            <a:r>
              <a:rPr lang="en-US" sz="1700" dirty="0"/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7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buNone/>
            </a:pPr>
            <a:r>
              <a:rPr lang="en-IN" sz="1800" b="1" dirty="0"/>
              <a:t>SDG 9: Industry, Innovation &amp; Infrastructure</a:t>
            </a:r>
            <a:br>
              <a:rPr lang="en-IN" sz="1800" dirty="0"/>
            </a:br>
            <a:r>
              <a:rPr lang="en-IN" sz="1800" dirty="0"/>
              <a:t>Implements smart technology and innovative solutions for modern living.</a:t>
            </a:r>
          </a:p>
          <a:p>
            <a:pPr>
              <a:buNone/>
            </a:pPr>
            <a:r>
              <a:rPr lang="en-IN" sz="1800" b="1" dirty="0"/>
              <a:t>SDG 11: Sustainable Cities &amp; Communities</a:t>
            </a:r>
            <a:br>
              <a:rPr lang="en-IN" sz="1800" dirty="0"/>
            </a:br>
            <a:r>
              <a:rPr lang="en-IN" sz="1800" dirty="0"/>
              <a:t>Supports the development of smart, safe, and responsive home environments.</a:t>
            </a:r>
          </a:p>
          <a:p>
            <a:pPr marL="0" indent="0">
              <a:buNone/>
            </a:pPr>
            <a:r>
              <a:rPr lang="en-IN" sz="1800" b="1" dirty="0"/>
              <a:t>SDG 13: Climate Action</a:t>
            </a:r>
            <a:br>
              <a:rPr lang="en-IN" sz="1800" dirty="0"/>
            </a:br>
            <a:r>
              <a:rPr lang="en-IN" sz="1800" dirty="0"/>
              <a:t>Minimizes energy waste, contributing to reduced carbon footprint and environmental sustainability.</a:t>
            </a:r>
          </a:p>
        </p:txBody>
      </p:sp>
    </p:spTree>
    <p:extLst>
      <p:ext uri="{BB962C8B-B14F-4D97-AF65-F5344CB8AC3E}">
        <p14:creationId xmlns:p14="http://schemas.microsoft.com/office/powerpoint/2010/main" val="2273530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4A0E0-BA05-D171-EF31-8240CFA17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b="1" dirty="0"/>
              <a:t>Related Work</a:t>
            </a:r>
            <a:br>
              <a:rPr lang="en-US" sz="4000" b="1" dirty="0"/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210C1-C687-2C91-8053-12BC0F2CE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3" y="2324912"/>
            <a:ext cx="4646905" cy="4317237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Traditional home systems offer limited or no automation features.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Manual appliance control lacks efficiency and leads to user inconvenience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Smart home solution often lack adaptive behavior based on user routines.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Many systems are not integrated with centralized dashboards for real-time monitoring and control.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5C0660-36B0-8A56-D116-93614DC73B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993" r="35951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618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913F67-CFBC-162F-2CD5-0B2414502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415526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 b="1" dirty="0"/>
              <a:t>Methodology</a:t>
            </a:r>
            <a:br>
              <a:rPr lang="en-US" sz="4000" b="1" dirty="0"/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57F20-C5ED-670A-6ABC-8598C70DB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02658"/>
            <a:ext cx="6452616" cy="5255342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700" b="1" dirty="0"/>
              <a:t>Data Collection</a:t>
            </a:r>
            <a:br>
              <a:rPr lang="en-US" sz="1700" dirty="0"/>
            </a:br>
            <a:r>
              <a:rPr lang="en-US" sz="1600" dirty="0"/>
              <a:t>Environmental data from sensors (temperature, sound, motion) and user interaction patterns.</a:t>
            </a:r>
          </a:p>
          <a:p>
            <a:pPr>
              <a:buFont typeface="+mj-lt"/>
              <a:buAutoNum type="arabicPeriod"/>
            </a:pPr>
            <a:r>
              <a:rPr lang="en-US" sz="1700" b="1" dirty="0"/>
              <a:t>System Design</a:t>
            </a:r>
            <a:br>
              <a:rPr lang="en-US" sz="1700" dirty="0"/>
            </a:br>
            <a:r>
              <a:rPr lang="en-US" sz="1600" dirty="0"/>
              <a:t>Centralized dashboard with role-based access for admin and users to monitor and control devices.</a:t>
            </a:r>
          </a:p>
          <a:p>
            <a:pPr>
              <a:buFont typeface="+mj-lt"/>
              <a:buAutoNum type="arabicPeriod"/>
            </a:pPr>
            <a:r>
              <a:rPr lang="en-US" sz="1700" b="1" dirty="0"/>
              <a:t>Development</a:t>
            </a:r>
            <a:endParaRPr lang="en-US" sz="1700" dirty="0"/>
          </a:p>
          <a:p>
            <a:pPr marL="742950" lvl="1" indent="-285750">
              <a:buFont typeface="+mj-lt"/>
              <a:buAutoNum type="arabicPeriod"/>
            </a:pPr>
            <a:r>
              <a:rPr lang="en-US" sz="1700" b="1" dirty="0"/>
              <a:t>Frontend</a:t>
            </a:r>
            <a:r>
              <a:rPr lang="en-US" sz="1700" dirty="0"/>
              <a:t>: </a:t>
            </a:r>
            <a:r>
              <a:rPr lang="en-IN" sz="1800" dirty="0"/>
              <a:t>Interactive web interface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700" b="1" dirty="0"/>
              <a:t>Backend</a:t>
            </a:r>
            <a:r>
              <a:rPr lang="en-US" sz="1700" dirty="0"/>
              <a:t>: </a:t>
            </a:r>
            <a:r>
              <a:rPr lang="en-IN" sz="1800" dirty="0"/>
              <a:t>Server-side logic for device control and data handling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700" b="1" dirty="0"/>
              <a:t>Database:  </a:t>
            </a:r>
            <a:r>
              <a:rPr lang="en-US" sz="1700" dirty="0"/>
              <a:t>Stores sensor readings and user preferences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700" b="1" dirty="0"/>
              <a:t>Authentication</a:t>
            </a:r>
            <a:r>
              <a:rPr lang="en-US" sz="1700" dirty="0"/>
              <a:t>: Secure login system for users.</a:t>
            </a:r>
          </a:p>
          <a:p>
            <a:pPr>
              <a:buFont typeface="+mj-lt"/>
              <a:buAutoNum type="arabicPeriod"/>
            </a:pPr>
            <a:r>
              <a:rPr lang="en-US" sz="1700" b="1" dirty="0"/>
              <a:t>Functionality Implementation</a:t>
            </a:r>
            <a:br>
              <a:rPr lang="en-US" sz="1700" dirty="0"/>
            </a:br>
            <a:r>
              <a:rPr lang="en-IN" sz="1800" dirty="0"/>
              <a:t>Appliance control, environmental monitoring, smart suggestions based on usage patterns.</a:t>
            </a:r>
            <a:endParaRPr lang="en-US" sz="1800" dirty="0"/>
          </a:p>
          <a:p>
            <a:pPr>
              <a:buFont typeface="+mj-lt"/>
              <a:buAutoNum type="arabicPeriod"/>
            </a:pPr>
            <a:r>
              <a:rPr lang="en-US" sz="1700" b="1" dirty="0"/>
              <a:t>Continuous Improvement</a:t>
            </a:r>
            <a:br>
              <a:rPr lang="en-US" sz="1700" dirty="0"/>
            </a:br>
            <a:r>
              <a:rPr lang="en-US" sz="1800" dirty="0"/>
              <a:t>Designed for easy integration of advanced AI features for predictive automation and energy optimization.</a:t>
            </a:r>
          </a:p>
        </p:txBody>
      </p:sp>
      <p:pic>
        <p:nvPicPr>
          <p:cNvPr id="12" name="Picture 11" descr="Person writing on a notepad">
            <a:extLst>
              <a:ext uri="{FF2B5EF4-FFF2-40B4-BE49-F238E27FC236}">
                <a16:creationId xmlns:a16="http://schemas.microsoft.com/office/drawing/2014/main" id="{EF2DC622-0CB4-D8E6-A8B7-F2D7DE7C57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921" r="15534" b="-2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8360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138E1D-B479-E8A3-DF15-6B25D6983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 b="1"/>
              <a:t>Results &amp; Impact</a:t>
            </a:r>
            <a:br>
              <a:rPr lang="en-US" sz="5400" b="1"/>
            </a:br>
            <a:endParaRPr lang="en-US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87118C-5B76-F9A2-DF3A-6769491D5575}"/>
              </a:ext>
            </a:extLst>
          </p:cNvPr>
          <p:cNvSpPr txBox="1"/>
          <p:nvPr/>
        </p:nvSpPr>
        <p:spPr>
          <a:xfrm>
            <a:off x="5029200" y="766763"/>
            <a:ext cx="626364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Minimized the need for manual appliance control and monitoring.</a:t>
            </a:r>
          </a:p>
          <a:p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Automatic adjustments improved daily living convenience and comfort.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Optimized appliance usage led to reduced power consumption.</a:t>
            </a:r>
          </a:p>
          <a:p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Scalable design ready for integration with advanced AI and IoT features.</a:t>
            </a:r>
          </a:p>
        </p:txBody>
      </p:sp>
    </p:spTree>
    <p:extLst>
      <p:ext uri="{BB962C8B-B14F-4D97-AF65-F5344CB8AC3E}">
        <p14:creationId xmlns:p14="http://schemas.microsoft.com/office/powerpoint/2010/main" val="2221387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0C18A2-C914-9743-30B1-A4193D7B9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2800" b="1">
                <a:solidFill>
                  <a:srgbClr val="FFFFFF"/>
                </a:solidFill>
              </a:rPr>
              <a:t>Conclusion</a:t>
            </a:r>
            <a:br>
              <a:rPr lang="en-US" sz="2800" b="1">
                <a:solidFill>
                  <a:srgbClr val="FFFFFF"/>
                </a:solidFill>
              </a:rPr>
            </a:br>
            <a:endParaRPr lang="en-US" sz="28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4940CB7-E29B-D5E5-9DE1-4BD1BC31D6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182963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44A8B77-45C5-3616-2B80-1C561CF49AB3}"/>
              </a:ext>
            </a:extLst>
          </p:cNvPr>
          <p:cNvSpPr txBox="1"/>
          <p:nvPr/>
        </p:nvSpPr>
        <p:spPr>
          <a:xfrm>
            <a:off x="2615184" y="2551176"/>
            <a:ext cx="30449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</a:rPr>
              <a:t>Intelligent Homes</a:t>
            </a:r>
            <a:r>
              <a:rPr lang="en-US" sz="2000" dirty="0">
                <a:solidFill>
                  <a:srgbClr val="FFC000"/>
                </a:solidFill>
              </a:rPr>
              <a:t> successfully automates and enhances key aspects of home management.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15A2E7-A8B6-2609-DB0A-0250236D2BFD}"/>
              </a:ext>
            </a:extLst>
          </p:cNvPr>
          <p:cNvSpPr txBox="1"/>
          <p:nvPr/>
        </p:nvSpPr>
        <p:spPr>
          <a:xfrm>
            <a:off x="8198872" y="2551176"/>
            <a:ext cx="304495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It improves comfort, promotes energy efficiency, and adapts to user lifestyles through smart automation.</a:t>
            </a:r>
          </a:p>
        </p:txBody>
      </p:sp>
    </p:spTree>
    <p:extLst>
      <p:ext uri="{BB962C8B-B14F-4D97-AF65-F5344CB8AC3E}">
        <p14:creationId xmlns:p14="http://schemas.microsoft.com/office/powerpoint/2010/main" val="3667911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565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Times New Roman</vt:lpstr>
      <vt:lpstr>Office Theme</vt:lpstr>
      <vt:lpstr>PowerPoint Presentation</vt:lpstr>
      <vt:lpstr>Project Abstract </vt:lpstr>
      <vt:lpstr>Key Objectives </vt:lpstr>
      <vt:lpstr>Problem Statement </vt:lpstr>
      <vt:lpstr>Sustainable Development Goals (SDGs) Alignment </vt:lpstr>
      <vt:lpstr>Related Work </vt:lpstr>
      <vt:lpstr>Methodology </vt:lpstr>
      <vt:lpstr>Results &amp; Impact </vt:lpstr>
      <vt:lpstr>Conclusion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ANKIT SINGH</dc:creator>
  <cp:lastModifiedBy>sumit raj</cp:lastModifiedBy>
  <cp:revision>6</cp:revision>
  <dcterms:created xsi:type="dcterms:W3CDTF">2025-02-17T20:50:42Z</dcterms:created>
  <dcterms:modified xsi:type="dcterms:W3CDTF">2025-05-26T16:45:20Z</dcterms:modified>
</cp:coreProperties>
</file>