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67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5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60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4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3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75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2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0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9005B6D-93E4-463C-B716-6EB363DFB2A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7579EC-9052-48A2-A05D-6ABDAEC36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0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aryBoi/Osborne-Data-Gathering-Software" TargetMode="External"/><Relationship Id="rId2" Type="http://schemas.openxmlformats.org/officeDocument/2006/relationships/hyperlink" Target="https://dev.osbornetechnologies.co.uk/projec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csv-file-c-sharp-save-data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learn.microsoft.com/en-us/dotnet/api/system.net.webclient?view=net-6.0&amp;redirectedfrom=MSD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learn.microsoft.com/en-us/dotnet/api/system.net.webclient?view=net-7.0&amp;redirectedfrom=MSD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359-F14B-4044-4504-CAAF171BD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Extraction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0B406-FCE0-B550-60D8-315018E6B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Senior</a:t>
            </a:r>
          </a:p>
        </p:txBody>
      </p:sp>
    </p:spTree>
    <p:extLst>
      <p:ext uri="{BB962C8B-B14F-4D97-AF65-F5344CB8AC3E}">
        <p14:creationId xmlns:p14="http://schemas.microsoft.com/office/powerpoint/2010/main" val="9765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B8DB-503F-A6EB-C179-3775A499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0"/>
            <a:ext cx="9418320" cy="6858000"/>
          </a:xfrm>
        </p:spPr>
        <p:txBody>
          <a:bodyPr anchor="ctr"/>
          <a:lstStyle/>
          <a:p>
            <a:pPr algn="ctr"/>
            <a:r>
              <a:rPr lang="en-GB" dirty="0"/>
              <a:t>Thank you</a:t>
            </a:r>
            <a:br>
              <a:rPr lang="en-GB" dirty="0"/>
            </a:br>
            <a:r>
              <a:rPr lang="en-GB" dirty="0"/>
              <a:t>Any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E5FD7-4E6E-9F16-5C76-7F536CF05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88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77F7-AB3B-2C61-E1D5-D0418BB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90472"/>
          </a:xfrm>
        </p:spPr>
        <p:txBody>
          <a:bodyPr anchor="t"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813B-F5D9-1333-EAD0-218C2DF7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56232"/>
            <a:ext cx="8595360" cy="4923905"/>
          </a:xfrm>
        </p:spPr>
        <p:txBody>
          <a:bodyPr>
            <a:normAutofit/>
          </a:bodyPr>
          <a:lstStyle/>
          <a:p>
            <a:r>
              <a:rPr lang="en-GB" dirty="0"/>
              <a:t>Connect to an endpoint on the internet</a:t>
            </a:r>
          </a:p>
          <a:p>
            <a:r>
              <a:rPr lang="en-GB" dirty="0"/>
              <a:t>Retrieve data</a:t>
            </a:r>
          </a:p>
          <a:p>
            <a:r>
              <a:rPr lang="en-GB" dirty="0"/>
              <a:t>Parse Json and extract values</a:t>
            </a:r>
          </a:p>
          <a:p>
            <a:r>
              <a:rPr lang="en-GB" dirty="0"/>
              <a:t>Present data visually on screen</a:t>
            </a:r>
          </a:p>
          <a:p>
            <a:r>
              <a:rPr lang="en-GB" dirty="0"/>
              <a:t>Round temperature to 1 decimal place</a:t>
            </a:r>
          </a:p>
          <a:p>
            <a:r>
              <a:rPr lang="en-GB" dirty="0"/>
              <a:t>Identify those people with a temperature over 37 degrees and display them separately</a:t>
            </a:r>
          </a:p>
          <a:p>
            <a:r>
              <a:rPr lang="en-GB" dirty="0"/>
              <a:t>Export data to CSV 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Endpoint: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https://dev.osbornetechnologies.co.uk/project/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GitHub: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https://github.com/BinaryBoi/Osborne-Data-Gathering-Software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68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7B7-7981-C6BC-CE72-BFE71F79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312008" cy="1600197"/>
          </a:xfrm>
        </p:spPr>
        <p:txBody>
          <a:bodyPr/>
          <a:lstStyle/>
          <a:p>
            <a:r>
              <a:rPr lang="en-GB" dirty="0"/>
              <a:t>Tool Configuration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FE8D66-822E-38B9-0193-B216DCA5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7" t="14100" r="6587" b="11440"/>
          <a:stretch/>
        </p:blipFill>
        <p:spPr>
          <a:xfrm>
            <a:off x="5306940" y="847955"/>
            <a:ext cx="4794192" cy="297864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35353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D806-6417-ABE7-2EF3-E2446377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312008" cy="3810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Changeable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Catches invalid URLs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Catches URLs with incorrect data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Changeable temperature separation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Catches non integer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Options for default sort method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8A155-29E8-D758-DE21-530B67173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7" t="10458" r="5564" b="12170"/>
          <a:stretch/>
        </p:blipFill>
        <p:spPr>
          <a:xfrm>
            <a:off x="5306939" y="4295099"/>
            <a:ext cx="2273185" cy="1714946"/>
          </a:xfrm>
          <a:prstGeom prst="rect">
            <a:avLst/>
          </a:prstGeom>
          <a:ln>
            <a:solidFill>
              <a:srgbClr val="353537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DE1DA7-E3D2-B6D2-D687-A1C69F5DC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89" t="16111" r="9486" b="10623"/>
          <a:stretch/>
        </p:blipFill>
        <p:spPr>
          <a:xfrm>
            <a:off x="7827948" y="4295099"/>
            <a:ext cx="2273184" cy="1714946"/>
          </a:xfrm>
          <a:prstGeom prst="rect">
            <a:avLst/>
          </a:prstGeom>
          <a:ln>
            <a:solidFill>
              <a:srgbClr val="353537"/>
            </a:solidFill>
          </a:ln>
        </p:spPr>
      </p:pic>
    </p:spTree>
    <p:extLst>
      <p:ext uri="{BB962C8B-B14F-4D97-AF65-F5344CB8AC3E}">
        <p14:creationId xmlns:p14="http://schemas.microsoft.com/office/powerpoint/2010/main" val="15844606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8EAB6A-C51F-4BF3-5719-602CABC1D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" t="5074" r="1908" b="3763"/>
          <a:stretch/>
        </p:blipFill>
        <p:spPr>
          <a:xfrm>
            <a:off x="5050566" y="847955"/>
            <a:ext cx="5306939" cy="2975166"/>
          </a:xfrm>
          <a:prstGeom prst="rect">
            <a:avLst/>
          </a:prstGeom>
          <a:ln>
            <a:solidFill>
              <a:srgbClr val="3535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187B7-7981-C6BC-CE72-BFE71F79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312008" cy="1600197"/>
          </a:xfrm>
        </p:spPr>
        <p:txBody>
          <a:bodyPr/>
          <a:lstStyle/>
          <a:p>
            <a:r>
              <a:rPr lang="en-GB" dirty="0"/>
              <a:t>Displaying Data And Saving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D806-6417-ABE7-2EF3-E2446377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312008" cy="3810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Displays URL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Separates data by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Save data to a .csv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Allows the user to enter the name of the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Adds to existing documents instead of overwriting them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F479C2-6A82-9BA4-8136-AC43B214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1" t="7544" r="4906" b="10426"/>
          <a:stretch/>
        </p:blipFill>
        <p:spPr>
          <a:xfrm>
            <a:off x="4946047" y="4439913"/>
            <a:ext cx="2634077" cy="1465921"/>
          </a:xfrm>
          <a:prstGeom prst="rect">
            <a:avLst/>
          </a:prstGeom>
          <a:ln>
            <a:solidFill>
              <a:srgbClr val="353537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3F8BFF-68CC-9C96-3E1D-BFB977D49B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7" t="4910" r="3288" b="4214"/>
          <a:stretch/>
        </p:blipFill>
        <p:spPr>
          <a:xfrm>
            <a:off x="7808555" y="4419611"/>
            <a:ext cx="2649030" cy="1465922"/>
          </a:xfrm>
          <a:prstGeom prst="rect">
            <a:avLst/>
          </a:prstGeom>
          <a:ln>
            <a:solidFill>
              <a:srgbClr val="353537"/>
            </a:solidFill>
          </a:ln>
        </p:spPr>
      </p:pic>
    </p:spTree>
    <p:extLst>
      <p:ext uri="{BB962C8B-B14F-4D97-AF65-F5344CB8AC3E}">
        <p14:creationId xmlns:p14="http://schemas.microsoft.com/office/powerpoint/2010/main" val="38061711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CDAB7-638A-8E7E-ED78-1ADEAB30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567" y="698414"/>
            <a:ext cx="6426866" cy="54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866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77F7-AB3B-2C61-E1D5-D0418BB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90472"/>
          </a:xfrm>
        </p:spPr>
        <p:txBody>
          <a:bodyPr anchor="t"/>
          <a:lstStyle/>
          <a:p>
            <a:r>
              <a:rPr lang="en-GB" dirty="0"/>
              <a:t>External Help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CF19B-F6F7-F1A7-EE9C-2DAB7988F699}"/>
              </a:ext>
            </a:extLst>
          </p:cNvPr>
          <p:cNvSpPr txBox="1"/>
          <p:nvPr/>
        </p:nvSpPr>
        <p:spPr>
          <a:xfrm>
            <a:off x="426092" y="1256231"/>
            <a:ext cx="308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WPF </a:t>
            </a:r>
          </a:p>
          <a:p>
            <a:pPr algn="ctr"/>
            <a:r>
              <a:rPr lang="en-GB" dirty="0"/>
              <a:t>Microsoft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0601D-A893-6922-DB91-BFAD115919DD}"/>
              </a:ext>
            </a:extLst>
          </p:cNvPr>
          <p:cNvSpPr txBox="1"/>
          <p:nvPr/>
        </p:nvSpPr>
        <p:spPr>
          <a:xfrm>
            <a:off x="3957820" y="1256231"/>
            <a:ext cx="308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Client </a:t>
            </a:r>
          </a:p>
          <a:p>
            <a:pPr algn="ctr"/>
            <a:r>
              <a:rPr lang="en-GB" dirty="0"/>
              <a:t>Microsoft Documentation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B09AF-D0CE-184F-0355-705CE80E1794}"/>
              </a:ext>
            </a:extLst>
          </p:cNvPr>
          <p:cNvSpPr txBox="1"/>
          <p:nvPr/>
        </p:nvSpPr>
        <p:spPr>
          <a:xfrm>
            <a:off x="7489548" y="1256230"/>
            <a:ext cx="308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.csv formatting</a:t>
            </a:r>
          </a:p>
          <a:p>
            <a:pPr algn="ctr"/>
            <a:r>
              <a:rPr lang="en-GB" dirty="0"/>
              <a:t>Make Use Of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4219A-4CCB-B1F1-3CFD-AA6277542828}"/>
              </a:ext>
            </a:extLst>
          </p:cNvPr>
          <p:cNvSpPr txBox="1"/>
          <p:nvPr/>
        </p:nvSpPr>
        <p:spPr>
          <a:xfrm>
            <a:off x="3957820" y="1902561"/>
            <a:ext cx="308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DA2F9-C5A0-D9B9-F00A-5CD6683CBE53}"/>
              </a:ext>
            </a:extLst>
          </p:cNvPr>
          <p:cNvSpPr txBox="1"/>
          <p:nvPr/>
        </p:nvSpPr>
        <p:spPr>
          <a:xfrm>
            <a:off x="7489548" y="1902561"/>
            <a:ext cx="308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2635D-BE52-B654-1351-4F0EE5111E37}"/>
              </a:ext>
            </a:extLst>
          </p:cNvPr>
          <p:cNvSpPr txBox="1">
            <a:spLocks/>
          </p:cNvSpPr>
          <p:nvPr/>
        </p:nvSpPr>
        <p:spPr>
          <a:xfrm>
            <a:off x="426091" y="1902561"/>
            <a:ext cx="308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BCB9AF-115F-EAAF-7A1E-8E2476DF0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1" y="2271893"/>
            <a:ext cx="2433210" cy="43113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B71C8E-5AC0-BD42-8839-479B0E014A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16026"/>
          <a:stretch/>
        </p:blipFill>
        <p:spPr>
          <a:xfrm>
            <a:off x="4284329" y="2271894"/>
            <a:ext cx="2433210" cy="43113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70DBA8-F688-A193-E1C3-BEBE293D28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287" y="2271893"/>
            <a:ext cx="2433210" cy="25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55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1FBD-0A75-EDB1-9ED7-30671F7E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0"/>
            <a:ext cx="3200400" cy="6858000"/>
          </a:xfrm>
        </p:spPr>
        <p:txBody>
          <a:bodyPr anchor="ctr"/>
          <a:lstStyle/>
          <a:p>
            <a:pPr algn="ctr"/>
            <a:r>
              <a:rPr lang="en-GB" dirty="0"/>
              <a:t>WPF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39BE63-CF88-8A99-3293-9446AF3FD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514" y="686604"/>
            <a:ext cx="6857897" cy="54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392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1FBD-0A75-EDB1-9ED7-30671F7E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0"/>
            <a:ext cx="3200400" cy="6858000"/>
          </a:xfrm>
        </p:spPr>
        <p:txBody>
          <a:bodyPr anchor="ctr"/>
          <a:lstStyle/>
          <a:p>
            <a:pPr algn="ctr"/>
            <a:r>
              <a:rPr lang="en-GB" dirty="0"/>
              <a:t>Data Handler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BBFE85-5579-D748-B872-A916D9BB6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649" y="235291"/>
            <a:ext cx="3453014" cy="39934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B36AA-EACA-D168-2C37-4F2D7645D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54" y="3281585"/>
            <a:ext cx="4529848" cy="33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42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1FBD-0A75-EDB1-9ED7-30671F7E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0"/>
            <a:ext cx="3200400" cy="6858000"/>
          </a:xfrm>
        </p:spPr>
        <p:txBody>
          <a:bodyPr anchor="ctr"/>
          <a:lstStyle/>
          <a:p>
            <a:pPr algn="ctr"/>
            <a:r>
              <a:rPr lang="en-GB" dirty="0"/>
              <a:t>Error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D4EC4-28DA-91FE-1E5E-AD3E11500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814632"/>
            <a:ext cx="6080125" cy="5228735"/>
          </a:xfrm>
        </p:spPr>
      </p:pic>
    </p:spTree>
    <p:extLst>
      <p:ext uri="{BB962C8B-B14F-4D97-AF65-F5344CB8AC3E}">
        <p14:creationId xmlns:p14="http://schemas.microsoft.com/office/powerpoint/2010/main" val="7438830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126</TotalTime>
  <Words>165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Data Extraction Tool</vt:lpstr>
      <vt:lpstr>Project Overview</vt:lpstr>
      <vt:lpstr>Tool Configuration </vt:lpstr>
      <vt:lpstr>Displaying Data And Saving Data</vt:lpstr>
      <vt:lpstr>PowerPoint Presentation</vt:lpstr>
      <vt:lpstr>External Help</vt:lpstr>
      <vt:lpstr>WPF</vt:lpstr>
      <vt:lpstr>Data Handler</vt:lpstr>
      <vt:lpstr>Error Handling</vt:lpstr>
      <vt:lpstr>Thank you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Tool</dc:title>
  <dc:creator>James</dc:creator>
  <cp:lastModifiedBy>James</cp:lastModifiedBy>
  <cp:revision>1</cp:revision>
  <dcterms:created xsi:type="dcterms:W3CDTF">2023-08-29T23:49:01Z</dcterms:created>
  <dcterms:modified xsi:type="dcterms:W3CDTF">2023-08-30T01:55:27Z</dcterms:modified>
</cp:coreProperties>
</file>