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Quicksan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icksand-regular.fntdata"/><Relationship Id="rId10" Type="http://schemas.openxmlformats.org/officeDocument/2006/relationships/slide" Target="slides/slide6.xml"/><Relationship Id="rId12" Type="http://schemas.openxmlformats.org/officeDocument/2006/relationships/font" Target="fonts/Quicksan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540300" y="193425"/>
            <a:ext cx="3046800" cy="96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fr" sz="3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WEBRAILS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754136"/>
            <a:ext cx="30468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🎜 plylst.it 🎝 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158250" y="4416550"/>
            <a:ext cx="3573900" cy="96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fr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Sacha Bron &amp; Benoist Wolleb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~~~~~~~~~~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540300" y="193425"/>
            <a:ext cx="3046800" cy="96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 sz="3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Partition 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16500" y="1754105"/>
            <a:ext cx="3046800" cy="216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 sz="2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𝄋 Fonctionnalités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fr" sz="2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𝄋 Téléchargement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fr" sz="2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𝄋 Amitiés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fr" sz="2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𝄋 Démonstration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540300" y="193425"/>
            <a:ext cx="3877800" cy="96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 sz="3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Fonctionnalités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616500" y="1754100"/>
            <a:ext cx="4553400" cy="216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 sz="2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𝄋 Extraction d’un média sur le web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fr" sz="2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𝄋 Organisation en listes de lecture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fr" sz="2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𝄋 Listes publiques privées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fr" sz="2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𝄋 Lecture HTML5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fr" sz="2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𝄋 Amitiés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𝄋 Administration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540300" y="193425"/>
            <a:ext cx="4260300" cy="96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 sz="3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Téléchargement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616500" y="1754100"/>
            <a:ext cx="4553400" cy="8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 sz="2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𝄋 Utilisation de youtube-dl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𝄋 795 modules d’extraction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616500" y="3349875"/>
            <a:ext cx="5605200" cy="7782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youtube-dl --list-extractors | wc -l</a:t>
            </a:r>
          </a:p>
          <a:p>
            <a:pPr lvl="0">
              <a:spcBef>
                <a:spcPts val="0"/>
              </a:spcBef>
              <a:buNone/>
            </a:pPr>
            <a:r>
              <a:rPr b="1" lang="fr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795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540300" y="193425"/>
            <a:ext cx="3680100" cy="96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 sz="3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Amitiés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17675" y="2762250"/>
            <a:ext cx="1477200" cy="685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3000">
                <a:latin typeface="Courier New"/>
                <a:ea typeface="Courier New"/>
                <a:cs typeface="Courier New"/>
                <a:sym typeface="Courier New"/>
              </a:rPr>
              <a:t>User</a:t>
            </a:r>
          </a:p>
        </p:txBody>
      </p:sp>
      <p:cxnSp>
        <p:nvCxnSpPr>
          <p:cNvPr id="82" name="Shape 82"/>
          <p:cNvCxnSpPr/>
          <p:nvPr/>
        </p:nvCxnSpPr>
        <p:spPr>
          <a:xfrm rot="10800000">
            <a:off x="1556275" y="2076450"/>
            <a:ext cx="0" cy="70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/>
          <p:nvPr/>
        </p:nvCxnSpPr>
        <p:spPr>
          <a:xfrm flipH="1" rot="10800000">
            <a:off x="1546075" y="2076450"/>
            <a:ext cx="1929000" cy="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/>
          <p:nvPr/>
        </p:nvCxnSpPr>
        <p:spPr>
          <a:xfrm>
            <a:off x="3479000" y="2070125"/>
            <a:ext cx="0" cy="1045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>
            <a:stCxn id="81" idx="3"/>
          </p:cNvCxnSpPr>
          <p:nvPr/>
        </p:nvCxnSpPr>
        <p:spPr>
          <a:xfrm>
            <a:off x="2294875" y="3105150"/>
            <a:ext cx="1182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6" name="Shape 86"/>
          <p:cNvSpPr txBox="1"/>
          <p:nvPr/>
        </p:nvSpPr>
        <p:spPr>
          <a:xfrm>
            <a:off x="1920375" y="1689125"/>
            <a:ext cx="13320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fr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friends with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310775" y="2414500"/>
            <a:ext cx="3744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*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314563" y="2795500"/>
            <a:ext cx="3744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*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024" y="1313850"/>
            <a:ext cx="5368025" cy="25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540300" y="193425"/>
            <a:ext cx="3680100" cy="96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 sz="3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Démonstration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50150" y="1320325"/>
            <a:ext cx="26508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15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