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99" autoAdjust="0"/>
    <p:restoredTop sz="94660"/>
  </p:normalViewPr>
  <p:slideViewPr>
    <p:cSldViewPr snapToGrid="0">
      <p:cViewPr varScale="1">
        <p:scale>
          <a:sx n="82" d="100"/>
          <a:sy n="82" d="100"/>
        </p:scale>
        <p:origin x="11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5123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783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46560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2559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44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362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9053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1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2538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83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9410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FF3B4-B5CA-41B1-AADE-74188E7215CB}" type="datetimeFigureOut">
              <a:rPr lang="ru-RU" smtClean="0"/>
              <a:t>22.06.2025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E342E1-733D-4293-9CD3-8C748761D3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65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4" r:id="rId1"/>
    <p:sldLayoutId id="2147483955" r:id="rId2"/>
    <p:sldLayoutId id="2147483956" r:id="rId3"/>
    <p:sldLayoutId id="2147483957" r:id="rId4"/>
    <p:sldLayoutId id="2147483958" r:id="rId5"/>
    <p:sldLayoutId id="2147483959" r:id="rId6"/>
    <p:sldLayoutId id="2147483960" r:id="rId7"/>
    <p:sldLayoutId id="2147483961" r:id="rId8"/>
    <p:sldLayoutId id="2147483962" r:id="rId9"/>
    <p:sldLayoutId id="2147483963" r:id="rId10"/>
    <p:sldLayoutId id="21474839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15825E-030A-2765-C2EF-2AFEB78D7F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 anchor="ctr">
            <a:normAutofit fontScale="90000"/>
          </a:bodyPr>
          <a:lstStyle/>
          <a:p>
            <a:r>
              <a:rPr lang="ru-RU" dirty="0"/>
              <a:t>Тестовое задание на стажировку </a:t>
            </a:r>
            <a:r>
              <a:rPr lang="en-US" dirty="0" err="1"/>
              <a:t>Neoflex</a:t>
            </a:r>
            <a:r>
              <a:rPr lang="en-US" dirty="0"/>
              <a:t> </a:t>
            </a:r>
            <a:r>
              <a:rPr lang="ru-RU" dirty="0"/>
              <a:t>на направление </a:t>
            </a:r>
            <a:r>
              <a:rPr lang="en-US" dirty="0"/>
              <a:t>frontend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901033-E1FA-0AD5-5C79-6A07E16D1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4718"/>
            <a:ext cx="9144000" cy="863082"/>
          </a:xfrm>
        </p:spPr>
        <p:txBody>
          <a:bodyPr>
            <a:normAutofit lnSpcReduction="10000"/>
          </a:bodyPr>
          <a:lstStyle/>
          <a:p>
            <a:pPr algn="r"/>
            <a:r>
              <a:rPr lang="ru-RU" dirty="0"/>
              <a:t>Проект подготовила </a:t>
            </a:r>
          </a:p>
          <a:p>
            <a:pPr algn="r"/>
            <a:r>
              <a:rPr lang="ru-RU" dirty="0"/>
              <a:t>Медянкина Анастасия Николаевна</a:t>
            </a:r>
          </a:p>
        </p:txBody>
      </p:sp>
    </p:spTree>
    <p:extLst>
      <p:ext uri="{BB962C8B-B14F-4D97-AF65-F5344CB8AC3E}">
        <p14:creationId xmlns:p14="http://schemas.microsoft.com/office/powerpoint/2010/main" val="209165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 Display (Заголовки)"/>
                <a:cs typeface="Arial" panose="020B0604020202020204" pitchFamily="34" charset="0"/>
              </a:rPr>
              <a:t>Массив с данными о товаре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Так же покажу небольшой фрагмент кода, в котором было реализовано обязательное условие – хранение данных о каждом товаре в виде элемента массива. 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FC792AAF-620B-F168-CE7C-BCDCC16352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63177" y="1825625"/>
            <a:ext cx="3367596" cy="435133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BE3589C-C5E3-8CDB-B7FB-6A12131D61D2}"/>
              </a:ext>
            </a:extLst>
          </p:cNvPr>
          <p:cNvSpPr txBox="1"/>
          <p:nvPr/>
        </p:nvSpPr>
        <p:spPr>
          <a:xfrm>
            <a:off x="6869240" y="6176963"/>
            <a:ext cx="39554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9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Массив с товарами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418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1B07EF4-A564-7FB0-1713-1F85821A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7159"/>
            <a:ext cx="10515600" cy="5579804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На этом обязательные пункты были выполнены. Спасибо за такое интересное задание.</a:t>
            </a:r>
          </a:p>
        </p:txBody>
      </p:sp>
    </p:spTree>
    <p:extLst>
      <p:ext uri="{BB962C8B-B14F-4D97-AF65-F5344CB8AC3E}">
        <p14:creationId xmlns:p14="http://schemas.microsoft.com/office/powerpoint/2010/main" val="217192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63754A-BD5A-32EE-6812-547BBA583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Разработка сайта для интернет-магазина аудио аксессуаров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C57B642-65A3-FBBD-400C-DE3DEB2C7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4148" b="5578"/>
          <a:stretch/>
        </p:blipFill>
        <p:spPr>
          <a:xfrm>
            <a:off x="1954344" y="1728013"/>
            <a:ext cx="8283309" cy="420625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0AE006-CB22-F90B-8792-5452C9ACF150}"/>
              </a:ext>
            </a:extLst>
          </p:cNvPr>
          <p:cNvSpPr txBox="1"/>
          <p:nvPr/>
        </p:nvSpPr>
        <p:spPr>
          <a:xfrm>
            <a:off x="4010608" y="5934269"/>
            <a:ext cx="4170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1 – Создание сайта на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17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Arial" panose="020B0604020202020204" pitchFamily="34" charset="0"/>
              </a:rPr>
              <a:t>Product Cart</a:t>
            </a:r>
            <a:endParaRPr lang="ru-RU" dirty="0">
              <a:cs typeface="Arial" panose="020B0604020202020204" pitchFamily="34" charset="0"/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Для сайта были разработаны подвижные элементы, такие как откликающиеся кнопки «Купить», «Избранное», также вся карточка «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ProductCart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обладает такими же свойствами.</a:t>
            </a:r>
          </a:p>
        </p:txBody>
      </p:sp>
      <p:pic>
        <p:nvPicPr>
          <p:cNvPr id="16" name="Объект 15">
            <a:extLst>
              <a:ext uri="{FF2B5EF4-FFF2-40B4-BE49-F238E27FC236}">
                <a16:creationId xmlns:a16="http://schemas.microsoft.com/office/drawing/2014/main" id="{45EA2BDC-0B1A-73CD-4FA3-D89C9331B21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543624" y="1825625"/>
            <a:ext cx="3286067" cy="3838057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86E21B-24D6-A4A2-C03E-FE4DAEB11F31}"/>
              </a:ext>
            </a:extLst>
          </p:cNvPr>
          <p:cNvSpPr txBox="1"/>
          <p:nvPr/>
        </p:nvSpPr>
        <p:spPr>
          <a:xfrm>
            <a:off x="7543624" y="5798619"/>
            <a:ext cx="32860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2 – Карточка товара</a:t>
            </a:r>
          </a:p>
        </p:txBody>
      </p:sp>
    </p:spTree>
    <p:extLst>
      <p:ext uri="{BB962C8B-B14F-4D97-AF65-F5344CB8AC3E}">
        <p14:creationId xmlns:p14="http://schemas.microsoft.com/office/powerpoint/2010/main" val="307613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cs typeface="Arial" panose="020B0604020202020204" pitchFamily="34" charset="0"/>
              </a:rPr>
              <a:t>Добавление в избранное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Затем хотелось обратить внимание, что иконка избранного (сердечко) была указана в шаблоне </a:t>
            </a:r>
            <a:r>
              <a:rPr lang="ru-RU" sz="1800" dirty="0" err="1">
                <a:latin typeface="Arial" panose="020B0604020202020204" pitchFamily="34" charset="0"/>
                <a:cs typeface="Arial" panose="020B0604020202020204" pitchFamily="34" charset="0"/>
              </a:rPr>
              <a:t>фигмы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, но на карточке товара её не было, поэтому было решено добавить саму иконку на карточку и после создать счетчик по товару. На данных рисунках показано, что выбирается первый товар и при первом нажатии на иконку счетчик появляется в верхнем правом углу, а при повторном нажатии счётчик уходит (было добавлено ограничение на добавление в избранное для одного товара)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4D1D729-E1A3-245B-1A51-60D0B707DB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1968600"/>
          </a:xfrm>
        </p:spPr>
      </p:pic>
      <p:pic>
        <p:nvPicPr>
          <p:cNvPr id="19" name="Объект 16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79D75BCC-999E-33BC-123D-0F75CB7E9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3901606"/>
            <a:ext cx="5181600" cy="199344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041BBFD-9EC2-AB48-335D-4F7F0EC0BA2F}"/>
              </a:ext>
            </a:extLst>
          </p:cNvPr>
          <p:cNvSpPr txBox="1"/>
          <p:nvPr/>
        </p:nvSpPr>
        <p:spPr>
          <a:xfrm>
            <a:off x="7119968" y="5913813"/>
            <a:ext cx="32860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3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Избранное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20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Отзыв иконок при наведении на них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После чего была проверена работа кнопок с «подвала». При нажатии на кнопку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Telegram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нас переносило на сайт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https://web.telegram.org/a/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», что показывает работоспособность данной кнопки. По тому же принципу работают и остальные.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397AF417-38D0-C7B9-B5D3-398CB97BA4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181600" cy="598048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E40270-77DF-C9BC-F503-E4563E531B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51"/>
          <a:stretch/>
        </p:blipFill>
        <p:spPr>
          <a:xfrm>
            <a:off x="6286502" y="2423673"/>
            <a:ext cx="4953000" cy="33882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686408-4286-899E-D835-446444781462}"/>
              </a:ext>
            </a:extLst>
          </p:cNvPr>
          <p:cNvSpPr txBox="1"/>
          <p:nvPr/>
        </p:nvSpPr>
        <p:spPr>
          <a:xfrm>
            <a:off x="7119968" y="5627211"/>
            <a:ext cx="3286068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4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Иконки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3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 Display (Заголовки)"/>
                <a:cs typeface="Arial" panose="020B0604020202020204" pitchFamily="34" charset="0"/>
              </a:rPr>
              <a:t>Добавление в корзину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8800"/>
            <a:ext cx="5181600" cy="42132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Также хотелось продемонстрировать, как работает добавление в корзину. Если на один и тот же товар нажимать несколько раз, что счётчик будет увеличиваться. Поэтому при выборе двух товаров, по итогу было подсчитано три, потому что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Apple EarPods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 был выбран два раза.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809E346-20F3-67C4-16E8-2B23A4AD892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27319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A3D39E8-AA38-B557-AE98-153502A9A925}"/>
              </a:ext>
            </a:extLst>
          </p:cNvPr>
          <p:cNvSpPr txBox="1"/>
          <p:nvPr/>
        </p:nvSpPr>
        <p:spPr>
          <a:xfrm>
            <a:off x="7045320" y="4692504"/>
            <a:ext cx="39554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5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в корзину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8718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 Display (Заголовки)"/>
                <a:cs typeface="Arial" panose="020B0604020202020204" pitchFamily="34" charset="0"/>
              </a:rPr>
              <a:t>Корзина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Как видно на рисунке 6 действительно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Apple EarPods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 подсчитан два раза, а другие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Apple EarPods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 считаются один раз. Так же проворачивания этого действия был реализован переход на эту страницу.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59190F86-6989-711D-1019-DC4D762E6D2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3151" t="4275" b="6089"/>
          <a:stretch/>
        </p:blipFill>
        <p:spPr>
          <a:xfrm>
            <a:off x="6174179" y="1825624"/>
            <a:ext cx="5347017" cy="2783697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DD51CE-3712-2FA0-EC0A-EB1059036E8B}"/>
              </a:ext>
            </a:extLst>
          </p:cNvPr>
          <p:cNvSpPr txBox="1"/>
          <p:nvPr/>
        </p:nvSpPr>
        <p:spPr>
          <a:xfrm>
            <a:off x="6869953" y="4744257"/>
            <a:ext cx="39554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6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Добавление в корзину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8029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 Display (Заголовки)"/>
                <a:cs typeface="Arial" panose="020B0604020202020204" pitchFamily="34" charset="0"/>
              </a:rPr>
              <a:t>Уменьшение товара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Если убрать этот товар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Apple EarPods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», то получится, что итоговая цена уменьшится ровно на то значение, на которое оценивались «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Apple EarPods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».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86FF2C9-A2AF-F22C-8C76-9AD87634305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825625"/>
            <a:ext cx="5558557" cy="276934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779FB02-9558-E516-EF1C-23C6D9F64044}"/>
              </a:ext>
            </a:extLst>
          </p:cNvPr>
          <p:cNvSpPr txBox="1"/>
          <p:nvPr/>
        </p:nvSpPr>
        <p:spPr>
          <a:xfrm>
            <a:off x="6973743" y="4534680"/>
            <a:ext cx="39554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7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Удаление из корзины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2498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AF948868-67B5-6164-9EF3-D991195D0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Aptos Display (Заголовки)"/>
                <a:cs typeface="Arial" panose="020B0604020202020204" pitchFamily="34" charset="0"/>
              </a:rPr>
              <a:t>Назад к товарам</a:t>
            </a:r>
          </a:p>
        </p:txBody>
      </p:sp>
      <p:sp>
        <p:nvSpPr>
          <p:cNvPr id="13" name="Объект 12">
            <a:extLst>
              <a:ext uri="{FF2B5EF4-FFF2-40B4-BE49-F238E27FC236}">
                <a16:creationId xmlns:a16="http://schemas.microsoft.com/office/drawing/2014/main" id="{99F4671C-C223-52D0-DC70-95E330BAEC3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Также присутствует кнопка по возвращению к товарам. Которая прямиком ведёт нас назад, что представлено на рисунке  </a:t>
            </a:r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4A489459-7FAB-21F4-F2B9-6AC9C10A30B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8333680" y="1825625"/>
            <a:ext cx="1337131" cy="674046"/>
          </a:xfr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D98C0C2-8875-4489-7B15-4C8D72E58C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26" t="4718" b="5131"/>
          <a:stretch/>
        </p:blipFill>
        <p:spPr>
          <a:xfrm>
            <a:off x="6172202" y="2499671"/>
            <a:ext cx="5660085" cy="2959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A3A9D7-8BA9-96BD-5C8D-A3425F68E77C}"/>
              </a:ext>
            </a:extLst>
          </p:cNvPr>
          <p:cNvSpPr txBox="1"/>
          <p:nvPr/>
        </p:nvSpPr>
        <p:spPr>
          <a:xfrm>
            <a:off x="7024508" y="5544580"/>
            <a:ext cx="3955471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Рисунок 8 – </a:t>
            </a:r>
            <a:r>
              <a:rPr lang="ru-RU" sz="1800" dirty="0">
                <a:latin typeface="Arial" panose="020B0604020202020204" pitchFamily="34" charset="0"/>
                <a:cs typeface="Arial" panose="020B0604020202020204" pitchFamily="34" charset="0"/>
              </a:rPr>
              <a:t>Назад к товарам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112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Обычная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Тема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</TotalTime>
  <Words>416</Words>
  <Application>Microsoft Office PowerPoint</Application>
  <PresentationFormat>Широкоэкранный</PresentationFormat>
  <Paragraphs>30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Aptos Display (Заголовки)</vt:lpstr>
      <vt:lpstr>Arial</vt:lpstr>
      <vt:lpstr>Office Theme</vt:lpstr>
      <vt:lpstr>Тестовое задание на стажировку Neoflex на направление frontend</vt:lpstr>
      <vt:lpstr>Разработка сайта для интернет-магазина аудио аксессуаров</vt:lpstr>
      <vt:lpstr>Product Cart</vt:lpstr>
      <vt:lpstr>Добавление в избранное</vt:lpstr>
      <vt:lpstr>Отзыв иконок при наведении на них</vt:lpstr>
      <vt:lpstr>Добавление в корзину</vt:lpstr>
      <vt:lpstr>Корзина</vt:lpstr>
      <vt:lpstr>Уменьшение товара</vt:lpstr>
      <vt:lpstr>Назад к товарам</vt:lpstr>
      <vt:lpstr>Массив с данными о товаре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Анастасия Медянкина</dc:creator>
  <cp:lastModifiedBy>Анастасия Медянкина</cp:lastModifiedBy>
  <cp:revision>3</cp:revision>
  <dcterms:created xsi:type="dcterms:W3CDTF">2025-04-20T20:08:44Z</dcterms:created>
  <dcterms:modified xsi:type="dcterms:W3CDTF">2025-06-22T19:17:27Z</dcterms:modified>
</cp:coreProperties>
</file>